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29" r:id="rId3"/>
    <p:sldId id="264" r:id="rId5"/>
    <p:sldId id="257" r:id="rId6"/>
    <p:sldId id="258" r:id="rId7"/>
    <p:sldId id="292" r:id="rId8"/>
    <p:sldId id="293" r:id="rId9"/>
    <p:sldId id="294" r:id="rId10"/>
    <p:sldId id="295" r:id="rId11"/>
    <p:sldId id="296" r:id="rId12"/>
    <p:sldId id="297" r:id="rId13"/>
    <p:sldId id="298" r:id="rId14"/>
    <p:sldId id="299" r:id="rId15"/>
    <p:sldId id="300" r:id="rId16"/>
    <p:sldId id="301" r:id="rId17"/>
    <p:sldId id="305" r:id="rId18"/>
    <p:sldId id="302" r:id="rId19"/>
    <p:sldId id="306" r:id="rId20"/>
    <p:sldId id="307" r:id="rId21"/>
    <p:sldId id="308" r:id="rId22"/>
    <p:sldId id="309" r:id="rId23"/>
    <p:sldId id="310" r:id="rId24"/>
    <p:sldId id="330" r:id="rId25"/>
    <p:sldId id="331" r:id="rId26"/>
    <p:sldId id="265" r:id="rId27"/>
    <p:sldId id="317" r:id="rId28"/>
    <p:sldId id="320" r:id="rId29"/>
    <p:sldId id="321" r:id="rId30"/>
    <p:sldId id="335" r:id="rId31"/>
    <p:sldId id="336" r:id="rId32"/>
    <p:sldId id="322" r:id="rId33"/>
    <p:sldId id="323" r:id="rId34"/>
    <p:sldId id="324" r:id="rId35"/>
    <p:sldId id="325" r:id="rId36"/>
    <p:sldId id="285"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p:scale>
          <a:sx n="92" d="100"/>
          <a:sy n="92" d="100"/>
        </p:scale>
        <p:origin x="-504" y="-54"/>
      </p:cViewPr>
      <p:guideLst>
        <p:guide orient="horz" pos="2104"/>
        <p:guide pos="38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E729DCB-6D74-4700-8DA7-DDC4C035B182}" type="doc">
      <dgm:prSet loTypeId="urn:microsoft.com/office/officeart/2005/8/layout/gear1#1" loCatId="relationship" qsTypeId="urn:microsoft.com/office/officeart/2005/8/quickstyle/simple1#1" qsCatId="simple" csTypeId="urn:microsoft.com/office/officeart/2005/8/colors/accent1_2#1" csCatId="accent1" phldr="1"/>
      <dgm:spPr/>
    </dgm:pt>
    <dgm:pt modelId="{91D7941A-CE24-4945-8390-665EB898F444}">
      <dgm:prSet phldrT="[文本]"/>
      <dgm:spPr>
        <a:solidFill>
          <a:srgbClr val="C00000"/>
        </a:solidFill>
      </dgm:spPr>
      <dgm:t>
        <a:bodyPr/>
        <a:lstStyle/>
        <a:p>
          <a:r>
            <a:rPr lang="zh-CN" altLang="en-US" dirty="0"/>
            <a:t>旧版本</a:t>
          </a:r>
        </a:p>
      </dgm:t>
    </dgm:pt>
    <dgm:pt modelId="{90A67823-C474-4806-A722-C747F57681B2}" cxnId="{7489456F-E6EC-45F8-8488-288B2C51D3C5}" type="parTrans">
      <dgm:prSet/>
      <dgm:spPr/>
      <dgm:t>
        <a:bodyPr/>
        <a:lstStyle/>
        <a:p>
          <a:endParaRPr lang="zh-CN" altLang="en-US"/>
        </a:p>
      </dgm:t>
    </dgm:pt>
    <dgm:pt modelId="{9BB4BDF3-F2C7-46B5-9A9D-3091B01E53E7}" cxnId="{7489456F-E6EC-45F8-8488-288B2C51D3C5}" type="sibTrans">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a:t>增加</a:t>
          </a:r>
        </a:p>
      </dgm:t>
    </dgm:pt>
    <dgm:pt modelId="{FAB9E2F8-277F-41D6-A0F3-4CDA5908E55A}" cxnId="{9015271C-5047-4715-8E63-6DE3ECFA4F2F}" type="parTrans">
      <dgm:prSet/>
      <dgm:spPr/>
      <dgm:t>
        <a:bodyPr/>
        <a:lstStyle/>
        <a:p>
          <a:endParaRPr lang="zh-CN" altLang="en-US"/>
        </a:p>
      </dgm:t>
    </dgm:pt>
    <dgm:pt modelId="{64CF0B37-7197-49CA-8F08-84B756370388}" cxnId="{9015271C-5047-4715-8E63-6DE3ECFA4F2F}" type="sibTrans">
      <dgm:prSet/>
      <dgm:spPr/>
      <dgm:t>
        <a:bodyPr/>
        <a:lstStyle/>
        <a:p>
          <a:endParaRPr lang="zh-CN" altLang="en-US"/>
        </a:p>
      </dgm:t>
    </dgm:pt>
    <dgm:pt modelId="{0C6C6020-1B01-4CC5-A7EA-CB3233638E8F}">
      <dgm:prSet phldrT="[文本]"/>
      <dgm:spPr>
        <a:solidFill>
          <a:srgbClr val="FFC000"/>
        </a:solidFill>
      </dgm:spPr>
      <dgm:t>
        <a:bodyPr/>
        <a:lstStyle/>
        <a:p>
          <a:r>
            <a:rPr lang="zh-CN" altLang="en-US" dirty="0"/>
            <a:t>修改</a:t>
          </a:r>
        </a:p>
      </dgm:t>
    </dgm:pt>
    <dgm:pt modelId="{3E53ED59-BB52-455D-AE24-877D69D9853C}" cxnId="{492D14DC-7544-4B80-9C95-B11388067B43}" type="parTrans">
      <dgm:prSet/>
      <dgm:spPr/>
      <dgm:t>
        <a:bodyPr/>
        <a:lstStyle/>
        <a:p>
          <a:endParaRPr lang="zh-CN" altLang="en-US"/>
        </a:p>
      </dgm:t>
    </dgm:pt>
    <dgm:pt modelId="{5EA99943-965F-4F29-AD67-6CD3C7CAC661}" cxnId="{492D14DC-7544-4B80-9C95-B11388067B43}" type="sibTrans">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t>
        <a:bodyPr/>
        <a:lstStyle/>
        <a:p>
          <a:endParaRPr lang="zh-CN" altLang="en-US"/>
        </a:p>
      </dgm:t>
    </dgm:pt>
    <dgm:pt modelId="{131FA50B-400F-4A94-B18A-C80349A7187A}" type="pres">
      <dgm:prSet presAssocID="{91D7941A-CE24-4945-8390-665EB898F444}" presName="gear1srcNode" presStyleLbl="node1" presStyleIdx="0" presStyleCnt="3"/>
      <dgm:spPr/>
      <dgm:t>
        <a:bodyPr/>
        <a:lstStyle/>
        <a:p>
          <a:endParaRPr lang="zh-CN" altLang="en-US"/>
        </a:p>
      </dgm:t>
    </dgm:pt>
    <dgm:pt modelId="{ECEFF456-5047-460E-A7A9-2C3CDCAC2083}" type="pres">
      <dgm:prSet presAssocID="{91D7941A-CE24-4945-8390-665EB898F444}" presName="gear1dstNode" presStyleLbl="node1" presStyleIdx="0" presStyleCnt="3"/>
      <dgm:spPr/>
      <dgm:t>
        <a:bodyPr/>
        <a:lstStyle/>
        <a:p>
          <a:endParaRPr lang="zh-CN" altLang="en-US"/>
        </a:p>
      </dgm:t>
    </dgm:pt>
    <dgm:pt modelId="{745AC48C-BCBE-491F-A31C-A7ACC613FD6B}" type="pres">
      <dgm:prSet presAssocID="{9144B75E-D641-4389-BDED-ADB5177C23D6}" presName="gear2" presStyleLbl="node1" presStyleIdx="1" presStyleCnt="3">
        <dgm:presLayoutVars>
          <dgm:chMax val="1"/>
          <dgm:bulletEnabled val="1"/>
        </dgm:presLayoutVars>
      </dgm:prSet>
      <dgm:spPr/>
      <dgm:t>
        <a:bodyPr/>
        <a:lstStyle/>
        <a:p>
          <a:endParaRPr lang="zh-CN" altLang="en-US"/>
        </a:p>
      </dgm:t>
    </dgm:pt>
    <dgm:pt modelId="{4C22F682-8209-4372-B809-E119D6449C34}" type="pres">
      <dgm:prSet presAssocID="{9144B75E-D641-4389-BDED-ADB5177C23D6}" presName="gear2srcNode" presStyleLbl="node1" presStyleIdx="1" presStyleCnt="3"/>
      <dgm:spPr/>
      <dgm:t>
        <a:bodyPr/>
        <a:lstStyle/>
        <a:p>
          <a:endParaRPr lang="zh-CN" altLang="en-US"/>
        </a:p>
      </dgm:t>
    </dgm:pt>
    <dgm:pt modelId="{B470BB7F-8E7D-4940-A6A8-47B4699E357B}" type="pres">
      <dgm:prSet presAssocID="{9144B75E-D641-4389-BDED-ADB5177C23D6}" presName="gear2dstNode" presStyleLbl="node1" presStyleIdx="1" presStyleCnt="3"/>
      <dgm:spPr/>
      <dgm:t>
        <a:bodyPr/>
        <a:lstStyle/>
        <a:p>
          <a:endParaRPr lang="zh-CN" altLang="en-US"/>
        </a:p>
      </dgm:t>
    </dgm:pt>
    <dgm:pt modelId="{4BAEB977-F5FD-4223-AA2E-7E24EC1A313B}" type="pres">
      <dgm:prSet presAssocID="{0C6C6020-1B01-4CC5-A7EA-CB3233638E8F}" presName="gear3" presStyleLbl="node1" presStyleIdx="2" presStyleCnt="3"/>
      <dgm:spPr/>
      <dgm:t>
        <a:bodyPr/>
        <a:lstStyle/>
        <a:p>
          <a:endParaRPr lang="zh-CN" altLang="en-US"/>
        </a:p>
      </dgm:t>
    </dgm:pt>
    <dgm:pt modelId="{DA17F7DA-FEC9-4FB3-987D-4C0AE4F0F541}" type="pres">
      <dgm:prSet presAssocID="{0C6C6020-1B01-4CC5-A7EA-CB3233638E8F}" presName="gear3tx" presStyleLbl="node1" presStyleIdx="2" presStyleCnt="3">
        <dgm:presLayoutVars>
          <dgm:chMax val="1"/>
          <dgm:bulletEnabled val="1"/>
        </dgm:presLayoutVars>
      </dgm:prSet>
      <dgm:spPr/>
      <dgm:t>
        <a:bodyPr/>
        <a:lstStyle/>
        <a:p>
          <a:endParaRPr lang="zh-CN" altLang="en-US"/>
        </a:p>
      </dgm:t>
    </dgm:pt>
    <dgm:pt modelId="{3CDF6802-1591-41A5-B299-B5AA32E605F9}" type="pres">
      <dgm:prSet presAssocID="{0C6C6020-1B01-4CC5-A7EA-CB3233638E8F}" presName="gear3srcNode" presStyleLbl="node1" presStyleIdx="2" presStyleCnt="3"/>
      <dgm:spPr/>
      <dgm:t>
        <a:bodyPr/>
        <a:lstStyle/>
        <a:p>
          <a:endParaRPr lang="zh-CN" altLang="en-US"/>
        </a:p>
      </dgm:t>
    </dgm:pt>
    <dgm:pt modelId="{6673EFE4-AF6A-4B31-9096-865A0539A36A}" type="pres">
      <dgm:prSet presAssocID="{0C6C6020-1B01-4CC5-A7EA-CB3233638E8F}" presName="gear3dstNode" presStyleLbl="node1" presStyleIdx="2" presStyleCnt="3"/>
      <dgm:spPr/>
      <dgm:t>
        <a:bodyPr/>
        <a:lstStyle/>
        <a:p>
          <a:endParaRPr lang="zh-CN" altLang="en-US"/>
        </a:p>
      </dgm:t>
    </dgm:pt>
    <dgm:pt modelId="{7BFFD799-6A73-436C-9F7B-248125473F80}" type="pres">
      <dgm:prSet presAssocID="{9BB4BDF3-F2C7-46B5-9A9D-3091B01E53E7}" presName="connector1" presStyleLbl="sibTrans2D1" presStyleIdx="0" presStyleCnt="3"/>
      <dgm:spPr/>
      <dgm:t>
        <a:bodyPr/>
        <a:lstStyle/>
        <a:p>
          <a:endParaRPr lang="zh-CN" altLang="en-US"/>
        </a:p>
      </dgm:t>
    </dgm:pt>
    <dgm:pt modelId="{79A5B3FC-C755-4BE6-8562-13DA8336CF89}" type="pres">
      <dgm:prSet presAssocID="{64CF0B37-7197-49CA-8F08-84B756370388}" presName="connector2" presStyleLbl="sibTrans2D1" presStyleIdx="1" presStyleCnt="3"/>
      <dgm:spPr/>
      <dgm:t>
        <a:bodyPr/>
        <a:lstStyle/>
        <a:p>
          <a:endParaRPr lang="zh-CN" altLang="en-US"/>
        </a:p>
      </dgm:t>
    </dgm:pt>
    <dgm:pt modelId="{1DB2D9AC-F22E-4315-8C78-724A20BEFC68}" type="pres">
      <dgm:prSet presAssocID="{5EA99943-965F-4F29-AD67-6CD3C7CAC661}" presName="connector3" presStyleLbl="sibTrans2D1" presStyleIdx="2" presStyleCnt="3"/>
      <dgm:spPr/>
      <dgm:t>
        <a:bodyPr/>
        <a:lstStyle/>
        <a:p>
          <a:endParaRPr lang="zh-CN" altLang="en-US"/>
        </a:p>
      </dgm:t>
    </dgm:pt>
  </dgm:ptLst>
  <dgm:cxnLst>
    <dgm:cxn modelId="{9015271C-5047-4715-8E63-6DE3ECFA4F2F}" srcId="{1E729DCB-6D74-4700-8DA7-DDC4C035B182}" destId="{9144B75E-D641-4389-BDED-ADB5177C23D6}" srcOrd="1" destOrd="0" parTransId="{FAB9E2F8-277F-41D6-A0F3-4CDA5908E55A}" sibTransId="{64CF0B37-7197-49CA-8F08-84B756370388}"/>
    <dgm:cxn modelId="{12333CEA-A71E-4D70-A2F1-B5FB742C8E3F}" type="presOf" srcId="{5EA99943-965F-4F29-AD67-6CD3C7CAC661}" destId="{1DB2D9AC-F22E-4315-8C78-724A20BEFC68}" srcOrd="0" destOrd="0" presId="urn:microsoft.com/office/officeart/2005/8/layout/gear1#1"/>
    <dgm:cxn modelId="{9ACD28C5-7E4B-47BF-B3FB-DC02E635A0BF}" type="presOf" srcId="{9144B75E-D641-4389-BDED-ADB5177C23D6}" destId="{4C22F682-8209-4372-B809-E119D6449C34}" srcOrd="1" destOrd="0" presId="urn:microsoft.com/office/officeart/2005/8/layout/gear1#1"/>
    <dgm:cxn modelId="{9FEBEBFB-17BF-4304-9937-5A66D3B8E4EC}" type="presOf" srcId="{0C6C6020-1B01-4CC5-A7EA-CB3233638E8F}" destId="{DA17F7DA-FEC9-4FB3-987D-4C0AE4F0F541}" srcOrd="1" destOrd="0" presId="urn:microsoft.com/office/officeart/2005/8/layout/gear1#1"/>
    <dgm:cxn modelId="{7A6928D9-8409-47CA-8E4E-0A47953B7601}" type="presOf" srcId="{0C6C6020-1B01-4CC5-A7EA-CB3233638E8F}" destId="{3CDF6802-1591-41A5-B299-B5AA32E605F9}" srcOrd="2" destOrd="0" presId="urn:microsoft.com/office/officeart/2005/8/layout/gear1#1"/>
    <dgm:cxn modelId="{4EC75636-FE6C-44C0-B7E1-D6B387B383A1}" type="presOf" srcId="{64CF0B37-7197-49CA-8F08-84B756370388}" destId="{79A5B3FC-C755-4BE6-8562-13DA8336CF89}" srcOrd="0" destOrd="0" presId="urn:microsoft.com/office/officeart/2005/8/layout/gear1#1"/>
    <dgm:cxn modelId="{24376A79-CFD5-445C-9F65-45D95A9F7B20}" type="presOf" srcId="{91D7941A-CE24-4945-8390-665EB898F444}" destId="{131FA50B-400F-4A94-B18A-C80349A7187A}" srcOrd="1" destOrd="0" presId="urn:microsoft.com/office/officeart/2005/8/layout/gear1#1"/>
    <dgm:cxn modelId="{89086E33-EC01-44E7-8C1D-98584CD90F14}" type="presOf" srcId="{9144B75E-D641-4389-BDED-ADB5177C23D6}" destId="{745AC48C-BCBE-491F-A31C-A7ACC613FD6B}" srcOrd="0" destOrd="0" presId="urn:microsoft.com/office/officeart/2005/8/layout/gear1#1"/>
    <dgm:cxn modelId="{7FF79DBC-5BF3-4AA7-A0D2-7B38CBA26901}" type="presOf" srcId="{91D7941A-CE24-4945-8390-665EB898F444}" destId="{ECEFF456-5047-460E-A7A9-2C3CDCAC2083}" srcOrd="2" destOrd="0" presId="urn:microsoft.com/office/officeart/2005/8/layout/gear1#1"/>
    <dgm:cxn modelId="{3052BCC2-C256-4DCE-BA61-4BCD827E9EB5}" type="presOf" srcId="{9144B75E-D641-4389-BDED-ADB5177C23D6}" destId="{B470BB7F-8E7D-4940-A6A8-47B4699E357B}" srcOrd="2" destOrd="0" presId="urn:microsoft.com/office/officeart/2005/8/layout/gear1#1"/>
    <dgm:cxn modelId="{7489456F-E6EC-45F8-8488-288B2C51D3C5}" srcId="{1E729DCB-6D74-4700-8DA7-DDC4C035B182}" destId="{91D7941A-CE24-4945-8390-665EB898F444}" srcOrd="0" destOrd="0" parTransId="{90A67823-C474-4806-A722-C747F57681B2}" sibTransId="{9BB4BDF3-F2C7-46B5-9A9D-3091B01E53E7}"/>
    <dgm:cxn modelId="{07DC27DF-5212-4810-9EB1-0E817A4DEA8F}" type="presOf" srcId="{1E729DCB-6D74-4700-8DA7-DDC4C035B182}" destId="{D7A2BF0F-A386-4420-BA8B-34E7DA41C0FF}" srcOrd="0" destOrd="0" presId="urn:microsoft.com/office/officeart/2005/8/layout/gear1#1"/>
    <dgm:cxn modelId="{46E1F936-50A6-44D3-9B1E-C405699F283D}" type="presOf" srcId="{0C6C6020-1B01-4CC5-A7EA-CB3233638E8F}" destId="{4BAEB977-F5FD-4223-AA2E-7E24EC1A313B}" srcOrd="0" destOrd="0" presId="urn:microsoft.com/office/officeart/2005/8/layout/gear1#1"/>
    <dgm:cxn modelId="{536FED51-3415-4780-934C-F72D86583793}" type="presOf" srcId="{9BB4BDF3-F2C7-46B5-9A9D-3091B01E53E7}" destId="{7BFFD799-6A73-436C-9F7B-248125473F80}" srcOrd="0" destOrd="0" presId="urn:microsoft.com/office/officeart/2005/8/layout/gear1#1"/>
    <dgm:cxn modelId="{492D14DC-7544-4B80-9C95-B11388067B43}" srcId="{1E729DCB-6D74-4700-8DA7-DDC4C035B182}" destId="{0C6C6020-1B01-4CC5-A7EA-CB3233638E8F}" srcOrd="2" destOrd="0" parTransId="{3E53ED59-BB52-455D-AE24-877D69D9853C}" sibTransId="{5EA99943-965F-4F29-AD67-6CD3C7CAC661}"/>
    <dgm:cxn modelId="{A39127C6-4AF6-4E10-98DA-5C2EFE3ACCEF}" type="presOf" srcId="{91D7941A-CE24-4945-8390-665EB898F444}" destId="{C2DFB25C-3482-4675-AF1C-4F0E3FFDBFE7}" srcOrd="0" destOrd="0" presId="urn:microsoft.com/office/officeart/2005/8/layout/gear1#1"/>
    <dgm:cxn modelId="{B10410E3-6E00-4432-8063-7DE9DB1AA695}" type="presOf" srcId="{0C6C6020-1B01-4CC5-A7EA-CB3233638E8F}" destId="{6673EFE4-AF6A-4B31-9096-865A0539A36A}" srcOrd="3" destOrd="0" presId="urn:microsoft.com/office/officeart/2005/8/layout/gear1#1"/>
    <dgm:cxn modelId="{5797C6E9-880C-4935-A412-35FF9DB78CD9}" type="presParOf" srcId="{D7A2BF0F-A386-4420-BA8B-34E7DA41C0FF}" destId="{C2DFB25C-3482-4675-AF1C-4F0E3FFDBFE7}" srcOrd="0" destOrd="0" presId="urn:microsoft.com/office/officeart/2005/8/layout/gear1#1"/>
    <dgm:cxn modelId="{F41C7566-7489-4FE0-9895-A0B9A510F58E}" type="presParOf" srcId="{D7A2BF0F-A386-4420-BA8B-34E7DA41C0FF}" destId="{131FA50B-400F-4A94-B18A-C80349A7187A}" srcOrd="1" destOrd="0" presId="urn:microsoft.com/office/officeart/2005/8/layout/gear1#1"/>
    <dgm:cxn modelId="{B78D00C4-7748-40AE-8B7E-F216499BFB20}" type="presParOf" srcId="{D7A2BF0F-A386-4420-BA8B-34E7DA41C0FF}" destId="{ECEFF456-5047-460E-A7A9-2C3CDCAC2083}" srcOrd="2" destOrd="0" presId="urn:microsoft.com/office/officeart/2005/8/layout/gear1#1"/>
    <dgm:cxn modelId="{1F94295C-9EAD-40CB-9FB6-9498BFB4A63E}" type="presParOf" srcId="{D7A2BF0F-A386-4420-BA8B-34E7DA41C0FF}" destId="{745AC48C-BCBE-491F-A31C-A7ACC613FD6B}" srcOrd="3" destOrd="0" presId="urn:microsoft.com/office/officeart/2005/8/layout/gear1#1"/>
    <dgm:cxn modelId="{62B1E6D8-42E5-4F8D-8A66-EFA0F23F9DA0}" type="presParOf" srcId="{D7A2BF0F-A386-4420-BA8B-34E7DA41C0FF}" destId="{4C22F682-8209-4372-B809-E119D6449C34}" srcOrd="4" destOrd="0" presId="urn:microsoft.com/office/officeart/2005/8/layout/gear1#1"/>
    <dgm:cxn modelId="{82D9A581-6104-4DC9-9EB4-68723ECBE0C7}" type="presParOf" srcId="{D7A2BF0F-A386-4420-BA8B-34E7DA41C0FF}" destId="{B470BB7F-8E7D-4940-A6A8-47B4699E357B}" srcOrd="5" destOrd="0" presId="urn:microsoft.com/office/officeart/2005/8/layout/gear1#1"/>
    <dgm:cxn modelId="{31977063-932C-44AD-92A9-6A921D423362}" type="presParOf" srcId="{D7A2BF0F-A386-4420-BA8B-34E7DA41C0FF}" destId="{4BAEB977-F5FD-4223-AA2E-7E24EC1A313B}" srcOrd="6" destOrd="0" presId="urn:microsoft.com/office/officeart/2005/8/layout/gear1#1"/>
    <dgm:cxn modelId="{04B176B6-2828-421C-A624-711C6BAB0614}" type="presParOf" srcId="{D7A2BF0F-A386-4420-BA8B-34E7DA41C0FF}" destId="{DA17F7DA-FEC9-4FB3-987D-4C0AE4F0F541}" srcOrd="7" destOrd="0" presId="urn:microsoft.com/office/officeart/2005/8/layout/gear1#1"/>
    <dgm:cxn modelId="{151CD6A2-8339-4A7C-8ECF-8A5BBFCC8123}" type="presParOf" srcId="{D7A2BF0F-A386-4420-BA8B-34E7DA41C0FF}" destId="{3CDF6802-1591-41A5-B299-B5AA32E605F9}" srcOrd="8" destOrd="0" presId="urn:microsoft.com/office/officeart/2005/8/layout/gear1#1"/>
    <dgm:cxn modelId="{A94B7BE2-3116-4F93-8588-BA980A26F068}" type="presParOf" srcId="{D7A2BF0F-A386-4420-BA8B-34E7DA41C0FF}" destId="{6673EFE4-AF6A-4B31-9096-865A0539A36A}" srcOrd="9" destOrd="0" presId="urn:microsoft.com/office/officeart/2005/8/layout/gear1#1"/>
    <dgm:cxn modelId="{74B11EB4-9911-46AC-B47A-BB1A301DE875}" type="presParOf" srcId="{D7A2BF0F-A386-4420-BA8B-34E7DA41C0FF}" destId="{7BFFD799-6A73-436C-9F7B-248125473F80}" srcOrd="10" destOrd="0" presId="urn:microsoft.com/office/officeart/2005/8/layout/gear1#1"/>
    <dgm:cxn modelId="{E92E68BB-8F72-4822-BD07-496465ECD497}" type="presParOf" srcId="{D7A2BF0F-A386-4420-BA8B-34E7DA41C0FF}" destId="{79A5B3FC-C755-4BE6-8562-13DA8336CF89}" srcOrd="11" destOrd="0" presId="urn:microsoft.com/office/officeart/2005/8/layout/gear1#1"/>
    <dgm:cxn modelId="{6101781C-B71D-4485-8FB6-D67336EC7463}" type="presParOf" srcId="{D7A2BF0F-A386-4420-BA8B-34E7DA41C0FF}" destId="{1DB2D9AC-F22E-4315-8C78-724A20BEFC68}" srcOrd="12" destOrd="0" presId="urn:microsoft.com/office/officeart/2005/8/layout/gear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1" loCatId="pyramid" qsTypeId="urn:microsoft.com/office/officeart/2005/8/quickstyle/simple2#1" qsCatId="simple" csTypeId="urn:microsoft.com/office/officeart/2005/8/colors/accent1_2#2" csCatId="accent1" phldr="1"/>
      <dgm:spPr/>
    </dgm:pt>
    <dgm:pt modelId="{76AC86FE-9E57-46F6-AA32-4E9E663F0E5B}">
      <dgm:prSet phldrT="[文本]" custT="1"/>
      <dgm:spPr>
        <a:solidFill>
          <a:schemeClr val="accent2">
            <a:lumMod val="60000"/>
            <a:lumOff val="40000"/>
          </a:schemeClr>
        </a:solidFill>
      </dgm:spPr>
      <dgm:t>
        <a:bodyPr/>
        <a:lstStyle/>
        <a:p>
          <a:r>
            <a:rPr lang="zh-CN" altLang="en-US" sz="2000" dirty="0"/>
            <a:t>实际寿命</a:t>
          </a:r>
        </a:p>
      </dgm:t>
    </dgm:pt>
    <dgm:pt modelId="{4F188707-A0FA-4670-BA00-75C8F6882233}" cxnId="{DC749F3A-E21F-484C-B211-7E3C227B50DC}" type="parTrans">
      <dgm:prSet/>
      <dgm:spPr/>
      <dgm:t>
        <a:bodyPr/>
        <a:lstStyle/>
        <a:p>
          <a:endParaRPr lang="zh-CN" altLang="en-US"/>
        </a:p>
      </dgm:t>
    </dgm:pt>
    <dgm:pt modelId="{255FCF97-3211-4DCC-86CB-B3A067C5C238}" cxnId="{DC749F3A-E21F-484C-B211-7E3C227B50DC}" type="sibTrans">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dirty="0"/>
            <a:t>预期寿命</a:t>
          </a:r>
        </a:p>
      </dgm:t>
    </dgm:pt>
    <dgm:pt modelId="{D43C3F77-8336-4B86-AF65-A7F3AD448CC1}" cxnId="{726ECAFB-F6F2-4CFE-992C-EAD5601BD62B}" type="parTrans">
      <dgm:prSet/>
      <dgm:spPr/>
      <dgm:t>
        <a:bodyPr/>
        <a:lstStyle/>
        <a:p>
          <a:endParaRPr lang="zh-CN" altLang="en-US"/>
        </a:p>
      </dgm:t>
    </dgm:pt>
    <dgm:pt modelId="{5F462EEF-5B69-4036-92C3-6A2CFDB6F84A}" cxnId="{726ECAFB-F6F2-4CFE-992C-EAD5601BD62B}" type="sibTrans">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dgm:presLayoutVars>
          <dgm:chMax val="1"/>
          <dgm:bulletEnabled val="1"/>
        </dgm:presLayoutVars>
      </dgm:prSet>
      <dgm:spPr/>
      <dgm:t>
        <a:bodyPr/>
        <a:lstStyle/>
        <a:p>
          <a:endParaRPr lang="zh-CN" altLang="en-US"/>
        </a:p>
      </dgm:t>
    </dgm:pt>
    <dgm:pt modelId="{F105A7CC-CC4B-4D29-BA3D-DE294F61C2CC}" type="pres">
      <dgm:prSet presAssocID="{76AC86FE-9E57-46F6-AA32-4E9E663F0E5B}" presName="levelTx" presStyleLbl="revTx" presStyleIdx="0" presStyleCnt="0">
        <dgm:presLayoutVars>
          <dgm:chMax val="1"/>
          <dgm:bulletEnabled val="1"/>
        </dgm:presLayoutVars>
      </dgm:prSet>
      <dgm:spPr/>
      <dgm:t>
        <a:bodyPr/>
        <a:lstStyle/>
        <a:p>
          <a:endParaRPr lang="zh-CN" altLang="en-US"/>
        </a:p>
      </dgm:t>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t>
        <a:bodyPr/>
        <a:lstStyle/>
        <a:p>
          <a:endParaRPr lang="zh-CN" altLang="en-US"/>
        </a:p>
      </dgm:t>
    </dgm:pt>
    <dgm:pt modelId="{47BD358D-2096-4530-B7B5-652B30C3EBFF}" type="pres">
      <dgm:prSet presAssocID="{604BA39B-79BA-4E6C-BCE4-ED28E8E3EC06}" presName="levelTx" presStyleLbl="revTx" presStyleIdx="0" presStyleCnt="0">
        <dgm:presLayoutVars>
          <dgm:chMax val="1"/>
          <dgm:bulletEnabled val="1"/>
        </dgm:presLayoutVars>
      </dgm:prSet>
      <dgm:spPr/>
      <dgm:t>
        <a:bodyPr/>
        <a:lstStyle/>
        <a:p>
          <a:endParaRPr lang="zh-CN" altLang="en-US"/>
        </a:p>
      </dgm:t>
    </dgm:pt>
  </dgm:ptLst>
  <dgm:cxnLst>
    <dgm:cxn modelId="{E1296503-6EDE-4995-B218-5F206DCCFC33}" type="presOf" srcId="{604BA39B-79BA-4E6C-BCE4-ED28E8E3EC06}" destId="{9F0B720D-4FFC-4472-899A-B02AB63CC551}" srcOrd="0" destOrd="0" presId="urn:microsoft.com/office/officeart/2005/8/layout/pyramid1#1"/>
    <dgm:cxn modelId="{726ECAFB-F6F2-4CFE-992C-EAD5601BD62B}" srcId="{F886FB5B-C138-4643-8DFE-6C82B99D49F6}" destId="{604BA39B-79BA-4E6C-BCE4-ED28E8E3EC06}" srcOrd="1" destOrd="0" parTransId="{D43C3F77-8336-4B86-AF65-A7F3AD448CC1}" sibTransId="{5F462EEF-5B69-4036-92C3-6A2CFDB6F84A}"/>
    <dgm:cxn modelId="{49A64ABF-18D9-4AD6-8CF7-3DF98A46EB3C}" type="presOf" srcId="{604BA39B-79BA-4E6C-BCE4-ED28E8E3EC06}" destId="{47BD358D-2096-4530-B7B5-652B30C3EBFF}" srcOrd="1" destOrd="0" presId="urn:microsoft.com/office/officeart/2005/8/layout/pyramid1#1"/>
    <dgm:cxn modelId="{DC749F3A-E21F-484C-B211-7E3C227B50DC}" srcId="{F886FB5B-C138-4643-8DFE-6C82B99D49F6}" destId="{76AC86FE-9E57-46F6-AA32-4E9E663F0E5B}" srcOrd="0" destOrd="0" parTransId="{4F188707-A0FA-4670-BA00-75C8F6882233}" sibTransId="{255FCF97-3211-4DCC-86CB-B3A067C5C238}"/>
    <dgm:cxn modelId="{57C08CB6-BA97-4D89-B757-7339896B8FC4}" type="presOf" srcId="{76AC86FE-9E57-46F6-AA32-4E9E663F0E5B}" destId="{E3127C5F-97A7-4831-908B-55D455803309}" srcOrd="0" destOrd="0" presId="urn:microsoft.com/office/officeart/2005/8/layout/pyramid1#1"/>
    <dgm:cxn modelId="{F649BFE9-E267-46E6-8CC9-EB231623D9CC}" type="presOf" srcId="{76AC86FE-9E57-46F6-AA32-4E9E663F0E5B}" destId="{F105A7CC-CC4B-4D29-BA3D-DE294F61C2CC}" srcOrd="1" destOrd="0" presId="urn:microsoft.com/office/officeart/2005/8/layout/pyramid1#1"/>
    <dgm:cxn modelId="{0F549485-A952-485A-AFDB-B60E7040A6B3}" type="presOf" srcId="{F886FB5B-C138-4643-8DFE-6C82B99D49F6}" destId="{258F7638-942B-449F-8FC7-07CEF728D0FB}" srcOrd="0" destOrd="0" presId="urn:microsoft.com/office/officeart/2005/8/layout/pyramid1#1"/>
    <dgm:cxn modelId="{4570B594-537B-4D4E-A9B4-98EA0165A664}" type="presParOf" srcId="{258F7638-942B-449F-8FC7-07CEF728D0FB}" destId="{3E097B26-13C6-4A62-ABD3-3DA02769830C}" srcOrd="0" destOrd="0" presId="urn:microsoft.com/office/officeart/2005/8/layout/pyramid1#1"/>
    <dgm:cxn modelId="{80687121-5550-4EE6-ADA5-5B100AABB211}" type="presParOf" srcId="{3E097B26-13C6-4A62-ABD3-3DA02769830C}" destId="{E3127C5F-97A7-4831-908B-55D455803309}" srcOrd="0" destOrd="0" presId="urn:microsoft.com/office/officeart/2005/8/layout/pyramid1#1"/>
    <dgm:cxn modelId="{D254EACE-3D7B-4AC5-BD6A-EDDDC79E9F7D}" type="presParOf" srcId="{3E097B26-13C6-4A62-ABD3-3DA02769830C}" destId="{F105A7CC-CC4B-4D29-BA3D-DE294F61C2CC}" srcOrd="1" destOrd="0" presId="urn:microsoft.com/office/officeart/2005/8/layout/pyramid1#1"/>
    <dgm:cxn modelId="{1520F837-06F0-4541-9499-62821008041D}" type="presParOf" srcId="{258F7638-942B-449F-8FC7-07CEF728D0FB}" destId="{6F5CF2B2-DA52-4F9C-800C-304009EDE383}" srcOrd="1" destOrd="0" presId="urn:microsoft.com/office/officeart/2005/8/layout/pyramid1#1"/>
    <dgm:cxn modelId="{D99ABE5E-5F01-4A07-95F0-B7FA3BB2829D}" type="presParOf" srcId="{6F5CF2B2-DA52-4F9C-800C-304009EDE383}" destId="{9F0B720D-4FFC-4472-899A-B02AB63CC551}" srcOrd="0" destOrd="0" presId="urn:microsoft.com/office/officeart/2005/8/layout/pyramid1#1"/>
    <dgm:cxn modelId="{12C63FD8-467A-4D8E-8691-5585F5E04A89}" type="presParOf" srcId="{6F5CF2B2-DA52-4F9C-800C-304009EDE383}" destId="{47BD358D-2096-4530-B7B5-652B30C3EBFF}" srcOrd="1" destOrd="0" presId="urn:microsoft.com/office/officeart/2005/8/layout/pyramid1#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2"/>
          <a:ext cx="1790631" cy="1790631"/>
        </a:xfrm>
        <a:prstGeom prst="gear9">
          <a:avLst/>
        </a:prstGeom>
        <a:solidFill>
          <a:srgbClr val="C0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a:t>旧版本</a:t>
          </a:r>
        </a:p>
      </dsp:txBody>
      <dsp:txXfrm>
        <a:off x="2549303" y="1884509"/>
        <a:ext cx="1070639" cy="920421"/>
      </dsp:txXfrm>
    </dsp:sp>
    <dsp:sp modelId="{745AC48C-BCBE-491F-A31C-A7ACC613FD6B}">
      <dsp:nvSpPr>
        <dsp:cNvPr id="0" name=""/>
        <dsp:cNvSpPr/>
      </dsp:nvSpPr>
      <dsp:spPr>
        <a:xfrm>
          <a:off x="1147485" y="1041822"/>
          <a:ext cx="1302277" cy="1302277"/>
        </a:xfrm>
        <a:prstGeom prst="gear6">
          <a:avLst/>
        </a:prstGeom>
        <a:solidFill>
          <a:schemeClr val="accent3">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a:t>增加</a:t>
          </a:r>
        </a:p>
      </dsp:txBody>
      <dsp:txXfrm>
        <a:off x="1475337" y="1371656"/>
        <a:ext cx="646573" cy="642609"/>
      </dsp:txXfrm>
    </dsp:sp>
    <dsp:sp modelId="{4BAEB977-F5FD-4223-AA2E-7E24EC1A313B}">
      <dsp:nvSpPr>
        <dsp:cNvPr id="0" name=""/>
        <dsp:cNvSpPr/>
      </dsp:nvSpPr>
      <dsp:spPr>
        <a:xfrm rot="20700000">
          <a:off x="1876893" y="143383"/>
          <a:ext cx="1275966" cy="1275966"/>
        </a:xfrm>
        <a:prstGeom prst="gear6">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lvl="0" algn="ctr" defTabSz="1022350">
            <a:lnSpc>
              <a:spcPct val="90000"/>
            </a:lnSpc>
            <a:spcBef>
              <a:spcPct val="0"/>
            </a:spcBef>
            <a:spcAft>
              <a:spcPct val="35000"/>
            </a:spcAft>
          </a:pPr>
          <a:r>
            <a:rPr lang="zh-CN" altLang="en-US" sz="2300" kern="1200" dirty="0"/>
            <a:t>修改</a:t>
          </a:r>
        </a:p>
      </dsp:txBody>
      <dsp:txXfrm rot="-20700000">
        <a:off x="2156750" y="423240"/>
        <a:ext cx="716252" cy="716252"/>
      </dsp:txXfrm>
    </dsp:sp>
    <dsp:sp modelId="{7BFFD799-6A73-436C-9F7B-248125473F80}">
      <dsp:nvSpPr>
        <dsp:cNvPr id="0" name=""/>
        <dsp:cNvSpPr/>
      </dsp:nvSpPr>
      <dsp:spPr>
        <a:xfrm>
          <a:off x="2041591" y="1200515"/>
          <a:ext cx="2292008" cy="2292008"/>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7" cy="166528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5" cy="179551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7C5F-97A7-4831-908B-55D455803309}">
      <dsp:nvSpPr>
        <dsp:cNvPr id="0" name=""/>
        <dsp:cNvSpPr/>
      </dsp:nvSpPr>
      <dsp:spPr>
        <a:xfrm>
          <a:off x="977596" y="0"/>
          <a:ext cx="1955192" cy="1298636"/>
        </a:xfrm>
        <a:prstGeom prst="trapezoid">
          <a:avLst>
            <a:gd name="adj" fmla="val 75279"/>
          </a:avLst>
        </a:prstGeom>
        <a:solidFill>
          <a:schemeClr val="accent2">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实际寿命</a:t>
          </a:r>
        </a:p>
      </dsp:txBody>
      <dsp:txXfrm>
        <a:off x="977596" y="0"/>
        <a:ext cx="1955192" cy="1298636"/>
      </dsp:txXfrm>
    </dsp:sp>
    <dsp:sp modelId="{9F0B720D-4FFC-4472-899A-B02AB63CC551}">
      <dsp:nvSpPr>
        <dsp:cNvPr id="0" name=""/>
        <dsp:cNvSpPr/>
      </dsp:nvSpPr>
      <dsp:spPr>
        <a:xfrm>
          <a:off x="0" y="1298636"/>
          <a:ext cx="3910384" cy="1298636"/>
        </a:xfrm>
        <a:prstGeom prst="trapezoid">
          <a:avLst>
            <a:gd name="adj" fmla="val 75279"/>
          </a:avLst>
        </a:prstGeom>
        <a:solidFill>
          <a:schemeClr val="accent5">
            <a:lumMod val="60000"/>
            <a:lumOff val="4000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a:t>预期寿命</a:t>
          </a:r>
        </a:p>
      </dsp:txBody>
      <dsp:txXfrm>
        <a:off x="684317" y="1298636"/>
        <a:ext cx="2541749" cy="1298636"/>
      </dsp:txXfrm>
    </dsp:sp>
  </dsp:spTree>
</dsp:drawing>
</file>

<file path=ppt/diagrams/layout1.xml><?xml version="1.0" encoding="utf-8"?>
<dgm:layoutDef xmlns:dgm="http://schemas.openxmlformats.org/drawingml/2006/diagram" xmlns:a="http://schemas.openxmlformats.org/drawingml/2006/main" uniqueId="urn:microsoft.com/office/officeart/2005/8/layout/gear1#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yramid1#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pyraLvlNode" val="level"/>
          <dgm:param type="pyraAcctTxNode" val="acctTx"/>
          <dgm:param type="pyraAcctBkgdNode" val="acctBkgd"/>
          <dgm:param type="linDir" val="fromB"/>
          <dgm:param type="txDir" val="fromT"/>
          <dgm:param type="pyraAcctPos" val="aft"/>
          <dgm:param type="pyraAcctTxMar" val="step"/>
        </dgm:alg>
      </dgm:if>
      <dgm:else name="Name3">
        <dgm:alg type="pyra">
          <dgm:param type="pyraLvlNode" val="level"/>
          <dgm:param type="pyraAcctTxNode" val="acctTx"/>
          <dgm:param type="pyraAcctBkgdNode" val="acctBkgd"/>
          <dgm:param type="linDir" val="fromB"/>
          <dgm:param type="txDir" val="fromT"/>
          <dgm:param type="pyraAcctPos" val="bef"/>
          <dgm:param type="pyraAcctTxMar" val="step"/>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1">
  <dgm:title val=""/>
  <dgm:desc val=""/>
  <dgm:catLst>
    <dgm:cat type="simple" pri="102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3">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327D64-86B1-4031-BC9F-1737420DBF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300619-8453-4189-8C72-65EF9106ACBC}"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300619-8453-4189-8C72-65EF9106ACBC}"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300619-8453-4189-8C72-65EF9106ACB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A300619-8453-4189-8C72-65EF9106ACBC}"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B2A0F9D-3357-4A94-85C8-3B842B870DC6}" type="slidenum">
              <a:rPr lang="zh-CN" altLang="en-US" smtClean="0">
                <a:solidFill>
                  <a:prstClr val="black"/>
                </a:solidFill>
              </a:rPr>
            </a:fld>
            <a:endParaRPr lang="zh-CN" altLang="en-US">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chemeClr val="bg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userDrawn="1"/>
        </p:nvGrpSpPr>
        <p:grpSpPr>
          <a:xfrm flipV="1">
            <a:off x="930253" y="-20914"/>
            <a:ext cx="935059" cy="1330158"/>
            <a:chOff x="8412163" y="1649413"/>
            <a:chExt cx="1909762" cy="2865439"/>
          </a:xfrm>
          <a:solidFill>
            <a:schemeClr val="tx1">
              <a:lumMod val="75000"/>
              <a:lumOff val="25000"/>
            </a:schemeClr>
          </a:solidFill>
        </p:grpSpPr>
        <p:sp>
          <p:nvSpPr>
            <p:cNvPr id="21" name="Freeform 5"/>
            <p:cNvSpPr/>
            <p:nvPr/>
          </p:nvSpPr>
          <p:spPr bwMode="auto">
            <a:xfrm>
              <a:off x="9121775" y="3165476"/>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6"/>
            <p:cNvSpPr/>
            <p:nvPr/>
          </p:nvSpPr>
          <p:spPr bwMode="auto">
            <a:xfrm>
              <a:off x="8896350" y="2154238"/>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7"/>
            <p:cNvSpPr/>
            <p:nvPr/>
          </p:nvSpPr>
          <p:spPr bwMode="auto">
            <a:xfrm>
              <a:off x="9121775" y="3151188"/>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8"/>
            <p:cNvSpPr/>
            <p:nvPr/>
          </p:nvSpPr>
          <p:spPr bwMode="auto">
            <a:xfrm>
              <a:off x="9110663" y="2973388"/>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9"/>
            <p:cNvSpPr/>
            <p:nvPr/>
          </p:nvSpPr>
          <p:spPr bwMode="auto">
            <a:xfrm>
              <a:off x="9091613" y="2936876"/>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10"/>
            <p:cNvSpPr/>
            <p:nvPr/>
          </p:nvSpPr>
          <p:spPr bwMode="auto">
            <a:xfrm>
              <a:off x="9085263" y="288766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11"/>
            <p:cNvSpPr/>
            <p:nvPr/>
          </p:nvSpPr>
          <p:spPr bwMode="auto">
            <a:xfrm>
              <a:off x="9072563" y="2882901"/>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12"/>
            <p:cNvSpPr/>
            <p:nvPr/>
          </p:nvSpPr>
          <p:spPr bwMode="auto">
            <a:xfrm>
              <a:off x="9036050" y="2800351"/>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13"/>
            <p:cNvSpPr/>
            <p:nvPr/>
          </p:nvSpPr>
          <p:spPr bwMode="auto">
            <a:xfrm>
              <a:off x="9017000" y="2767013"/>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14"/>
            <p:cNvSpPr/>
            <p:nvPr/>
          </p:nvSpPr>
          <p:spPr bwMode="auto">
            <a:xfrm>
              <a:off x="9283700" y="2217738"/>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15"/>
            <p:cNvSpPr/>
            <p:nvPr/>
          </p:nvSpPr>
          <p:spPr bwMode="auto">
            <a:xfrm>
              <a:off x="9588500" y="229711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16"/>
            <p:cNvSpPr/>
            <p:nvPr/>
          </p:nvSpPr>
          <p:spPr bwMode="auto">
            <a:xfrm>
              <a:off x="9709150" y="2420938"/>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7"/>
            <p:cNvSpPr/>
            <p:nvPr/>
          </p:nvSpPr>
          <p:spPr bwMode="auto">
            <a:xfrm>
              <a:off x="9107488" y="3151188"/>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8"/>
            <p:cNvSpPr/>
            <p:nvPr/>
          </p:nvSpPr>
          <p:spPr bwMode="auto">
            <a:xfrm>
              <a:off x="8783638" y="3152777"/>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19"/>
            <p:cNvSpPr/>
            <p:nvPr/>
          </p:nvSpPr>
          <p:spPr bwMode="auto">
            <a:xfrm>
              <a:off x="9137650" y="3151188"/>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20"/>
            <p:cNvSpPr/>
            <p:nvPr/>
          </p:nvSpPr>
          <p:spPr bwMode="auto">
            <a:xfrm>
              <a:off x="9377363" y="3168651"/>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21"/>
            <p:cNvSpPr/>
            <p:nvPr/>
          </p:nvSpPr>
          <p:spPr bwMode="auto">
            <a:xfrm>
              <a:off x="9415463" y="3181351"/>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22"/>
            <p:cNvSpPr/>
            <p:nvPr/>
          </p:nvSpPr>
          <p:spPr bwMode="auto">
            <a:xfrm>
              <a:off x="9461500" y="3132138"/>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23"/>
            <p:cNvSpPr/>
            <p:nvPr/>
          </p:nvSpPr>
          <p:spPr bwMode="auto">
            <a:xfrm>
              <a:off x="9453563" y="3140076"/>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4"/>
            <p:cNvSpPr/>
            <p:nvPr/>
          </p:nvSpPr>
          <p:spPr bwMode="auto">
            <a:xfrm>
              <a:off x="9332913" y="3157538"/>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25"/>
            <p:cNvSpPr/>
            <p:nvPr/>
          </p:nvSpPr>
          <p:spPr bwMode="auto">
            <a:xfrm>
              <a:off x="9280525" y="3173413"/>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26"/>
            <p:cNvSpPr/>
            <p:nvPr/>
          </p:nvSpPr>
          <p:spPr bwMode="auto">
            <a:xfrm>
              <a:off x="9159875" y="3429001"/>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27"/>
            <p:cNvSpPr/>
            <p:nvPr/>
          </p:nvSpPr>
          <p:spPr bwMode="auto">
            <a:xfrm>
              <a:off x="9239250" y="3417888"/>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28"/>
            <p:cNvSpPr/>
            <p:nvPr/>
          </p:nvSpPr>
          <p:spPr bwMode="auto">
            <a:xfrm>
              <a:off x="9291638" y="3522663"/>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29"/>
            <p:cNvSpPr/>
            <p:nvPr/>
          </p:nvSpPr>
          <p:spPr bwMode="auto">
            <a:xfrm>
              <a:off x="9261475" y="2627313"/>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30"/>
            <p:cNvSpPr/>
            <p:nvPr/>
          </p:nvSpPr>
          <p:spPr bwMode="auto">
            <a:xfrm>
              <a:off x="9234488" y="2605088"/>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31"/>
            <p:cNvSpPr/>
            <p:nvPr/>
          </p:nvSpPr>
          <p:spPr bwMode="auto">
            <a:xfrm>
              <a:off x="9253538" y="2632076"/>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32"/>
            <p:cNvSpPr/>
            <p:nvPr/>
          </p:nvSpPr>
          <p:spPr bwMode="auto">
            <a:xfrm>
              <a:off x="9245600" y="2698751"/>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33"/>
            <p:cNvSpPr/>
            <p:nvPr/>
          </p:nvSpPr>
          <p:spPr bwMode="auto">
            <a:xfrm>
              <a:off x="9258300" y="2709863"/>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34"/>
            <p:cNvSpPr/>
            <p:nvPr/>
          </p:nvSpPr>
          <p:spPr bwMode="auto">
            <a:xfrm>
              <a:off x="9272588" y="2733676"/>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35"/>
            <p:cNvSpPr/>
            <p:nvPr/>
          </p:nvSpPr>
          <p:spPr bwMode="auto">
            <a:xfrm>
              <a:off x="9275763" y="272573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36"/>
            <p:cNvSpPr/>
            <p:nvPr/>
          </p:nvSpPr>
          <p:spPr bwMode="auto">
            <a:xfrm>
              <a:off x="9310688" y="2740026"/>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37"/>
            <p:cNvSpPr/>
            <p:nvPr/>
          </p:nvSpPr>
          <p:spPr bwMode="auto">
            <a:xfrm>
              <a:off x="9329738" y="2740026"/>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38"/>
            <p:cNvSpPr/>
            <p:nvPr/>
          </p:nvSpPr>
          <p:spPr bwMode="auto">
            <a:xfrm>
              <a:off x="9401175" y="2654301"/>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39"/>
            <p:cNvSpPr/>
            <p:nvPr/>
          </p:nvSpPr>
          <p:spPr bwMode="auto">
            <a:xfrm>
              <a:off x="9324975" y="2752726"/>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40"/>
            <p:cNvSpPr/>
            <p:nvPr/>
          </p:nvSpPr>
          <p:spPr bwMode="auto">
            <a:xfrm>
              <a:off x="9324975" y="2816226"/>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41"/>
            <p:cNvSpPr/>
            <p:nvPr/>
          </p:nvSpPr>
          <p:spPr bwMode="auto">
            <a:xfrm>
              <a:off x="8912225" y="2943226"/>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42"/>
            <p:cNvSpPr/>
            <p:nvPr/>
          </p:nvSpPr>
          <p:spPr bwMode="auto">
            <a:xfrm>
              <a:off x="8569325" y="2898776"/>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43"/>
            <p:cNvSpPr/>
            <p:nvPr/>
          </p:nvSpPr>
          <p:spPr bwMode="auto">
            <a:xfrm>
              <a:off x="8907463" y="2940051"/>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44"/>
            <p:cNvSpPr/>
            <p:nvPr/>
          </p:nvSpPr>
          <p:spPr bwMode="auto">
            <a:xfrm>
              <a:off x="8877300" y="2913063"/>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45"/>
            <p:cNvSpPr/>
            <p:nvPr/>
          </p:nvSpPr>
          <p:spPr bwMode="auto">
            <a:xfrm>
              <a:off x="8870950" y="2909888"/>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46"/>
            <p:cNvSpPr/>
            <p:nvPr/>
          </p:nvSpPr>
          <p:spPr bwMode="auto">
            <a:xfrm>
              <a:off x="8863013" y="29019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47"/>
            <p:cNvSpPr/>
            <p:nvPr/>
          </p:nvSpPr>
          <p:spPr bwMode="auto">
            <a:xfrm>
              <a:off x="8863013" y="2906713"/>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48"/>
            <p:cNvSpPr/>
            <p:nvPr/>
          </p:nvSpPr>
          <p:spPr bwMode="auto">
            <a:xfrm>
              <a:off x="8851900" y="2901951"/>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49"/>
            <p:cNvSpPr/>
            <p:nvPr/>
          </p:nvSpPr>
          <p:spPr bwMode="auto">
            <a:xfrm>
              <a:off x="8843963" y="2906713"/>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50"/>
            <p:cNvSpPr/>
            <p:nvPr/>
          </p:nvSpPr>
          <p:spPr bwMode="auto">
            <a:xfrm>
              <a:off x="8745538" y="2943226"/>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51"/>
            <p:cNvSpPr/>
            <p:nvPr/>
          </p:nvSpPr>
          <p:spPr bwMode="auto">
            <a:xfrm>
              <a:off x="8701088" y="294798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52"/>
            <p:cNvSpPr/>
            <p:nvPr/>
          </p:nvSpPr>
          <p:spPr bwMode="auto">
            <a:xfrm>
              <a:off x="8678863" y="2973388"/>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53"/>
            <p:cNvSpPr/>
            <p:nvPr/>
          </p:nvSpPr>
          <p:spPr bwMode="auto">
            <a:xfrm>
              <a:off x="8799513" y="243998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54"/>
            <p:cNvSpPr/>
            <p:nvPr/>
          </p:nvSpPr>
          <p:spPr bwMode="auto">
            <a:xfrm>
              <a:off x="8412163" y="2289176"/>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55"/>
            <p:cNvSpPr/>
            <p:nvPr/>
          </p:nvSpPr>
          <p:spPr bwMode="auto">
            <a:xfrm>
              <a:off x="8799513" y="2435226"/>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56"/>
            <p:cNvSpPr/>
            <p:nvPr/>
          </p:nvSpPr>
          <p:spPr bwMode="auto">
            <a:xfrm>
              <a:off x="8786813" y="2393951"/>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57"/>
            <p:cNvSpPr/>
            <p:nvPr/>
          </p:nvSpPr>
          <p:spPr bwMode="auto">
            <a:xfrm>
              <a:off x="8783638" y="2387601"/>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58"/>
            <p:cNvSpPr/>
            <p:nvPr/>
          </p:nvSpPr>
          <p:spPr bwMode="auto">
            <a:xfrm>
              <a:off x="8783638" y="2371726"/>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59"/>
            <p:cNvSpPr/>
            <p:nvPr/>
          </p:nvSpPr>
          <p:spPr bwMode="auto">
            <a:xfrm>
              <a:off x="8780463" y="2379663"/>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60"/>
            <p:cNvSpPr/>
            <p:nvPr/>
          </p:nvSpPr>
          <p:spPr bwMode="auto">
            <a:xfrm>
              <a:off x="8769350" y="2363788"/>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61"/>
            <p:cNvSpPr/>
            <p:nvPr/>
          </p:nvSpPr>
          <p:spPr bwMode="auto">
            <a:xfrm>
              <a:off x="8761413" y="2368551"/>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62"/>
            <p:cNvSpPr/>
            <p:nvPr/>
          </p:nvSpPr>
          <p:spPr bwMode="auto">
            <a:xfrm>
              <a:off x="8640763" y="2335213"/>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63"/>
            <p:cNvSpPr/>
            <p:nvPr/>
          </p:nvSpPr>
          <p:spPr bwMode="auto">
            <a:xfrm>
              <a:off x="8583613" y="2316163"/>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64"/>
            <p:cNvSpPr/>
            <p:nvPr/>
          </p:nvSpPr>
          <p:spPr bwMode="auto">
            <a:xfrm>
              <a:off x="8555038" y="2327276"/>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65"/>
            <p:cNvSpPr/>
            <p:nvPr/>
          </p:nvSpPr>
          <p:spPr bwMode="auto">
            <a:xfrm>
              <a:off x="9099550" y="2047876"/>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66"/>
            <p:cNvSpPr/>
            <p:nvPr/>
          </p:nvSpPr>
          <p:spPr bwMode="auto">
            <a:xfrm>
              <a:off x="8926513" y="1736726"/>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67"/>
            <p:cNvSpPr/>
            <p:nvPr/>
          </p:nvSpPr>
          <p:spPr bwMode="auto">
            <a:xfrm>
              <a:off x="9099550" y="2044701"/>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68"/>
            <p:cNvSpPr/>
            <p:nvPr/>
          </p:nvSpPr>
          <p:spPr bwMode="auto">
            <a:xfrm>
              <a:off x="9115425" y="2003426"/>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69"/>
            <p:cNvSpPr/>
            <p:nvPr/>
          </p:nvSpPr>
          <p:spPr bwMode="auto">
            <a:xfrm>
              <a:off x="9115425" y="2000251"/>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Rectangle 70"/>
            <p:cNvSpPr>
              <a:spLocks noChangeArrowheads="1"/>
            </p:cNvSpPr>
            <p:nvPr/>
          </p:nvSpPr>
          <p:spPr bwMode="auto">
            <a:xfrm>
              <a:off x="9121775" y="1989138"/>
              <a:ext cx="476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04" name="Freeform 71"/>
            <p:cNvSpPr/>
            <p:nvPr/>
          </p:nvSpPr>
          <p:spPr bwMode="auto">
            <a:xfrm>
              <a:off x="9115425" y="1992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72"/>
            <p:cNvSpPr/>
            <p:nvPr/>
          </p:nvSpPr>
          <p:spPr bwMode="auto">
            <a:xfrm>
              <a:off x="9115425" y="1976438"/>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73"/>
            <p:cNvSpPr/>
            <p:nvPr/>
          </p:nvSpPr>
          <p:spPr bwMode="auto">
            <a:xfrm>
              <a:off x="9110663" y="1973263"/>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74"/>
            <p:cNvSpPr/>
            <p:nvPr/>
          </p:nvSpPr>
          <p:spPr bwMode="auto">
            <a:xfrm>
              <a:off x="9047163" y="1898651"/>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75"/>
            <p:cNvSpPr/>
            <p:nvPr/>
          </p:nvSpPr>
          <p:spPr bwMode="auto">
            <a:xfrm>
              <a:off x="9031288" y="1852613"/>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76"/>
            <p:cNvSpPr/>
            <p:nvPr/>
          </p:nvSpPr>
          <p:spPr bwMode="auto">
            <a:xfrm>
              <a:off x="9001125" y="1841501"/>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77"/>
            <p:cNvSpPr/>
            <p:nvPr/>
          </p:nvSpPr>
          <p:spPr bwMode="auto">
            <a:xfrm>
              <a:off x="9637713" y="203358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78"/>
            <p:cNvSpPr/>
            <p:nvPr/>
          </p:nvSpPr>
          <p:spPr bwMode="auto">
            <a:xfrm>
              <a:off x="9645650" y="1649413"/>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79"/>
            <p:cNvSpPr/>
            <p:nvPr/>
          </p:nvSpPr>
          <p:spPr bwMode="auto">
            <a:xfrm>
              <a:off x="9640888" y="2033588"/>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80"/>
            <p:cNvSpPr/>
            <p:nvPr/>
          </p:nvSpPr>
          <p:spPr bwMode="auto">
            <a:xfrm>
              <a:off x="9690100" y="20256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81"/>
            <p:cNvSpPr/>
            <p:nvPr/>
          </p:nvSpPr>
          <p:spPr bwMode="auto">
            <a:xfrm>
              <a:off x="9693275" y="2019301"/>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82"/>
            <p:cNvSpPr/>
            <p:nvPr/>
          </p:nvSpPr>
          <p:spPr bwMode="auto">
            <a:xfrm>
              <a:off x="9712325" y="2019301"/>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83"/>
            <p:cNvSpPr/>
            <p:nvPr/>
          </p:nvSpPr>
          <p:spPr bwMode="auto">
            <a:xfrm>
              <a:off x="9705975" y="2014538"/>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84"/>
            <p:cNvSpPr/>
            <p:nvPr/>
          </p:nvSpPr>
          <p:spPr bwMode="auto">
            <a:xfrm>
              <a:off x="9720263" y="2003426"/>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85"/>
            <p:cNvSpPr/>
            <p:nvPr/>
          </p:nvSpPr>
          <p:spPr bwMode="auto">
            <a:xfrm>
              <a:off x="9720263" y="20002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86"/>
            <p:cNvSpPr/>
            <p:nvPr/>
          </p:nvSpPr>
          <p:spPr bwMode="auto">
            <a:xfrm>
              <a:off x="9772650" y="1879601"/>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87"/>
            <p:cNvSpPr/>
            <p:nvPr/>
          </p:nvSpPr>
          <p:spPr bwMode="auto">
            <a:xfrm>
              <a:off x="9802813" y="1830388"/>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88"/>
            <p:cNvSpPr/>
            <p:nvPr/>
          </p:nvSpPr>
          <p:spPr bwMode="auto">
            <a:xfrm>
              <a:off x="9799638" y="1792288"/>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89"/>
            <p:cNvSpPr/>
            <p:nvPr/>
          </p:nvSpPr>
          <p:spPr bwMode="auto">
            <a:xfrm>
              <a:off x="9937750" y="2360613"/>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90"/>
            <p:cNvSpPr/>
            <p:nvPr/>
          </p:nvSpPr>
          <p:spPr bwMode="auto">
            <a:xfrm>
              <a:off x="9945688" y="2259013"/>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91"/>
            <p:cNvSpPr/>
            <p:nvPr/>
          </p:nvSpPr>
          <p:spPr bwMode="auto">
            <a:xfrm>
              <a:off x="9942513" y="2360613"/>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92"/>
            <p:cNvSpPr/>
            <p:nvPr/>
          </p:nvSpPr>
          <p:spPr bwMode="auto">
            <a:xfrm>
              <a:off x="9972675" y="2393951"/>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93"/>
            <p:cNvSpPr/>
            <p:nvPr/>
          </p:nvSpPr>
          <p:spPr bwMode="auto">
            <a:xfrm>
              <a:off x="9979025" y="2393951"/>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Rectangle 94"/>
            <p:cNvSpPr>
              <a:spLocks noChangeArrowheads="1"/>
            </p:cNvSpPr>
            <p:nvPr/>
          </p:nvSpPr>
          <p:spPr bwMode="auto">
            <a:xfrm>
              <a:off x="9991725" y="2409826"/>
              <a:ext cx="1587"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28" name="Freeform 95"/>
            <p:cNvSpPr/>
            <p:nvPr/>
          </p:nvSpPr>
          <p:spPr bwMode="auto">
            <a:xfrm>
              <a:off x="9986963" y="2401888"/>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96"/>
            <p:cNvSpPr/>
            <p:nvPr/>
          </p:nvSpPr>
          <p:spPr bwMode="auto">
            <a:xfrm>
              <a:off x="10002838" y="2406651"/>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97"/>
            <p:cNvSpPr/>
            <p:nvPr/>
          </p:nvSpPr>
          <p:spPr bwMode="auto">
            <a:xfrm>
              <a:off x="10009188" y="240188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98"/>
            <p:cNvSpPr/>
            <p:nvPr/>
          </p:nvSpPr>
          <p:spPr bwMode="auto">
            <a:xfrm>
              <a:off x="10123488" y="2368551"/>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99"/>
            <p:cNvSpPr/>
            <p:nvPr/>
          </p:nvSpPr>
          <p:spPr bwMode="auto">
            <a:xfrm>
              <a:off x="10175875" y="235743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00"/>
            <p:cNvSpPr/>
            <p:nvPr/>
          </p:nvSpPr>
          <p:spPr bwMode="auto">
            <a:xfrm>
              <a:off x="10198100" y="2330451"/>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01"/>
            <p:cNvSpPr/>
            <p:nvPr/>
          </p:nvSpPr>
          <p:spPr bwMode="auto">
            <a:xfrm>
              <a:off x="9825038" y="2924176"/>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2"/>
            <p:cNvSpPr/>
            <p:nvPr/>
          </p:nvSpPr>
          <p:spPr bwMode="auto">
            <a:xfrm>
              <a:off x="9825038" y="2932113"/>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03"/>
            <p:cNvSpPr/>
            <p:nvPr/>
          </p:nvSpPr>
          <p:spPr bwMode="auto">
            <a:xfrm>
              <a:off x="9825038" y="2928938"/>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04"/>
            <p:cNvSpPr/>
            <p:nvPr/>
          </p:nvSpPr>
          <p:spPr bwMode="auto">
            <a:xfrm>
              <a:off x="9840913" y="2978151"/>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05"/>
            <p:cNvSpPr/>
            <p:nvPr/>
          </p:nvSpPr>
          <p:spPr bwMode="auto">
            <a:xfrm>
              <a:off x="9844088" y="2981326"/>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06"/>
            <p:cNvSpPr/>
            <p:nvPr/>
          </p:nvSpPr>
          <p:spPr bwMode="auto">
            <a:xfrm>
              <a:off x="9844088" y="3000376"/>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07"/>
            <p:cNvSpPr/>
            <p:nvPr/>
          </p:nvSpPr>
          <p:spPr bwMode="auto">
            <a:xfrm>
              <a:off x="9848850" y="2992438"/>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08"/>
            <p:cNvSpPr/>
            <p:nvPr/>
          </p:nvSpPr>
          <p:spPr bwMode="auto">
            <a:xfrm>
              <a:off x="9859963" y="3008313"/>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09"/>
            <p:cNvSpPr/>
            <p:nvPr/>
          </p:nvSpPr>
          <p:spPr bwMode="auto">
            <a:xfrm>
              <a:off x="9866313" y="3008313"/>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10"/>
            <p:cNvSpPr/>
            <p:nvPr/>
          </p:nvSpPr>
          <p:spPr bwMode="auto">
            <a:xfrm>
              <a:off x="9991725" y="3079751"/>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11"/>
            <p:cNvSpPr/>
            <p:nvPr/>
          </p:nvSpPr>
          <p:spPr bwMode="auto">
            <a:xfrm>
              <a:off x="10036175" y="3121026"/>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12"/>
            <p:cNvSpPr/>
            <p:nvPr/>
          </p:nvSpPr>
          <p:spPr bwMode="auto">
            <a:xfrm>
              <a:off x="10074275" y="3127376"/>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58ED26-F0F3-4DF3-9B41-1A9EDBF2D3FA}" type="slidenum">
              <a:rPr lang="zh-CN" altLang="en-US" smtClean="0"/>
            </a:fld>
            <a:endParaRPr lang="zh-CN" altLang="en-US"/>
          </a:p>
        </p:txBody>
      </p:sp>
      <p:grpSp>
        <p:nvGrpSpPr>
          <p:cNvPr id="7" name="组合 6"/>
          <p:cNvGrpSpPr/>
          <p:nvPr userDrawn="1"/>
        </p:nvGrpSpPr>
        <p:grpSpPr>
          <a:xfrm flipV="1">
            <a:off x="370670" y="0"/>
            <a:ext cx="935059" cy="1330158"/>
            <a:chOff x="8412163" y="1649413"/>
            <a:chExt cx="1909762" cy="2865439"/>
          </a:xfrm>
          <a:solidFill>
            <a:schemeClr val="tx1">
              <a:lumMod val="75000"/>
              <a:lumOff val="25000"/>
            </a:schemeClr>
          </a:solidFill>
        </p:grpSpPr>
        <p:sp>
          <p:nvSpPr>
            <p:cNvPr id="8" name="Freeform 5"/>
            <p:cNvSpPr/>
            <p:nvPr/>
          </p:nvSpPr>
          <p:spPr bwMode="auto">
            <a:xfrm>
              <a:off x="9121775" y="3165476"/>
              <a:ext cx="7937" cy="15875"/>
            </a:xfrm>
            <a:custGeom>
              <a:avLst/>
              <a:gdLst>
                <a:gd name="T0" fmla="*/ 1 w 2"/>
                <a:gd name="T1" fmla="*/ 1 h 4"/>
                <a:gd name="T2" fmla="*/ 1 w 2"/>
                <a:gd name="T3" fmla="*/ 3 h 4"/>
                <a:gd name="T4" fmla="*/ 1 w 2"/>
                <a:gd name="T5" fmla="*/ 1 h 4"/>
              </a:gdLst>
              <a:ahLst/>
              <a:cxnLst>
                <a:cxn ang="0">
                  <a:pos x="T0" y="T1"/>
                </a:cxn>
                <a:cxn ang="0">
                  <a:pos x="T2" y="T3"/>
                </a:cxn>
                <a:cxn ang="0">
                  <a:pos x="T4" y="T5"/>
                </a:cxn>
              </a:cxnLst>
              <a:rect l="0" t="0" r="r" b="b"/>
              <a:pathLst>
                <a:path w="2" h="4">
                  <a:moveTo>
                    <a:pt x="1" y="1"/>
                  </a:moveTo>
                  <a:cubicBezTo>
                    <a:pt x="1" y="4"/>
                    <a:pt x="2" y="0"/>
                    <a:pt x="1" y="3"/>
                  </a:cubicBezTo>
                  <a:cubicBezTo>
                    <a:pt x="1" y="3"/>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p:nvPr/>
          </p:nvSpPr>
          <p:spPr bwMode="auto">
            <a:xfrm>
              <a:off x="8896350" y="2154238"/>
              <a:ext cx="922337" cy="1030288"/>
            </a:xfrm>
            <a:custGeom>
              <a:avLst/>
              <a:gdLst>
                <a:gd name="T0" fmla="*/ 183 w 245"/>
                <a:gd name="T1" fmla="*/ 210 h 274"/>
                <a:gd name="T2" fmla="*/ 197 w 245"/>
                <a:gd name="T3" fmla="*/ 195 h 274"/>
                <a:gd name="T4" fmla="*/ 217 w 245"/>
                <a:gd name="T5" fmla="*/ 160 h 274"/>
                <a:gd name="T6" fmla="*/ 222 w 245"/>
                <a:gd name="T7" fmla="*/ 147 h 274"/>
                <a:gd name="T8" fmla="*/ 227 w 245"/>
                <a:gd name="T9" fmla="*/ 104 h 274"/>
                <a:gd name="T10" fmla="*/ 224 w 245"/>
                <a:gd name="T11" fmla="*/ 91 h 274"/>
                <a:gd name="T12" fmla="*/ 214 w 245"/>
                <a:gd name="T13" fmla="*/ 69 h 274"/>
                <a:gd name="T14" fmla="*/ 204 w 245"/>
                <a:gd name="T15" fmla="*/ 51 h 274"/>
                <a:gd name="T16" fmla="*/ 197 w 245"/>
                <a:gd name="T17" fmla="*/ 42 h 274"/>
                <a:gd name="T18" fmla="*/ 188 w 245"/>
                <a:gd name="T19" fmla="*/ 37 h 274"/>
                <a:gd name="T20" fmla="*/ 168 w 245"/>
                <a:gd name="T21" fmla="*/ 26 h 274"/>
                <a:gd name="T22" fmla="*/ 156 w 245"/>
                <a:gd name="T23" fmla="*/ 22 h 274"/>
                <a:gd name="T24" fmla="*/ 142 w 245"/>
                <a:gd name="T25" fmla="*/ 20 h 274"/>
                <a:gd name="T26" fmla="*/ 125 w 245"/>
                <a:gd name="T27" fmla="*/ 16 h 274"/>
                <a:gd name="T28" fmla="*/ 106 w 245"/>
                <a:gd name="T29" fmla="*/ 17 h 274"/>
                <a:gd name="T30" fmla="*/ 83 w 245"/>
                <a:gd name="T31" fmla="*/ 21 h 274"/>
                <a:gd name="T32" fmla="*/ 75 w 245"/>
                <a:gd name="T33" fmla="*/ 26 h 274"/>
                <a:gd name="T34" fmla="*/ 66 w 245"/>
                <a:gd name="T35" fmla="*/ 29 h 274"/>
                <a:gd name="T36" fmla="*/ 60 w 245"/>
                <a:gd name="T37" fmla="*/ 35 h 274"/>
                <a:gd name="T38" fmla="*/ 57 w 245"/>
                <a:gd name="T39" fmla="*/ 38 h 274"/>
                <a:gd name="T40" fmla="*/ 50 w 245"/>
                <a:gd name="T41" fmla="*/ 46 h 274"/>
                <a:gd name="T42" fmla="*/ 31 w 245"/>
                <a:gd name="T43" fmla="*/ 72 h 274"/>
                <a:gd name="T44" fmla="*/ 26 w 245"/>
                <a:gd name="T45" fmla="*/ 84 h 274"/>
                <a:gd name="T46" fmla="*/ 22 w 245"/>
                <a:gd name="T47" fmla="*/ 94 h 274"/>
                <a:gd name="T48" fmla="*/ 18 w 245"/>
                <a:gd name="T49" fmla="*/ 120 h 274"/>
                <a:gd name="T50" fmla="*/ 14 w 245"/>
                <a:gd name="T51" fmla="*/ 126 h 274"/>
                <a:gd name="T52" fmla="*/ 19 w 245"/>
                <a:gd name="T53" fmla="*/ 135 h 274"/>
                <a:gd name="T54" fmla="*/ 25 w 245"/>
                <a:gd name="T55" fmla="*/ 142 h 274"/>
                <a:gd name="T56" fmla="*/ 27 w 245"/>
                <a:gd name="T57" fmla="*/ 153 h 274"/>
                <a:gd name="T58" fmla="*/ 31 w 245"/>
                <a:gd name="T59" fmla="*/ 156 h 274"/>
                <a:gd name="T60" fmla="*/ 31 w 245"/>
                <a:gd name="T61" fmla="*/ 162 h 274"/>
                <a:gd name="T62" fmla="*/ 32 w 245"/>
                <a:gd name="T63" fmla="*/ 173 h 274"/>
                <a:gd name="T64" fmla="*/ 40 w 245"/>
                <a:gd name="T65" fmla="*/ 180 h 274"/>
                <a:gd name="T66" fmla="*/ 41 w 245"/>
                <a:gd name="T67" fmla="*/ 186 h 274"/>
                <a:gd name="T68" fmla="*/ 48 w 245"/>
                <a:gd name="T69" fmla="*/ 193 h 274"/>
                <a:gd name="T70" fmla="*/ 53 w 245"/>
                <a:gd name="T71" fmla="*/ 202 h 274"/>
                <a:gd name="T72" fmla="*/ 46 w 245"/>
                <a:gd name="T73" fmla="*/ 200 h 274"/>
                <a:gd name="T74" fmla="*/ 57 w 245"/>
                <a:gd name="T75" fmla="*/ 214 h 274"/>
                <a:gd name="T76" fmla="*/ 61 w 245"/>
                <a:gd name="T77" fmla="*/ 241 h 274"/>
                <a:gd name="T78" fmla="*/ 62 w 245"/>
                <a:gd name="T79" fmla="*/ 248 h 274"/>
                <a:gd name="T80" fmla="*/ 64 w 245"/>
                <a:gd name="T81" fmla="*/ 265 h 274"/>
                <a:gd name="T82" fmla="*/ 61 w 245"/>
                <a:gd name="T83" fmla="*/ 259 h 274"/>
                <a:gd name="T84" fmla="*/ 60 w 245"/>
                <a:gd name="T85" fmla="*/ 243 h 274"/>
                <a:gd name="T86" fmla="*/ 44 w 245"/>
                <a:gd name="T87" fmla="*/ 219 h 274"/>
                <a:gd name="T88" fmla="*/ 19 w 245"/>
                <a:gd name="T89" fmla="*/ 177 h 274"/>
                <a:gd name="T90" fmla="*/ 2 w 245"/>
                <a:gd name="T91" fmla="*/ 123 h 274"/>
                <a:gd name="T92" fmla="*/ 10 w 245"/>
                <a:gd name="T93" fmla="*/ 78 h 274"/>
                <a:gd name="T94" fmla="*/ 25 w 245"/>
                <a:gd name="T95" fmla="*/ 48 h 274"/>
                <a:gd name="T96" fmla="*/ 82 w 245"/>
                <a:gd name="T97" fmla="*/ 6 h 274"/>
                <a:gd name="T98" fmla="*/ 120 w 245"/>
                <a:gd name="T99" fmla="*/ 2 h 274"/>
                <a:gd name="T100" fmla="*/ 166 w 245"/>
                <a:gd name="T101" fmla="*/ 13 h 274"/>
                <a:gd name="T102" fmla="*/ 239 w 245"/>
                <a:gd name="T103" fmla="*/ 141 h 274"/>
                <a:gd name="T104" fmla="*/ 221 w 245"/>
                <a:gd name="T105" fmla="*/ 181 h 274"/>
                <a:gd name="T106" fmla="*/ 148 w 245"/>
                <a:gd name="T107" fmla="*/ 266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45" h="274">
                  <a:moveTo>
                    <a:pt x="148" y="266"/>
                  </a:moveTo>
                  <a:cubicBezTo>
                    <a:pt x="144" y="256"/>
                    <a:pt x="154" y="248"/>
                    <a:pt x="155" y="239"/>
                  </a:cubicBezTo>
                  <a:cubicBezTo>
                    <a:pt x="156" y="238"/>
                    <a:pt x="157" y="241"/>
                    <a:pt x="158" y="239"/>
                  </a:cubicBezTo>
                  <a:cubicBezTo>
                    <a:pt x="160" y="229"/>
                    <a:pt x="170" y="220"/>
                    <a:pt x="180" y="214"/>
                  </a:cubicBezTo>
                  <a:cubicBezTo>
                    <a:pt x="180" y="215"/>
                    <a:pt x="180" y="215"/>
                    <a:pt x="180" y="215"/>
                  </a:cubicBezTo>
                  <a:cubicBezTo>
                    <a:pt x="182" y="214"/>
                    <a:pt x="182" y="211"/>
                    <a:pt x="183" y="210"/>
                  </a:cubicBezTo>
                  <a:cubicBezTo>
                    <a:pt x="184" y="210"/>
                    <a:pt x="183" y="211"/>
                    <a:pt x="184" y="211"/>
                  </a:cubicBezTo>
                  <a:cubicBezTo>
                    <a:pt x="183" y="209"/>
                    <a:pt x="186" y="207"/>
                    <a:pt x="186" y="206"/>
                  </a:cubicBezTo>
                  <a:cubicBezTo>
                    <a:pt x="187" y="206"/>
                    <a:pt x="188" y="207"/>
                    <a:pt x="189" y="206"/>
                  </a:cubicBezTo>
                  <a:cubicBezTo>
                    <a:pt x="189" y="204"/>
                    <a:pt x="189" y="204"/>
                    <a:pt x="189" y="204"/>
                  </a:cubicBezTo>
                  <a:cubicBezTo>
                    <a:pt x="188" y="199"/>
                    <a:pt x="195" y="199"/>
                    <a:pt x="196" y="194"/>
                  </a:cubicBezTo>
                  <a:cubicBezTo>
                    <a:pt x="197" y="194"/>
                    <a:pt x="196" y="195"/>
                    <a:pt x="197" y="195"/>
                  </a:cubicBezTo>
                  <a:cubicBezTo>
                    <a:pt x="200" y="188"/>
                    <a:pt x="207" y="181"/>
                    <a:pt x="210" y="174"/>
                  </a:cubicBezTo>
                  <a:cubicBezTo>
                    <a:pt x="211" y="174"/>
                    <a:pt x="211" y="175"/>
                    <a:pt x="212" y="175"/>
                  </a:cubicBezTo>
                  <a:cubicBezTo>
                    <a:pt x="211" y="174"/>
                    <a:pt x="212" y="171"/>
                    <a:pt x="213" y="169"/>
                  </a:cubicBezTo>
                  <a:cubicBezTo>
                    <a:pt x="215" y="169"/>
                    <a:pt x="214" y="165"/>
                    <a:pt x="216" y="164"/>
                  </a:cubicBezTo>
                  <a:cubicBezTo>
                    <a:pt x="216" y="164"/>
                    <a:pt x="216" y="164"/>
                    <a:pt x="216" y="164"/>
                  </a:cubicBezTo>
                  <a:cubicBezTo>
                    <a:pt x="215" y="162"/>
                    <a:pt x="219" y="162"/>
                    <a:pt x="217" y="160"/>
                  </a:cubicBezTo>
                  <a:cubicBezTo>
                    <a:pt x="219" y="159"/>
                    <a:pt x="219" y="159"/>
                    <a:pt x="219" y="159"/>
                  </a:cubicBezTo>
                  <a:cubicBezTo>
                    <a:pt x="217" y="158"/>
                    <a:pt x="221" y="157"/>
                    <a:pt x="221" y="155"/>
                  </a:cubicBezTo>
                  <a:cubicBezTo>
                    <a:pt x="220" y="155"/>
                    <a:pt x="220" y="155"/>
                    <a:pt x="220" y="155"/>
                  </a:cubicBezTo>
                  <a:cubicBezTo>
                    <a:pt x="220" y="154"/>
                    <a:pt x="222" y="153"/>
                    <a:pt x="222" y="152"/>
                  </a:cubicBezTo>
                  <a:cubicBezTo>
                    <a:pt x="222" y="152"/>
                    <a:pt x="222" y="152"/>
                    <a:pt x="222" y="152"/>
                  </a:cubicBezTo>
                  <a:cubicBezTo>
                    <a:pt x="223" y="149"/>
                    <a:pt x="224" y="147"/>
                    <a:pt x="222" y="147"/>
                  </a:cubicBezTo>
                  <a:cubicBezTo>
                    <a:pt x="224" y="146"/>
                    <a:pt x="222" y="150"/>
                    <a:pt x="225" y="149"/>
                  </a:cubicBezTo>
                  <a:cubicBezTo>
                    <a:pt x="226" y="138"/>
                    <a:pt x="228" y="128"/>
                    <a:pt x="228" y="117"/>
                  </a:cubicBezTo>
                  <a:cubicBezTo>
                    <a:pt x="229" y="116"/>
                    <a:pt x="229" y="115"/>
                    <a:pt x="230" y="115"/>
                  </a:cubicBezTo>
                  <a:cubicBezTo>
                    <a:pt x="229" y="114"/>
                    <a:pt x="229" y="111"/>
                    <a:pt x="228" y="110"/>
                  </a:cubicBezTo>
                  <a:cubicBezTo>
                    <a:pt x="228" y="110"/>
                    <a:pt x="229" y="109"/>
                    <a:pt x="229" y="109"/>
                  </a:cubicBezTo>
                  <a:cubicBezTo>
                    <a:pt x="229" y="106"/>
                    <a:pt x="226" y="107"/>
                    <a:pt x="227" y="104"/>
                  </a:cubicBezTo>
                  <a:cubicBezTo>
                    <a:pt x="228" y="105"/>
                    <a:pt x="228" y="105"/>
                    <a:pt x="229" y="105"/>
                  </a:cubicBezTo>
                  <a:cubicBezTo>
                    <a:pt x="227" y="103"/>
                    <a:pt x="227" y="101"/>
                    <a:pt x="226" y="99"/>
                  </a:cubicBezTo>
                  <a:cubicBezTo>
                    <a:pt x="226" y="99"/>
                    <a:pt x="227" y="100"/>
                    <a:pt x="227" y="100"/>
                  </a:cubicBezTo>
                  <a:cubicBezTo>
                    <a:pt x="225" y="98"/>
                    <a:pt x="227" y="95"/>
                    <a:pt x="225" y="93"/>
                  </a:cubicBezTo>
                  <a:cubicBezTo>
                    <a:pt x="227" y="94"/>
                    <a:pt x="227" y="94"/>
                    <a:pt x="227" y="94"/>
                  </a:cubicBezTo>
                  <a:cubicBezTo>
                    <a:pt x="227" y="90"/>
                    <a:pt x="224" y="93"/>
                    <a:pt x="224" y="91"/>
                  </a:cubicBezTo>
                  <a:cubicBezTo>
                    <a:pt x="225" y="91"/>
                    <a:pt x="225" y="91"/>
                    <a:pt x="226" y="91"/>
                  </a:cubicBezTo>
                  <a:cubicBezTo>
                    <a:pt x="223" y="89"/>
                    <a:pt x="222" y="84"/>
                    <a:pt x="221" y="82"/>
                  </a:cubicBezTo>
                  <a:cubicBezTo>
                    <a:pt x="221" y="82"/>
                    <a:pt x="221" y="82"/>
                    <a:pt x="221" y="82"/>
                  </a:cubicBezTo>
                  <a:cubicBezTo>
                    <a:pt x="220" y="79"/>
                    <a:pt x="220" y="76"/>
                    <a:pt x="218" y="74"/>
                  </a:cubicBezTo>
                  <a:cubicBezTo>
                    <a:pt x="218" y="72"/>
                    <a:pt x="220" y="73"/>
                    <a:pt x="219" y="70"/>
                  </a:cubicBezTo>
                  <a:cubicBezTo>
                    <a:pt x="217" y="71"/>
                    <a:pt x="215" y="66"/>
                    <a:pt x="214" y="69"/>
                  </a:cubicBezTo>
                  <a:cubicBezTo>
                    <a:pt x="213" y="66"/>
                    <a:pt x="212" y="62"/>
                    <a:pt x="210" y="61"/>
                  </a:cubicBezTo>
                  <a:cubicBezTo>
                    <a:pt x="212" y="62"/>
                    <a:pt x="212" y="59"/>
                    <a:pt x="213" y="60"/>
                  </a:cubicBezTo>
                  <a:cubicBezTo>
                    <a:pt x="214" y="58"/>
                    <a:pt x="214" y="58"/>
                    <a:pt x="214" y="58"/>
                  </a:cubicBezTo>
                  <a:cubicBezTo>
                    <a:pt x="215" y="58"/>
                    <a:pt x="214" y="60"/>
                    <a:pt x="215" y="59"/>
                  </a:cubicBezTo>
                  <a:cubicBezTo>
                    <a:pt x="214" y="58"/>
                    <a:pt x="212" y="55"/>
                    <a:pt x="212" y="55"/>
                  </a:cubicBezTo>
                  <a:cubicBezTo>
                    <a:pt x="209" y="54"/>
                    <a:pt x="206" y="54"/>
                    <a:pt x="204" y="51"/>
                  </a:cubicBezTo>
                  <a:cubicBezTo>
                    <a:pt x="205" y="52"/>
                    <a:pt x="205" y="49"/>
                    <a:pt x="206" y="50"/>
                  </a:cubicBezTo>
                  <a:cubicBezTo>
                    <a:pt x="200" y="49"/>
                    <a:pt x="200" y="49"/>
                    <a:pt x="200" y="49"/>
                  </a:cubicBezTo>
                  <a:cubicBezTo>
                    <a:pt x="199" y="48"/>
                    <a:pt x="201" y="47"/>
                    <a:pt x="200" y="47"/>
                  </a:cubicBezTo>
                  <a:cubicBezTo>
                    <a:pt x="199" y="47"/>
                    <a:pt x="199" y="47"/>
                    <a:pt x="198" y="47"/>
                  </a:cubicBezTo>
                  <a:cubicBezTo>
                    <a:pt x="198" y="46"/>
                    <a:pt x="195" y="44"/>
                    <a:pt x="196" y="42"/>
                  </a:cubicBezTo>
                  <a:cubicBezTo>
                    <a:pt x="196" y="41"/>
                    <a:pt x="197" y="43"/>
                    <a:pt x="197" y="42"/>
                  </a:cubicBezTo>
                  <a:cubicBezTo>
                    <a:pt x="196" y="40"/>
                    <a:pt x="195" y="41"/>
                    <a:pt x="194" y="39"/>
                  </a:cubicBezTo>
                  <a:cubicBezTo>
                    <a:pt x="194" y="39"/>
                    <a:pt x="194" y="39"/>
                    <a:pt x="194" y="39"/>
                  </a:cubicBezTo>
                  <a:cubicBezTo>
                    <a:pt x="193" y="38"/>
                    <a:pt x="190" y="37"/>
                    <a:pt x="190" y="39"/>
                  </a:cubicBezTo>
                  <a:cubicBezTo>
                    <a:pt x="191" y="40"/>
                    <a:pt x="191" y="38"/>
                    <a:pt x="192" y="39"/>
                  </a:cubicBezTo>
                  <a:cubicBezTo>
                    <a:pt x="190" y="40"/>
                    <a:pt x="188" y="38"/>
                    <a:pt x="187" y="37"/>
                  </a:cubicBezTo>
                  <a:cubicBezTo>
                    <a:pt x="188" y="37"/>
                    <a:pt x="188" y="37"/>
                    <a:pt x="188" y="37"/>
                  </a:cubicBezTo>
                  <a:cubicBezTo>
                    <a:pt x="186" y="36"/>
                    <a:pt x="183" y="35"/>
                    <a:pt x="180" y="34"/>
                  </a:cubicBezTo>
                  <a:cubicBezTo>
                    <a:pt x="179" y="35"/>
                    <a:pt x="182" y="33"/>
                    <a:pt x="182" y="34"/>
                  </a:cubicBezTo>
                  <a:cubicBezTo>
                    <a:pt x="180" y="31"/>
                    <a:pt x="175" y="31"/>
                    <a:pt x="173" y="28"/>
                  </a:cubicBezTo>
                  <a:cubicBezTo>
                    <a:pt x="173" y="28"/>
                    <a:pt x="172" y="30"/>
                    <a:pt x="173" y="29"/>
                  </a:cubicBezTo>
                  <a:cubicBezTo>
                    <a:pt x="171" y="28"/>
                    <a:pt x="172" y="27"/>
                    <a:pt x="170" y="27"/>
                  </a:cubicBezTo>
                  <a:cubicBezTo>
                    <a:pt x="171" y="26"/>
                    <a:pt x="169" y="27"/>
                    <a:pt x="168" y="26"/>
                  </a:cubicBezTo>
                  <a:cubicBezTo>
                    <a:pt x="167" y="27"/>
                    <a:pt x="168" y="26"/>
                    <a:pt x="169" y="26"/>
                  </a:cubicBezTo>
                  <a:cubicBezTo>
                    <a:pt x="167" y="26"/>
                    <a:pt x="160" y="24"/>
                    <a:pt x="157" y="22"/>
                  </a:cubicBezTo>
                  <a:cubicBezTo>
                    <a:pt x="157" y="23"/>
                    <a:pt x="154" y="24"/>
                    <a:pt x="153" y="23"/>
                  </a:cubicBezTo>
                  <a:cubicBezTo>
                    <a:pt x="154" y="22"/>
                    <a:pt x="154" y="22"/>
                    <a:pt x="154" y="22"/>
                  </a:cubicBezTo>
                  <a:cubicBezTo>
                    <a:pt x="153" y="21"/>
                    <a:pt x="151" y="22"/>
                    <a:pt x="151" y="20"/>
                  </a:cubicBezTo>
                  <a:cubicBezTo>
                    <a:pt x="149" y="21"/>
                    <a:pt x="159" y="21"/>
                    <a:pt x="156" y="22"/>
                  </a:cubicBezTo>
                  <a:cubicBezTo>
                    <a:pt x="156" y="20"/>
                    <a:pt x="152" y="23"/>
                    <a:pt x="153" y="21"/>
                  </a:cubicBezTo>
                  <a:cubicBezTo>
                    <a:pt x="151" y="21"/>
                    <a:pt x="149" y="22"/>
                    <a:pt x="148" y="20"/>
                  </a:cubicBezTo>
                  <a:cubicBezTo>
                    <a:pt x="148" y="20"/>
                    <a:pt x="150" y="18"/>
                    <a:pt x="148" y="18"/>
                  </a:cubicBezTo>
                  <a:cubicBezTo>
                    <a:pt x="146" y="18"/>
                    <a:pt x="147" y="18"/>
                    <a:pt x="145" y="18"/>
                  </a:cubicBezTo>
                  <a:cubicBezTo>
                    <a:pt x="144" y="19"/>
                    <a:pt x="144" y="19"/>
                    <a:pt x="144" y="19"/>
                  </a:cubicBezTo>
                  <a:cubicBezTo>
                    <a:pt x="143" y="20"/>
                    <a:pt x="142" y="18"/>
                    <a:pt x="142" y="20"/>
                  </a:cubicBezTo>
                  <a:cubicBezTo>
                    <a:pt x="142" y="19"/>
                    <a:pt x="138" y="20"/>
                    <a:pt x="139" y="18"/>
                  </a:cubicBezTo>
                  <a:cubicBezTo>
                    <a:pt x="140" y="16"/>
                    <a:pt x="140" y="16"/>
                    <a:pt x="140" y="16"/>
                  </a:cubicBezTo>
                  <a:cubicBezTo>
                    <a:pt x="139" y="16"/>
                    <a:pt x="138" y="18"/>
                    <a:pt x="137" y="18"/>
                  </a:cubicBezTo>
                  <a:cubicBezTo>
                    <a:pt x="136" y="17"/>
                    <a:pt x="136" y="17"/>
                    <a:pt x="136" y="17"/>
                  </a:cubicBezTo>
                  <a:cubicBezTo>
                    <a:pt x="136" y="20"/>
                    <a:pt x="134" y="17"/>
                    <a:pt x="132" y="18"/>
                  </a:cubicBezTo>
                  <a:cubicBezTo>
                    <a:pt x="130" y="17"/>
                    <a:pt x="126" y="18"/>
                    <a:pt x="125" y="16"/>
                  </a:cubicBezTo>
                  <a:cubicBezTo>
                    <a:pt x="124" y="17"/>
                    <a:pt x="122" y="18"/>
                    <a:pt x="120" y="17"/>
                  </a:cubicBezTo>
                  <a:cubicBezTo>
                    <a:pt x="120" y="17"/>
                    <a:pt x="121" y="17"/>
                    <a:pt x="121" y="16"/>
                  </a:cubicBezTo>
                  <a:cubicBezTo>
                    <a:pt x="120" y="15"/>
                    <a:pt x="119" y="16"/>
                    <a:pt x="118" y="16"/>
                  </a:cubicBezTo>
                  <a:cubicBezTo>
                    <a:pt x="119" y="16"/>
                    <a:pt x="116" y="15"/>
                    <a:pt x="114" y="14"/>
                  </a:cubicBezTo>
                  <a:cubicBezTo>
                    <a:pt x="113" y="15"/>
                    <a:pt x="113" y="16"/>
                    <a:pt x="113" y="17"/>
                  </a:cubicBezTo>
                  <a:cubicBezTo>
                    <a:pt x="111" y="15"/>
                    <a:pt x="108" y="19"/>
                    <a:pt x="106" y="17"/>
                  </a:cubicBezTo>
                  <a:cubicBezTo>
                    <a:pt x="107" y="16"/>
                    <a:pt x="109" y="15"/>
                    <a:pt x="107" y="15"/>
                  </a:cubicBezTo>
                  <a:cubicBezTo>
                    <a:pt x="105" y="12"/>
                    <a:pt x="104" y="17"/>
                    <a:pt x="101" y="16"/>
                  </a:cubicBezTo>
                  <a:cubicBezTo>
                    <a:pt x="102" y="18"/>
                    <a:pt x="102" y="18"/>
                    <a:pt x="102" y="18"/>
                  </a:cubicBezTo>
                  <a:cubicBezTo>
                    <a:pt x="101" y="17"/>
                    <a:pt x="99" y="20"/>
                    <a:pt x="99" y="18"/>
                  </a:cubicBezTo>
                  <a:cubicBezTo>
                    <a:pt x="98" y="19"/>
                    <a:pt x="96" y="18"/>
                    <a:pt x="96" y="20"/>
                  </a:cubicBezTo>
                  <a:cubicBezTo>
                    <a:pt x="92" y="19"/>
                    <a:pt x="87" y="24"/>
                    <a:pt x="83" y="21"/>
                  </a:cubicBezTo>
                  <a:cubicBezTo>
                    <a:pt x="83" y="21"/>
                    <a:pt x="81" y="22"/>
                    <a:pt x="82" y="22"/>
                  </a:cubicBezTo>
                  <a:cubicBezTo>
                    <a:pt x="84" y="23"/>
                    <a:pt x="83" y="21"/>
                    <a:pt x="84" y="22"/>
                  </a:cubicBezTo>
                  <a:cubicBezTo>
                    <a:pt x="83" y="22"/>
                    <a:pt x="83" y="23"/>
                    <a:pt x="83" y="23"/>
                  </a:cubicBezTo>
                  <a:cubicBezTo>
                    <a:pt x="82" y="23"/>
                    <a:pt x="81" y="23"/>
                    <a:pt x="82" y="21"/>
                  </a:cubicBezTo>
                  <a:cubicBezTo>
                    <a:pt x="78" y="21"/>
                    <a:pt x="80" y="26"/>
                    <a:pt x="77" y="27"/>
                  </a:cubicBezTo>
                  <a:cubicBezTo>
                    <a:pt x="76" y="26"/>
                    <a:pt x="76" y="26"/>
                    <a:pt x="75" y="26"/>
                  </a:cubicBezTo>
                  <a:cubicBezTo>
                    <a:pt x="74" y="28"/>
                    <a:pt x="74" y="28"/>
                    <a:pt x="74" y="28"/>
                  </a:cubicBezTo>
                  <a:cubicBezTo>
                    <a:pt x="72" y="29"/>
                    <a:pt x="72" y="27"/>
                    <a:pt x="71" y="26"/>
                  </a:cubicBezTo>
                  <a:cubicBezTo>
                    <a:pt x="70" y="27"/>
                    <a:pt x="69" y="27"/>
                    <a:pt x="69" y="29"/>
                  </a:cubicBezTo>
                  <a:cubicBezTo>
                    <a:pt x="66" y="28"/>
                    <a:pt x="66" y="28"/>
                    <a:pt x="66" y="28"/>
                  </a:cubicBezTo>
                  <a:cubicBezTo>
                    <a:pt x="68" y="29"/>
                    <a:pt x="66" y="29"/>
                    <a:pt x="66" y="30"/>
                  </a:cubicBezTo>
                  <a:cubicBezTo>
                    <a:pt x="66" y="29"/>
                    <a:pt x="66" y="29"/>
                    <a:pt x="66" y="29"/>
                  </a:cubicBezTo>
                  <a:cubicBezTo>
                    <a:pt x="65" y="29"/>
                    <a:pt x="64" y="30"/>
                    <a:pt x="64" y="31"/>
                  </a:cubicBezTo>
                  <a:cubicBezTo>
                    <a:pt x="65" y="31"/>
                    <a:pt x="66" y="31"/>
                    <a:pt x="67" y="31"/>
                  </a:cubicBezTo>
                  <a:cubicBezTo>
                    <a:pt x="67" y="32"/>
                    <a:pt x="66" y="32"/>
                    <a:pt x="65" y="33"/>
                  </a:cubicBezTo>
                  <a:cubicBezTo>
                    <a:pt x="65" y="32"/>
                    <a:pt x="63" y="33"/>
                    <a:pt x="62" y="34"/>
                  </a:cubicBezTo>
                  <a:cubicBezTo>
                    <a:pt x="61" y="34"/>
                    <a:pt x="62" y="36"/>
                    <a:pt x="62" y="36"/>
                  </a:cubicBezTo>
                  <a:cubicBezTo>
                    <a:pt x="61" y="35"/>
                    <a:pt x="60" y="37"/>
                    <a:pt x="60" y="35"/>
                  </a:cubicBezTo>
                  <a:cubicBezTo>
                    <a:pt x="60" y="35"/>
                    <a:pt x="61" y="36"/>
                    <a:pt x="61" y="35"/>
                  </a:cubicBezTo>
                  <a:cubicBezTo>
                    <a:pt x="60" y="35"/>
                    <a:pt x="60" y="33"/>
                    <a:pt x="59" y="35"/>
                  </a:cubicBezTo>
                  <a:cubicBezTo>
                    <a:pt x="58" y="37"/>
                    <a:pt x="61" y="37"/>
                    <a:pt x="59" y="38"/>
                  </a:cubicBezTo>
                  <a:cubicBezTo>
                    <a:pt x="59" y="37"/>
                    <a:pt x="59" y="37"/>
                    <a:pt x="59" y="36"/>
                  </a:cubicBezTo>
                  <a:cubicBezTo>
                    <a:pt x="57" y="37"/>
                    <a:pt x="57" y="37"/>
                    <a:pt x="57" y="37"/>
                  </a:cubicBezTo>
                  <a:cubicBezTo>
                    <a:pt x="57" y="38"/>
                    <a:pt x="57" y="38"/>
                    <a:pt x="57" y="38"/>
                  </a:cubicBezTo>
                  <a:cubicBezTo>
                    <a:pt x="57" y="38"/>
                    <a:pt x="57" y="38"/>
                    <a:pt x="57" y="38"/>
                  </a:cubicBezTo>
                  <a:cubicBezTo>
                    <a:pt x="57" y="39"/>
                    <a:pt x="55" y="40"/>
                    <a:pt x="55" y="42"/>
                  </a:cubicBezTo>
                  <a:cubicBezTo>
                    <a:pt x="55" y="43"/>
                    <a:pt x="53" y="43"/>
                    <a:pt x="52" y="43"/>
                  </a:cubicBezTo>
                  <a:cubicBezTo>
                    <a:pt x="52" y="43"/>
                    <a:pt x="52" y="43"/>
                    <a:pt x="52" y="43"/>
                  </a:cubicBezTo>
                  <a:cubicBezTo>
                    <a:pt x="51" y="43"/>
                    <a:pt x="50" y="45"/>
                    <a:pt x="50" y="46"/>
                  </a:cubicBezTo>
                  <a:cubicBezTo>
                    <a:pt x="50" y="46"/>
                    <a:pt x="50" y="46"/>
                    <a:pt x="50" y="46"/>
                  </a:cubicBezTo>
                  <a:cubicBezTo>
                    <a:pt x="49" y="46"/>
                    <a:pt x="48" y="48"/>
                    <a:pt x="48" y="49"/>
                  </a:cubicBezTo>
                  <a:cubicBezTo>
                    <a:pt x="46" y="50"/>
                    <a:pt x="44" y="46"/>
                    <a:pt x="44" y="49"/>
                  </a:cubicBezTo>
                  <a:cubicBezTo>
                    <a:pt x="43" y="50"/>
                    <a:pt x="44" y="52"/>
                    <a:pt x="45" y="52"/>
                  </a:cubicBezTo>
                  <a:cubicBezTo>
                    <a:pt x="42" y="54"/>
                    <a:pt x="42" y="58"/>
                    <a:pt x="39" y="59"/>
                  </a:cubicBezTo>
                  <a:cubicBezTo>
                    <a:pt x="39" y="60"/>
                    <a:pt x="39" y="60"/>
                    <a:pt x="39" y="61"/>
                  </a:cubicBezTo>
                  <a:cubicBezTo>
                    <a:pt x="35" y="64"/>
                    <a:pt x="35" y="70"/>
                    <a:pt x="31" y="72"/>
                  </a:cubicBezTo>
                  <a:cubicBezTo>
                    <a:pt x="31" y="71"/>
                    <a:pt x="30" y="71"/>
                    <a:pt x="29" y="71"/>
                  </a:cubicBezTo>
                  <a:cubicBezTo>
                    <a:pt x="30" y="73"/>
                    <a:pt x="27" y="72"/>
                    <a:pt x="29" y="73"/>
                  </a:cubicBezTo>
                  <a:cubicBezTo>
                    <a:pt x="30" y="73"/>
                    <a:pt x="31" y="74"/>
                    <a:pt x="32" y="73"/>
                  </a:cubicBezTo>
                  <a:cubicBezTo>
                    <a:pt x="31" y="75"/>
                    <a:pt x="29" y="79"/>
                    <a:pt x="28" y="80"/>
                  </a:cubicBezTo>
                  <a:cubicBezTo>
                    <a:pt x="28" y="80"/>
                    <a:pt x="29" y="81"/>
                    <a:pt x="29" y="81"/>
                  </a:cubicBezTo>
                  <a:cubicBezTo>
                    <a:pt x="27" y="80"/>
                    <a:pt x="26" y="82"/>
                    <a:pt x="26" y="84"/>
                  </a:cubicBezTo>
                  <a:cubicBezTo>
                    <a:pt x="27" y="84"/>
                    <a:pt x="27" y="84"/>
                    <a:pt x="27" y="84"/>
                  </a:cubicBezTo>
                  <a:cubicBezTo>
                    <a:pt x="25" y="85"/>
                    <a:pt x="25" y="85"/>
                    <a:pt x="25" y="85"/>
                  </a:cubicBezTo>
                  <a:cubicBezTo>
                    <a:pt x="25" y="86"/>
                    <a:pt x="27" y="86"/>
                    <a:pt x="26" y="87"/>
                  </a:cubicBezTo>
                  <a:cubicBezTo>
                    <a:pt x="25" y="87"/>
                    <a:pt x="25" y="87"/>
                    <a:pt x="25" y="87"/>
                  </a:cubicBezTo>
                  <a:cubicBezTo>
                    <a:pt x="25" y="89"/>
                    <a:pt x="26" y="92"/>
                    <a:pt x="24" y="93"/>
                  </a:cubicBezTo>
                  <a:cubicBezTo>
                    <a:pt x="22" y="94"/>
                    <a:pt x="22" y="94"/>
                    <a:pt x="22" y="94"/>
                  </a:cubicBezTo>
                  <a:cubicBezTo>
                    <a:pt x="22" y="95"/>
                    <a:pt x="23" y="96"/>
                    <a:pt x="24" y="95"/>
                  </a:cubicBezTo>
                  <a:cubicBezTo>
                    <a:pt x="22" y="98"/>
                    <a:pt x="22" y="100"/>
                    <a:pt x="20" y="100"/>
                  </a:cubicBezTo>
                  <a:cubicBezTo>
                    <a:pt x="22" y="106"/>
                    <a:pt x="21" y="113"/>
                    <a:pt x="21" y="119"/>
                  </a:cubicBezTo>
                  <a:cubicBezTo>
                    <a:pt x="20" y="118"/>
                    <a:pt x="20" y="118"/>
                    <a:pt x="20" y="118"/>
                  </a:cubicBezTo>
                  <a:cubicBezTo>
                    <a:pt x="19" y="120"/>
                    <a:pt x="21" y="119"/>
                    <a:pt x="21" y="120"/>
                  </a:cubicBezTo>
                  <a:cubicBezTo>
                    <a:pt x="20" y="120"/>
                    <a:pt x="19" y="121"/>
                    <a:pt x="18" y="120"/>
                  </a:cubicBezTo>
                  <a:cubicBezTo>
                    <a:pt x="17" y="122"/>
                    <a:pt x="20" y="123"/>
                    <a:pt x="20" y="124"/>
                  </a:cubicBezTo>
                  <a:cubicBezTo>
                    <a:pt x="21" y="125"/>
                    <a:pt x="19" y="123"/>
                    <a:pt x="21" y="124"/>
                  </a:cubicBezTo>
                  <a:cubicBezTo>
                    <a:pt x="21" y="124"/>
                    <a:pt x="20" y="127"/>
                    <a:pt x="22" y="127"/>
                  </a:cubicBezTo>
                  <a:cubicBezTo>
                    <a:pt x="21" y="127"/>
                    <a:pt x="20" y="127"/>
                    <a:pt x="19" y="127"/>
                  </a:cubicBezTo>
                  <a:cubicBezTo>
                    <a:pt x="20" y="128"/>
                    <a:pt x="20" y="128"/>
                    <a:pt x="20" y="128"/>
                  </a:cubicBezTo>
                  <a:cubicBezTo>
                    <a:pt x="18" y="130"/>
                    <a:pt x="16" y="125"/>
                    <a:pt x="14" y="126"/>
                  </a:cubicBezTo>
                  <a:cubicBezTo>
                    <a:pt x="14" y="128"/>
                    <a:pt x="14" y="128"/>
                    <a:pt x="14" y="128"/>
                  </a:cubicBezTo>
                  <a:cubicBezTo>
                    <a:pt x="12" y="129"/>
                    <a:pt x="12" y="124"/>
                    <a:pt x="11" y="128"/>
                  </a:cubicBezTo>
                  <a:cubicBezTo>
                    <a:pt x="12" y="129"/>
                    <a:pt x="15" y="130"/>
                    <a:pt x="16" y="129"/>
                  </a:cubicBezTo>
                  <a:cubicBezTo>
                    <a:pt x="16" y="132"/>
                    <a:pt x="20" y="130"/>
                    <a:pt x="20" y="133"/>
                  </a:cubicBezTo>
                  <a:cubicBezTo>
                    <a:pt x="19" y="134"/>
                    <a:pt x="19" y="131"/>
                    <a:pt x="18" y="131"/>
                  </a:cubicBezTo>
                  <a:cubicBezTo>
                    <a:pt x="17" y="133"/>
                    <a:pt x="19" y="134"/>
                    <a:pt x="19" y="135"/>
                  </a:cubicBezTo>
                  <a:cubicBezTo>
                    <a:pt x="19" y="134"/>
                    <a:pt x="21" y="135"/>
                    <a:pt x="22" y="136"/>
                  </a:cubicBezTo>
                  <a:cubicBezTo>
                    <a:pt x="21" y="137"/>
                    <a:pt x="20" y="135"/>
                    <a:pt x="20" y="137"/>
                  </a:cubicBezTo>
                  <a:cubicBezTo>
                    <a:pt x="21" y="137"/>
                    <a:pt x="22" y="139"/>
                    <a:pt x="23" y="137"/>
                  </a:cubicBezTo>
                  <a:cubicBezTo>
                    <a:pt x="25" y="138"/>
                    <a:pt x="23" y="140"/>
                    <a:pt x="24" y="140"/>
                  </a:cubicBezTo>
                  <a:cubicBezTo>
                    <a:pt x="23" y="141"/>
                    <a:pt x="20" y="139"/>
                    <a:pt x="20" y="141"/>
                  </a:cubicBezTo>
                  <a:cubicBezTo>
                    <a:pt x="21" y="141"/>
                    <a:pt x="23" y="144"/>
                    <a:pt x="25" y="142"/>
                  </a:cubicBezTo>
                  <a:cubicBezTo>
                    <a:pt x="25" y="143"/>
                    <a:pt x="23" y="143"/>
                    <a:pt x="22" y="143"/>
                  </a:cubicBezTo>
                  <a:cubicBezTo>
                    <a:pt x="22" y="145"/>
                    <a:pt x="26" y="145"/>
                    <a:pt x="23" y="146"/>
                  </a:cubicBezTo>
                  <a:cubicBezTo>
                    <a:pt x="25" y="146"/>
                    <a:pt x="25" y="146"/>
                    <a:pt x="25" y="146"/>
                  </a:cubicBezTo>
                  <a:cubicBezTo>
                    <a:pt x="25" y="147"/>
                    <a:pt x="24" y="148"/>
                    <a:pt x="24" y="149"/>
                  </a:cubicBezTo>
                  <a:cubicBezTo>
                    <a:pt x="24" y="150"/>
                    <a:pt x="27" y="151"/>
                    <a:pt x="25" y="152"/>
                  </a:cubicBezTo>
                  <a:cubicBezTo>
                    <a:pt x="25" y="152"/>
                    <a:pt x="26" y="155"/>
                    <a:pt x="27" y="153"/>
                  </a:cubicBezTo>
                  <a:cubicBezTo>
                    <a:pt x="27" y="151"/>
                    <a:pt x="25" y="152"/>
                    <a:pt x="27" y="150"/>
                  </a:cubicBezTo>
                  <a:cubicBezTo>
                    <a:pt x="26" y="152"/>
                    <a:pt x="28" y="153"/>
                    <a:pt x="29" y="153"/>
                  </a:cubicBezTo>
                  <a:cubicBezTo>
                    <a:pt x="28" y="154"/>
                    <a:pt x="28" y="154"/>
                    <a:pt x="28" y="154"/>
                  </a:cubicBezTo>
                  <a:cubicBezTo>
                    <a:pt x="29" y="154"/>
                    <a:pt x="29" y="156"/>
                    <a:pt x="30" y="156"/>
                  </a:cubicBezTo>
                  <a:cubicBezTo>
                    <a:pt x="30" y="155"/>
                    <a:pt x="29" y="156"/>
                    <a:pt x="29" y="156"/>
                  </a:cubicBezTo>
                  <a:cubicBezTo>
                    <a:pt x="31" y="156"/>
                    <a:pt x="31" y="156"/>
                    <a:pt x="31" y="156"/>
                  </a:cubicBezTo>
                  <a:cubicBezTo>
                    <a:pt x="32" y="158"/>
                    <a:pt x="29" y="158"/>
                    <a:pt x="30" y="160"/>
                  </a:cubicBezTo>
                  <a:cubicBezTo>
                    <a:pt x="28" y="159"/>
                    <a:pt x="28" y="159"/>
                    <a:pt x="28" y="159"/>
                  </a:cubicBezTo>
                  <a:cubicBezTo>
                    <a:pt x="29" y="159"/>
                    <a:pt x="28" y="160"/>
                    <a:pt x="29" y="161"/>
                  </a:cubicBezTo>
                  <a:cubicBezTo>
                    <a:pt x="30" y="161"/>
                    <a:pt x="32" y="161"/>
                    <a:pt x="33" y="161"/>
                  </a:cubicBezTo>
                  <a:cubicBezTo>
                    <a:pt x="34" y="162"/>
                    <a:pt x="32" y="162"/>
                    <a:pt x="34" y="163"/>
                  </a:cubicBezTo>
                  <a:cubicBezTo>
                    <a:pt x="31" y="162"/>
                    <a:pt x="31" y="162"/>
                    <a:pt x="31" y="162"/>
                  </a:cubicBezTo>
                  <a:cubicBezTo>
                    <a:pt x="31" y="162"/>
                    <a:pt x="30" y="164"/>
                    <a:pt x="31" y="166"/>
                  </a:cubicBezTo>
                  <a:cubicBezTo>
                    <a:pt x="32" y="167"/>
                    <a:pt x="34" y="167"/>
                    <a:pt x="34" y="165"/>
                  </a:cubicBezTo>
                  <a:cubicBezTo>
                    <a:pt x="34" y="166"/>
                    <a:pt x="34" y="168"/>
                    <a:pt x="33" y="168"/>
                  </a:cubicBezTo>
                  <a:cubicBezTo>
                    <a:pt x="34" y="169"/>
                    <a:pt x="34" y="167"/>
                    <a:pt x="36" y="168"/>
                  </a:cubicBezTo>
                  <a:cubicBezTo>
                    <a:pt x="35" y="169"/>
                    <a:pt x="35" y="172"/>
                    <a:pt x="35" y="173"/>
                  </a:cubicBezTo>
                  <a:cubicBezTo>
                    <a:pt x="32" y="173"/>
                    <a:pt x="32" y="173"/>
                    <a:pt x="32" y="173"/>
                  </a:cubicBezTo>
                  <a:cubicBezTo>
                    <a:pt x="32" y="174"/>
                    <a:pt x="32" y="174"/>
                    <a:pt x="32" y="174"/>
                  </a:cubicBezTo>
                  <a:cubicBezTo>
                    <a:pt x="30" y="173"/>
                    <a:pt x="32" y="175"/>
                    <a:pt x="30" y="175"/>
                  </a:cubicBezTo>
                  <a:cubicBezTo>
                    <a:pt x="30" y="176"/>
                    <a:pt x="31" y="177"/>
                    <a:pt x="32" y="177"/>
                  </a:cubicBezTo>
                  <a:cubicBezTo>
                    <a:pt x="33" y="174"/>
                    <a:pt x="36" y="178"/>
                    <a:pt x="38" y="176"/>
                  </a:cubicBezTo>
                  <a:cubicBezTo>
                    <a:pt x="41" y="179"/>
                    <a:pt x="34" y="181"/>
                    <a:pt x="39" y="182"/>
                  </a:cubicBezTo>
                  <a:cubicBezTo>
                    <a:pt x="39" y="181"/>
                    <a:pt x="42" y="182"/>
                    <a:pt x="40" y="180"/>
                  </a:cubicBezTo>
                  <a:cubicBezTo>
                    <a:pt x="41" y="182"/>
                    <a:pt x="43" y="180"/>
                    <a:pt x="44" y="183"/>
                  </a:cubicBezTo>
                  <a:cubicBezTo>
                    <a:pt x="42" y="182"/>
                    <a:pt x="42" y="186"/>
                    <a:pt x="39" y="185"/>
                  </a:cubicBezTo>
                  <a:cubicBezTo>
                    <a:pt x="40" y="184"/>
                    <a:pt x="39" y="183"/>
                    <a:pt x="39" y="183"/>
                  </a:cubicBezTo>
                  <a:cubicBezTo>
                    <a:pt x="38" y="184"/>
                    <a:pt x="36" y="184"/>
                    <a:pt x="37" y="186"/>
                  </a:cubicBezTo>
                  <a:cubicBezTo>
                    <a:pt x="38" y="187"/>
                    <a:pt x="39" y="188"/>
                    <a:pt x="40" y="188"/>
                  </a:cubicBezTo>
                  <a:cubicBezTo>
                    <a:pt x="42" y="187"/>
                    <a:pt x="39" y="186"/>
                    <a:pt x="41" y="186"/>
                  </a:cubicBezTo>
                  <a:cubicBezTo>
                    <a:pt x="43" y="188"/>
                    <a:pt x="41" y="189"/>
                    <a:pt x="44" y="189"/>
                  </a:cubicBezTo>
                  <a:cubicBezTo>
                    <a:pt x="43" y="188"/>
                    <a:pt x="44" y="187"/>
                    <a:pt x="45" y="186"/>
                  </a:cubicBezTo>
                  <a:cubicBezTo>
                    <a:pt x="47" y="188"/>
                    <a:pt x="47" y="188"/>
                    <a:pt x="47" y="188"/>
                  </a:cubicBezTo>
                  <a:cubicBezTo>
                    <a:pt x="45" y="188"/>
                    <a:pt x="45" y="188"/>
                    <a:pt x="45" y="188"/>
                  </a:cubicBezTo>
                  <a:cubicBezTo>
                    <a:pt x="46" y="191"/>
                    <a:pt x="48" y="188"/>
                    <a:pt x="49" y="190"/>
                  </a:cubicBezTo>
                  <a:cubicBezTo>
                    <a:pt x="48" y="193"/>
                    <a:pt x="48" y="193"/>
                    <a:pt x="48" y="193"/>
                  </a:cubicBezTo>
                  <a:cubicBezTo>
                    <a:pt x="46" y="193"/>
                    <a:pt x="46" y="188"/>
                    <a:pt x="44" y="190"/>
                  </a:cubicBezTo>
                  <a:cubicBezTo>
                    <a:pt x="45" y="192"/>
                    <a:pt x="46" y="192"/>
                    <a:pt x="47" y="194"/>
                  </a:cubicBezTo>
                  <a:cubicBezTo>
                    <a:pt x="46" y="193"/>
                    <a:pt x="46" y="193"/>
                    <a:pt x="46" y="193"/>
                  </a:cubicBezTo>
                  <a:cubicBezTo>
                    <a:pt x="46" y="194"/>
                    <a:pt x="43" y="196"/>
                    <a:pt x="46" y="198"/>
                  </a:cubicBezTo>
                  <a:cubicBezTo>
                    <a:pt x="48" y="198"/>
                    <a:pt x="47" y="197"/>
                    <a:pt x="48" y="197"/>
                  </a:cubicBezTo>
                  <a:cubicBezTo>
                    <a:pt x="50" y="200"/>
                    <a:pt x="52" y="200"/>
                    <a:pt x="53" y="202"/>
                  </a:cubicBezTo>
                  <a:cubicBezTo>
                    <a:pt x="51" y="202"/>
                    <a:pt x="54" y="205"/>
                    <a:pt x="51" y="204"/>
                  </a:cubicBezTo>
                  <a:cubicBezTo>
                    <a:pt x="52" y="203"/>
                    <a:pt x="49" y="198"/>
                    <a:pt x="47" y="198"/>
                  </a:cubicBezTo>
                  <a:cubicBezTo>
                    <a:pt x="46" y="201"/>
                    <a:pt x="46" y="196"/>
                    <a:pt x="44" y="197"/>
                  </a:cubicBezTo>
                  <a:cubicBezTo>
                    <a:pt x="45" y="199"/>
                    <a:pt x="43" y="200"/>
                    <a:pt x="42" y="201"/>
                  </a:cubicBezTo>
                  <a:cubicBezTo>
                    <a:pt x="42" y="202"/>
                    <a:pt x="43" y="202"/>
                    <a:pt x="43" y="202"/>
                  </a:cubicBezTo>
                  <a:cubicBezTo>
                    <a:pt x="45" y="202"/>
                    <a:pt x="44" y="201"/>
                    <a:pt x="46" y="200"/>
                  </a:cubicBezTo>
                  <a:cubicBezTo>
                    <a:pt x="47" y="203"/>
                    <a:pt x="49" y="205"/>
                    <a:pt x="51" y="206"/>
                  </a:cubicBezTo>
                  <a:cubicBezTo>
                    <a:pt x="51" y="207"/>
                    <a:pt x="49" y="208"/>
                    <a:pt x="48" y="207"/>
                  </a:cubicBezTo>
                  <a:cubicBezTo>
                    <a:pt x="50" y="209"/>
                    <a:pt x="52" y="213"/>
                    <a:pt x="53" y="216"/>
                  </a:cubicBezTo>
                  <a:cubicBezTo>
                    <a:pt x="54" y="213"/>
                    <a:pt x="55" y="219"/>
                    <a:pt x="57" y="217"/>
                  </a:cubicBezTo>
                  <a:cubicBezTo>
                    <a:pt x="56" y="215"/>
                    <a:pt x="57" y="213"/>
                    <a:pt x="58" y="213"/>
                  </a:cubicBezTo>
                  <a:cubicBezTo>
                    <a:pt x="59" y="214"/>
                    <a:pt x="57" y="214"/>
                    <a:pt x="57" y="214"/>
                  </a:cubicBezTo>
                  <a:cubicBezTo>
                    <a:pt x="59" y="215"/>
                    <a:pt x="56" y="217"/>
                    <a:pt x="59" y="218"/>
                  </a:cubicBezTo>
                  <a:cubicBezTo>
                    <a:pt x="57" y="215"/>
                    <a:pt x="56" y="218"/>
                    <a:pt x="54" y="219"/>
                  </a:cubicBezTo>
                  <a:cubicBezTo>
                    <a:pt x="56" y="220"/>
                    <a:pt x="53" y="219"/>
                    <a:pt x="54" y="221"/>
                  </a:cubicBezTo>
                  <a:cubicBezTo>
                    <a:pt x="56" y="223"/>
                    <a:pt x="58" y="225"/>
                    <a:pt x="59" y="227"/>
                  </a:cubicBezTo>
                  <a:cubicBezTo>
                    <a:pt x="59" y="231"/>
                    <a:pt x="63" y="235"/>
                    <a:pt x="63" y="238"/>
                  </a:cubicBezTo>
                  <a:cubicBezTo>
                    <a:pt x="63" y="240"/>
                    <a:pt x="61" y="239"/>
                    <a:pt x="61" y="241"/>
                  </a:cubicBezTo>
                  <a:cubicBezTo>
                    <a:pt x="61" y="243"/>
                    <a:pt x="62" y="239"/>
                    <a:pt x="62" y="242"/>
                  </a:cubicBezTo>
                  <a:cubicBezTo>
                    <a:pt x="62" y="242"/>
                    <a:pt x="62" y="242"/>
                    <a:pt x="62" y="242"/>
                  </a:cubicBezTo>
                  <a:cubicBezTo>
                    <a:pt x="63" y="243"/>
                    <a:pt x="62" y="247"/>
                    <a:pt x="65" y="247"/>
                  </a:cubicBezTo>
                  <a:cubicBezTo>
                    <a:pt x="63" y="247"/>
                    <a:pt x="63" y="247"/>
                    <a:pt x="63" y="247"/>
                  </a:cubicBezTo>
                  <a:cubicBezTo>
                    <a:pt x="63" y="248"/>
                    <a:pt x="63" y="248"/>
                    <a:pt x="64" y="248"/>
                  </a:cubicBezTo>
                  <a:cubicBezTo>
                    <a:pt x="63" y="248"/>
                    <a:pt x="62" y="249"/>
                    <a:pt x="62" y="248"/>
                  </a:cubicBezTo>
                  <a:cubicBezTo>
                    <a:pt x="60" y="251"/>
                    <a:pt x="63" y="252"/>
                    <a:pt x="63" y="254"/>
                  </a:cubicBezTo>
                  <a:cubicBezTo>
                    <a:pt x="64" y="252"/>
                    <a:pt x="64" y="252"/>
                    <a:pt x="64" y="252"/>
                  </a:cubicBezTo>
                  <a:cubicBezTo>
                    <a:pt x="66" y="255"/>
                    <a:pt x="65" y="258"/>
                    <a:pt x="66" y="261"/>
                  </a:cubicBezTo>
                  <a:cubicBezTo>
                    <a:pt x="64" y="261"/>
                    <a:pt x="64" y="261"/>
                    <a:pt x="64" y="261"/>
                  </a:cubicBezTo>
                  <a:cubicBezTo>
                    <a:pt x="65" y="263"/>
                    <a:pt x="65" y="263"/>
                    <a:pt x="65" y="263"/>
                  </a:cubicBezTo>
                  <a:cubicBezTo>
                    <a:pt x="64" y="262"/>
                    <a:pt x="63" y="264"/>
                    <a:pt x="64" y="265"/>
                  </a:cubicBezTo>
                  <a:cubicBezTo>
                    <a:pt x="61" y="261"/>
                    <a:pt x="61" y="261"/>
                    <a:pt x="61" y="261"/>
                  </a:cubicBezTo>
                  <a:cubicBezTo>
                    <a:pt x="61" y="259"/>
                    <a:pt x="62" y="262"/>
                    <a:pt x="64" y="261"/>
                  </a:cubicBezTo>
                  <a:cubicBezTo>
                    <a:pt x="65" y="260"/>
                    <a:pt x="64" y="257"/>
                    <a:pt x="63" y="257"/>
                  </a:cubicBezTo>
                  <a:cubicBezTo>
                    <a:pt x="63" y="258"/>
                    <a:pt x="63" y="258"/>
                    <a:pt x="64" y="259"/>
                  </a:cubicBezTo>
                  <a:cubicBezTo>
                    <a:pt x="62" y="259"/>
                    <a:pt x="62" y="258"/>
                    <a:pt x="60" y="257"/>
                  </a:cubicBezTo>
                  <a:cubicBezTo>
                    <a:pt x="60" y="258"/>
                    <a:pt x="60" y="259"/>
                    <a:pt x="61" y="259"/>
                  </a:cubicBezTo>
                  <a:cubicBezTo>
                    <a:pt x="60" y="258"/>
                    <a:pt x="59" y="257"/>
                    <a:pt x="59" y="255"/>
                  </a:cubicBezTo>
                  <a:cubicBezTo>
                    <a:pt x="60" y="256"/>
                    <a:pt x="60" y="254"/>
                    <a:pt x="60" y="254"/>
                  </a:cubicBezTo>
                  <a:cubicBezTo>
                    <a:pt x="59" y="254"/>
                    <a:pt x="58" y="253"/>
                    <a:pt x="58" y="251"/>
                  </a:cubicBezTo>
                  <a:cubicBezTo>
                    <a:pt x="60" y="249"/>
                    <a:pt x="56" y="247"/>
                    <a:pt x="56" y="244"/>
                  </a:cubicBezTo>
                  <a:cubicBezTo>
                    <a:pt x="57" y="245"/>
                    <a:pt x="59" y="246"/>
                    <a:pt x="60" y="247"/>
                  </a:cubicBezTo>
                  <a:cubicBezTo>
                    <a:pt x="61" y="245"/>
                    <a:pt x="60" y="245"/>
                    <a:pt x="60" y="243"/>
                  </a:cubicBezTo>
                  <a:cubicBezTo>
                    <a:pt x="59" y="243"/>
                    <a:pt x="57" y="243"/>
                    <a:pt x="55" y="241"/>
                  </a:cubicBezTo>
                  <a:cubicBezTo>
                    <a:pt x="56" y="241"/>
                    <a:pt x="56" y="241"/>
                    <a:pt x="56" y="241"/>
                  </a:cubicBezTo>
                  <a:cubicBezTo>
                    <a:pt x="55" y="239"/>
                    <a:pt x="54" y="240"/>
                    <a:pt x="53" y="237"/>
                  </a:cubicBezTo>
                  <a:cubicBezTo>
                    <a:pt x="52" y="233"/>
                    <a:pt x="50" y="229"/>
                    <a:pt x="49" y="226"/>
                  </a:cubicBezTo>
                  <a:cubicBezTo>
                    <a:pt x="50" y="225"/>
                    <a:pt x="50" y="225"/>
                    <a:pt x="50" y="225"/>
                  </a:cubicBezTo>
                  <a:cubicBezTo>
                    <a:pt x="47" y="225"/>
                    <a:pt x="46" y="220"/>
                    <a:pt x="44" y="219"/>
                  </a:cubicBezTo>
                  <a:cubicBezTo>
                    <a:pt x="43" y="214"/>
                    <a:pt x="39" y="211"/>
                    <a:pt x="40" y="208"/>
                  </a:cubicBezTo>
                  <a:cubicBezTo>
                    <a:pt x="35" y="202"/>
                    <a:pt x="31" y="197"/>
                    <a:pt x="28" y="190"/>
                  </a:cubicBezTo>
                  <a:cubicBezTo>
                    <a:pt x="30" y="190"/>
                    <a:pt x="30" y="190"/>
                    <a:pt x="30" y="190"/>
                  </a:cubicBezTo>
                  <a:cubicBezTo>
                    <a:pt x="28" y="189"/>
                    <a:pt x="30" y="189"/>
                    <a:pt x="30" y="188"/>
                  </a:cubicBezTo>
                  <a:cubicBezTo>
                    <a:pt x="29" y="190"/>
                    <a:pt x="27" y="187"/>
                    <a:pt x="26" y="187"/>
                  </a:cubicBezTo>
                  <a:cubicBezTo>
                    <a:pt x="25" y="183"/>
                    <a:pt x="22" y="179"/>
                    <a:pt x="19" y="177"/>
                  </a:cubicBezTo>
                  <a:cubicBezTo>
                    <a:pt x="20" y="177"/>
                    <a:pt x="20" y="177"/>
                    <a:pt x="20" y="177"/>
                  </a:cubicBezTo>
                  <a:cubicBezTo>
                    <a:pt x="17" y="175"/>
                    <a:pt x="17" y="170"/>
                    <a:pt x="16" y="167"/>
                  </a:cubicBezTo>
                  <a:cubicBezTo>
                    <a:pt x="16" y="166"/>
                    <a:pt x="17" y="165"/>
                    <a:pt x="16" y="164"/>
                  </a:cubicBezTo>
                  <a:cubicBezTo>
                    <a:pt x="14" y="163"/>
                    <a:pt x="13" y="162"/>
                    <a:pt x="11" y="159"/>
                  </a:cubicBezTo>
                  <a:cubicBezTo>
                    <a:pt x="10" y="157"/>
                    <a:pt x="9" y="153"/>
                    <a:pt x="9" y="151"/>
                  </a:cubicBezTo>
                  <a:cubicBezTo>
                    <a:pt x="4" y="143"/>
                    <a:pt x="4" y="133"/>
                    <a:pt x="2" y="123"/>
                  </a:cubicBezTo>
                  <a:cubicBezTo>
                    <a:pt x="4" y="123"/>
                    <a:pt x="4" y="123"/>
                    <a:pt x="4" y="123"/>
                  </a:cubicBezTo>
                  <a:cubicBezTo>
                    <a:pt x="0" y="113"/>
                    <a:pt x="5" y="102"/>
                    <a:pt x="5" y="95"/>
                  </a:cubicBezTo>
                  <a:cubicBezTo>
                    <a:pt x="7" y="96"/>
                    <a:pt x="7" y="96"/>
                    <a:pt x="7" y="96"/>
                  </a:cubicBezTo>
                  <a:cubicBezTo>
                    <a:pt x="9" y="94"/>
                    <a:pt x="8" y="90"/>
                    <a:pt x="6" y="90"/>
                  </a:cubicBezTo>
                  <a:cubicBezTo>
                    <a:pt x="8" y="88"/>
                    <a:pt x="7" y="84"/>
                    <a:pt x="9" y="83"/>
                  </a:cubicBezTo>
                  <a:cubicBezTo>
                    <a:pt x="11" y="81"/>
                    <a:pt x="9" y="80"/>
                    <a:pt x="10" y="78"/>
                  </a:cubicBezTo>
                  <a:cubicBezTo>
                    <a:pt x="13" y="74"/>
                    <a:pt x="13" y="72"/>
                    <a:pt x="15" y="67"/>
                  </a:cubicBezTo>
                  <a:cubicBezTo>
                    <a:pt x="14" y="68"/>
                    <a:pt x="14" y="68"/>
                    <a:pt x="14" y="68"/>
                  </a:cubicBezTo>
                  <a:cubicBezTo>
                    <a:pt x="14" y="69"/>
                    <a:pt x="15" y="70"/>
                    <a:pt x="16" y="69"/>
                  </a:cubicBezTo>
                  <a:cubicBezTo>
                    <a:pt x="16" y="67"/>
                    <a:pt x="20" y="63"/>
                    <a:pt x="16" y="63"/>
                  </a:cubicBezTo>
                  <a:cubicBezTo>
                    <a:pt x="20" y="60"/>
                    <a:pt x="21" y="52"/>
                    <a:pt x="26" y="50"/>
                  </a:cubicBezTo>
                  <a:cubicBezTo>
                    <a:pt x="25" y="50"/>
                    <a:pt x="25" y="48"/>
                    <a:pt x="25" y="48"/>
                  </a:cubicBezTo>
                  <a:cubicBezTo>
                    <a:pt x="28" y="44"/>
                    <a:pt x="32" y="41"/>
                    <a:pt x="33" y="38"/>
                  </a:cubicBezTo>
                  <a:cubicBezTo>
                    <a:pt x="34" y="38"/>
                    <a:pt x="34" y="40"/>
                    <a:pt x="35" y="38"/>
                  </a:cubicBezTo>
                  <a:cubicBezTo>
                    <a:pt x="35" y="37"/>
                    <a:pt x="34" y="38"/>
                    <a:pt x="35" y="36"/>
                  </a:cubicBezTo>
                  <a:cubicBezTo>
                    <a:pt x="38" y="30"/>
                    <a:pt x="47" y="27"/>
                    <a:pt x="51" y="23"/>
                  </a:cubicBezTo>
                  <a:cubicBezTo>
                    <a:pt x="60" y="15"/>
                    <a:pt x="71" y="9"/>
                    <a:pt x="82" y="5"/>
                  </a:cubicBezTo>
                  <a:cubicBezTo>
                    <a:pt x="82" y="6"/>
                    <a:pt x="82" y="6"/>
                    <a:pt x="82" y="6"/>
                  </a:cubicBezTo>
                  <a:cubicBezTo>
                    <a:pt x="85" y="2"/>
                    <a:pt x="91" y="5"/>
                    <a:pt x="94" y="2"/>
                  </a:cubicBezTo>
                  <a:cubicBezTo>
                    <a:pt x="95" y="2"/>
                    <a:pt x="97" y="1"/>
                    <a:pt x="97" y="2"/>
                  </a:cubicBezTo>
                  <a:cubicBezTo>
                    <a:pt x="99" y="0"/>
                    <a:pt x="105" y="2"/>
                    <a:pt x="109" y="0"/>
                  </a:cubicBezTo>
                  <a:cubicBezTo>
                    <a:pt x="108" y="1"/>
                    <a:pt x="108" y="1"/>
                    <a:pt x="108" y="1"/>
                  </a:cubicBezTo>
                  <a:cubicBezTo>
                    <a:pt x="113" y="2"/>
                    <a:pt x="117" y="0"/>
                    <a:pt x="121" y="1"/>
                  </a:cubicBezTo>
                  <a:cubicBezTo>
                    <a:pt x="121" y="1"/>
                    <a:pt x="120" y="1"/>
                    <a:pt x="120" y="2"/>
                  </a:cubicBezTo>
                  <a:cubicBezTo>
                    <a:pt x="121" y="3"/>
                    <a:pt x="124" y="0"/>
                    <a:pt x="125" y="3"/>
                  </a:cubicBezTo>
                  <a:cubicBezTo>
                    <a:pt x="126" y="3"/>
                    <a:pt x="125" y="1"/>
                    <a:pt x="125" y="1"/>
                  </a:cubicBezTo>
                  <a:cubicBezTo>
                    <a:pt x="135" y="3"/>
                    <a:pt x="145" y="3"/>
                    <a:pt x="156" y="5"/>
                  </a:cubicBezTo>
                  <a:cubicBezTo>
                    <a:pt x="162" y="9"/>
                    <a:pt x="155" y="10"/>
                    <a:pt x="161" y="10"/>
                  </a:cubicBezTo>
                  <a:cubicBezTo>
                    <a:pt x="161" y="10"/>
                    <a:pt x="162" y="9"/>
                    <a:pt x="161" y="9"/>
                  </a:cubicBezTo>
                  <a:cubicBezTo>
                    <a:pt x="164" y="9"/>
                    <a:pt x="164" y="13"/>
                    <a:pt x="166" y="13"/>
                  </a:cubicBezTo>
                  <a:cubicBezTo>
                    <a:pt x="166" y="11"/>
                    <a:pt x="167" y="12"/>
                    <a:pt x="167" y="11"/>
                  </a:cubicBezTo>
                  <a:cubicBezTo>
                    <a:pt x="171" y="14"/>
                    <a:pt x="171" y="16"/>
                    <a:pt x="175" y="16"/>
                  </a:cubicBezTo>
                  <a:cubicBezTo>
                    <a:pt x="174" y="17"/>
                    <a:pt x="174" y="17"/>
                    <a:pt x="174" y="17"/>
                  </a:cubicBezTo>
                  <a:cubicBezTo>
                    <a:pt x="180" y="16"/>
                    <a:pt x="183" y="20"/>
                    <a:pt x="188" y="19"/>
                  </a:cubicBezTo>
                  <a:cubicBezTo>
                    <a:pt x="208" y="32"/>
                    <a:pt x="224" y="51"/>
                    <a:pt x="233" y="72"/>
                  </a:cubicBezTo>
                  <a:cubicBezTo>
                    <a:pt x="241" y="94"/>
                    <a:pt x="245" y="117"/>
                    <a:pt x="239" y="141"/>
                  </a:cubicBezTo>
                  <a:cubicBezTo>
                    <a:pt x="236" y="146"/>
                    <a:pt x="236" y="146"/>
                    <a:pt x="235" y="152"/>
                  </a:cubicBezTo>
                  <a:cubicBezTo>
                    <a:pt x="235" y="152"/>
                    <a:pt x="235" y="151"/>
                    <a:pt x="234" y="152"/>
                  </a:cubicBezTo>
                  <a:cubicBezTo>
                    <a:pt x="236" y="153"/>
                    <a:pt x="233" y="156"/>
                    <a:pt x="234" y="157"/>
                  </a:cubicBezTo>
                  <a:cubicBezTo>
                    <a:pt x="231" y="165"/>
                    <a:pt x="227" y="172"/>
                    <a:pt x="222" y="180"/>
                  </a:cubicBezTo>
                  <a:cubicBezTo>
                    <a:pt x="223" y="179"/>
                    <a:pt x="222" y="177"/>
                    <a:pt x="221" y="179"/>
                  </a:cubicBezTo>
                  <a:cubicBezTo>
                    <a:pt x="221" y="181"/>
                    <a:pt x="221" y="181"/>
                    <a:pt x="221" y="181"/>
                  </a:cubicBezTo>
                  <a:cubicBezTo>
                    <a:pt x="221" y="181"/>
                    <a:pt x="221" y="181"/>
                    <a:pt x="221" y="181"/>
                  </a:cubicBezTo>
                  <a:cubicBezTo>
                    <a:pt x="220" y="182"/>
                    <a:pt x="221" y="183"/>
                    <a:pt x="222" y="183"/>
                  </a:cubicBezTo>
                  <a:cubicBezTo>
                    <a:pt x="210" y="202"/>
                    <a:pt x="192" y="213"/>
                    <a:pt x="179" y="228"/>
                  </a:cubicBezTo>
                  <a:cubicBezTo>
                    <a:pt x="176" y="230"/>
                    <a:pt x="172" y="236"/>
                    <a:pt x="170" y="240"/>
                  </a:cubicBezTo>
                  <a:cubicBezTo>
                    <a:pt x="159" y="249"/>
                    <a:pt x="153" y="260"/>
                    <a:pt x="152" y="274"/>
                  </a:cubicBezTo>
                  <a:cubicBezTo>
                    <a:pt x="152" y="274"/>
                    <a:pt x="148" y="272"/>
                    <a:pt x="148" y="2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p:nvPr/>
          </p:nvSpPr>
          <p:spPr bwMode="auto">
            <a:xfrm>
              <a:off x="9121775" y="3151188"/>
              <a:ext cx="11112" cy="11113"/>
            </a:xfrm>
            <a:custGeom>
              <a:avLst/>
              <a:gdLst>
                <a:gd name="T0" fmla="*/ 0 w 3"/>
                <a:gd name="T1" fmla="*/ 2 h 3"/>
                <a:gd name="T2" fmla="*/ 3 w 3"/>
                <a:gd name="T3" fmla="*/ 1 h 3"/>
                <a:gd name="T4" fmla="*/ 0 w 3"/>
                <a:gd name="T5" fmla="*/ 2 h 3"/>
              </a:gdLst>
              <a:ahLst/>
              <a:cxnLst>
                <a:cxn ang="0">
                  <a:pos x="T0" y="T1"/>
                </a:cxn>
                <a:cxn ang="0">
                  <a:pos x="T2" y="T3"/>
                </a:cxn>
                <a:cxn ang="0">
                  <a:pos x="T4" y="T5"/>
                </a:cxn>
              </a:cxnLst>
              <a:rect l="0" t="0" r="r" b="b"/>
              <a:pathLst>
                <a:path w="3" h="3">
                  <a:moveTo>
                    <a:pt x="0" y="2"/>
                  </a:moveTo>
                  <a:cubicBezTo>
                    <a:pt x="1" y="2"/>
                    <a:pt x="2" y="0"/>
                    <a:pt x="3" y="1"/>
                  </a:cubicBezTo>
                  <a:cubicBezTo>
                    <a:pt x="2" y="2"/>
                    <a:pt x="1" y="3"/>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p:nvPr/>
          </p:nvSpPr>
          <p:spPr bwMode="auto">
            <a:xfrm>
              <a:off x="9110663" y="2973388"/>
              <a:ext cx="7937" cy="4763"/>
            </a:xfrm>
            <a:custGeom>
              <a:avLst/>
              <a:gdLst>
                <a:gd name="T0" fmla="*/ 0 w 2"/>
                <a:gd name="T1" fmla="*/ 1 h 1"/>
                <a:gd name="T2" fmla="*/ 0 w 2"/>
                <a:gd name="T3" fmla="*/ 0 h 1"/>
                <a:gd name="T4" fmla="*/ 1 w 2"/>
                <a:gd name="T5" fmla="*/ 1 h 1"/>
                <a:gd name="T6" fmla="*/ 0 w 2"/>
                <a:gd name="T7" fmla="*/ 1 h 1"/>
              </a:gdLst>
              <a:ahLst/>
              <a:cxnLst>
                <a:cxn ang="0">
                  <a:pos x="T0" y="T1"/>
                </a:cxn>
                <a:cxn ang="0">
                  <a:pos x="T2" y="T3"/>
                </a:cxn>
                <a:cxn ang="0">
                  <a:pos x="T4" y="T5"/>
                </a:cxn>
                <a:cxn ang="0">
                  <a:pos x="T6" y="T7"/>
                </a:cxn>
              </a:cxnLst>
              <a:rect l="0" t="0" r="r" b="b"/>
              <a:pathLst>
                <a:path w="2" h="1">
                  <a:moveTo>
                    <a:pt x="0" y="1"/>
                  </a:moveTo>
                  <a:cubicBezTo>
                    <a:pt x="0" y="1"/>
                    <a:pt x="0" y="0"/>
                    <a:pt x="0" y="0"/>
                  </a:cubicBezTo>
                  <a:cubicBezTo>
                    <a:pt x="1" y="1"/>
                    <a:pt x="2" y="1"/>
                    <a:pt x="1" y="1"/>
                  </a:cubicBezTo>
                  <a:cubicBezTo>
                    <a:pt x="1"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p:nvPr/>
          </p:nvSpPr>
          <p:spPr bwMode="auto">
            <a:xfrm>
              <a:off x="9091613" y="2936876"/>
              <a:ext cx="15875" cy="11113"/>
            </a:xfrm>
            <a:custGeom>
              <a:avLst/>
              <a:gdLst>
                <a:gd name="T0" fmla="*/ 0 w 4"/>
                <a:gd name="T1" fmla="*/ 0 h 3"/>
                <a:gd name="T2" fmla="*/ 4 w 4"/>
                <a:gd name="T3" fmla="*/ 3 h 3"/>
                <a:gd name="T4" fmla="*/ 0 w 4"/>
                <a:gd name="T5" fmla="*/ 0 h 3"/>
              </a:gdLst>
              <a:ahLst/>
              <a:cxnLst>
                <a:cxn ang="0">
                  <a:pos x="T0" y="T1"/>
                </a:cxn>
                <a:cxn ang="0">
                  <a:pos x="T2" y="T3"/>
                </a:cxn>
                <a:cxn ang="0">
                  <a:pos x="T4" y="T5"/>
                </a:cxn>
              </a:cxnLst>
              <a:rect l="0" t="0" r="r" b="b"/>
              <a:pathLst>
                <a:path w="4" h="3">
                  <a:moveTo>
                    <a:pt x="0" y="0"/>
                  </a:moveTo>
                  <a:cubicBezTo>
                    <a:pt x="1" y="0"/>
                    <a:pt x="3" y="2"/>
                    <a:pt x="4"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p:nvPr/>
          </p:nvSpPr>
          <p:spPr bwMode="auto">
            <a:xfrm>
              <a:off x="9085263" y="2887663"/>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0" y="0"/>
                    <a:pt x="0" y="0"/>
                    <a:pt x="1" y="1"/>
                  </a:cubicBezTo>
                  <a:cubicBezTo>
                    <a:pt x="1" y="2"/>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p:nvPr/>
          </p:nvSpPr>
          <p:spPr bwMode="auto">
            <a:xfrm>
              <a:off x="9072563" y="2882901"/>
              <a:ext cx="7937" cy="12700"/>
            </a:xfrm>
            <a:custGeom>
              <a:avLst/>
              <a:gdLst>
                <a:gd name="T0" fmla="*/ 1 w 2"/>
                <a:gd name="T1" fmla="*/ 3 h 3"/>
                <a:gd name="T2" fmla="*/ 1 w 2"/>
                <a:gd name="T3" fmla="*/ 0 h 3"/>
                <a:gd name="T4" fmla="*/ 1 w 2"/>
                <a:gd name="T5" fmla="*/ 3 h 3"/>
              </a:gdLst>
              <a:ahLst/>
              <a:cxnLst>
                <a:cxn ang="0">
                  <a:pos x="T0" y="T1"/>
                </a:cxn>
                <a:cxn ang="0">
                  <a:pos x="T2" y="T3"/>
                </a:cxn>
                <a:cxn ang="0">
                  <a:pos x="T4" y="T5"/>
                </a:cxn>
              </a:cxnLst>
              <a:rect l="0" t="0" r="r" b="b"/>
              <a:pathLst>
                <a:path w="2" h="3">
                  <a:moveTo>
                    <a:pt x="1" y="3"/>
                  </a:moveTo>
                  <a:cubicBezTo>
                    <a:pt x="0" y="2"/>
                    <a:pt x="0" y="1"/>
                    <a:pt x="1" y="0"/>
                  </a:cubicBezTo>
                  <a:cubicBezTo>
                    <a:pt x="0" y="1"/>
                    <a:pt x="2" y="2"/>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p:nvPr/>
          </p:nvSpPr>
          <p:spPr bwMode="auto">
            <a:xfrm>
              <a:off x="9036050" y="2800351"/>
              <a:ext cx="11112" cy="7938"/>
            </a:xfrm>
            <a:custGeom>
              <a:avLst/>
              <a:gdLst>
                <a:gd name="T0" fmla="*/ 1 w 3"/>
                <a:gd name="T1" fmla="*/ 2 h 2"/>
                <a:gd name="T2" fmla="*/ 1 w 3"/>
                <a:gd name="T3" fmla="*/ 0 h 2"/>
                <a:gd name="T4" fmla="*/ 1 w 3"/>
                <a:gd name="T5" fmla="*/ 2 h 2"/>
              </a:gdLst>
              <a:ahLst/>
              <a:cxnLst>
                <a:cxn ang="0">
                  <a:pos x="T0" y="T1"/>
                </a:cxn>
                <a:cxn ang="0">
                  <a:pos x="T2" y="T3"/>
                </a:cxn>
                <a:cxn ang="0">
                  <a:pos x="T4" y="T5"/>
                </a:cxn>
              </a:cxnLst>
              <a:rect l="0" t="0" r="r" b="b"/>
              <a:pathLst>
                <a:path w="3" h="2">
                  <a:moveTo>
                    <a:pt x="1" y="2"/>
                  </a:moveTo>
                  <a:cubicBezTo>
                    <a:pt x="1" y="2"/>
                    <a:pt x="0" y="1"/>
                    <a:pt x="1" y="0"/>
                  </a:cubicBezTo>
                  <a:cubicBezTo>
                    <a:pt x="0" y="1"/>
                    <a:pt x="3" y="2"/>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p:nvPr/>
          </p:nvSpPr>
          <p:spPr bwMode="auto">
            <a:xfrm>
              <a:off x="9017000" y="2767013"/>
              <a:ext cx="3175" cy="7938"/>
            </a:xfrm>
            <a:custGeom>
              <a:avLst/>
              <a:gdLst>
                <a:gd name="T0" fmla="*/ 0 w 1"/>
                <a:gd name="T1" fmla="*/ 2 h 2"/>
                <a:gd name="T2" fmla="*/ 0 w 1"/>
                <a:gd name="T3" fmla="*/ 1 h 2"/>
                <a:gd name="T4" fmla="*/ 1 w 1"/>
                <a:gd name="T5" fmla="*/ 1 h 2"/>
                <a:gd name="T6" fmla="*/ 0 w 1"/>
                <a:gd name="T7" fmla="*/ 2 h 2"/>
              </a:gdLst>
              <a:ahLst/>
              <a:cxnLst>
                <a:cxn ang="0">
                  <a:pos x="T0" y="T1"/>
                </a:cxn>
                <a:cxn ang="0">
                  <a:pos x="T2" y="T3"/>
                </a:cxn>
                <a:cxn ang="0">
                  <a:pos x="T4" y="T5"/>
                </a:cxn>
                <a:cxn ang="0">
                  <a:pos x="T6" y="T7"/>
                </a:cxn>
              </a:cxnLst>
              <a:rect l="0" t="0" r="r" b="b"/>
              <a:pathLst>
                <a:path w="1" h="2">
                  <a:moveTo>
                    <a:pt x="0" y="2"/>
                  </a:moveTo>
                  <a:cubicBezTo>
                    <a:pt x="0" y="2"/>
                    <a:pt x="0" y="1"/>
                    <a:pt x="0" y="1"/>
                  </a:cubicBezTo>
                  <a:cubicBezTo>
                    <a:pt x="0" y="0"/>
                    <a:pt x="1" y="1"/>
                    <a:pt x="1" y="1"/>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9283700" y="2217738"/>
              <a:ext cx="4762" cy="3175"/>
            </a:xfrm>
            <a:custGeom>
              <a:avLst/>
              <a:gdLst>
                <a:gd name="T0" fmla="*/ 3 w 3"/>
                <a:gd name="T1" fmla="*/ 0 h 2"/>
                <a:gd name="T2" fmla="*/ 0 w 3"/>
                <a:gd name="T3" fmla="*/ 2 h 2"/>
                <a:gd name="T4" fmla="*/ 0 w 3"/>
                <a:gd name="T5" fmla="*/ 0 h 2"/>
                <a:gd name="T6" fmla="*/ 3 w 3"/>
                <a:gd name="T7" fmla="*/ 0 h 2"/>
              </a:gdLst>
              <a:ahLst/>
              <a:cxnLst>
                <a:cxn ang="0">
                  <a:pos x="T0" y="T1"/>
                </a:cxn>
                <a:cxn ang="0">
                  <a:pos x="T2" y="T3"/>
                </a:cxn>
                <a:cxn ang="0">
                  <a:pos x="T4" y="T5"/>
                </a:cxn>
                <a:cxn ang="0">
                  <a:pos x="T6" y="T7"/>
                </a:cxn>
              </a:cxnLst>
              <a:rect l="0" t="0" r="r" b="b"/>
              <a:pathLst>
                <a:path w="3" h="2">
                  <a:moveTo>
                    <a:pt x="3" y="0"/>
                  </a:moveTo>
                  <a:lnTo>
                    <a:pt x="0" y="2"/>
                  </a:lnTo>
                  <a:lnTo>
                    <a:pt x="0" y="0"/>
                  </a:ln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 name="Freeform 15"/>
            <p:cNvSpPr/>
            <p:nvPr/>
          </p:nvSpPr>
          <p:spPr bwMode="auto">
            <a:xfrm>
              <a:off x="9588500" y="2297113"/>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2" y="0"/>
                    <a:pt x="1" y="1"/>
                    <a:pt x="1" y="1"/>
                  </a:cubicBezTo>
                  <a:cubicBezTo>
                    <a:pt x="0" y="1"/>
                    <a:pt x="2"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p:nvPr/>
          </p:nvSpPr>
          <p:spPr bwMode="auto">
            <a:xfrm>
              <a:off x="9709150" y="2420938"/>
              <a:ext cx="7937" cy="3175"/>
            </a:xfrm>
            <a:custGeom>
              <a:avLst/>
              <a:gdLst>
                <a:gd name="T0" fmla="*/ 0 w 5"/>
                <a:gd name="T1" fmla="*/ 2 h 2"/>
                <a:gd name="T2" fmla="*/ 0 w 5"/>
                <a:gd name="T3" fmla="*/ 0 h 2"/>
                <a:gd name="T4" fmla="*/ 5 w 5"/>
                <a:gd name="T5" fmla="*/ 0 h 2"/>
                <a:gd name="T6" fmla="*/ 0 w 5"/>
                <a:gd name="T7" fmla="*/ 2 h 2"/>
              </a:gdLst>
              <a:ahLst/>
              <a:cxnLst>
                <a:cxn ang="0">
                  <a:pos x="T0" y="T1"/>
                </a:cxn>
                <a:cxn ang="0">
                  <a:pos x="T2" y="T3"/>
                </a:cxn>
                <a:cxn ang="0">
                  <a:pos x="T4" y="T5"/>
                </a:cxn>
                <a:cxn ang="0">
                  <a:pos x="T6" y="T7"/>
                </a:cxn>
              </a:cxnLst>
              <a:rect l="0" t="0" r="r" b="b"/>
              <a:pathLst>
                <a:path w="5" h="2">
                  <a:moveTo>
                    <a:pt x="0" y="2"/>
                  </a:moveTo>
                  <a:lnTo>
                    <a:pt x="0" y="0"/>
                  </a:lnTo>
                  <a:lnTo>
                    <a:pt x="5"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p:nvPr/>
          </p:nvSpPr>
          <p:spPr bwMode="auto">
            <a:xfrm>
              <a:off x="9107488" y="3151188"/>
              <a:ext cx="22225" cy="6350"/>
            </a:xfrm>
            <a:custGeom>
              <a:avLst/>
              <a:gdLst>
                <a:gd name="T0" fmla="*/ 4 w 6"/>
                <a:gd name="T1" fmla="*/ 0 h 2"/>
                <a:gd name="T2" fmla="*/ 2 w 6"/>
                <a:gd name="T3" fmla="*/ 1 h 2"/>
                <a:gd name="T4" fmla="*/ 4 w 6"/>
                <a:gd name="T5" fmla="*/ 0 h 2"/>
              </a:gdLst>
              <a:ahLst/>
              <a:cxnLst>
                <a:cxn ang="0">
                  <a:pos x="T0" y="T1"/>
                </a:cxn>
                <a:cxn ang="0">
                  <a:pos x="T2" y="T3"/>
                </a:cxn>
                <a:cxn ang="0">
                  <a:pos x="T4" y="T5"/>
                </a:cxn>
              </a:cxnLst>
              <a:rect l="0" t="0" r="r" b="b"/>
              <a:pathLst>
                <a:path w="6" h="2">
                  <a:moveTo>
                    <a:pt x="4" y="0"/>
                  </a:moveTo>
                  <a:cubicBezTo>
                    <a:pt x="0" y="1"/>
                    <a:pt x="6" y="2"/>
                    <a:pt x="2" y="1"/>
                  </a:cubicBezTo>
                  <a:cubicBezTo>
                    <a:pt x="2" y="0"/>
                    <a:pt x="3" y="0"/>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p:nvPr/>
          </p:nvSpPr>
          <p:spPr bwMode="auto">
            <a:xfrm>
              <a:off x="8783638" y="3152777"/>
              <a:ext cx="703262" cy="1362075"/>
            </a:xfrm>
            <a:custGeom>
              <a:avLst/>
              <a:gdLst>
                <a:gd name="T0" fmla="*/ 73 w 187"/>
                <a:gd name="T1" fmla="*/ 274 h 362"/>
                <a:gd name="T2" fmla="*/ 105 w 187"/>
                <a:gd name="T3" fmla="*/ 211 h 362"/>
                <a:gd name="T4" fmla="*/ 107 w 187"/>
                <a:gd name="T5" fmla="*/ 187 h 362"/>
                <a:gd name="T6" fmla="*/ 105 w 187"/>
                <a:gd name="T7" fmla="*/ 126 h 362"/>
                <a:gd name="T8" fmla="*/ 135 w 187"/>
                <a:gd name="T9" fmla="*/ 109 h 362"/>
                <a:gd name="T10" fmla="*/ 98 w 187"/>
                <a:gd name="T11" fmla="*/ 101 h 362"/>
                <a:gd name="T12" fmla="*/ 110 w 187"/>
                <a:gd name="T13" fmla="*/ 86 h 362"/>
                <a:gd name="T14" fmla="*/ 143 w 187"/>
                <a:gd name="T15" fmla="*/ 78 h 362"/>
                <a:gd name="T16" fmla="*/ 169 w 187"/>
                <a:gd name="T17" fmla="*/ 72 h 362"/>
                <a:gd name="T18" fmla="*/ 166 w 187"/>
                <a:gd name="T19" fmla="*/ 85 h 362"/>
                <a:gd name="T20" fmla="*/ 168 w 187"/>
                <a:gd name="T21" fmla="*/ 83 h 362"/>
                <a:gd name="T22" fmla="*/ 168 w 187"/>
                <a:gd name="T23" fmla="*/ 75 h 362"/>
                <a:gd name="T24" fmla="*/ 168 w 187"/>
                <a:gd name="T25" fmla="*/ 83 h 362"/>
                <a:gd name="T26" fmla="*/ 157 w 187"/>
                <a:gd name="T27" fmla="*/ 79 h 362"/>
                <a:gd name="T28" fmla="*/ 131 w 187"/>
                <a:gd name="T29" fmla="*/ 79 h 362"/>
                <a:gd name="T30" fmla="*/ 95 w 187"/>
                <a:gd name="T31" fmla="*/ 80 h 362"/>
                <a:gd name="T32" fmla="*/ 70 w 187"/>
                <a:gd name="T33" fmla="*/ 73 h 362"/>
                <a:gd name="T34" fmla="*/ 74 w 187"/>
                <a:gd name="T35" fmla="*/ 61 h 362"/>
                <a:gd name="T36" fmla="*/ 94 w 187"/>
                <a:gd name="T37" fmla="*/ 54 h 362"/>
                <a:gd name="T38" fmla="*/ 110 w 187"/>
                <a:gd name="T39" fmla="*/ 48 h 362"/>
                <a:gd name="T40" fmla="*/ 119 w 187"/>
                <a:gd name="T41" fmla="*/ 46 h 362"/>
                <a:gd name="T42" fmla="*/ 144 w 187"/>
                <a:gd name="T43" fmla="*/ 43 h 362"/>
                <a:gd name="T44" fmla="*/ 169 w 187"/>
                <a:gd name="T45" fmla="*/ 33 h 362"/>
                <a:gd name="T46" fmla="*/ 161 w 187"/>
                <a:gd name="T47" fmla="*/ 45 h 362"/>
                <a:gd name="T48" fmla="*/ 143 w 187"/>
                <a:gd name="T49" fmla="*/ 44 h 362"/>
                <a:gd name="T50" fmla="*/ 92 w 187"/>
                <a:gd name="T51" fmla="*/ 49 h 362"/>
                <a:gd name="T52" fmla="*/ 80 w 187"/>
                <a:gd name="T53" fmla="*/ 42 h 362"/>
                <a:gd name="T54" fmla="*/ 83 w 187"/>
                <a:gd name="T55" fmla="*/ 27 h 362"/>
                <a:gd name="T56" fmla="*/ 101 w 187"/>
                <a:gd name="T57" fmla="*/ 21 h 362"/>
                <a:gd name="T58" fmla="*/ 117 w 187"/>
                <a:gd name="T59" fmla="*/ 15 h 362"/>
                <a:gd name="T60" fmla="*/ 127 w 187"/>
                <a:gd name="T61" fmla="*/ 15 h 362"/>
                <a:gd name="T62" fmla="*/ 143 w 187"/>
                <a:gd name="T63" fmla="*/ 19 h 362"/>
                <a:gd name="T64" fmla="*/ 160 w 187"/>
                <a:gd name="T65" fmla="*/ 14 h 362"/>
                <a:gd name="T66" fmla="*/ 173 w 187"/>
                <a:gd name="T67" fmla="*/ 4 h 362"/>
                <a:gd name="T68" fmla="*/ 181 w 187"/>
                <a:gd name="T69" fmla="*/ 3 h 362"/>
                <a:gd name="T70" fmla="*/ 178 w 187"/>
                <a:gd name="T71" fmla="*/ 21 h 362"/>
                <a:gd name="T72" fmla="*/ 181 w 187"/>
                <a:gd name="T73" fmla="*/ 4 h 362"/>
                <a:gd name="T74" fmla="*/ 180 w 187"/>
                <a:gd name="T75" fmla="*/ 6 h 362"/>
                <a:gd name="T76" fmla="*/ 183 w 187"/>
                <a:gd name="T77" fmla="*/ 8 h 362"/>
                <a:gd name="T78" fmla="*/ 180 w 187"/>
                <a:gd name="T79" fmla="*/ 16 h 362"/>
                <a:gd name="T80" fmla="*/ 156 w 187"/>
                <a:gd name="T81" fmla="*/ 15 h 362"/>
                <a:gd name="T82" fmla="*/ 118 w 187"/>
                <a:gd name="T83" fmla="*/ 12 h 362"/>
                <a:gd name="T84" fmla="*/ 97 w 187"/>
                <a:gd name="T85" fmla="*/ 11 h 362"/>
                <a:gd name="T86" fmla="*/ 109 w 187"/>
                <a:gd name="T87" fmla="*/ 5 h 362"/>
                <a:gd name="T88" fmla="*/ 135 w 187"/>
                <a:gd name="T89" fmla="*/ 2 h 362"/>
                <a:gd name="T90" fmla="*/ 186 w 187"/>
                <a:gd name="T91" fmla="*/ 9 h 362"/>
                <a:gd name="T92" fmla="*/ 176 w 187"/>
                <a:gd name="T93" fmla="*/ 20 h 362"/>
                <a:gd name="T94" fmla="*/ 123 w 187"/>
                <a:gd name="T95" fmla="*/ 30 h 362"/>
                <a:gd name="T96" fmla="*/ 78 w 187"/>
                <a:gd name="T97" fmla="*/ 31 h 362"/>
                <a:gd name="T98" fmla="*/ 86 w 187"/>
                <a:gd name="T99" fmla="*/ 33 h 362"/>
                <a:gd name="T100" fmla="*/ 159 w 187"/>
                <a:gd name="T101" fmla="*/ 30 h 362"/>
                <a:gd name="T102" fmla="*/ 176 w 187"/>
                <a:gd name="T103" fmla="*/ 50 h 362"/>
                <a:gd name="T104" fmla="*/ 145 w 187"/>
                <a:gd name="T105" fmla="*/ 58 h 362"/>
                <a:gd name="T106" fmla="*/ 82 w 187"/>
                <a:gd name="T107" fmla="*/ 74 h 362"/>
                <a:gd name="T108" fmla="*/ 81 w 187"/>
                <a:gd name="T109" fmla="*/ 60 h 362"/>
                <a:gd name="T110" fmla="*/ 127 w 187"/>
                <a:gd name="T111" fmla="*/ 66 h 362"/>
                <a:gd name="T112" fmla="*/ 176 w 187"/>
                <a:gd name="T113" fmla="*/ 75 h 362"/>
                <a:gd name="T114" fmla="*/ 170 w 187"/>
                <a:gd name="T115" fmla="*/ 88 h 362"/>
                <a:gd name="T116" fmla="*/ 105 w 187"/>
                <a:gd name="T117" fmla="*/ 104 h 362"/>
                <a:gd name="T118" fmla="*/ 104 w 187"/>
                <a:gd name="T119" fmla="*/ 88 h 362"/>
                <a:gd name="T120" fmla="*/ 144 w 187"/>
                <a:gd name="T121" fmla="*/ 117 h 362"/>
                <a:gd name="T122" fmla="*/ 118 w 187"/>
                <a:gd name="T123" fmla="*/ 169 h 362"/>
                <a:gd name="T124" fmla="*/ 112 w 187"/>
                <a:gd name="T125" fmla="*/ 233 h 3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87" h="362">
                  <a:moveTo>
                    <a:pt x="6" y="350"/>
                  </a:moveTo>
                  <a:cubicBezTo>
                    <a:pt x="10" y="338"/>
                    <a:pt x="24" y="331"/>
                    <a:pt x="30" y="320"/>
                  </a:cubicBezTo>
                  <a:cubicBezTo>
                    <a:pt x="31" y="319"/>
                    <a:pt x="31" y="322"/>
                    <a:pt x="33" y="319"/>
                  </a:cubicBezTo>
                  <a:cubicBezTo>
                    <a:pt x="39" y="308"/>
                    <a:pt x="53" y="296"/>
                    <a:pt x="64" y="286"/>
                  </a:cubicBezTo>
                  <a:cubicBezTo>
                    <a:pt x="64" y="287"/>
                    <a:pt x="64" y="287"/>
                    <a:pt x="64" y="287"/>
                  </a:cubicBezTo>
                  <a:cubicBezTo>
                    <a:pt x="67" y="286"/>
                    <a:pt x="67" y="282"/>
                    <a:pt x="69" y="279"/>
                  </a:cubicBezTo>
                  <a:cubicBezTo>
                    <a:pt x="69" y="280"/>
                    <a:pt x="69" y="281"/>
                    <a:pt x="70" y="280"/>
                  </a:cubicBezTo>
                  <a:cubicBezTo>
                    <a:pt x="69" y="279"/>
                    <a:pt x="73" y="276"/>
                    <a:pt x="73" y="274"/>
                  </a:cubicBezTo>
                  <a:cubicBezTo>
                    <a:pt x="74" y="274"/>
                    <a:pt x="74" y="274"/>
                    <a:pt x="76" y="274"/>
                  </a:cubicBezTo>
                  <a:cubicBezTo>
                    <a:pt x="76" y="271"/>
                    <a:pt x="76" y="271"/>
                    <a:pt x="76" y="271"/>
                  </a:cubicBezTo>
                  <a:cubicBezTo>
                    <a:pt x="75" y="265"/>
                    <a:pt x="83" y="262"/>
                    <a:pt x="85" y="256"/>
                  </a:cubicBezTo>
                  <a:cubicBezTo>
                    <a:pt x="85" y="256"/>
                    <a:pt x="85" y="257"/>
                    <a:pt x="85" y="257"/>
                  </a:cubicBezTo>
                  <a:cubicBezTo>
                    <a:pt x="89" y="247"/>
                    <a:pt x="96" y="236"/>
                    <a:pt x="100" y="226"/>
                  </a:cubicBezTo>
                  <a:cubicBezTo>
                    <a:pt x="100" y="226"/>
                    <a:pt x="101" y="227"/>
                    <a:pt x="102" y="227"/>
                  </a:cubicBezTo>
                  <a:cubicBezTo>
                    <a:pt x="100" y="226"/>
                    <a:pt x="102" y="222"/>
                    <a:pt x="103" y="219"/>
                  </a:cubicBezTo>
                  <a:cubicBezTo>
                    <a:pt x="105" y="219"/>
                    <a:pt x="103" y="214"/>
                    <a:pt x="105" y="211"/>
                  </a:cubicBezTo>
                  <a:cubicBezTo>
                    <a:pt x="105" y="211"/>
                    <a:pt x="105" y="211"/>
                    <a:pt x="105" y="211"/>
                  </a:cubicBezTo>
                  <a:cubicBezTo>
                    <a:pt x="104" y="208"/>
                    <a:pt x="107" y="208"/>
                    <a:pt x="106" y="205"/>
                  </a:cubicBezTo>
                  <a:cubicBezTo>
                    <a:pt x="107" y="204"/>
                    <a:pt x="107" y="204"/>
                    <a:pt x="107" y="204"/>
                  </a:cubicBezTo>
                  <a:cubicBezTo>
                    <a:pt x="105" y="203"/>
                    <a:pt x="110" y="201"/>
                    <a:pt x="109" y="198"/>
                  </a:cubicBezTo>
                  <a:cubicBezTo>
                    <a:pt x="108" y="198"/>
                    <a:pt x="108" y="198"/>
                    <a:pt x="108" y="198"/>
                  </a:cubicBezTo>
                  <a:cubicBezTo>
                    <a:pt x="108" y="196"/>
                    <a:pt x="109" y="196"/>
                    <a:pt x="109" y="194"/>
                  </a:cubicBezTo>
                  <a:cubicBezTo>
                    <a:pt x="109" y="193"/>
                    <a:pt x="109" y="193"/>
                    <a:pt x="109" y="193"/>
                  </a:cubicBezTo>
                  <a:cubicBezTo>
                    <a:pt x="108" y="189"/>
                    <a:pt x="109" y="187"/>
                    <a:pt x="107" y="187"/>
                  </a:cubicBezTo>
                  <a:cubicBezTo>
                    <a:pt x="109" y="185"/>
                    <a:pt x="108" y="191"/>
                    <a:pt x="111" y="188"/>
                  </a:cubicBezTo>
                  <a:cubicBezTo>
                    <a:pt x="109" y="173"/>
                    <a:pt x="96" y="164"/>
                    <a:pt x="91" y="148"/>
                  </a:cubicBezTo>
                  <a:cubicBezTo>
                    <a:pt x="92" y="146"/>
                    <a:pt x="92" y="145"/>
                    <a:pt x="93" y="145"/>
                  </a:cubicBezTo>
                  <a:cubicBezTo>
                    <a:pt x="93" y="144"/>
                    <a:pt x="95" y="140"/>
                    <a:pt x="95" y="138"/>
                  </a:cubicBezTo>
                  <a:cubicBezTo>
                    <a:pt x="94" y="139"/>
                    <a:pt x="96" y="138"/>
                    <a:pt x="96" y="137"/>
                  </a:cubicBezTo>
                  <a:cubicBezTo>
                    <a:pt x="99" y="136"/>
                    <a:pt x="96" y="134"/>
                    <a:pt x="99" y="132"/>
                  </a:cubicBezTo>
                  <a:cubicBezTo>
                    <a:pt x="98" y="133"/>
                    <a:pt x="99" y="134"/>
                    <a:pt x="100" y="134"/>
                  </a:cubicBezTo>
                  <a:cubicBezTo>
                    <a:pt x="100" y="131"/>
                    <a:pt x="103" y="129"/>
                    <a:pt x="105" y="126"/>
                  </a:cubicBezTo>
                  <a:cubicBezTo>
                    <a:pt x="104" y="127"/>
                    <a:pt x="104" y="128"/>
                    <a:pt x="105" y="128"/>
                  </a:cubicBezTo>
                  <a:cubicBezTo>
                    <a:pt x="106" y="124"/>
                    <a:pt x="109" y="124"/>
                    <a:pt x="111" y="122"/>
                  </a:cubicBezTo>
                  <a:cubicBezTo>
                    <a:pt x="111" y="123"/>
                    <a:pt x="111" y="123"/>
                    <a:pt x="111" y="123"/>
                  </a:cubicBezTo>
                  <a:cubicBezTo>
                    <a:pt x="115" y="122"/>
                    <a:pt x="111" y="121"/>
                    <a:pt x="114" y="119"/>
                  </a:cubicBezTo>
                  <a:cubicBezTo>
                    <a:pt x="114" y="120"/>
                    <a:pt x="114" y="120"/>
                    <a:pt x="114" y="121"/>
                  </a:cubicBezTo>
                  <a:cubicBezTo>
                    <a:pt x="116" y="117"/>
                    <a:pt x="122" y="115"/>
                    <a:pt x="125" y="112"/>
                  </a:cubicBezTo>
                  <a:cubicBezTo>
                    <a:pt x="125" y="113"/>
                    <a:pt x="125" y="113"/>
                    <a:pt x="125" y="113"/>
                  </a:cubicBezTo>
                  <a:cubicBezTo>
                    <a:pt x="128" y="112"/>
                    <a:pt x="133" y="105"/>
                    <a:pt x="135" y="109"/>
                  </a:cubicBezTo>
                  <a:cubicBezTo>
                    <a:pt x="133" y="108"/>
                    <a:pt x="136" y="106"/>
                    <a:pt x="132" y="105"/>
                  </a:cubicBezTo>
                  <a:cubicBezTo>
                    <a:pt x="132" y="107"/>
                    <a:pt x="125" y="105"/>
                    <a:pt x="127" y="108"/>
                  </a:cubicBezTo>
                  <a:cubicBezTo>
                    <a:pt x="124" y="107"/>
                    <a:pt x="118" y="105"/>
                    <a:pt x="115" y="106"/>
                  </a:cubicBezTo>
                  <a:cubicBezTo>
                    <a:pt x="117" y="105"/>
                    <a:pt x="114" y="103"/>
                    <a:pt x="117" y="103"/>
                  </a:cubicBezTo>
                  <a:cubicBezTo>
                    <a:pt x="115" y="102"/>
                    <a:pt x="115" y="102"/>
                    <a:pt x="115" y="102"/>
                  </a:cubicBezTo>
                  <a:cubicBezTo>
                    <a:pt x="115" y="101"/>
                    <a:pt x="117" y="102"/>
                    <a:pt x="116" y="101"/>
                  </a:cubicBezTo>
                  <a:cubicBezTo>
                    <a:pt x="115" y="101"/>
                    <a:pt x="110" y="101"/>
                    <a:pt x="109" y="101"/>
                  </a:cubicBezTo>
                  <a:cubicBezTo>
                    <a:pt x="106" y="101"/>
                    <a:pt x="103" y="103"/>
                    <a:pt x="98" y="101"/>
                  </a:cubicBezTo>
                  <a:cubicBezTo>
                    <a:pt x="101" y="102"/>
                    <a:pt x="98" y="99"/>
                    <a:pt x="100" y="99"/>
                  </a:cubicBezTo>
                  <a:cubicBezTo>
                    <a:pt x="99" y="97"/>
                    <a:pt x="93" y="104"/>
                    <a:pt x="94" y="93"/>
                  </a:cubicBezTo>
                  <a:cubicBezTo>
                    <a:pt x="95" y="92"/>
                    <a:pt x="95" y="94"/>
                    <a:pt x="97" y="92"/>
                  </a:cubicBezTo>
                  <a:cubicBezTo>
                    <a:pt x="96" y="92"/>
                    <a:pt x="97" y="91"/>
                    <a:pt x="97" y="90"/>
                  </a:cubicBezTo>
                  <a:cubicBezTo>
                    <a:pt x="98" y="89"/>
                    <a:pt x="103" y="86"/>
                    <a:pt x="105" y="88"/>
                  </a:cubicBezTo>
                  <a:cubicBezTo>
                    <a:pt x="106" y="88"/>
                    <a:pt x="103" y="89"/>
                    <a:pt x="105" y="89"/>
                  </a:cubicBezTo>
                  <a:cubicBezTo>
                    <a:pt x="107" y="88"/>
                    <a:pt x="107" y="87"/>
                    <a:pt x="110" y="86"/>
                  </a:cubicBezTo>
                  <a:cubicBezTo>
                    <a:pt x="110" y="86"/>
                    <a:pt x="110" y="86"/>
                    <a:pt x="110" y="86"/>
                  </a:cubicBezTo>
                  <a:cubicBezTo>
                    <a:pt x="112" y="86"/>
                    <a:pt x="115" y="84"/>
                    <a:pt x="113" y="83"/>
                  </a:cubicBezTo>
                  <a:cubicBezTo>
                    <a:pt x="112" y="84"/>
                    <a:pt x="114" y="85"/>
                    <a:pt x="112" y="84"/>
                  </a:cubicBezTo>
                  <a:cubicBezTo>
                    <a:pt x="113" y="83"/>
                    <a:pt x="116" y="82"/>
                    <a:pt x="119" y="81"/>
                  </a:cubicBezTo>
                  <a:cubicBezTo>
                    <a:pt x="118" y="82"/>
                    <a:pt x="118" y="82"/>
                    <a:pt x="118" y="83"/>
                  </a:cubicBezTo>
                  <a:cubicBezTo>
                    <a:pt x="122" y="81"/>
                    <a:pt x="126" y="80"/>
                    <a:pt x="130" y="78"/>
                  </a:cubicBezTo>
                  <a:cubicBezTo>
                    <a:pt x="130" y="77"/>
                    <a:pt x="128" y="81"/>
                    <a:pt x="128" y="80"/>
                  </a:cubicBezTo>
                  <a:cubicBezTo>
                    <a:pt x="133" y="81"/>
                    <a:pt x="139" y="77"/>
                    <a:pt x="143" y="79"/>
                  </a:cubicBezTo>
                  <a:cubicBezTo>
                    <a:pt x="143" y="79"/>
                    <a:pt x="143" y="77"/>
                    <a:pt x="143" y="78"/>
                  </a:cubicBezTo>
                  <a:cubicBezTo>
                    <a:pt x="146" y="77"/>
                    <a:pt x="146" y="79"/>
                    <a:pt x="147" y="78"/>
                  </a:cubicBezTo>
                  <a:cubicBezTo>
                    <a:pt x="147" y="79"/>
                    <a:pt x="149" y="78"/>
                    <a:pt x="151" y="77"/>
                  </a:cubicBezTo>
                  <a:cubicBezTo>
                    <a:pt x="152" y="77"/>
                    <a:pt x="151" y="78"/>
                    <a:pt x="150" y="78"/>
                  </a:cubicBezTo>
                  <a:cubicBezTo>
                    <a:pt x="152" y="77"/>
                    <a:pt x="162" y="75"/>
                    <a:pt x="167" y="75"/>
                  </a:cubicBezTo>
                  <a:cubicBezTo>
                    <a:pt x="166" y="74"/>
                    <a:pt x="167" y="74"/>
                    <a:pt x="168" y="73"/>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69" y="72"/>
                    <a:pt x="169" y="72"/>
                    <a:pt x="169" y="72"/>
                  </a:cubicBezTo>
                  <a:cubicBezTo>
                    <a:pt x="170" y="69"/>
                    <a:pt x="164" y="97"/>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6" y="85"/>
                    <a:pt x="166" y="85"/>
                    <a:pt x="166" y="85"/>
                  </a:cubicBezTo>
                  <a:cubicBezTo>
                    <a:pt x="165" y="85"/>
                    <a:pt x="165" y="85"/>
                    <a:pt x="165" y="85"/>
                  </a:cubicBezTo>
                  <a:cubicBezTo>
                    <a:pt x="167" y="84"/>
                    <a:pt x="167" y="84"/>
                    <a:pt x="167" y="84"/>
                  </a:cubicBezTo>
                  <a:cubicBezTo>
                    <a:pt x="166" y="83"/>
                    <a:pt x="164" y="83"/>
                    <a:pt x="164" y="82"/>
                  </a:cubicBezTo>
                  <a:cubicBezTo>
                    <a:pt x="163" y="82"/>
                    <a:pt x="165" y="83"/>
                    <a:pt x="167" y="83"/>
                  </a:cubicBezTo>
                  <a:cubicBezTo>
                    <a:pt x="167" y="83"/>
                    <a:pt x="167" y="83"/>
                    <a:pt x="167"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5"/>
                    <a:pt x="172" y="67"/>
                    <a:pt x="170" y="75"/>
                  </a:cubicBezTo>
                  <a:cubicBezTo>
                    <a:pt x="170" y="75"/>
                    <a:pt x="170" y="75"/>
                    <a:pt x="170" y="75"/>
                  </a:cubicBezTo>
                  <a:cubicBezTo>
                    <a:pt x="169" y="75"/>
                    <a:pt x="169" y="75"/>
                    <a:pt x="169" y="75"/>
                  </a:cubicBezTo>
                  <a:cubicBezTo>
                    <a:pt x="168" y="75"/>
                    <a:pt x="168" y="75"/>
                    <a:pt x="168" y="75"/>
                  </a:cubicBezTo>
                  <a:cubicBezTo>
                    <a:pt x="168" y="75"/>
                    <a:pt x="168" y="75"/>
                    <a:pt x="168" y="75"/>
                  </a:cubicBezTo>
                  <a:cubicBezTo>
                    <a:pt x="169" y="75"/>
                    <a:pt x="169" y="75"/>
                    <a:pt x="169"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70" y="75"/>
                    <a:pt x="170" y="75"/>
                    <a:pt x="170" y="75"/>
                  </a:cubicBezTo>
                  <a:cubicBezTo>
                    <a:pt x="169" y="78"/>
                    <a:pt x="172" y="66"/>
                    <a:pt x="168" y="83"/>
                  </a:cubicBezTo>
                  <a:cubicBezTo>
                    <a:pt x="168" y="83"/>
                    <a:pt x="168" y="83"/>
                    <a:pt x="168" y="83"/>
                  </a:cubicBezTo>
                  <a:cubicBezTo>
                    <a:pt x="168" y="83"/>
                    <a:pt x="168" y="83"/>
                    <a:pt x="168" y="83"/>
                  </a:cubicBezTo>
                  <a:cubicBezTo>
                    <a:pt x="168" y="83"/>
                    <a:pt x="168" y="83"/>
                    <a:pt x="168" y="83"/>
                  </a:cubicBezTo>
                  <a:cubicBezTo>
                    <a:pt x="168" y="83"/>
                    <a:pt x="168" y="83"/>
                    <a:pt x="168" y="83"/>
                  </a:cubicBezTo>
                  <a:cubicBezTo>
                    <a:pt x="167" y="83"/>
                    <a:pt x="167" y="83"/>
                    <a:pt x="167" y="83"/>
                  </a:cubicBezTo>
                  <a:cubicBezTo>
                    <a:pt x="166" y="83"/>
                    <a:pt x="165" y="83"/>
                    <a:pt x="166" y="83"/>
                  </a:cubicBezTo>
                  <a:cubicBezTo>
                    <a:pt x="164" y="82"/>
                    <a:pt x="162" y="82"/>
                    <a:pt x="161" y="80"/>
                  </a:cubicBezTo>
                  <a:cubicBezTo>
                    <a:pt x="161" y="80"/>
                    <a:pt x="163" y="79"/>
                    <a:pt x="161" y="78"/>
                  </a:cubicBezTo>
                  <a:cubicBezTo>
                    <a:pt x="158" y="78"/>
                    <a:pt x="160" y="79"/>
                    <a:pt x="157" y="79"/>
                  </a:cubicBezTo>
                  <a:cubicBezTo>
                    <a:pt x="156" y="79"/>
                    <a:pt x="156" y="79"/>
                    <a:pt x="156" y="79"/>
                  </a:cubicBezTo>
                  <a:cubicBezTo>
                    <a:pt x="155" y="80"/>
                    <a:pt x="153" y="78"/>
                    <a:pt x="154" y="80"/>
                  </a:cubicBezTo>
                  <a:cubicBezTo>
                    <a:pt x="154" y="79"/>
                    <a:pt x="149" y="80"/>
                    <a:pt x="150" y="78"/>
                  </a:cubicBezTo>
                  <a:cubicBezTo>
                    <a:pt x="150" y="76"/>
                    <a:pt x="150" y="76"/>
                    <a:pt x="150" y="76"/>
                  </a:cubicBezTo>
                  <a:cubicBezTo>
                    <a:pt x="149" y="76"/>
                    <a:pt x="148" y="78"/>
                    <a:pt x="147" y="79"/>
                  </a:cubicBezTo>
                  <a:cubicBezTo>
                    <a:pt x="146" y="78"/>
                    <a:pt x="146" y="78"/>
                    <a:pt x="146" y="78"/>
                  </a:cubicBezTo>
                  <a:cubicBezTo>
                    <a:pt x="146" y="80"/>
                    <a:pt x="142" y="78"/>
                    <a:pt x="141" y="80"/>
                  </a:cubicBezTo>
                  <a:cubicBezTo>
                    <a:pt x="138" y="79"/>
                    <a:pt x="133" y="80"/>
                    <a:pt x="131" y="79"/>
                  </a:cubicBezTo>
                  <a:cubicBezTo>
                    <a:pt x="128" y="80"/>
                    <a:pt x="126" y="81"/>
                    <a:pt x="123" y="80"/>
                  </a:cubicBezTo>
                  <a:cubicBezTo>
                    <a:pt x="124" y="80"/>
                    <a:pt x="125" y="80"/>
                    <a:pt x="125" y="79"/>
                  </a:cubicBezTo>
                  <a:cubicBezTo>
                    <a:pt x="123" y="79"/>
                    <a:pt x="122" y="79"/>
                    <a:pt x="121" y="80"/>
                  </a:cubicBezTo>
                  <a:cubicBezTo>
                    <a:pt x="121" y="80"/>
                    <a:pt x="117" y="79"/>
                    <a:pt x="115" y="78"/>
                  </a:cubicBezTo>
                  <a:cubicBezTo>
                    <a:pt x="112" y="79"/>
                    <a:pt x="113" y="80"/>
                    <a:pt x="113" y="81"/>
                  </a:cubicBezTo>
                  <a:cubicBezTo>
                    <a:pt x="111" y="79"/>
                    <a:pt x="106" y="83"/>
                    <a:pt x="102" y="81"/>
                  </a:cubicBezTo>
                  <a:cubicBezTo>
                    <a:pt x="103" y="81"/>
                    <a:pt x="106" y="80"/>
                    <a:pt x="104" y="79"/>
                  </a:cubicBezTo>
                  <a:cubicBezTo>
                    <a:pt x="102" y="76"/>
                    <a:pt x="99" y="81"/>
                    <a:pt x="95" y="80"/>
                  </a:cubicBezTo>
                  <a:cubicBezTo>
                    <a:pt x="96" y="82"/>
                    <a:pt x="96" y="82"/>
                    <a:pt x="96" y="82"/>
                  </a:cubicBezTo>
                  <a:cubicBezTo>
                    <a:pt x="94" y="80"/>
                    <a:pt x="90" y="82"/>
                    <a:pt x="90" y="80"/>
                  </a:cubicBezTo>
                  <a:cubicBezTo>
                    <a:pt x="89" y="81"/>
                    <a:pt x="86" y="79"/>
                    <a:pt x="86" y="81"/>
                  </a:cubicBezTo>
                  <a:cubicBezTo>
                    <a:pt x="82" y="80"/>
                    <a:pt x="78" y="78"/>
                    <a:pt x="74" y="76"/>
                  </a:cubicBezTo>
                  <a:cubicBezTo>
                    <a:pt x="72" y="74"/>
                    <a:pt x="72" y="74"/>
                    <a:pt x="72" y="74"/>
                  </a:cubicBezTo>
                  <a:cubicBezTo>
                    <a:pt x="70" y="74"/>
                    <a:pt x="70" y="74"/>
                    <a:pt x="70" y="74"/>
                  </a:cubicBezTo>
                  <a:cubicBezTo>
                    <a:pt x="70" y="73"/>
                    <a:pt x="70" y="73"/>
                    <a:pt x="70" y="73"/>
                  </a:cubicBezTo>
                  <a:cubicBezTo>
                    <a:pt x="70" y="73"/>
                    <a:pt x="70" y="73"/>
                    <a:pt x="70" y="73"/>
                  </a:cubicBezTo>
                  <a:cubicBezTo>
                    <a:pt x="70" y="73"/>
                    <a:pt x="70" y="73"/>
                    <a:pt x="70" y="73"/>
                  </a:cubicBezTo>
                  <a:cubicBezTo>
                    <a:pt x="70" y="73"/>
                    <a:pt x="70" y="73"/>
                    <a:pt x="70" y="73"/>
                  </a:cubicBezTo>
                  <a:cubicBezTo>
                    <a:pt x="71" y="82"/>
                    <a:pt x="68" y="61"/>
                    <a:pt x="68" y="64"/>
                  </a:cubicBezTo>
                  <a:cubicBezTo>
                    <a:pt x="69" y="64"/>
                    <a:pt x="69" y="64"/>
                    <a:pt x="69" y="64"/>
                  </a:cubicBezTo>
                  <a:cubicBezTo>
                    <a:pt x="69" y="64"/>
                    <a:pt x="69" y="64"/>
                    <a:pt x="69" y="64"/>
                  </a:cubicBezTo>
                  <a:cubicBezTo>
                    <a:pt x="69" y="63"/>
                    <a:pt x="69" y="63"/>
                    <a:pt x="69" y="63"/>
                  </a:cubicBezTo>
                  <a:cubicBezTo>
                    <a:pt x="69" y="63"/>
                    <a:pt x="69" y="63"/>
                    <a:pt x="69" y="63"/>
                  </a:cubicBezTo>
                  <a:cubicBezTo>
                    <a:pt x="71" y="62"/>
                    <a:pt x="72" y="61"/>
                    <a:pt x="74" y="61"/>
                  </a:cubicBezTo>
                  <a:cubicBezTo>
                    <a:pt x="75" y="60"/>
                    <a:pt x="77" y="59"/>
                    <a:pt x="76" y="58"/>
                  </a:cubicBezTo>
                  <a:cubicBezTo>
                    <a:pt x="74" y="58"/>
                    <a:pt x="74" y="60"/>
                    <a:pt x="73" y="60"/>
                  </a:cubicBezTo>
                  <a:cubicBezTo>
                    <a:pt x="74" y="59"/>
                    <a:pt x="74" y="59"/>
                    <a:pt x="74" y="59"/>
                  </a:cubicBezTo>
                  <a:cubicBezTo>
                    <a:pt x="76" y="58"/>
                    <a:pt x="78" y="57"/>
                    <a:pt x="77" y="60"/>
                  </a:cubicBezTo>
                  <a:cubicBezTo>
                    <a:pt x="82" y="58"/>
                    <a:pt x="80" y="54"/>
                    <a:pt x="86" y="53"/>
                  </a:cubicBezTo>
                  <a:cubicBezTo>
                    <a:pt x="86" y="53"/>
                    <a:pt x="86" y="54"/>
                    <a:pt x="88" y="53"/>
                  </a:cubicBezTo>
                  <a:cubicBezTo>
                    <a:pt x="91" y="51"/>
                    <a:pt x="91" y="51"/>
                    <a:pt x="91" y="51"/>
                  </a:cubicBezTo>
                  <a:cubicBezTo>
                    <a:pt x="95" y="50"/>
                    <a:pt x="93" y="52"/>
                    <a:pt x="94" y="54"/>
                  </a:cubicBezTo>
                  <a:cubicBezTo>
                    <a:pt x="96" y="53"/>
                    <a:pt x="98" y="52"/>
                    <a:pt x="99" y="51"/>
                  </a:cubicBezTo>
                  <a:cubicBezTo>
                    <a:pt x="101" y="52"/>
                    <a:pt x="101" y="52"/>
                    <a:pt x="101" y="52"/>
                  </a:cubicBezTo>
                  <a:cubicBezTo>
                    <a:pt x="99" y="51"/>
                    <a:pt x="103" y="51"/>
                    <a:pt x="103" y="51"/>
                  </a:cubicBezTo>
                  <a:cubicBezTo>
                    <a:pt x="102" y="51"/>
                    <a:pt x="102" y="51"/>
                    <a:pt x="102" y="51"/>
                  </a:cubicBezTo>
                  <a:cubicBezTo>
                    <a:pt x="103" y="52"/>
                    <a:pt x="105" y="51"/>
                    <a:pt x="106" y="51"/>
                  </a:cubicBezTo>
                  <a:cubicBezTo>
                    <a:pt x="106" y="50"/>
                    <a:pt x="103" y="50"/>
                    <a:pt x="102" y="50"/>
                  </a:cubicBezTo>
                  <a:cubicBezTo>
                    <a:pt x="103" y="49"/>
                    <a:pt x="104" y="49"/>
                    <a:pt x="105" y="48"/>
                  </a:cubicBezTo>
                  <a:cubicBezTo>
                    <a:pt x="105" y="49"/>
                    <a:pt x="108" y="48"/>
                    <a:pt x="110" y="48"/>
                  </a:cubicBezTo>
                  <a:cubicBezTo>
                    <a:pt x="112" y="48"/>
                    <a:pt x="112" y="46"/>
                    <a:pt x="112" y="46"/>
                  </a:cubicBezTo>
                  <a:cubicBezTo>
                    <a:pt x="112" y="47"/>
                    <a:pt x="115" y="46"/>
                    <a:pt x="114" y="47"/>
                  </a:cubicBezTo>
                  <a:cubicBezTo>
                    <a:pt x="113" y="47"/>
                    <a:pt x="112" y="47"/>
                    <a:pt x="111" y="47"/>
                  </a:cubicBezTo>
                  <a:cubicBezTo>
                    <a:pt x="113" y="48"/>
                    <a:pt x="113" y="49"/>
                    <a:pt x="115" y="48"/>
                  </a:cubicBezTo>
                  <a:cubicBezTo>
                    <a:pt x="117" y="47"/>
                    <a:pt x="114" y="45"/>
                    <a:pt x="118" y="45"/>
                  </a:cubicBezTo>
                  <a:cubicBezTo>
                    <a:pt x="117" y="46"/>
                    <a:pt x="117" y="46"/>
                    <a:pt x="116" y="47"/>
                  </a:cubicBezTo>
                  <a:cubicBezTo>
                    <a:pt x="119" y="47"/>
                    <a:pt x="119" y="47"/>
                    <a:pt x="119" y="47"/>
                  </a:cubicBezTo>
                  <a:cubicBezTo>
                    <a:pt x="119" y="46"/>
                    <a:pt x="119" y="46"/>
                    <a:pt x="119" y="46"/>
                  </a:cubicBezTo>
                  <a:cubicBezTo>
                    <a:pt x="120" y="46"/>
                    <a:pt x="120" y="46"/>
                    <a:pt x="120" y="46"/>
                  </a:cubicBezTo>
                  <a:cubicBezTo>
                    <a:pt x="120" y="45"/>
                    <a:pt x="125" y="45"/>
                    <a:pt x="125" y="43"/>
                  </a:cubicBezTo>
                  <a:cubicBezTo>
                    <a:pt x="127" y="43"/>
                    <a:pt x="129" y="43"/>
                    <a:pt x="130" y="43"/>
                  </a:cubicBezTo>
                  <a:cubicBezTo>
                    <a:pt x="130" y="44"/>
                    <a:pt x="130" y="44"/>
                    <a:pt x="130" y="44"/>
                  </a:cubicBezTo>
                  <a:cubicBezTo>
                    <a:pt x="132" y="44"/>
                    <a:pt x="134" y="43"/>
                    <a:pt x="135" y="42"/>
                  </a:cubicBezTo>
                  <a:cubicBezTo>
                    <a:pt x="135" y="42"/>
                    <a:pt x="135" y="42"/>
                    <a:pt x="135" y="42"/>
                  </a:cubicBezTo>
                  <a:cubicBezTo>
                    <a:pt x="136" y="42"/>
                    <a:pt x="139" y="42"/>
                    <a:pt x="140" y="41"/>
                  </a:cubicBezTo>
                  <a:cubicBezTo>
                    <a:pt x="143" y="41"/>
                    <a:pt x="142" y="46"/>
                    <a:pt x="144" y="43"/>
                  </a:cubicBezTo>
                  <a:cubicBezTo>
                    <a:pt x="147" y="43"/>
                    <a:pt x="147" y="40"/>
                    <a:pt x="146" y="40"/>
                  </a:cubicBezTo>
                  <a:cubicBezTo>
                    <a:pt x="151" y="39"/>
                    <a:pt x="156" y="37"/>
                    <a:pt x="160" y="37"/>
                  </a:cubicBezTo>
                  <a:cubicBezTo>
                    <a:pt x="160" y="37"/>
                    <a:pt x="160" y="37"/>
                    <a:pt x="161" y="36"/>
                  </a:cubicBezTo>
                  <a:cubicBezTo>
                    <a:pt x="166" y="35"/>
                    <a:pt x="166" y="35"/>
                    <a:pt x="166" y="35"/>
                  </a:cubicBezTo>
                  <a:cubicBezTo>
                    <a:pt x="168" y="34"/>
                    <a:pt x="168" y="34"/>
                    <a:pt x="168" y="34"/>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3"/>
                    <a:pt x="169" y="33"/>
                    <a:pt x="169" y="33"/>
                  </a:cubicBezTo>
                  <a:cubicBezTo>
                    <a:pt x="169" y="30"/>
                    <a:pt x="169" y="63"/>
                    <a:pt x="169" y="49"/>
                  </a:cubicBezTo>
                  <a:cubicBezTo>
                    <a:pt x="169" y="49"/>
                    <a:pt x="169" y="49"/>
                    <a:pt x="169" y="49"/>
                  </a:cubicBezTo>
                  <a:cubicBezTo>
                    <a:pt x="169" y="49"/>
                    <a:pt x="169" y="49"/>
                    <a:pt x="169" y="49"/>
                  </a:cubicBezTo>
                  <a:cubicBezTo>
                    <a:pt x="168" y="49"/>
                    <a:pt x="168" y="49"/>
                    <a:pt x="168" y="49"/>
                  </a:cubicBezTo>
                  <a:cubicBezTo>
                    <a:pt x="165" y="48"/>
                    <a:pt x="163" y="47"/>
                    <a:pt x="161" y="45"/>
                  </a:cubicBezTo>
                  <a:cubicBezTo>
                    <a:pt x="163" y="45"/>
                    <a:pt x="162" y="44"/>
                    <a:pt x="162" y="43"/>
                  </a:cubicBezTo>
                  <a:cubicBezTo>
                    <a:pt x="160" y="44"/>
                    <a:pt x="160" y="41"/>
                    <a:pt x="159" y="43"/>
                  </a:cubicBezTo>
                  <a:cubicBezTo>
                    <a:pt x="159" y="45"/>
                    <a:pt x="159" y="45"/>
                    <a:pt x="160" y="46"/>
                  </a:cubicBezTo>
                  <a:cubicBezTo>
                    <a:pt x="157" y="46"/>
                    <a:pt x="151" y="45"/>
                    <a:pt x="149" y="44"/>
                  </a:cubicBezTo>
                  <a:cubicBezTo>
                    <a:pt x="150" y="45"/>
                    <a:pt x="150" y="45"/>
                    <a:pt x="149" y="45"/>
                  </a:cubicBezTo>
                  <a:cubicBezTo>
                    <a:pt x="149" y="43"/>
                    <a:pt x="146" y="43"/>
                    <a:pt x="144" y="44"/>
                  </a:cubicBezTo>
                  <a:cubicBezTo>
                    <a:pt x="144" y="45"/>
                    <a:pt x="144" y="45"/>
                    <a:pt x="144" y="45"/>
                  </a:cubicBezTo>
                  <a:cubicBezTo>
                    <a:pt x="143" y="44"/>
                    <a:pt x="143" y="44"/>
                    <a:pt x="143" y="44"/>
                  </a:cubicBezTo>
                  <a:cubicBezTo>
                    <a:pt x="142" y="44"/>
                    <a:pt x="142" y="46"/>
                    <a:pt x="140" y="45"/>
                  </a:cubicBezTo>
                  <a:cubicBezTo>
                    <a:pt x="139" y="44"/>
                    <a:pt x="139" y="44"/>
                    <a:pt x="139" y="44"/>
                  </a:cubicBezTo>
                  <a:cubicBezTo>
                    <a:pt x="137" y="45"/>
                    <a:pt x="134" y="47"/>
                    <a:pt x="131" y="46"/>
                  </a:cubicBezTo>
                  <a:cubicBezTo>
                    <a:pt x="129" y="45"/>
                    <a:pt x="129" y="45"/>
                    <a:pt x="129" y="45"/>
                  </a:cubicBezTo>
                  <a:cubicBezTo>
                    <a:pt x="128" y="45"/>
                    <a:pt x="126" y="46"/>
                    <a:pt x="128" y="46"/>
                  </a:cubicBezTo>
                  <a:cubicBezTo>
                    <a:pt x="124" y="46"/>
                    <a:pt x="121" y="46"/>
                    <a:pt x="119" y="45"/>
                  </a:cubicBezTo>
                  <a:cubicBezTo>
                    <a:pt x="113" y="49"/>
                    <a:pt x="101" y="51"/>
                    <a:pt x="92" y="50"/>
                  </a:cubicBezTo>
                  <a:cubicBezTo>
                    <a:pt x="92" y="49"/>
                    <a:pt x="92" y="49"/>
                    <a:pt x="92" y="49"/>
                  </a:cubicBezTo>
                  <a:cubicBezTo>
                    <a:pt x="89" y="49"/>
                    <a:pt x="91" y="51"/>
                    <a:pt x="89" y="50"/>
                  </a:cubicBezTo>
                  <a:cubicBezTo>
                    <a:pt x="90" y="50"/>
                    <a:pt x="87" y="49"/>
                    <a:pt x="89" y="48"/>
                  </a:cubicBezTo>
                  <a:cubicBezTo>
                    <a:pt x="85" y="47"/>
                    <a:pt x="84" y="49"/>
                    <a:pt x="82" y="49"/>
                  </a:cubicBezTo>
                  <a:cubicBezTo>
                    <a:pt x="81" y="50"/>
                    <a:pt x="84" y="48"/>
                    <a:pt x="83" y="50"/>
                  </a:cubicBezTo>
                  <a:cubicBezTo>
                    <a:pt x="83" y="50"/>
                    <a:pt x="78" y="48"/>
                    <a:pt x="77" y="50"/>
                  </a:cubicBezTo>
                  <a:cubicBezTo>
                    <a:pt x="76" y="49"/>
                    <a:pt x="77" y="48"/>
                    <a:pt x="78" y="47"/>
                  </a:cubicBezTo>
                  <a:cubicBezTo>
                    <a:pt x="75" y="48"/>
                    <a:pt x="75" y="48"/>
                    <a:pt x="75" y="48"/>
                  </a:cubicBezTo>
                  <a:cubicBezTo>
                    <a:pt x="73" y="46"/>
                    <a:pt x="82" y="45"/>
                    <a:pt x="80" y="42"/>
                  </a:cubicBezTo>
                  <a:cubicBezTo>
                    <a:pt x="78" y="42"/>
                    <a:pt x="78" y="42"/>
                    <a:pt x="78" y="42"/>
                  </a:cubicBezTo>
                  <a:cubicBezTo>
                    <a:pt x="76" y="40"/>
                    <a:pt x="83" y="41"/>
                    <a:pt x="79" y="40"/>
                  </a:cubicBezTo>
                  <a:cubicBezTo>
                    <a:pt x="77" y="40"/>
                    <a:pt x="77" y="40"/>
                    <a:pt x="77" y="40"/>
                  </a:cubicBezTo>
                  <a:cubicBezTo>
                    <a:pt x="75" y="37"/>
                    <a:pt x="76" y="38"/>
                    <a:pt x="76" y="37"/>
                  </a:cubicBezTo>
                  <a:cubicBezTo>
                    <a:pt x="75" y="36"/>
                    <a:pt x="75" y="36"/>
                    <a:pt x="74" y="36"/>
                  </a:cubicBezTo>
                  <a:cubicBezTo>
                    <a:pt x="78" y="32"/>
                    <a:pt x="73" y="30"/>
                    <a:pt x="79" y="28"/>
                  </a:cubicBezTo>
                  <a:cubicBezTo>
                    <a:pt x="81" y="28"/>
                    <a:pt x="74" y="30"/>
                    <a:pt x="76" y="31"/>
                  </a:cubicBezTo>
                  <a:cubicBezTo>
                    <a:pt x="79" y="31"/>
                    <a:pt x="81" y="28"/>
                    <a:pt x="83" y="27"/>
                  </a:cubicBezTo>
                  <a:cubicBezTo>
                    <a:pt x="81" y="27"/>
                    <a:pt x="82" y="25"/>
                    <a:pt x="84" y="24"/>
                  </a:cubicBezTo>
                  <a:cubicBezTo>
                    <a:pt x="87" y="24"/>
                    <a:pt x="83" y="26"/>
                    <a:pt x="86" y="26"/>
                  </a:cubicBezTo>
                  <a:cubicBezTo>
                    <a:pt x="87" y="24"/>
                    <a:pt x="90" y="23"/>
                    <a:pt x="87" y="23"/>
                  </a:cubicBezTo>
                  <a:cubicBezTo>
                    <a:pt x="88" y="20"/>
                    <a:pt x="90" y="23"/>
                    <a:pt x="91" y="20"/>
                  </a:cubicBezTo>
                  <a:cubicBezTo>
                    <a:pt x="93" y="22"/>
                    <a:pt x="89" y="25"/>
                    <a:pt x="93" y="25"/>
                  </a:cubicBezTo>
                  <a:cubicBezTo>
                    <a:pt x="92" y="23"/>
                    <a:pt x="97" y="22"/>
                    <a:pt x="95" y="20"/>
                  </a:cubicBezTo>
                  <a:cubicBezTo>
                    <a:pt x="96" y="20"/>
                    <a:pt x="97" y="21"/>
                    <a:pt x="96" y="22"/>
                  </a:cubicBezTo>
                  <a:cubicBezTo>
                    <a:pt x="98" y="23"/>
                    <a:pt x="100" y="18"/>
                    <a:pt x="101" y="21"/>
                  </a:cubicBezTo>
                  <a:cubicBezTo>
                    <a:pt x="102" y="20"/>
                    <a:pt x="102" y="20"/>
                    <a:pt x="102" y="20"/>
                  </a:cubicBezTo>
                  <a:cubicBezTo>
                    <a:pt x="102" y="20"/>
                    <a:pt x="103" y="20"/>
                    <a:pt x="105" y="21"/>
                  </a:cubicBezTo>
                  <a:cubicBezTo>
                    <a:pt x="106" y="21"/>
                    <a:pt x="110" y="18"/>
                    <a:pt x="110" y="20"/>
                  </a:cubicBezTo>
                  <a:cubicBezTo>
                    <a:pt x="111" y="20"/>
                    <a:pt x="115" y="19"/>
                    <a:pt x="113" y="18"/>
                  </a:cubicBezTo>
                  <a:cubicBezTo>
                    <a:pt x="110" y="17"/>
                    <a:pt x="110" y="19"/>
                    <a:pt x="109" y="17"/>
                  </a:cubicBezTo>
                  <a:cubicBezTo>
                    <a:pt x="111" y="19"/>
                    <a:pt x="112" y="16"/>
                    <a:pt x="114" y="16"/>
                  </a:cubicBezTo>
                  <a:cubicBezTo>
                    <a:pt x="114" y="16"/>
                    <a:pt x="114" y="16"/>
                    <a:pt x="114" y="16"/>
                  </a:cubicBezTo>
                  <a:cubicBezTo>
                    <a:pt x="115" y="16"/>
                    <a:pt x="117" y="16"/>
                    <a:pt x="117" y="15"/>
                  </a:cubicBezTo>
                  <a:cubicBezTo>
                    <a:pt x="117" y="15"/>
                    <a:pt x="117" y="16"/>
                    <a:pt x="118" y="16"/>
                  </a:cubicBezTo>
                  <a:cubicBezTo>
                    <a:pt x="119" y="14"/>
                    <a:pt x="119" y="14"/>
                    <a:pt x="119" y="14"/>
                  </a:cubicBezTo>
                  <a:cubicBezTo>
                    <a:pt x="122" y="13"/>
                    <a:pt x="120" y="17"/>
                    <a:pt x="123" y="16"/>
                  </a:cubicBezTo>
                  <a:cubicBezTo>
                    <a:pt x="121" y="17"/>
                    <a:pt x="121" y="17"/>
                    <a:pt x="121" y="17"/>
                  </a:cubicBezTo>
                  <a:cubicBezTo>
                    <a:pt x="121" y="17"/>
                    <a:pt x="123" y="18"/>
                    <a:pt x="124" y="17"/>
                  </a:cubicBezTo>
                  <a:cubicBezTo>
                    <a:pt x="125" y="16"/>
                    <a:pt x="126" y="14"/>
                    <a:pt x="126" y="13"/>
                  </a:cubicBezTo>
                  <a:cubicBezTo>
                    <a:pt x="128" y="12"/>
                    <a:pt x="127" y="14"/>
                    <a:pt x="129" y="13"/>
                  </a:cubicBezTo>
                  <a:cubicBezTo>
                    <a:pt x="127" y="15"/>
                    <a:pt x="127" y="15"/>
                    <a:pt x="127" y="15"/>
                  </a:cubicBezTo>
                  <a:cubicBezTo>
                    <a:pt x="126" y="15"/>
                    <a:pt x="129" y="17"/>
                    <a:pt x="131" y="16"/>
                  </a:cubicBezTo>
                  <a:cubicBezTo>
                    <a:pt x="133" y="15"/>
                    <a:pt x="135" y="13"/>
                    <a:pt x="132" y="13"/>
                  </a:cubicBezTo>
                  <a:cubicBezTo>
                    <a:pt x="133" y="13"/>
                    <a:pt x="135" y="13"/>
                    <a:pt x="135" y="14"/>
                  </a:cubicBezTo>
                  <a:cubicBezTo>
                    <a:pt x="137" y="13"/>
                    <a:pt x="134" y="13"/>
                    <a:pt x="136" y="12"/>
                  </a:cubicBezTo>
                  <a:cubicBezTo>
                    <a:pt x="138" y="12"/>
                    <a:pt x="141" y="13"/>
                    <a:pt x="143" y="14"/>
                  </a:cubicBezTo>
                  <a:cubicBezTo>
                    <a:pt x="141" y="16"/>
                    <a:pt x="141" y="16"/>
                    <a:pt x="141" y="16"/>
                  </a:cubicBezTo>
                  <a:cubicBezTo>
                    <a:pt x="143" y="16"/>
                    <a:pt x="143" y="16"/>
                    <a:pt x="143" y="16"/>
                  </a:cubicBezTo>
                  <a:cubicBezTo>
                    <a:pt x="141" y="18"/>
                    <a:pt x="144" y="17"/>
                    <a:pt x="143" y="19"/>
                  </a:cubicBezTo>
                  <a:cubicBezTo>
                    <a:pt x="144" y="19"/>
                    <a:pt x="146" y="18"/>
                    <a:pt x="147" y="18"/>
                  </a:cubicBezTo>
                  <a:cubicBezTo>
                    <a:pt x="143" y="15"/>
                    <a:pt x="150" y="13"/>
                    <a:pt x="148" y="11"/>
                  </a:cubicBezTo>
                  <a:cubicBezTo>
                    <a:pt x="153" y="9"/>
                    <a:pt x="152" y="16"/>
                    <a:pt x="156" y="11"/>
                  </a:cubicBezTo>
                  <a:cubicBezTo>
                    <a:pt x="155" y="11"/>
                    <a:pt x="157" y="8"/>
                    <a:pt x="155" y="10"/>
                  </a:cubicBezTo>
                  <a:cubicBezTo>
                    <a:pt x="158" y="9"/>
                    <a:pt x="156" y="7"/>
                    <a:pt x="160" y="7"/>
                  </a:cubicBezTo>
                  <a:cubicBezTo>
                    <a:pt x="157" y="9"/>
                    <a:pt x="163" y="9"/>
                    <a:pt x="160" y="11"/>
                  </a:cubicBezTo>
                  <a:cubicBezTo>
                    <a:pt x="160" y="11"/>
                    <a:pt x="157" y="11"/>
                    <a:pt x="157" y="12"/>
                  </a:cubicBezTo>
                  <a:cubicBezTo>
                    <a:pt x="158" y="12"/>
                    <a:pt x="157" y="14"/>
                    <a:pt x="160" y="14"/>
                  </a:cubicBezTo>
                  <a:cubicBezTo>
                    <a:pt x="162" y="13"/>
                    <a:pt x="164" y="12"/>
                    <a:pt x="164" y="11"/>
                  </a:cubicBezTo>
                  <a:cubicBezTo>
                    <a:pt x="163" y="10"/>
                    <a:pt x="161" y="12"/>
                    <a:pt x="162" y="10"/>
                  </a:cubicBezTo>
                  <a:cubicBezTo>
                    <a:pt x="165" y="9"/>
                    <a:pt x="166" y="11"/>
                    <a:pt x="167" y="8"/>
                  </a:cubicBezTo>
                  <a:cubicBezTo>
                    <a:pt x="165" y="9"/>
                    <a:pt x="164" y="7"/>
                    <a:pt x="164" y="6"/>
                  </a:cubicBezTo>
                  <a:cubicBezTo>
                    <a:pt x="166" y="5"/>
                    <a:pt x="166" y="5"/>
                    <a:pt x="166" y="5"/>
                  </a:cubicBezTo>
                  <a:cubicBezTo>
                    <a:pt x="166" y="6"/>
                    <a:pt x="166" y="6"/>
                    <a:pt x="166" y="6"/>
                  </a:cubicBezTo>
                  <a:cubicBezTo>
                    <a:pt x="170" y="5"/>
                    <a:pt x="167" y="4"/>
                    <a:pt x="171" y="3"/>
                  </a:cubicBezTo>
                  <a:cubicBezTo>
                    <a:pt x="173" y="4"/>
                    <a:pt x="173" y="4"/>
                    <a:pt x="173" y="4"/>
                  </a:cubicBezTo>
                  <a:cubicBezTo>
                    <a:pt x="173" y="6"/>
                    <a:pt x="167" y="5"/>
                    <a:pt x="169" y="8"/>
                  </a:cubicBezTo>
                  <a:cubicBezTo>
                    <a:pt x="171" y="7"/>
                    <a:pt x="172" y="6"/>
                    <a:pt x="174" y="6"/>
                  </a:cubicBezTo>
                  <a:cubicBezTo>
                    <a:pt x="173" y="7"/>
                    <a:pt x="173" y="7"/>
                    <a:pt x="173" y="7"/>
                  </a:cubicBezTo>
                  <a:cubicBezTo>
                    <a:pt x="174" y="6"/>
                    <a:pt x="176" y="10"/>
                    <a:pt x="179" y="7"/>
                  </a:cubicBezTo>
                  <a:cubicBezTo>
                    <a:pt x="180" y="5"/>
                    <a:pt x="179" y="6"/>
                    <a:pt x="179" y="4"/>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1" y="3"/>
                    <a:pt x="181" y="3"/>
                    <a:pt x="181" y="3"/>
                  </a:cubicBezTo>
                  <a:cubicBezTo>
                    <a:pt x="182" y="0"/>
                    <a:pt x="178" y="37"/>
                    <a:pt x="179" y="21"/>
                  </a:cubicBezTo>
                  <a:cubicBezTo>
                    <a:pt x="179" y="21"/>
                    <a:pt x="179" y="21"/>
                    <a:pt x="179" y="21"/>
                  </a:cubicBezTo>
                  <a:cubicBezTo>
                    <a:pt x="179" y="21"/>
                    <a:pt x="179" y="21"/>
                    <a:pt x="179" y="21"/>
                  </a:cubicBezTo>
                  <a:cubicBezTo>
                    <a:pt x="179" y="21"/>
                    <a:pt x="179" y="21"/>
                    <a:pt x="179" y="21"/>
                  </a:cubicBezTo>
                  <a:cubicBezTo>
                    <a:pt x="178" y="21"/>
                    <a:pt x="178" y="21"/>
                    <a:pt x="178" y="21"/>
                  </a:cubicBezTo>
                  <a:cubicBezTo>
                    <a:pt x="178" y="21"/>
                    <a:pt x="178" y="21"/>
                    <a:pt x="178" y="21"/>
                  </a:cubicBezTo>
                  <a:cubicBezTo>
                    <a:pt x="177" y="21"/>
                    <a:pt x="176" y="21"/>
                    <a:pt x="175" y="20"/>
                  </a:cubicBezTo>
                  <a:cubicBezTo>
                    <a:pt x="176" y="19"/>
                    <a:pt x="171" y="19"/>
                    <a:pt x="174" y="18"/>
                  </a:cubicBezTo>
                  <a:cubicBezTo>
                    <a:pt x="175" y="18"/>
                    <a:pt x="176" y="19"/>
                    <a:pt x="177" y="20"/>
                  </a:cubicBezTo>
                  <a:cubicBezTo>
                    <a:pt x="180" y="20"/>
                    <a:pt x="180" y="20"/>
                    <a:pt x="180" y="20"/>
                  </a:cubicBezTo>
                  <a:cubicBezTo>
                    <a:pt x="180" y="20"/>
                    <a:pt x="180" y="20"/>
                    <a:pt x="180" y="20"/>
                  </a:cubicBezTo>
                  <a:cubicBezTo>
                    <a:pt x="180" y="20"/>
                    <a:pt x="180" y="20"/>
                    <a:pt x="180" y="20"/>
                  </a:cubicBezTo>
                  <a:cubicBezTo>
                    <a:pt x="180" y="13"/>
                    <a:pt x="178" y="36"/>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4"/>
                    <a:pt x="181" y="4"/>
                    <a:pt x="181" y="4"/>
                  </a:cubicBezTo>
                  <a:cubicBezTo>
                    <a:pt x="181" y="5"/>
                    <a:pt x="181" y="5"/>
                    <a:pt x="181" y="5"/>
                  </a:cubicBezTo>
                  <a:cubicBezTo>
                    <a:pt x="181" y="5"/>
                    <a:pt x="181" y="5"/>
                    <a:pt x="181" y="5"/>
                  </a:cubicBezTo>
                  <a:cubicBezTo>
                    <a:pt x="180" y="6"/>
                    <a:pt x="180" y="6"/>
                    <a:pt x="180" y="6"/>
                  </a:cubicBezTo>
                  <a:cubicBezTo>
                    <a:pt x="182" y="8"/>
                    <a:pt x="177" y="6"/>
                    <a:pt x="176" y="9"/>
                  </a:cubicBezTo>
                  <a:cubicBezTo>
                    <a:pt x="180" y="8"/>
                    <a:pt x="180" y="10"/>
                    <a:pt x="182" y="12"/>
                  </a:cubicBezTo>
                  <a:cubicBezTo>
                    <a:pt x="182" y="13"/>
                    <a:pt x="184" y="6"/>
                    <a:pt x="183" y="15"/>
                  </a:cubicBezTo>
                  <a:cubicBezTo>
                    <a:pt x="183" y="12"/>
                    <a:pt x="182" y="22"/>
                    <a:pt x="183" y="9"/>
                  </a:cubicBezTo>
                  <a:cubicBezTo>
                    <a:pt x="183" y="9"/>
                    <a:pt x="182" y="8"/>
                    <a:pt x="182" y="8"/>
                  </a:cubicBezTo>
                  <a:cubicBezTo>
                    <a:pt x="183" y="8"/>
                    <a:pt x="183" y="8"/>
                    <a:pt x="183" y="8"/>
                  </a:cubicBezTo>
                  <a:cubicBezTo>
                    <a:pt x="183" y="8"/>
                    <a:pt x="183" y="8"/>
                    <a:pt x="183" y="8"/>
                  </a:cubicBezTo>
                  <a:cubicBezTo>
                    <a:pt x="183" y="8"/>
                    <a:pt x="183" y="8"/>
                    <a:pt x="183" y="8"/>
                  </a:cubicBezTo>
                  <a:cubicBezTo>
                    <a:pt x="183" y="8"/>
                    <a:pt x="183" y="8"/>
                    <a:pt x="183" y="8"/>
                  </a:cubicBezTo>
                  <a:cubicBezTo>
                    <a:pt x="183" y="5"/>
                    <a:pt x="181" y="26"/>
                    <a:pt x="182" y="17"/>
                  </a:cubicBezTo>
                  <a:cubicBezTo>
                    <a:pt x="182" y="17"/>
                    <a:pt x="182" y="17"/>
                    <a:pt x="182" y="17"/>
                  </a:cubicBezTo>
                  <a:cubicBezTo>
                    <a:pt x="182" y="17"/>
                    <a:pt x="182" y="17"/>
                    <a:pt x="182" y="17"/>
                  </a:cubicBezTo>
                  <a:cubicBezTo>
                    <a:pt x="181" y="17"/>
                    <a:pt x="181" y="17"/>
                    <a:pt x="181" y="17"/>
                  </a:cubicBezTo>
                  <a:cubicBezTo>
                    <a:pt x="181" y="17"/>
                    <a:pt x="181" y="17"/>
                    <a:pt x="181" y="17"/>
                  </a:cubicBezTo>
                  <a:cubicBezTo>
                    <a:pt x="181" y="17"/>
                    <a:pt x="181" y="17"/>
                    <a:pt x="181" y="17"/>
                  </a:cubicBezTo>
                  <a:cubicBezTo>
                    <a:pt x="180" y="16"/>
                    <a:pt x="180" y="16"/>
                    <a:pt x="180" y="16"/>
                  </a:cubicBezTo>
                  <a:cubicBezTo>
                    <a:pt x="177" y="16"/>
                    <a:pt x="177" y="16"/>
                    <a:pt x="177" y="16"/>
                  </a:cubicBezTo>
                  <a:cubicBezTo>
                    <a:pt x="176" y="15"/>
                    <a:pt x="175" y="16"/>
                    <a:pt x="174" y="16"/>
                  </a:cubicBezTo>
                  <a:cubicBezTo>
                    <a:pt x="173" y="15"/>
                    <a:pt x="173" y="13"/>
                    <a:pt x="175" y="14"/>
                  </a:cubicBezTo>
                  <a:cubicBezTo>
                    <a:pt x="171" y="13"/>
                    <a:pt x="166" y="12"/>
                    <a:pt x="162" y="11"/>
                  </a:cubicBezTo>
                  <a:cubicBezTo>
                    <a:pt x="164" y="13"/>
                    <a:pt x="157" y="11"/>
                    <a:pt x="159" y="13"/>
                  </a:cubicBezTo>
                  <a:cubicBezTo>
                    <a:pt x="161" y="14"/>
                    <a:pt x="163" y="16"/>
                    <a:pt x="161" y="17"/>
                  </a:cubicBezTo>
                  <a:cubicBezTo>
                    <a:pt x="160" y="17"/>
                    <a:pt x="161" y="16"/>
                    <a:pt x="161" y="15"/>
                  </a:cubicBezTo>
                  <a:cubicBezTo>
                    <a:pt x="159" y="16"/>
                    <a:pt x="158" y="13"/>
                    <a:pt x="156" y="15"/>
                  </a:cubicBezTo>
                  <a:cubicBezTo>
                    <a:pt x="160" y="14"/>
                    <a:pt x="157" y="12"/>
                    <a:pt x="158" y="10"/>
                  </a:cubicBezTo>
                  <a:cubicBezTo>
                    <a:pt x="155" y="11"/>
                    <a:pt x="158" y="9"/>
                    <a:pt x="155" y="9"/>
                  </a:cubicBezTo>
                  <a:cubicBezTo>
                    <a:pt x="152" y="10"/>
                    <a:pt x="149" y="10"/>
                    <a:pt x="145" y="11"/>
                  </a:cubicBezTo>
                  <a:cubicBezTo>
                    <a:pt x="141" y="9"/>
                    <a:pt x="134" y="11"/>
                    <a:pt x="131" y="12"/>
                  </a:cubicBezTo>
                  <a:cubicBezTo>
                    <a:pt x="128" y="11"/>
                    <a:pt x="130" y="9"/>
                    <a:pt x="127" y="8"/>
                  </a:cubicBezTo>
                  <a:cubicBezTo>
                    <a:pt x="125" y="9"/>
                    <a:pt x="130" y="10"/>
                    <a:pt x="126" y="10"/>
                  </a:cubicBezTo>
                  <a:cubicBezTo>
                    <a:pt x="126" y="9"/>
                    <a:pt x="126" y="9"/>
                    <a:pt x="126" y="9"/>
                  </a:cubicBezTo>
                  <a:cubicBezTo>
                    <a:pt x="125" y="10"/>
                    <a:pt x="119" y="8"/>
                    <a:pt x="118" y="12"/>
                  </a:cubicBezTo>
                  <a:cubicBezTo>
                    <a:pt x="119" y="9"/>
                    <a:pt x="119" y="9"/>
                    <a:pt x="119" y="9"/>
                  </a:cubicBezTo>
                  <a:cubicBezTo>
                    <a:pt x="118" y="9"/>
                    <a:pt x="118" y="10"/>
                    <a:pt x="117" y="10"/>
                  </a:cubicBezTo>
                  <a:cubicBezTo>
                    <a:pt x="117" y="9"/>
                    <a:pt x="116" y="9"/>
                    <a:pt x="117" y="8"/>
                  </a:cubicBezTo>
                  <a:cubicBezTo>
                    <a:pt x="115" y="7"/>
                    <a:pt x="112" y="9"/>
                    <a:pt x="110" y="9"/>
                  </a:cubicBezTo>
                  <a:cubicBezTo>
                    <a:pt x="111" y="10"/>
                    <a:pt x="111" y="10"/>
                    <a:pt x="111" y="10"/>
                  </a:cubicBezTo>
                  <a:cubicBezTo>
                    <a:pt x="107" y="12"/>
                    <a:pt x="104" y="11"/>
                    <a:pt x="100" y="12"/>
                  </a:cubicBezTo>
                  <a:cubicBezTo>
                    <a:pt x="100" y="10"/>
                    <a:pt x="100" y="10"/>
                    <a:pt x="100" y="10"/>
                  </a:cubicBezTo>
                  <a:cubicBezTo>
                    <a:pt x="97" y="11"/>
                    <a:pt x="97" y="11"/>
                    <a:pt x="97" y="11"/>
                  </a:cubicBezTo>
                  <a:cubicBezTo>
                    <a:pt x="98" y="10"/>
                    <a:pt x="95" y="10"/>
                    <a:pt x="94" y="11"/>
                  </a:cubicBezTo>
                  <a:cubicBezTo>
                    <a:pt x="100" y="7"/>
                    <a:pt x="100" y="7"/>
                    <a:pt x="100" y="7"/>
                  </a:cubicBezTo>
                  <a:cubicBezTo>
                    <a:pt x="102" y="7"/>
                    <a:pt x="99" y="9"/>
                    <a:pt x="100" y="10"/>
                  </a:cubicBezTo>
                  <a:cubicBezTo>
                    <a:pt x="101" y="11"/>
                    <a:pt x="105" y="10"/>
                    <a:pt x="105" y="9"/>
                  </a:cubicBezTo>
                  <a:cubicBezTo>
                    <a:pt x="104" y="9"/>
                    <a:pt x="104" y="9"/>
                    <a:pt x="103" y="10"/>
                  </a:cubicBezTo>
                  <a:cubicBezTo>
                    <a:pt x="102" y="8"/>
                    <a:pt x="104" y="8"/>
                    <a:pt x="105" y="6"/>
                  </a:cubicBezTo>
                  <a:cubicBezTo>
                    <a:pt x="105" y="6"/>
                    <a:pt x="103" y="6"/>
                    <a:pt x="103" y="7"/>
                  </a:cubicBezTo>
                  <a:cubicBezTo>
                    <a:pt x="105" y="6"/>
                    <a:pt x="106" y="5"/>
                    <a:pt x="109" y="5"/>
                  </a:cubicBezTo>
                  <a:cubicBezTo>
                    <a:pt x="107" y="6"/>
                    <a:pt x="110" y="6"/>
                    <a:pt x="109" y="7"/>
                  </a:cubicBezTo>
                  <a:cubicBezTo>
                    <a:pt x="109" y="5"/>
                    <a:pt x="112" y="4"/>
                    <a:pt x="115" y="4"/>
                  </a:cubicBezTo>
                  <a:cubicBezTo>
                    <a:pt x="118" y="6"/>
                    <a:pt x="121" y="2"/>
                    <a:pt x="125" y="3"/>
                  </a:cubicBezTo>
                  <a:cubicBezTo>
                    <a:pt x="123" y="4"/>
                    <a:pt x="122" y="6"/>
                    <a:pt x="119" y="7"/>
                  </a:cubicBezTo>
                  <a:cubicBezTo>
                    <a:pt x="122" y="7"/>
                    <a:pt x="122" y="7"/>
                    <a:pt x="124" y="7"/>
                  </a:cubicBezTo>
                  <a:cubicBezTo>
                    <a:pt x="125" y="6"/>
                    <a:pt x="126" y="4"/>
                    <a:pt x="129" y="3"/>
                  </a:cubicBezTo>
                  <a:cubicBezTo>
                    <a:pt x="129" y="4"/>
                    <a:pt x="129" y="4"/>
                    <a:pt x="129" y="4"/>
                  </a:cubicBezTo>
                  <a:cubicBezTo>
                    <a:pt x="132" y="3"/>
                    <a:pt x="132" y="1"/>
                    <a:pt x="135" y="2"/>
                  </a:cubicBezTo>
                  <a:cubicBezTo>
                    <a:pt x="142" y="2"/>
                    <a:pt x="148" y="2"/>
                    <a:pt x="153" y="2"/>
                  </a:cubicBezTo>
                  <a:cubicBezTo>
                    <a:pt x="153" y="3"/>
                    <a:pt x="153" y="3"/>
                    <a:pt x="153" y="3"/>
                  </a:cubicBezTo>
                  <a:cubicBezTo>
                    <a:pt x="156" y="1"/>
                    <a:pt x="162" y="2"/>
                    <a:pt x="165" y="2"/>
                  </a:cubicBezTo>
                  <a:cubicBezTo>
                    <a:pt x="171" y="4"/>
                    <a:pt x="179" y="4"/>
                    <a:pt x="181" y="7"/>
                  </a:cubicBezTo>
                  <a:cubicBezTo>
                    <a:pt x="185" y="9"/>
                    <a:pt x="185" y="9"/>
                    <a:pt x="185" y="9"/>
                  </a:cubicBezTo>
                  <a:cubicBezTo>
                    <a:pt x="186" y="9"/>
                    <a:pt x="186" y="9"/>
                    <a:pt x="186" y="9"/>
                  </a:cubicBezTo>
                  <a:cubicBezTo>
                    <a:pt x="186" y="9"/>
                    <a:pt x="186" y="9"/>
                    <a:pt x="186" y="9"/>
                  </a:cubicBezTo>
                  <a:cubicBezTo>
                    <a:pt x="186" y="9"/>
                    <a:pt x="186" y="9"/>
                    <a:pt x="186" y="9"/>
                  </a:cubicBezTo>
                  <a:cubicBezTo>
                    <a:pt x="186" y="9"/>
                    <a:pt x="186" y="9"/>
                    <a:pt x="186" y="9"/>
                  </a:cubicBezTo>
                  <a:cubicBezTo>
                    <a:pt x="186" y="9"/>
                    <a:pt x="186" y="9"/>
                    <a:pt x="186" y="9"/>
                  </a:cubicBezTo>
                  <a:cubicBezTo>
                    <a:pt x="187" y="2"/>
                    <a:pt x="185" y="18"/>
                    <a:pt x="186" y="16"/>
                  </a:cubicBezTo>
                  <a:cubicBezTo>
                    <a:pt x="186" y="17"/>
                    <a:pt x="186" y="17"/>
                    <a:pt x="186" y="17"/>
                  </a:cubicBezTo>
                  <a:cubicBezTo>
                    <a:pt x="185" y="17"/>
                    <a:pt x="185" y="17"/>
                    <a:pt x="185" y="17"/>
                  </a:cubicBezTo>
                  <a:cubicBezTo>
                    <a:pt x="185" y="17"/>
                    <a:pt x="185" y="17"/>
                    <a:pt x="185" y="17"/>
                  </a:cubicBezTo>
                  <a:cubicBezTo>
                    <a:pt x="183" y="17"/>
                    <a:pt x="183" y="17"/>
                    <a:pt x="183" y="17"/>
                  </a:cubicBezTo>
                  <a:cubicBezTo>
                    <a:pt x="176" y="20"/>
                    <a:pt x="176" y="20"/>
                    <a:pt x="176" y="20"/>
                  </a:cubicBezTo>
                  <a:cubicBezTo>
                    <a:pt x="171" y="22"/>
                    <a:pt x="166" y="23"/>
                    <a:pt x="161" y="24"/>
                  </a:cubicBezTo>
                  <a:cubicBezTo>
                    <a:pt x="162" y="22"/>
                    <a:pt x="162" y="22"/>
                    <a:pt x="162" y="22"/>
                  </a:cubicBezTo>
                  <a:cubicBezTo>
                    <a:pt x="161" y="24"/>
                    <a:pt x="161" y="21"/>
                    <a:pt x="159" y="22"/>
                  </a:cubicBezTo>
                  <a:cubicBezTo>
                    <a:pt x="162" y="23"/>
                    <a:pt x="157" y="24"/>
                    <a:pt x="156" y="26"/>
                  </a:cubicBezTo>
                  <a:cubicBezTo>
                    <a:pt x="151" y="25"/>
                    <a:pt x="145" y="28"/>
                    <a:pt x="141" y="30"/>
                  </a:cubicBezTo>
                  <a:cubicBezTo>
                    <a:pt x="141" y="29"/>
                    <a:pt x="141" y="29"/>
                    <a:pt x="141" y="29"/>
                  </a:cubicBezTo>
                  <a:cubicBezTo>
                    <a:pt x="137" y="32"/>
                    <a:pt x="132" y="31"/>
                    <a:pt x="126" y="31"/>
                  </a:cubicBezTo>
                  <a:cubicBezTo>
                    <a:pt x="126" y="31"/>
                    <a:pt x="124" y="30"/>
                    <a:pt x="123" y="30"/>
                  </a:cubicBezTo>
                  <a:cubicBezTo>
                    <a:pt x="120" y="33"/>
                    <a:pt x="119" y="33"/>
                    <a:pt x="115" y="35"/>
                  </a:cubicBezTo>
                  <a:cubicBezTo>
                    <a:pt x="112" y="35"/>
                    <a:pt x="107" y="36"/>
                    <a:pt x="104" y="36"/>
                  </a:cubicBezTo>
                  <a:cubicBezTo>
                    <a:pt x="99" y="38"/>
                    <a:pt x="93" y="40"/>
                    <a:pt x="88" y="41"/>
                  </a:cubicBezTo>
                  <a:cubicBezTo>
                    <a:pt x="86" y="42"/>
                    <a:pt x="84" y="43"/>
                    <a:pt x="83" y="44"/>
                  </a:cubicBezTo>
                  <a:cubicBezTo>
                    <a:pt x="83" y="44"/>
                    <a:pt x="83" y="44"/>
                    <a:pt x="83" y="44"/>
                  </a:cubicBezTo>
                  <a:cubicBezTo>
                    <a:pt x="83" y="44"/>
                    <a:pt x="83" y="44"/>
                    <a:pt x="83" y="44"/>
                  </a:cubicBezTo>
                  <a:cubicBezTo>
                    <a:pt x="84" y="47"/>
                    <a:pt x="74" y="20"/>
                    <a:pt x="78" y="31"/>
                  </a:cubicBezTo>
                  <a:cubicBezTo>
                    <a:pt x="78" y="31"/>
                    <a:pt x="78" y="31"/>
                    <a:pt x="78" y="31"/>
                  </a:cubicBezTo>
                  <a:cubicBezTo>
                    <a:pt x="78" y="31"/>
                    <a:pt x="78" y="31"/>
                    <a:pt x="78" y="31"/>
                  </a:cubicBezTo>
                  <a:cubicBezTo>
                    <a:pt x="79" y="31"/>
                    <a:pt x="79" y="31"/>
                    <a:pt x="79" y="31"/>
                  </a:cubicBezTo>
                  <a:cubicBezTo>
                    <a:pt x="79" y="31"/>
                    <a:pt x="79" y="31"/>
                    <a:pt x="79" y="31"/>
                  </a:cubicBezTo>
                  <a:cubicBezTo>
                    <a:pt x="79" y="31"/>
                    <a:pt x="79" y="31"/>
                    <a:pt x="79" y="31"/>
                  </a:cubicBezTo>
                  <a:cubicBezTo>
                    <a:pt x="79" y="31"/>
                    <a:pt x="79" y="31"/>
                    <a:pt x="79" y="31"/>
                  </a:cubicBezTo>
                  <a:cubicBezTo>
                    <a:pt x="81" y="32"/>
                    <a:pt x="81" y="32"/>
                    <a:pt x="81" y="32"/>
                  </a:cubicBezTo>
                  <a:cubicBezTo>
                    <a:pt x="85" y="31"/>
                    <a:pt x="85" y="31"/>
                    <a:pt x="85" y="31"/>
                  </a:cubicBezTo>
                  <a:cubicBezTo>
                    <a:pt x="86" y="33"/>
                    <a:pt x="86" y="33"/>
                    <a:pt x="86" y="33"/>
                  </a:cubicBezTo>
                  <a:cubicBezTo>
                    <a:pt x="97" y="31"/>
                    <a:pt x="111" y="32"/>
                    <a:pt x="121" y="29"/>
                  </a:cubicBezTo>
                  <a:cubicBezTo>
                    <a:pt x="120" y="32"/>
                    <a:pt x="120" y="32"/>
                    <a:pt x="120" y="32"/>
                  </a:cubicBezTo>
                  <a:cubicBezTo>
                    <a:pt x="123" y="32"/>
                    <a:pt x="127" y="30"/>
                    <a:pt x="126" y="29"/>
                  </a:cubicBezTo>
                  <a:cubicBezTo>
                    <a:pt x="129" y="29"/>
                    <a:pt x="134" y="27"/>
                    <a:pt x="136" y="28"/>
                  </a:cubicBezTo>
                  <a:cubicBezTo>
                    <a:pt x="140" y="29"/>
                    <a:pt x="140" y="27"/>
                    <a:pt x="143" y="27"/>
                  </a:cubicBezTo>
                  <a:cubicBezTo>
                    <a:pt x="150" y="27"/>
                    <a:pt x="153" y="28"/>
                    <a:pt x="160" y="28"/>
                  </a:cubicBezTo>
                  <a:cubicBezTo>
                    <a:pt x="158" y="28"/>
                    <a:pt x="158" y="28"/>
                    <a:pt x="158" y="28"/>
                  </a:cubicBezTo>
                  <a:cubicBezTo>
                    <a:pt x="157" y="28"/>
                    <a:pt x="157" y="29"/>
                    <a:pt x="159" y="30"/>
                  </a:cubicBezTo>
                  <a:cubicBezTo>
                    <a:pt x="161" y="29"/>
                    <a:pt x="168" y="32"/>
                    <a:pt x="166" y="29"/>
                  </a:cubicBezTo>
                  <a:cubicBezTo>
                    <a:pt x="172" y="31"/>
                    <a:pt x="172" y="31"/>
                    <a:pt x="172" y="31"/>
                  </a:cubicBezTo>
                  <a:cubicBezTo>
                    <a:pt x="175" y="32"/>
                    <a:pt x="175" y="32"/>
                    <a:pt x="175" y="32"/>
                  </a:cubicBezTo>
                  <a:cubicBezTo>
                    <a:pt x="176" y="32"/>
                    <a:pt x="176" y="32"/>
                    <a:pt x="176" y="32"/>
                  </a:cubicBezTo>
                  <a:cubicBezTo>
                    <a:pt x="176" y="32"/>
                    <a:pt x="176" y="32"/>
                    <a:pt x="176" y="32"/>
                  </a:cubicBezTo>
                  <a:cubicBezTo>
                    <a:pt x="177" y="28"/>
                    <a:pt x="176" y="66"/>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6" y="50"/>
                    <a:pt x="176" y="50"/>
                    <a:pt x="176" y="50"/>
                  </a:cubicBezTo>
                  <a:cubicBezTo>
                    <a:pt x="175" y="50"/>
                    <a:pt x="175" y="50"/>
                    <a:pt x="175" y="50"/>
                  </a:cubicBezTo>
                  <a:cubicBezTo>
                    <a:pt x="175" y="51"/>
                    <a:pt x="175" y="51"/>
                    <a:pt x="175" y="51"/>
                  </a:cubicBezTo>
                  <a:cubicBezTo>
                    <a:pt x="171" y="52"/>
                    <a:pt x="167" y="53"/>
                    <a:pt x="163" y="53"/>
                  </a:cubicBezTo>
                  <a:cubicBezTo>
                    <a:pt x="164" y="54"/>
                    <a:pt x="162" y="55"/>
                    <a:pt x="162" y="55"/>
                  </a:cubicBezTo>
                  <a:cubicBezTo>
                    <a:pt x="156" y="57"/>
                    <a:pt x="149" y="56"/>
                    <a:pt x="145" y="58"/>
                  </a:cubicBezTo>
                  <a:cubicBezTo>
                    <a:pt x="144" y="58"/>
                    <a:pt x="146" y="57"/>
                    <a:pt x="144" y="57"/>
                  </a:cubicBezTo>
                  <a:cubicBezTo>
                    <a:pt x="143" y="58"/>
                    <a:pt x="144" y="58"/>
                    <a:pt x="142" y="59"/>
                  </a:cubicBezTo>
                  <a:cubicBezTo>
                    <a:pt x="134" y="62"/>
                    <a:pt x="124" y="60"/>
                    <a:pt x="116" y="62"/>
                  </a:cubicBezTo>
                  <a:cubicBezTo>
                    <a:pt x="109" y="65"/>
                    <a:pt x="101" y="67"/>
                    <a:pt x="95" y="68"/>
                  </a:cubicBezTo>
                  <a:cubicBezTo>
                    <a:pt x="92" y="69"/>
                    <a:pt x="89" y="70"/>
                    <a:pt x="86" y="71"/>
                  </a:cubicBezTo>
                  <a:cubicBezTo>
                    <a:pt x="83" y="73"/>
                    <a:pt x="83" y="73"/>
                    <a:pt x="83" y="73"/>
                  </a:cubicBezTo>
                  <a:cubicBezTo>
                    <a:pt x="82" y="74"/>
                    <a:pt x="82" y="74"/>
                    <a:pt x="82" y="74"/>
                  </a:cubicBezTo>
                  <a:cubicBezTo>
                    <a:pt x="82" y="74"/>
                    <a:pt x="82" y="74"/>
                    <a:pt x="82" y="74"/>
                  </a:cubicBezTo>
                  <a:cubicBezTo>
                    <a:pt x="82" y="74"/>
                    <a:pt x="82" y="74"/>
                    <a:pt x="82" y="74"/>
                  </a:cubicBezTo>
                  <a:cubicBezTo>
                    <a:pt x="82" y="74"/>
                    <a:pt x="82" y="74"/>
                    <a:pt x="82" y="74"/>
                  </a:cubicBezTo>
                  <a:cubicBezTo>
                    <a:pt x="82" y="77"/>
                    <a:pt x="78" y="47"/>
                    <a:pt x="80" y="60"/>
                  </a:cubicBezTo>
                  <a:cubicBezTo>
                    <a:pt x="80" y="60"/>
                    <a:pt x="80" y="60"/>
                    <a:pt x="80" y="60"/>
                  </a:cubicBezTo>
                  <a:cubicBezTo>
                    <a:pt x="80" y="60"/>
                    <a:pt x="80" y="60"/>
                    <a:pt x="80" y="60"/>
                  </a:cubicBezTo>
                  <a:cubicBezTo>
                    <a:pt x="80" y="60"/>
                    <a:pt x="80" y="60"/>
                    <a:pt x="80" y="60"/>
                  </a:cubicBezTo>
                  <a:cubicBezTo>
                    <a:pt x="81" y="60"/>
                    <a:pt x="81" y="60"/>
                    <a:pt x="81" y="60"/>
                  </a:cubicBezTo>
                  <a:cubicBezTo>
                    <a:pt x="81" y="60"/>
                    <a:pt x="81" y="60"/>
                    <a:pt x="81" y="60"/>
                  </a:cubicBezTo>
                  <a:cubicBezTo>
                    <a:pt x="81" y="60"/>
                    <a:pt x="81" y="60"/>
                    <a:pt x="81" y="60"/>
                  </a:cubicBezTo>
                  <a:cubicBezTo>
                    <a:pt x="85" y="59"/>
                    <a:pt x="86" y="66"/>
                    <a:pt x="91" y="63"/>
                  </a:cubicBezTo>
                  <a:cubicBezTo>
                    <a:pt x="92" y="64"/>
                    <a:pt x="94" y="64"/>
                    <a:pt x="94" y="65"/>
                  </a:cubicBezTo>
                  <a:cubicBezTo>
                    <a:pt x="96" y="64"/>
                    <a:pt x="103" y="67"/>
                    <a:pt x="108" y="65"/>
                  </a:cubicBezTo>
                  <a:cubicBezTo>
                    <a:pt x="107" y="65"/>
                    <a:pt x="107" y="65"/>
                    <a:pt x="107" y="65"/>
                  </a:cubicBezTo>
                  <a:cubicBezTo>
                    <a:pt x="112" y="66"/>
                    <a:pt x="117" y="64"/>
                    <a:pt x="122" y="65"/>
                  </a:cubicBezTo>
                  <a:cubicBezTo>
                    <a:pt x="122" y="65"/>
                    <a:pt x="121" y="65"/>
                    <a:pt x="121" y="66"/>
                  </a:cubicBezTo>
                  <a:cubicBezTo>
                    <a:pt x="123" y="67"/>
                    <a:pt x="126" y="63"/>
                    <a:pt x="127" y="66"/>
                  </a:cubicBezTo>
                  <a:cubicBezTo>
                    <a:pt x="129" y="65"/>
                    <a:pt x="128" y="64"/>
                    <a:pt x="127" y="64"/>
                  </a:cubicBezTo>
                  <a:cubicBezTo>
                    <a:pt x="140" y="64"/>
                    <a:pt x="155" y="60"/>
                    <a:pt x="172" y="68"/>
                  </a:cubicBezTo>
                  <a:cubicBezTo>
                    <a:pt x="178" y="73"/>
                    <a:pt x="177" y="74"/>
                    <a:pt x="176" y="74"/>
                  </a:cubicBezTo>
                  <a:cubicBezTo>
                    <a:pt x="176" y="74"/>
                    <a:pt x="176" y="74"/>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6" y="75"/>
                    <a:pt x="176" y="75"/>
                    <a:pt x="176" y="75"/>
                  </a:cubicBezTo>
                  <a:cubicBezTo>
                    <a:pt x="178" y="65"/>
                    <a:pt x="173" y="88"/>
                    <a:pt x="174" y="86"/>
                  </a:cubicBezTo>
                  <a:cubicBezTo>
                    <a:pt x="174" y="86"/>
                    <a:pt x="174" y="86"/>
                    <a:pt x="174" y="86"/>
                  </a:cubicBezTo>
                  <a:cubicBezTo>
                    <a:pt x="174" y="86"/>
                    <a:pt x="174" y="86"/>
                    <a:pt x="174" y="86"/>
                  </a:cubicBezTo>
                  <a:cubicBezTo>
                    <a:pt x="173" y="86"/>
                    <a:pt x="173" y="86"/>
                    <a:pt x="173" y="86"/>
                  </a:cubicBezTo>
                  <a:cubicBezTo>
                    <a:pt x="173" y="86"/>
                    <a:pt x="173" y="86"/>
                    <a:pt x="173" y="86"/>
                  </a:cubicBezTo>
                  <a:cubicBezTo>
                    <a:pt x="172" y="87"/>
                    <a:pt x="171" y="87"/>
                    <a:pt x="171" y="88"/>
                  </a:cubicBezTo>
                  <a:cubicBezTo>
                    <a:pt x="170" y="87"/>
                    <a:pt x="170" y="89"/>
                    <a:pt x="170" y="88"/>
                  </a:cubicBezTo>
                  <a:cubicBezTo>
                    <a:pt x="167" y="90"/>
                    <a:pt x="164" y="86"/>
                    <a:pt x="163" y="88"/>
                  </a:cubicBezTo>
                  <a:cubicBezTo>
                    <a:pt x="164" y="90"/>
                    <a:pt x="161" y="89"/>
                    <a:pt x="161" y="90"/>
                  </a:cubicBezTo>
                  <a:cubicBezTo>
                    <a:pt x="155" y="90"/>
                    <a:pt x="154" y="89"/>
                    <a:pt x="149" y="90"/>
                  </a:cubicBezTo>
                  <a:cubicBezTo>
                    <a:pt x="149" y="89"/>
                    <a:pt x="149" y="89"/>
                    <a:pt x="149" y="89"/>
                  </a:cubicBezTo>
                  <a:cubicBezTo>
                    <a:pt x="144" y="92"/>
                    <a:pt x="138" y="91"/>
                    <a:pt x="134" y="95"/>
                  </a:cubicBezTo>
                  <a:cubicBezTo>
                    <a:pt x="126" y="95"/>
                    <a:pt x="120" y="97"/>
                    <a:pt x="114" y="98"/>
                  </a:cubicBezTo>
                  <a:cubicBezTo>
                    <a:pt x="111" y="100"/>
                    <a:pt x="108" y="100"/>
                    <a:pt x="107" y="102"/>
                  </a:cubicBezTo>
                  <a:cubicBezTo>
                    <a:pt x="105" y="104"/>
                    <a:pt x="105" y="104"/>
                    <a:pt x="105" y="104"/>
                  </a:cubicBezTo>
                  <a:cubicBezTo>
                    <a:pt x="104" y="104"/>
                    <a:pt x="104" y="104"/>
                    <a:pt x="104" y="104"/>
                  </a:cubicBezTo>
                  <a:cubicBezTo>
                    <a:pt x="104" y="104"/>
                    <a:pt x="104" y="104"/>
                    <a:pt x="104" y="104"/>
                  </a:cubicBezTo>
                  <a:cubicBezTo>
                    <a:pt x="104" y="104"/>
                    <a:pt x="104" y="104"/>
                    <a:pt x="104" y="104"/>
                  </a:cubicBezTo>
                  <a:cubicBezTo>
                    <a:pt x="104" y="104"/>
                    <a:pt x="104" y="104"/>
                    <a:pt x="104" y="104"/>
                  </a:cubicBezTo>
                  <a:cubicBezTo>
                    <a:pt x="104" y="107"/>
                    <a:pt x="103" y="74"/>
                    <a:pt x="104" y="88"/>
                  </a:cubicBezTo>
                  <a:cubicBezTo>
                    <a:pt x="104" y="88"/>
                    <a:pt x="104" y="88"/>
                    <a:pt x="104" y="88"/>
                  </a:cubicBezTo>
                  <a:cubicBezTo>
                    <a:pt x="104" y="88"/>
                    <a:pt x="104" y="88"/>
                    <a:pt x="104" y="88"/>
                  </a:cubicBezTo>
                  <a:cubicBezTo>
                    <a:pt x="104" y="88"/>
                    <a:pt x="104" y="88"/>
                    <a:pt x="104" y="88"/>
                  </a:cubicBezTo>
                  <a:cubicBezTo>
                    <a:pt x="105" y="89"/>
                    <a:pt x="105" y="89"/>
                    <a:pt x="105" y="89"/>
                  </a:cubicBezTo>
                  <a:cubicBezTo>
                    <a:pt x="108" y="91"/>
                    <a:pt x="114" y="91"/>
                    <a:pt x="121" y="91"/>
                  </a:cubicBezTo>
                  <a:cubicBezTo>
                    <a:pt x="125" y="92"/>
                    <a:pt x="129" y="92"/>
                    <a:pt x="134" y="93"/>
                  </a:cubicBezTo>
                  <a:cubicBezTo>
                    <a:pt x="137" y="94"/>
                    <a:pt x="139" y="95"/>
                    <a:pt x="142" y="96"/>
                  </a:cubicBezTo>
                  <a:cubicBezTo>
                    <a:pt x="140" y="77"/>
                    <a:pt x="145" y="122"/>
                    <a:pt x="144" y="117"/>
                  </a:cubicBezTo>
                  <a:cubicBezTo>
                    <a:pt x="144" y="117"/>
                    <a:pt x="144" y="117"/>
                    <a:pt x="144" y="117"/>
                  </a:cubicBezTo>
                  <a:cubicBezTo>
                    <a:pt x="144" y="117"/>
                    <a:pt x="144" y="117"/>
                    <a:pt x="144" y="117"/>
                  </a:cubicBezTo>
                  <a:cubicBezTo>
                    <a:pt x="144" y="117"/>
                    <a:pt x="144" y="117"/>
                    <a:pt x="144" y="117"/>
                  </a:cubicBezTo>
                  <a:cubicBezTo>
                    <a:pt x="144" y="117"/>
                    <a:pt x="144" y="117"/>
                    <a:pt x="144" y="117"/>
                  </a:cubicBezTo>
                  <a:cubicBezTo>
                    <a:pt x="143" y="117"/>
                    <a:pt x="143" y="117"/>
                    <a:pt x="143" y="117"/>
                  </a:cubicBezTo>
                  <a:cubicBezTo>
                    <a:pt x="143" y="118"/>
                    <a:pt x="143" y="118"/>
                    <a:pt x="143" y="118"/>
                  </a:cubicBezTo>
                  <a:cubicBezTo>
                    <a:pt x="141" y="119"/>
                    <a:pt x="141" y="119"/>
                    <a:pt x="141" y="119"/>
                  </a:cubicBezTo>
                  <a:cubicBezTo>
                    <a:pt x="139" y="121"/>
                    <a:pt x="139" y="121"/>
                    <a:pt x="139" y="121"/>
                  </a:cubicBezTo>
                  <a:cubicBezTo>
                    <a:pt x="124" y="130"/>
                    <a:pt x="114" y="134"/>
                    <a:pt x="108" y="143"/>
                  </a:cubicBezTo>
                  <a:cubicBezTo>
                    <a:pt x="105" y="150"/>
                    <a:pt x="103" y="147"/>
                    <a:pt x="106" y="149"/>
                  </a:cubicBezTo>
                  <a:cubicBezTo>
                    <a:pt x="108" y="152"/>
                    <a:pt x="115" y="161"/>
                    <a:pt x="118" y="169"/>
                  </a:cubicBezTo>
                  <a:cubicBezTo>
                    <a:pt x="118" y="178"/>
                    <a:pt x="119" y="178"/>
                    <a:pt x="121" y="187"/>
                  </a:cubicBezTo>
                  <a:cubicBezTo>
                    <a:pt x="120" y="187"/>
                    <a:pt x="120" y="186"/>
                    <a:pt x="120" y="187"/>
                  </a:cubicBezTo>
                  <a:cubicBezTo>
                    <a:pt x="122" y="187"/>
                    <a:pt x="121" y="193"/>
                    <a:pt x="122" y="194"/>
                  </a:cubicBezTo>
                  <a:cubicBezTo>
                    <a:pt x="121" y="208"/>
                    <a:pt x="118" y="218"/>
                    <a:pt x="113" y="229"/>
                  </a:cubicBezTo>
                  <a:cubicBezTo>
                    <a:pt x="114" y="228"/>
                    <a:pt x="113" y="226"/>
                    <a:pt x="112" y="228"/>
                  </a:cubicBezTo>
                  <a:cubicBezTo>
                    <a:pt x="112" y="231"/>
                    <a:pt x="112" y="231"/>
                    <a:pt x="112" y="231"/>
                  </a:cubicBezTo>
                  <a:cubicBezTo>
                    <a:pt x="111" y="231"/>
                    <a:pt x="111" y="231"/>
                    <a:pt x="111" y="231"/>
                  </a:cubicBezTo>
                  <a:cubicBezTo>
                    <a:pt x="111" y="232"/>
                    <a:pt x="111" y="234"/>
                    <a:pt x="112" y="233"/>
                  </a:cubicBezTo>
                  <a:cubicBezTo>
                    <a:pt x="101" y="261"/>
                    <a:pt x="80" y="281"/>
                    <a:pt x="62" y="303"/>
                  </a:cubicBezTo>
                  <a:cubicBezTo>
                    <a:pt x="57" y="307"/>
                    <a:pt x="51" y="315"/>
                    <a:pt x="47" y="320"/>
                  </a:cubicBezTo>
                  <a:cubicBezTo>
                    <a:pt x="30" y="334"/>
                    <a:pt x="15" y="346"/>
                    <a:pt x="2" y="362"/>
                  </a:cubicBezTo>
                  <a:cubicBezTo>
                    <a:pt x="2" y="362"/>
                    <a:pt x="0" y="357"/>
                    <a:pt x="6" y="3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9137650" y="3151188"/>
              <a:ext cx="11112" cy="6350"/>
            </a:xfrm>
            <a:custGeom>
              <a:avLst/>
              <a:gdLst>
                <a:gd name="T0" fmla="*/ 0 w 3"/>
                <a:gd name="T1" fmla="*/ 0 h 2"/>
                <a:gd name="T2" fmla="*/ 1 w 3"/>
                <a:gd name="T3" fmla="*/ 2 h 2"/>
                <a:gd name="T4" fmla="*/ 0 w 3"/>
                <a:gd name="T5" fmla="*/ 0 h 2"/>
              </a:gdLst>
              <a:ahLst/>
              <a:cxnLst>
                <a:cxn ang="0">
                  <a:pos x="T0" y="T1"/>
                </a:cxn>
                <a:cxn ang="0">
                  <a:pos x="T2" y="T3"/>
                </a:cxn>
                <a:cxn ang="0">
                  <a:pos x="T4" y="T5"/>
                </a:cxn>
              </a:cxnLst>
              <a:rect l="0" t="0" r="r" b="b"/>
              <a:pathLst>
                <a:path w="3" h="2">
                  <a:moveTo>
                    <a:pt x="0" y="0"/>
                  </a:moveTo>
                  <a:cubicBezTo>
                    <a:pt x="1" y="1"/>
                    <a:pt x="3" y="1"/>
                    <a:pt x="1" y="2"/>
                  </a:cubicBezTo>
                  <a:cubicBezTo>
                    <a:pt x="1" y="2"/>
                    <a:pt x="0"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9377363" y="3168651"/>
              <a:ext cx="7937" cy="7938"/>
            </a:xfrm>
            <a:custGeom>
              <a:avLst/>
              <a:gdLst>
                <a:gd name="T0" fmla="*/ 1 w 2"/>
                <a:gd name="T1" fmla="*/ 1 h 2"/>
                <a:gd name="T2" fmla="*/ 2 w 2"/>
                <a:gd name="T3" fmla="*/ 1 h 2"/>
                <a:gd name="T4" fmla="*/ 0 w 2"/>
                <a:gd name="T5" fmla="*/ 2 h 2"/>
                <a:gd name="T6" fmla="*/ 1 w 2"/>
                <a:gd name="T7" fmla="*/ 1 h 2"/>
              </a:gdLst>
              <a:ahLst/>
              <a:cxnLst>
                <a:cxn ang="0">
                  <a:pos x="T0" y="T1"/>
                </a:cxn>
                <a:cxn ang="0">
                  <a:pos x="T2" y="T3"/>
                </a:cxn>
                <a:cxn ang="0">
                  <a:pos x="T4" y="T5"/>
                </a:cxn>
                <a:cxn ang="0">
                  <a:pos x="T6" y="T7"/>
                </a:cxn>
              </a:cxnLst>
              <a:rect l="0" t="0" r="r" b="b"/>
              <a:pathLst>
                <a:path w="2" h="2">
                  <a:moveTo>
                    <a:pt x="1" y="1"/>
                  </a:moveTo>
                  <a:cubicBezTo>
                    <a:pt x="1" y="0"/>
                    <a:pt x="1" y="1"/>
                    <a:pt x="2" y="1"/>
                  </a:cubicBezTo>
                  <a:cubicBezTo>
                    <a:pt x="1" y="1"/>
                    <a:pt x="0" y="2"/>
                    <a:pt x="0" y="2"/>
                  </a:cubicBezTo>
                  <a:cubicBezTo>
                    <a:pt x="0" y="2"/>
                    <a:pt x="0"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9415463" y="3181351"/>
              <a:ext cx="22225" cy="3175"/>
            </a:xfrm>
            <a:custGeom>
              <a:avLst/>
              <a:gdLst>
                <a:gd name="T0" fmla="*/ 6 w 6"/>
                <a:gd name="T1" fmla="*/ 0 h 1"/>
                <a:gd name="T2" fmla="*/ 0 w 6"/>
                <a:gd name="T3" fmla="*/ 1 h 1"/>
                <a:gd name="T4" fmla="*/ 6 w 6"/>
                <a:gd name="T5" fmla="*/ 0 h 1"/>
              </a:gdLst>
              <a:ahLst/>
              <a:cxnLst>
                <a:cxn ang="0">
                  <a:pos x="T0" y="T1"/>
                </a:cxn>
                <a:cxn ang="0">
                  <a:pos x="T2" y="T3"/>
                </a:cxn>
                <a:cxn ang="0">
                  <a:pos x="T4" y="T5"/>
                </a:cxn>
              </a:cxnLst>
              <a:rect l="0" t="0" r="r" b="b"/>
              <a:pathLst>
                <a:path w="6" h="1">
                  <a:moveTo>
                    <a:pt x="6" y="0"/>
                  </a:moveTo>
                  <a:cubicBezTo>
                    <a:pt x="5" y="1"/>
                    <a:pt x="2" y="1"/>
                    <a:pt x="0" y="1"/>
                  </a:cubicBezTo>
                  <a:lnTo>
                    <a:pt x="6"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9461500" y="3132138"/>
              <a:ext cx="6350" cy="3175"/>
            </a:xfrm>
            <a:custGeom>
              <a:avLst/>
              <a:gdLst>
                <a:gd name="T0" fmla="*/ 1 w 2"/>
                <a:gd name="T1" fmla="*/ 1 h 1"/>
                <a:gd name="T2" fmla="*/ 2 w 2"/>
                <a:gd name="T3" fmla="*/ 0 h 1"/>
                <a:gd name="T4" fmla="*/ 1 w 2"/>
                <a:gd name="T5" fmla="*/ 1 h 1"/>
              </a:gdLst>
              <a:ahLst/>
              <a:cxnLst>
                <a:cxn ang="0">
                  <a:pos x="T0" y="T1"/>
                </a:cxn>
                <a:cxn ang="0">
                  <a:pos x="T2" y="T3"/>
                </a:cxn>
                <a:cxn ang="0">
                  <a:pos x="T4" y="T5"/>
                </a:cxn>
              </a:cxnLst>
              <a:rect l="0" t="0" r="r" b="b"/>
              <a:pathLst>
                <a:path w="2" h="1">
                  <a:moveTo>
                    <a:pt x="1" y="1"/>
                  </a:moveTo>
                  <a:cubicBezTo>
                    <a:pt x="0" y="1"/>
                    <a:pt x="0" y="0"/>
                    <a:pt x="2" y="0"/>
                  </a:cubicBezTo>
                  <a:cubicBezTo>
                    <a:pt x="2" y="0"/>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9453563" y="3140076"/>
              <a:ext cx="11112" cy="3175"/>
            </a:xfrm>
            <a:custGeom>
              <a:avLst/>
              <a:gdLst>
                <a:gd name="T0" fmla="*/ 3 w 3"/>
                <a:gd name="T1" fmla="*/ 1 h 1"/>
                <a:gd name="T2" fmla="*/ 0 w 3"/>
                <a:gd name="T3" fmla="*/ 1 h 1"/>
                <a:gd name="T4" fmla="*/ 3 w 3"/>
                <a:gd name="T5" fmla="*/ 1 h 1"/>
              </a:gdLst>
              <a:ahLst/>
              <a:cxnLst>
                <a:cxn ang="0">
                  <a:pos x="T0" y="T1"/>
                </a:cxn>
                <a:cxn ang="0">
                  <a:pos x="T2" y="T3"/>
                </a:cxn>
                <a:cxn ang="0">
                  <a:pos x="T4" y="T5"/>
                </a:cxn>
              </a:cxnLst>
              <a:rect l="0" t="0" r="r" b="b"/>
              <a:pathLst>
                <a:path w="3" h="1">
                  <a:moveTo>
                    <a:pt x="3" y="1"/>
                  </a:moveTo>
                  <a:cubicBezTo>
                    <a:pt x="2" y="1"/>
                    <a:pt x="1" y="1"/>
                    <a:pt x="0" y="1"/>
                  </a:cubicBezTo>
                  <a:cubicBezTo>
                    <a:pt x="0" y="1"/>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9332913" y="3157538"/>
              <a:ext cx="11112" cy="7938"/>
            </a:xfrm>
            <a:custGeom>
              <a:avLst/>
              <a:gdLst>
                <a:gd name="T0" fmla="*/ 3 w 3"/>
                <a:gd name="T1" fmla="*/ 1 h 2"/>
                <a:gd name="T2" fmla="*/ 0 w 3"/>
                <a:gd name="T3" fmla="*/ 2 h 2"/>
                <a:gd name="T4" fmla="*/ 3 w 3"/>
                <a:gd name="T5" fmla="*/ 1 h 2"/>
              </a:gdLst>
              <a:ahLst/>
              <a:cxnLst>
                <a:cxn ang="0">
                  <a:pos x="T0" y="T1"/>
                </a:cxn>
                <a:cxn ang="0">
                  <a:pos x="T2" y="T3"/>
                </a:cxn>
                <a:cxn ang="0">
                  <a:pos x="T4" y="T5"/>
                </a:cxn>
              </a:cxnLst>
              <a:rect l="0" t="0" r="r" b="b"/>
              <a:pathLst>
                <a:path w="3" h="2">
                  <a:moveTo>
                    <a:pt x="3" y="1"/>
                  </a:moveTo>
                  <a:cubicBezTo>
                    <a:pt x="2" y="1"/>
                    <a:pt x="0" y="2"/>
                    <a:pt x="0" y="2"/>
                  </a:cubicBezTo>
                  <a:cubicBezTo>
                    <a:pt x="0" y="2"/>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9280525" y="3173413"/>
              <a:ext cx="7937" cy="7938"/>
            </a:xfrm>
            <a:custGeom>
              <a:avLst/>
              <a:gdLst>
                <a:gd name="T0" fmla="*/ 2 w 2"/>
                <a:gd name="T1" fmla="*/ 1 h 2"/>
                <a:gd name="T2" fmla="*/ 1 w 2"/>
                <a:gd name="T3" fmla="*/ 2 h 2"/>
                <a:gd name="T4" fmla="*/ 1 w 2"/>
                <a:gd name="T5" fmla="*/ 0 h 2"/>
                <a:gd name="T6" fmla="*/ 2 w 2"/>
                <a:gd name="T7" fmla="*/ 1 h 2"/>
              </a:gdLst>
              <a:ahLst/>
              <a:cxnLst>
                <a:cxn ang="0">
                  <a:pos x="T0" y="T1"/>
                </a:cxn>
                <a:cxn ang="0">
                  <a:pos x="T2" y="T3"/>
                </a:cxn>
                <a:cxn ang="0">
                  <a:pos x="T4" y="T5"/>
                </a:cxn>
                <a:cxn ang="0">
                  <a:pos x="T6" y="T7"/>
                </a:cxn>
              </a:cxnLst>
              <a:rect l="0" t="0" r="r" b="b"/>
              <a:pathLst>
                <a:path w="2" h="2">
                  <a:moveTo>
                    <a:pt x="2" y="1"/>
                  </a:moveTo>
                  <a:cubicBezTo>
                    <a:pt x="1" y="1"/>
                    <a:pt x="1" y="1"/>
                    <a:pt x="1" y="2"/>
                  </a:cubicBezTo>
                  <a:cubicBezTo>
                    <a:pt x="0" y="1"/>
                    <a:pt x="0" y="0"/>
                    <a:pt x="1" y="0"/>
                  </a:cubicBezTo>
                  <a:lnTo>
                    <a:pt x="2"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9159875" y="3429001"/>
              <a:ext cx="7937" cy="3175"/>
            </a:xfrm>
            <a:custGeom>
              <a:avLst/>
              <a:gdLst>
                <a:gd name="T0" fmla="*/ 5 w 5"/>
                <a:gd name="T1" fmla="*/ 0 h 2"/>
                <a:gd name="T2" fmla="*/ 0 w 5"/>
                <a:gd name="T3" fmla="*/ 2 h 2"/>
                <a:gd name="T4" fmla="*/ 2 w 5"/>
                <a:gd name="T5" fmla="*/ 0 h 2"/>
                <a:gd name="T6" fmla="*/ 5 w 5"/>
                <a:gd name="T7" fmla="*/ 0 h 2"/>
              </a:gdLst>
              <a:ahLst/>
              <a:cxnLst>
                <a:cxn ang="0">
                  <a:pos x="T0" y="T1"/>
                </a:cxn>
                <a:cxn ang="0">
                  <a:pos x="T2" y="T3"/>
                </a:cxn>
                <a:cxn ang="0">
                  <a:pos x="T4" y="T5"/>
                </a:cxn>
                <a:cxn ang="0">
                  <a:pos x="T6" y="T7"/>
                </a:cxn>
              </a:cxnLst>
              <a:rect l="0" t="0" r="r" b="b"/>
              <a:pathLst>
                <a:path w="5" h="2">
                  <a:moveTo>
                    <a:pt x="5" y="0"/>
                  </a:moveTo>
                  <a:lnTo>
                    <a:pt x="0" y="2"/>
                  </a:lnTo>
                  <a:lnTo>
                    <a:pt x="2"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p:nvPr/>
          </p:nvSpPr>
          <p:spPr bwMode="auto">
            <a:xfrm>
              <a:off x="9239250" y="3417888"/>
              <a:ext cx="6350" cy="7938"/>
            </a:xfrm>
            <a:custGeom>
              <a:avLst/>
              <a:gdLst>
                <a:gd name="T0" fmla="*/ 2 w 2"/>
                <a:gd name="T1" fmla="*/ 1 h 2"/>
                <a:gd name="T2" fmla="*/ 1 w 2"/>
                <a:gd name="T3" fmla="*/ 1 h 2"/>
                <a:gd name="T4" fmla="*/ 2 w 2"/>
                <a:gd name="T5" fmla="*/ 1 h 2"/>
              </a:gdLst>
              <a:ahLst/>
              <a:cxnLst>
                <a:cxn ang="0">
                  <a:pos x="T0" y="T1"/>
                </a:cxn>
                <a:cxn ang="0">
                  <a:pos x="T2" y="T3"/>
                </a:cxn>
                <a:cxn ang="0">
                  <a:pos x="T4" y="T5"/>
                </a:cxn>
              </a:cxnLst>
              <a:rect l="0" t="0" r="r" b="b"/>
              <a:pathLst>
                <a:path w="2" h="2">
                  <a:moveTo>
                    <a:pt x="2" y="1"/>
                  </a:moveTo>
                  <a:cubicBezTo>
                    <a:pt x="1" y="2"/>
                    <a:pt x="1" y="1"/>
                    <a:pt x="1" y="1"/>
                  </a:cubicBezTo>
                  <a:cubicBezTo>
                    <a:pt x="2" y="0"/>
                    <a:pt x="0" y="2"/>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p:nvPr/>
          </p:nvSpPr>
          <p:spPr bwMode="auto">
            <a:xfrm>
              <a:off x="9291638" y="3522663"/>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p:nvPr/>
          </p:nvSpPr>
          <p:spPr bwMode="auto">
            <a:xfrm>
              <a:off x="9261475" y="2627313"/>
              <a:ext cx="7937" cy="0"/>
            </a:xfrm>
            <a:custGeom>
              <a:avLst/>
              <a:gdLst>
                <a:gd name="T0" fmla="*/ 1 w 2"/>
                <a:gd name="T1" fmla="*/ 1 w 2"/>
                <a:gd name="T2" fmla="*/ 1 w 2"/>
              </a:gdLst>
              <a:ahLst/>
              <a:cxnLst>
                <a:cxn ang="0">
                  <a:pos x="T0" y="0"/>
                </a:cxn>
                <a:cxn ang="0">
                  <a:pos x="T1" y="0"/>
                </a:cxn>
                <a:cxn ang="0">
                  <a:pos x="T2" y="0"/>
                </a:cxn>
              </a:cxnLst>
              <a:rect l="0" t="0" r="r" b="b"/>
              <a:pathLst>
                <a:path w="2">
                  <a:moveTo>
                    <a:pt x="1" y="0"/>
                  </a:moveTo>
                  <a:cubicBezTo>
                    <a:pt x="1" y="0"/>
                    <a:pt x="0" y="0"/>
                    <a:pt x="1" y="0"/>
                  </a:cubicBezTo>
                  <a:cubicBezTo>
                    <a:pt x="1" y="0"/>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p:nvPr/>
          </p:nvSpPr>
          <p:spPr bwMode="auto">
            <a:xfrm>
              <a:off x="9234488" y="2605088"/>
              <a:ext cx="298450" cy="488950"/>
            </a:xfrm>
            <a:custGeom>
              <a:avLst/>
              <a:gdLst>
                <a:gd name="T0" fmla="*/ 21 w 79"/>
                <a:gd name="T1" fmla="*/ 105 h 130"/>
                <a:gd name="T2" fmla="*/ 21 w 79"/>
                <a:gd name="T3" fmla="*/ 99 h 130"/>
                <a:gd name="T4" fmla="*/ 18 w 79"/>
                <a:gd name="T5" fmla="*/ 86 h 130"/>
                <a:gd name="T6" fmla="*/ 19 w 79"/>
                <a:gd name="T7" fmla="*/ 81 h 130"/>
                <a:gd name="T8" fmla="*/ 23 w 79"/>
                <a:gd name="T9" fmla="*/ 67 h 130"/>
                <a:gd name="T10" fmla="*/ 24 w 79"/>
                <a:gd name="T11" fmla="*/ 63 h 130"/>
                <a:gd name="T12" fmla="*/ 24 w 79"/>
                <a:gd name="T13" fmla="*/ 55 h 130"/>
                <a:gd name="T14" fmla="*/ 26 w 79"/>
                <a:gd name="T15" fmla="*/ 49 h 130"/>
                <a:gd name="T16" fmla="*/ 29 w 79"/>
                <a:gd name="T17" fmla="*/ 45 h 130"/>
                <a:gd name="T18" fmla="*/ 28 w 79"/>
                <a:gd name="T19" fmla="*/ 41 h 130"/>
                <a:gd name="T20" fmla="*/ 29 w 79"/>
                <a:gd name="T21" fmla="*/ 33 h 130"/>
                <a:gd name="T22" fmla="*/ 32 w 79"/>
                <a:gd name="T23" fmla="*/ 29 h 130"/>
                <a:gd name="T24" fmla="*/ 33 w 79"/>
                <a:gd name="T25" fmla="*/ 24 h 130"/>
                <a:gd name="T26" fmla="*/ 38 w 79"/>
                <a:gd name="T27" fmla="*/ 20 h 130"/>
                <a:gd name="T28" fmla="*/ 43 w 79"/>
                <a:gd name="T29" fmla="*/ 14 h 130"/>
                <a:gd name="T30" fmla="*/ 52 w 79"/>
                <a:gd name="T31" fmla="*/ 11 h 130"/>
                <a:gd name="T32" fmla="*/ 56 w 79"/>
                <a:gd name="T33" fmla="*/ 8 h 130"/>
                <a:gd name="T34" fmla="*/ 60 w 79"/>
                <a:gd name="T35" fmla="*/ 9 h 130"/>
                <a:gd name="T36" fmla="*/ 63 w 79"/>
                <a:gd name="T37" fmla="*/ 7 h 130"/>
                <a:gd name="T38" fmla="*/ 64 w 79"/>
                <a:gd name="T39" fmla="*/ 7 h 130"/>
                <a:gd name="T40" fmla="*/ 68 w 79"/>
                <a:gd name="T41" fmla="*/ 7 h 130"/>
                <a:gd name="T42" fmla="*/ 73 w 79"/>
                <a:gd name="T43" fmla="*/ 15 h 130"/>
                <a:gd name="T44" fmla="*/ 74 w 79"/>
                <a:gd name="T45" fmla="*/ 17 h 130"/>
                <a:gd name="T46" fmla="*/ 62 w 79"/>
                <a:gd name="T47" fmla="*/ 28 h 130"/>
                <a:gd name="T48" fmla="*/ 57 w 79"/>
                <a:gd name="T49" fmla="*/ 30 h 130"/>
                <a:gd name="T50" fmla="*/ 53 w 79"/>
                <a:gd name="T51" fmla="*/ 31 h 130"/>
                <a:gd name="T52" fmla="*/ 43 w 79"/>
                <a:gd name="T53" fmla="*/ 33 h 130"/>
                <a:gd name="T54" fmla="*/ 41 w 79"/>
                <a:gd name="T55" fmla="*/ 28 h 130"/>
                <a:gd name="T56" fmla="*/ 38 w 79"/>
                <a:gd name="T57" fmla="*/ 33 h 130"/>
                <a:gd name="T58" fmla="*/ 35 w 79"/>
                <a:gd name="T59" fmla="*/ 38 h 130"/>
                <a:gd name="T60" fmla="*/ 30 w 79"/>
                <a:gd name="T61" fmla="*/ 36 h 130"/>
                <a:gd name="T62" fmla="*/ 28 w 79"/>
                <a:gd name="T63" fmla="*/ 38 h 130"/>
                <a:gd name="T64" fmla="*/ 26 w 79"/>
                <a:gd name="T65" fmla="*/ 36 h 130"/>
                <a:gd name="T66" fmla="*/ 23 w 79"/>
                <a:gd name="T67" fmla="*/ 32 h 130"/>
                <a:gd name="T68" fmla="*/ 18 w 79"/>
                <a:gd name="T69" fmla="*/ 35 h 130"/>
                <a:gd name="T70" fmla="*/ 17 w 79"/>
                <a:gd name="T71" fmla="*/ 33 h 130"/>
                <a:gd name="T72" fmla="*/ 13 w 79"/>
                <a:gd name="T73" fmla="*/ 34 h 130"/>
                <a:gd name="T74" fmla="*/ 9 w 79"/>
                <a:gd name="T75" fmla="*/ 32 h 130"/>
                <a:gd name="T76" fmla="*/ 12 w 79"/>
                <a:gd name="T77" fmla="*/ 28 h 130"/>
                <a:gd name="T78" fmla="*/ 4 w 79"/>
                <a:gd name="T79" fmla="*/ 28 h 130"/>
                <a:gd name="T80" fmla="*/ 3 w 79"/>
                <a:gd name="T81" fmla="*/ 15 h 130"/>
                <a:gd name="T82" fmla="*/ 4 w 79"/>
                <a:gd name="T83" fmla="*/ 12 h 130"/>
                <a:gd name="T84" fmla="*/ 4 w 79"/>
                <a:gd name="T85" fmla="*/ 7 h 130"/>
                <a:gd name="T86" fmla="*/ 6 w 79"/>
                <a:gd name="T87" fmla="*/ 9 h 130"/>
                <a:gd name="T88" fmla="*/ 4 w 79"/>
                <a:gd name="T89" fmla="*/ 14 h 130"/>
                <a:gd name="T90" fmla="*/ 13 w 79"/>
                <a:gd name="T91" fmla="*/ 17 h 130"/>
                <a:gd name="T92" fmla="*/ 25 w 79"/>
                <a:gd name="T93" fmla="*/ 19 h 130"/>
                <a:gd name="T94" fmla="*/ 41 w 79"/>
                <a:gd name="T95" fmla="*/ 17 h 130"/>
                <a:gd name="T96" fmla="*/ 52 w 79"/>
                <a:gd name="T97" fmla="*/ 14 h 130"/>
                <a:gd name="T98" fmla="*/ 57 w 79"/>
                <a:gd name="T99" fmla="*/ 10 h 130"/>
                <a:gd name="T100" fmla="*/ 61 w 79"/>
                <a:gd name="T101" fmla="*/ 12 h 130"/>
                <a:gd name="T102" fmla="*/ 66 w 79"/>
                <a:gd name="T103" fmla="*/ 24 h 130"/>
                <a:gd name="T104" fmla="*/ 57 w 79"/>
                <a:gd name="T105" fmla="*/ 25 h 130"/>
                <a:gd name="T106" fmla="*/ 49 w 79"/>
                <a:gd name="T107" fmla="*/ 28 h 130"/>
                <a:gd name="T108" fmla="*/ 41 w 79"/>
                <a:gd name="T109" fmla="*/ 37 h 130"/>
                <a:gd name="T110" fmla="*/ 34 w 79"/>
                <a:gd name="T111" fmla="*/ 80 h 130"/>
                <a:gd name="T112" fmla="*/ 32 w 79"/>
                <a:gd name="T113" fmla="*/ 92 h 130"/>
                <a:gd name="T114" fmla="*/ 20 w 79"/>
                <a:gd name="T115" fmla="*/ 12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9" h="130">
                  <a:moveTo>
                    <a:pt x="20" y="127"/>
                  </a:moveTo>
                  <a:cubicBezTo>
                    <a:pt x="16" y="125"/>
                    <a:pt x="20" y="121"/>
                    <a:pt x="18" y="118"/>
                  </a:cubicBezTo>
                  <a:cubicBezTo>
                    <a:pt x="17" y="118"/>
                    <a:pt x="20" y="118"/>
                    <a:pt x="20" y="118"/>
                  </a:cubicBezTo>
                  <a:cubicBezTo>
                    <a:pt x="16" y="115"/>
                    <a:pt x="18" y="111"/>
                    <a:pt x="21" y="107"/>
                  </a:cubicBezTo>
                  <a:cubicBezTo>
                    <a:pt x="22" y="108"/>
                    <a:pt x="22" y="108"/>
                    <a:pt x="22" y="108"/>
                  </a:cubicBezTo>
                  <a:cubicBezTo>
                    <a:pt x="23" y="107"/>
                    <a:pt x="20" y="106"/>
                    <a:pt x="21" y="105"/>
                  </a:cubicBezTo>
                  <a:cubicBezTo>
                    <a:pt x="21" y="105"/>
                    <a:pt x="21" y="106"/>
                    <a:pt x="22" y="106"/>
                  </a:cubicBezTo>
                  <a:cubicBezTo>
                    <a:pt x="21" y="105"/>
                    <a:pt x="21" y="104"/>
                    <a:pt x="20" y="104"/>
                  </a:cubicBezTo>
                  <a:cubicBezTo>
                    <a:pt x="21" y="104"/>
                    <a:pt x="22" y="104"/>
                    <a:pt x="23" y="104"/>
                  </a:cubicBezTo>
                  <a:cubicBezTo>
                    <a:pt x="21" y="103"/>
                    <a:pt x="21" y="103"/>
                    <a:pt x="21" y="103"/>
                  </a:cubicBezTo>
                  <a:cubicBezTo>
                    <a:pt x="17" y="102"/>
                    <a:pt x="22" y="100"/>
                    <a:pt x="20" y="99"/>
                  </a:cubicBezTo>
                  <a:cubicBezTo>
                    <a:pt x="21" y="99"/>
                    <a:pt x="21" y="99"/>
                    <a:pt x="21" y="99"/>
                  </a:cubicBezTo>
                  <a:cubicBezTo>
                    <a:pt x="19" y="97"/>
                    <a:pt x="19" y="94"/>
                    <a:pt x="19" y="91"/>
                  </a:cubicBezTo>
                  <a:cubicBezTo>
                    <a:pt x="19" y="91"/>
                    <a:pt x="20" y="91"/>
                    <a:pt x="21" y="91"/>
                  </a:cubicBezTo>
                  <a:cubicBezTo>
                    <a:pt x="19" y="91"/>
                    <a:pt x="19" y="90"/>
                    <a:pt x="19" y="89"/>
                  </a:cubicBezTo>
                  <a:cubicBezTo>
                    <a:pt x="21" y="89"/>
                    <a:pt x="17" y="88"/>
                    <a:pt x="18" y="87"/>
                  </a:cubicBezTo>
                  <a:cubicBezTo>
                    <a:pt x="19" y="87"/>
                    <a:pt x="19" y="87"/>
                    <a:pt x="19" y="87"/>
                  </a:cubicBezTo>
                  <a:cubicBezTo>
                    <a:pt x="17" y="86"/>
                    <a:pt x="20" y="86"/>
                    <a:pt x="18" y="86"/>
                  </a:cubicBezTo>
                  <a:cubicBezTo>
                    <a:pt x="19" y="85"/>
                    <a:pt x="19" y="85"/>
                    <a:pt x="19" y="85"/>
                  </a:cubicBezTo>
                  <a:cubicBezTo>
                    <a:pt x="17" y="85"/>
                    <a:pt x="21" y="85"/>
                    <a:pt x="19" y="84"/>
                  </a:cubicBezTo>
                  <a:cubicBezTo>
                    <a:pt x="19" y="84"/>
                    <a:pt x="19" y="84"/>
                    <a:pt x="19" y="84"/>
                  </a:cubicBezTo>
                  <a:cubicBezTo>
                    <a:pt x="18" y="83"/>
                    <a:pt x="20" y="83"/>
                    <a:pt x="19" y="83"/>
                  </a:cubicBezTo>
                  <a:cubicBezTo>
                    <a:pt x="20" y="83"/>
                    <a:pt x="20" y="83"/>
                    <a:pt x="20" y="83"/>
                  </a:cubicBezTo>
                  <a:cubicBezTo>
                    <a:pt x="19" y="82"/>
                    <a:pt x="21" y="81"/>
                    <a:pt x="19" y="81"/>
                  </a:cubicBezTo>
                  <a:cubicBezTo>
                    <a:pt x="20" y="81"/>
                    <a:pt x="19" y="82"/>
                    <a:pt x="22" y="82"/>
                  </a:cubicBezTo>
                  <a:cubicBezTo>
                    <a:pt x="20" y="78"/>
                    <a:pt x="21" y="75"/>
                    <a:pt x="22" y="71"/>
                  </a:cubicBezTo>
                  <a:cubicBezTo>
                    <a:pt x="22" y="71"/>
                    <a:pt x="23" y="71"/>
                    <a:pt x="23" y="71"/>
                  </a:cubicBezTo>
                  <a:cubicBezTo>
                    <a:pt x="23" y="71"/>
                    <a:pt x="23" y="70"/>
                    <a:pt x="22" y="69"/>
                  </a:cubicBezTo>
                  <a:cubicBezTo>
                    <a:pt x="22" y="69"/>
                    <a:pt x="23" y="69"/>
                    <a:pt x="24" y="69"/>
                  </a:cubicBezTo>
                  <a:cubicBezTo>
                    <a:pt x="24" y="69"/>
                    <a:pt x="22" y="68"/>
                    <a:pt x="23" y="67"/>
                  </a:cubicBezTo>
                  <a:cubicBezTo>
                    <a:pt x="24" y="68"/>
                    <a:pt x="24" y="68"/>
                    <a:pt x="24" y="68"/>
                  </a:cubicBezTo>
                  <a:cubicBezTo>
                    <a:pt x="23" y="67"/>
                    <a:pt x="23" y="66"/>
                    <a:pt x="23" y="66"/>
                  </a:cubicBezTo>
                  <a:cubicBezTo>
                    <a:pt x="23" y="66"/>
                    <a:pt x="24" y="66"/>
                    <a:pt x="24" y="66"/>
                  </a:cubicBezTo>
                  <a:cubicBezTo>
                    <a:pt x="23" y="65"/>
                    <a:pt x="25" y="65"/>
                    <a:pt x="24" y="64"/>
                  </a:cubicBezTo>
                  <a:cubicBezTo>
                    <a:pt x="25" y="65"/>
                    <a:pt x="25" y="65"/>
                    <a:pt x="25" y="65"/>
                  </a:cubicBezTo>
                  <a:cubicBezTo>
                    <a:pt x="27" y="64"/>
                    <a:pt x="23" y="64"/>
                    <a:pt x="24" y="63"/>
                  </a:cubicBezTo>
                  <a:cubicBezTo>
                    <a:pt x="25" y="63"/>
                    <a:pt x="25" y="63"/>
                    <a:pt x="25" y="63"/>
                  </a:cubicBezTo>
                  <a:cubicBezTo>
                    <a:pt x="23" y="62"/>
                    <a:pt x="24" y="61"/>
                    <a:pt x="24" y="60"/>
                  </a:cubicBezTo>
                  <a:cubicBezTo>
                    <a:pt x="24" y="60"/>
                    <a:pt x="24" y="60"/>
                    <a:pt x="24" y="60"/>
                  </a:cubicBezTo>
                  <a:cubicBezTo>
                    <a:pt x="24" y="59"/>
                    <a:pt x="25" y="58"/>
                    <a:pt x="24" y="57"/>
                  </a:cubicBezTo>
                  <a:cubicBezTo>
                    <a:pt x="25" y="57"/>
                    <a:pt x="27" y="58"/>
                    <a:pt x="27" y="57"/>
                  </a:cubicBezTo>
                  <a:cubicBezTo>
                    <a:pt x="25" y="56"/>
                    <a:pt x="26" y="55"/>
                    <a:pt x="24" y="55"/>
                  </a:cubicBezTo>
                  <a:cubicBezTo>
                    <a:pt x="24" y="54"/>
                    <a:pt x="26" y="53"/>
                    <a:pt x="25" y="52"/>
                  </a:cubicBezTo>
                  <a:cubicBezTo>
                    <a:pt x="26" y="53"/>
                    <a:pt x="28" y="53"/>
                    <a:pt x="28" y="53"/>
                  </a:cubicBezTo>
                  <a:cubicBezTo>
                    <a:pt x="29" y="53"/>
                    <a:pt x="29" y="53"/>
                    <a:pt x="29" y="53"/>
                  </a:cubicBezTo>
                  <a:cubicBezTo>
                    <a:pt x="30" y="54"/>
                    <a:pt x="29" y="54"/>
                    <a:pt x="30" y="54"/>
                  </a:cubicBezTo>
                  <a:cubicBezTo>
                    <a:pt x="30" y="53"/>
                    <a:pt x="29" y="52"/>
                    <a:pt x="30" y="52"/>
                  </a:cubicBezTo>
                  <a:cubicBezTo>
                    <a:pt x="29" y="51"/>
                    <a:pt x="26" y="50"/>
                    <a:pt x="26" y="49"/>
                  </a:cubicBezTo>
                  <a:cubicBezTo>
                    <a:pt x="27" y="49"/>
                    <a:pt x="29" y="49"/>
                    <a:pt x="29" y="50"/>
                  </a:cubicBezTo>
                  <a:cubicBezTo>
                    <a:pt x="26" y="47"/>
                    <a:pt x="26" y="47"/>
                    <a:pt x="26" y="47"/>
                  </a:cubicBezTo>
                  <a:cubicBezTo>
                    <a:pt x="26" y="46"/>
                    <a:pt x="27" y="47"/>
                    <a:pt x="27" y="47"/>
                  </a:cubicBezTo>
                  <a:cubicBezTo>
                    <a:pt x="26" y="46"/>
                    <a:pt x="26" y="46"/>
                    <a:pt x="26" y="46"/>
                  </a:cubicBezTo>
                  <a:cubicBezTo>
                    <a:pt x="26" y="46"/>
                    <a:pt x="26" y="44"/>
                    <a:pt x="28" y="45"/>
                  </a:cubicBezTo>
                  <a:cubicBezTo>
                    <a:pt x="29" y="45"/>
                    <a:pt x="28" y="45"/>
                    <a:pt x="29" y="45"/>
                  </a:cubicBezTo>
                  <a:cubicBezTo>
                    <a:pt x="29" y="45"/>
                    <a:pt x="28" y="44"/>
                    <a:pt x="29" y="44"/>
                  </a:cubicBezTo>
                  <a:cubicBezTo>
                    <a:pt x="29" y="44"/>
                    <a:pt x="29" y="44"/>
                    <a:pt x="29" y="44"/>
                  </a:cubicBezTo>
                  <a:cubicBezTo>
                    <a:pt x="29" y="44"/>
                    <a:pt x="28" y="42"/>
                    <a:pt x="27" y="42"/>
                  </a:cubicBezTo>
                  <a:cubicBezTo>
                    <a:pt x="27" y="43"/>
                    <a:pt x="28" y="43"/>
                    <a:pt x="28" y="43"/>
                  </a:cubicBezTo>
                  <a:cubicBezTo>
                    <a:pt x="27" y="42"/>
                    <a:pt x="27" y="41"/>
                    <a:pt x="27" y="41"/>
                  </a:cubicBezTo>
                  <a:cubicBezTo>
                    <a:pt x="27" y="41"/>
                    <a:pt x="28" y="41"/>
                    <a:pt x="28" y="41"/>
                  </a:cubicBezTo>
                  <a:cubicBezTo>
                    <a:pt x="27" y="40"/>
                    <a:pt x="27" y="39"/>
                    <a:pt x="26" y="38"/>
                  </a:cubicBezTo>
                  <a:cubicBezTo>
                    <a:pt x="25" y="37"/>
                    <a:pt x="28" y="39"/>
                    <a:pt x="27" y="39"/>
                  </a:cubicBezTo>
                  <a:cubicBezTo>
                    <a:pt x="29" y="38"/>
                    <a:pt x="27" y="35"/>
                    <a:pt x="29" y="35"/>
                  </a:cubicBezTo>
                  <a:cubicBezTo>
                    <a:pt x="29" y="35"/>
                    <a:pt x="28" y="35"/>
                    <a:pt x="28" y="35"/>
                  </a:cubicBezTo>
                  <a:cubicBezTo>
                    <a:pt x="28" y="34"/>
                    <a:pt x="30" y="35"/>
                    <a:pt x="29" y="34"/>
                  </a:cubicBezTo>
                  <a:cubicBezTo>
                    <a:pt x="30" y="35"/>
                    <a:pt x="29" y="34"/>
                    <a:pt x="29" y="33"/>
                  </a:cubicBezTo>
                  <a:cubicBezTo>
                    <a:pt x="29" y="33"/>
                    <a:pt x="30" y="33"/>
                    <a:pt x="30" y="34"/>
                  </a:cubicBezTo>
                  <a:cubicBezTo>
                    <a:pt x="29" y="33"/>
                    <a:pt x="29" y="30"/>
                    <a:pt x="31" y="29"/>
                  </a:cubicBezTo>
                  <a:cubicBezTo>
                    <a:pt x="31" y="29"/>
                    <a:pt x="30" y="28"/>
                    <a:pt x="30" y="27"/>
                  </a:cubicBezTo>
                  <a:cubicBezTo>
                    <a:pt x="31" y="28"/>
                    <a:pt x="31" y="28"/>
                    <a:pt x="31" y="28"/>
                  </a:cubicBezTo>
                  <a:cubicBezTo>
                    <a:pt x="32" y="28"/>
                    <a:pt x="32" y="27"/>
                    <a:pt x="33" y="28"/>
                  </a:cubicBezTo>
                  <a:cubicBezTo>
                    <a:pt x="32" y="26"/>
                    <a:pt x="32" y="31"/>
                    <a:pt x="32" y="29"/>
                  </a:cubicBezTo>
                  <a:cubicBezTo>
                    <a:pt x="33" y="30"/>
                    <a:pt x="31" y="27"/>
                    <a:pt x="32" y="28"/>
                  </a:cubicBezTo>
                  <a:cubicBezTo>
                    <a:pt x="32" y="28"/>
                    <a:pt x="31" y="26"/>
                    <a:pt x="33" y="26"/>
                  </a:cubicBezTo>
                  <a:cubicBezTo>
                    <a:pt x="33" y="26"/>
                    <a:pt x="34" y="28"/>
                    <a:pt x="34" y="27"/>
                  </a:cubicBezTo>
                  <a:cubicBezTo>
                    <a:pt x="35" y="26"/>
                    <a:pt x="34" y="27"/>
                    <a:pt x="34" y="26"/>
                  </a:cubicBezTo>
                  <a:cubicBezTo>
                    <a:pt x="34" y="25"/>
                    <a:pt x="34" y="25"/>
                    <a:pt x="34" y="25"/>
                  </a:cubicBezTo>
                  <a:cubicBezTo>
                    <a:pt x="33" y="24"/>
                    <a:pt x="34" y="25"/>
                    <a:pt x="33" y="24"/>
                  </a:cubicBezTo>
                  <a:cubicBezTo>
                    <a:pt x="34" y="25"/>
                    <a:pt x="33" y="22"/>
                    <a:pt x="35" y="24"/>
                  </a:cubicBezTo>
                  <a:cubicBezTo>
                    <a:pt x="36" y="25"/>
                    <a:pt x="36" y="25"/>
                    <a:pt x="36" y="25"/>
                  </a:cubicBezTo>
                  <a:cubicBezTo>
                    <a:pt x="36" y="25"/>
                    <a:pt x="35" y="23"/>
                    <a:pt x="35" y="23"/>
                  </a:cubicBezTo>
                  <a:cubicBezTo>
                    <a:pt x="36" y="23"/>
                    <a:pt x="36" y="23"/>
                    <a:pt x="36" y="23"/>
                  </a:cubicBezTo>
                  <a:cubicBezTo>
                    <a:pt x="33" y="21"/>
                    <a:pt x="36" y="22"/>
                    <a:pt x="35" y="21"/>
                  </a:cubicBezTo>
                  <a:cubicBezTo>
                    <a:pt x="36" y="21"/>
                    <a:pt x="37" y="19"/>
                    <a:pt x="38" y="20"/>
                  </a:cubicBezTo>
                  <a:cubicBezTo>
                    <a:pt x="38" y="19"/>
                    <a:pt x="38" y="18"/>
                    <a:pt x="39" y="17"/>
                  </a:cubicBezTo>
                  <a:cubicBezTo>
                    <a:pt x="39" y="18"/>
                    <a:pt x="39" y="18"/>
                    <a:pt x="39" y="18"/>
                  </a:cubicBezTo>
                  <a:cubicBezTo>
                    <a:pt x="40" y="19"/>
                    <a:pt x="40" y="18"/>
                    <a:pt x="40" y="17"/>
                  </a:cubicBezTo>
                  <a:cubicBezTo>
                    <a:pt x="40" y="18"/>
                    <a:pt x="41" y="18"/>
                    <a:pt x="42" y="18"/>
                  </a:cubicBezTo>
                  <a:cubicBezTo>
                    <a:pt x="42" y="17"/>
                    <a:pt x="41" y="16"/>
                    <a:pt x="41" y="15"/>
                  </a:cubicBezTo>
                  <a:cubicBezTo>
                    <a:pt x="43" y="17"/>
                    <a:pt x="41" y="13"/>
                    <a:pt x="43" y="14"/>
                  </a:cubicBezTo>
                  <a:cubicBezTo>
                    <a:pt x="43" y="15"/>
                    <a:pt x="43" y="16"/>
                    <a:pt x="44" y="16"/>
                  </a:cubicBezTo>
                  <a:cubicBezTo>
                    <a:pt x="46" y="18"/>
                    <a:pt x="44" y="14"/>
                    <a:pt x="46" y="14"/>
                  </a:cubicBezTo>
                  <a:cubicBezTo>
                    <a:pt x="44" y="13"/>
                    <a:pt x="44" y="13"/>
                    <a:pt x="44" y="13"/>
                  </a:cubicBezTo>
                  <a:cubicBezTo>
                    <a:pt x="45" y="13"/>
                    <a:pt x="45" y="11"/>
                    <a:pt x="46" y="13"/>
                  </a:cubicBezTo>
                  <a:cubicBezTo>
                    <a:pt x="46" y="12"/>
                    <a:pt x="47" y="12"/>
                    <a:pt x="46" y="11"/>
                  </a:cubicBezTo>
                  <a:cubicBezTo>
                    <a:pt x="48" y="11"/>
                    <a:pt x="50" y="7"/>
                    <a:pt x="52" y="11"/>
                  </a:cubicBezTo>
                  <a:cubicBezTo>
                    <a:pt x="52" y="10"/>
                    <a:pt x="53" y="11"/>
                    <a:pt x="52" y="10"/>
                  </a:cubicBezTo>
                  <a:cubicBezTo>
                    <a:pt x="52" y="9"/>
                    <a:pt x="52" y="11"/>
                    <a:pt x="52" y="10"/>
                  </a:cubicBezTo>
                  <a:cubicBezTo>
                    <a:pt x="52" y="10"/>
                    <a:pt x="52" y="9"/>
                    <a:pt x="52" y="9"/>
                  </a:cubicBezTo>
                  <a:cubicBezTo>
                    <a:pt x="52" y="9"/>
                    <a:pt x="53" y="9"/>
                    <a:pt x="53" y="11"/>
                  </a:cubicBezTo>
                  <a:cubicBezTo>
                    <a:pt x="55" y="12"/>
                    <a:pt x="53" y="7"/>
                    <a:pt x="55" y="7"/>
                  </a:cubicBezTo>
                  <a:cubicBezTo>
                    <a:pt x="55" y="8"/>
                    <a:pt x="55" y="9"/>
                    <a:pt x="56" y="8"/>
                  </a:cubicBezTo>
                  <a:cubicBezTo>
                    <a:pt x="56" y="7"/>
                    <a:pt x="56" y="7"/>
                    <a:pt x="56" y="7"/>
                  </a:cubicBezTo>
                  <a:cubicBezTo>
                    <a:pt x="57" y="7"/>
                    <a:pt x="57" y="8"/>
                    <a:pt x="57" y="10"/>
                  </a:cubicBezTo>
                  <a:cubicBezTo>
                    <a:pt x="58" y="9"/>
                    <a:pt x="58" y="9"/>
                    <a:pt x="59" y="8"/>
                  </a:cubicBezTo>
                  <a:cubicBezTo>
                    <a:pt x="59" y="10"/>
                    <a:pt x="59" y="10"/>
                    <a:pt x="59" y="10"/>
                  </a:cubicBezTo>
                  <a:cubicBezTo>
                    <a:pt x="59" y="9"/>
                    <a:pt x="60" y="9"/>
                    <a:pt x="60" y="9"/>
                  </a:cubicBezTo>
                  <a:cubicBezTo>
                    <a:pt x="60" y="9"/>
                    <a:pt x="60" y="9"/>
                    <a:pt x="60" y="9"/>
                  </a:cubicBezTo>
                  <a:cubicBezTo>
                    <a:pt x="60" y="10"/>
                    <a:pt x="60" y="9"/>
                    <a:pt x="61" y="9"/>
                  </a:cubicBezTo>
                  <a:cubicBezTo>
                    <a:pt x="61" y="8"/>
                    <a:pt x="60" y="8"/>
                    <a:pt x="59" y="8"/>
                  </a:cubicBezTo>
                  <a:cubicBezTo>
                    <a:pt x="60" y="7"/>
                    <a:pt x="60" y="7"/>
                    <a:pt x="60" y="6"/>
                  </a:cubicBezTo>
                  <a:cubicBezTo>
                    <a:pt x="60" y="8"/>
                    <a:pt x="61" y="7"/>
                    <a:pt x="62" y="7"/>
                  </a:cubicBezTo>
                  <a:cubicBezTo>
                    <a:pt x="62" y="8"/>
                    <a:pt x="62" y="6"/>
                    <a:pt x="62" y="6"/>
                  </a:cubicBezTo>
                  <a:cubicBezTo>
                    <a:pt x="62" y="7"/>
                    <a:pt x="63" y="6"/>
                    <a:pt x="63" y="7"/>
                  </a:cubicBezTo>
                  <a:cubicBezTo>
                    <a:pt x="63" y="8"/>
                    <a:pt x="62" y="7"/>
                    <a:pt x="62" y="7"/>
                  </a:cubicBezTo>
                  <a:cubicBezTo>
                    <a:pt x="63" y="8"/>
                    <a:pt x="63" y="9"/>
                    <a:pt x="63" y="8"/>
                  </a:cubicBezTo>
                  <a:cubicBezTo>
                    <a:pt x="64" y="7"/>
                    <a:pt x="63" y="5"/>
                    <a:pt x="64" y="6"/>
                  </a:cubicBezTo>
                  <a:cubicBezTo>
                    <a:pt x="64" y="8"/>
                    <a:pt x="64" y="8"/>
                    <a:pt x="64" y="8"/>
                  </a:cubicBezTo>
                  <a:cubicBezTo>
                    <a:pt x="64" y="8"/>
                    <a:pt x="64" y="8"/>
                    <a:pt x="64" y="8"/>
                  </a:cubicBezTo>
                  <a:cubicBezTo>
                    <a:pt x="64" y="7"/>
                    <a:pt x="64" y="7"/>
                    <a:pt x="64" y="7"/>
                  </a:cubicBezTo>
                  <a:cubicBezTo>
                    <a:pt x="65" y="8"/>
                    <a:pt x="65" y="8"/>
                    <a:pt x="65" y="8"/>
                  </a:cubicBezTo>
                  <a:cubicBezTo>
                    <a:pt x="65" y="6"/>
                    <a:pt x="66" y="7"/>
                    <a:pt x="66" y="6"/>
                  </a:cubicBezTo>
                  <a:cubicBezTo>
                    <a:pt x="67" y="6"/>
                    <a:pt x="67" y="7"/>
                    <a:pt x="67" y="7"/>
                  </a:cubicBezTo>
                  <a:cubicBezTo>
                    <a:pt x="67" y="7"/>
                    <a:pt x="67" y="7"/>
                    <a:pt x="67" y="7"/>
                  </a:cubicBezTo>
                  <a:cubicBezTo>
                    <a:pt x="68" y="7"/>
                    <a:pt x="68" y="7"/>
                    <a:pt x="68" y="7"/>
                  </a:cubicBezTo>
                  <a:cubicBezTo>
                    <a:pt x="68" y="7"/>
                    <a:pt x="68" y="7"/>
                    <a:pt x="68" y="7"/>
                  </a:cubicBezTo>
                  <a:cubicBezTo>
                    <a:pt x="68" y="7"/>
                    <a:pt x="68" y="7"/>
                    <a:pt x="68" y="7"/>
                  </a:cubicBezTo>
                  <a:cubicBezTo>
                    <a:pt x="68" y="7"/>
                    <a:pt x="68" y="7"/>
                    <a:pt x="68" y="7"/>
                  </a:cubicBezTo>
                  <a:cubicBezTo>
                    <a:pt x="68" y="7"/>
                    <a:pt x="68" y="7"/>
                    <a:pt x="68" y="7"/>
                  </a:cubicBezTo>
                  <a:cubicBezTo>
                    <a:pt x="79" y="23"/>
                    <a:pt x="71" y="12"/>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3" y="15"/>
                    <a:pt x="73" y="15"/>
                    <a:pt x="73" y="15"/>
                  </a:cubicBezTo>
                  <a:cubicBezTo>
                    <a:pt x="74" y="17"/>
                    <a:pt x="74" y="17"/>
                    <a:pt x="74" y="17"/>
                  </a:cubicBezTo>
                  <a:cubicBezTo>
                    <a:pt x="74" y="17"/>
                    <a:pt x="74" y="17"/>
                    <a:pt x="74" y="17"/>
                  </a:cubicBezTo>
                  <a:cubicBezTo>
                    <a:pt x="73" y="17"/>
                    <a:pt x="73" y="18"/>
                    <a:pt x="74" y="19"/>
                  </a:cubicBezTo>
                  <a:cubicBezTo>
                    <a:pt x="72" y="19"/>
                    <a:pt x="69" y="17"/>
                    <a:pt x="70" y="19"/>
                  </a:cubicBezTo>
                  <a:cubicBezTo>
                    <a:pt x="69" y="19"/>
                    <a:pt x="71" y="21"/>
                    <a:pt x="72" y="22"/>
                  </a:cubicBezTo>
                  <a:cubicBezTo>
                    <a:pt x="70" y="22"/>
                    <a:pt x="70" y="25"/>
                    <a:pt x="68" y="24"/>
                  </a:cubicBezTo>
                  <a:cubicBezTo>
                    <a:pt x="68" y="25"/>
                    <a:pt x="68" y="25"/>
                    <a:pt x="68" y="26"/>
                  </a:cubicBezTo>
                  <a:cubicBezTo>
                    <a:pt x="66" y="26"/>
                    <a:pt x="65" y="30"/>
                    <a:pt x="62" y="28"/>
                  </a:cubicBezTo>
                  <a:cubicBezTo>
                    <a:pt x="62" y="27"/>
                    <a:pt x="62" y="27"/>
                    <a:pt x="61" y="26"/>
                  </a:cubicBezTo>
                  <a:cubicBezTo>
                    <a:pt x="61" y="27"/>
                    <a:pt x="60" y="25"/>
                    <a:pt x="61" y="27"/>
                  </a:cubicBezTo>
                  <a:cubicBezTo>
                    <a:pt x="61" y="28"/>
                    <a:pt x="62" y="29"/>
                    <a:pt x="62" y="29"/>
                  </a:cubicBezTo>
                  <a:cubicBezTo>
                    <a:pt x="62" y="30"/>
                    <a:pt x="60" y="31"/>
                    <a:pt x="59" y="30"/>
                  </a:cubicBezTo>
                  <a:cubicBezTo>
                    <a:pt x="59" y="30"/>
                    <a:pt x="59" y="31"/>
                    <a:pt x="59" y="31"/>
                  </a:cubicBezTo>
                  <a:cubicBezTo>
                    <a:pt x="59" y="29"/>
                    <a:pt x="58" y="29"/>
                    <a:pt x="57" y="30"/>
                  </a:cubicBezTo>
                  <a:cubicBezTo>
                    <a:pt x="58" y="31"/>
                    <a:pt x="58" y="31"/>
                    <a:pt x="58" y="31"/>
                  </a:cubicBezTo>
                  <a:cubicBezTo>
                    <a:pt x="57" y="30"/>
                    <a:pt x="57" y="30"/>
                    <a:pt x="57" y="30"/>
                  </a:cubicBezTo>
                  <a:cubicBezTo>
                    <a:pt x="57" y="31"/>
                    <a:pt x="57" y="33"/>
                    <a:pt x="57" y="32"/>
                  </a:cubicBezTo>
                  <a:cubicBezTo>
                    <a:pt x="56" y="31"/>
                    <a:pt x="56" y="31"/>
                    <a:pt x="56" y="31"/>
                  </a:cubicBezTo>
                  <a:cubicBezTo>
                    <a:pt x="56" y="32"/>
                    <a:pt x="55" y="34"/>
                    <a:pt x="54" y="33"/>
                  </a:cubicBezTo>
                  <a:cubicBezTo>
                    <a:pt x="53" y="31"/>
                    <a:pt x="53" y="31"/>
                    <a:pt x="53" y="31"/>
                  </a:cubicBezTo>
                  <a:cubicBezTo>
                    <a:pt x="53" y="31"/>
                    <a:pt x="53" y="33"/>
                    <a:pt x="54" y="33"/>
                  </a:cubicBezTo>
                  <a:cubicBezTo>
                    <a:pt x="52" y="32"/>
                    <a:pt x="51" y="32"/>
                    <a:pt x="51" y="31"/>
                  </a:cubicBezTo>
                  <a:cubicBezTo>
                    <a:pt x="50" y="35"/>
                    <a:pt x="47" y="35"/>
                    <a:pt x="44" y="36"/>
                  </a:cubicBezTo>
                  <a:cubicBezTo>
                    <a:pt x="44" y="35"/>
                    <a:pt x="44" y="35"/>
                    <a:pt x="44" y="35"/>
                  </a:cubicBezTo>
                  <a:cubicBezTo>
                    <a:pt x="44" y="34"/>
                    <a:pt x="44" y="36"/>
                    <a:pt x="44" y="36"/>
                  </a:cubicBezTo>
                  <a:cubicBezTo>
                    <a:pt x="44" y="35"/>
                    <a:pt x="43" y="34"/>
                    <a:pt x="43" y="33"/>
                  </a:cubicBezTo>
                  <a:cubicBezTo>
                    <a:pt x="42" y="32"/>
                    <a:pt x="42" y="34"/>
                    <a:pt x="42" y="35"/>
                  </a:cubicBezTo>
                  <a:cubicBezTo>
                    <a:pt x="42" y="36"/>
                    <a:pt x="42" y="34"/>
                    <a:pt x="42" y="36"/>
                  </a:cubicBezTo>
                  <a:cubicBezTo>
                    <a:pt x="42" y="36"/>
                    <a:pt x="41" y="35"/>
                    <a:pt x="41" y="37"/>
                  </a:cubicBezTo>
                  <a:cubicBezTo>
                    <a:pt x="41" y="36"/>
                    <a:pt x="41" y="35"/>
                    <a:pt x="41" y="34"/>
                  </a:cubicBezTo>
                  <a:cubicBezTo>
                    <a:pt x="40" y="35"/>
                    <a:pt x="40" y="35"/>
                    <a:pt x="40" y="35"/>
                  </a:cubicBezTo>
                  <a:cubicBezTo>
                    <a:pt x="40" y="33"/>
                    <a:pt x="42" y="31"/>
                    <a:pt x="41" y="28"/>
                  </a:cubicBezTo>
                  <a:cubicBezTo>
                    <a:pt x="40" y="29"/>
                    <a:pt x="40" y="29"/>
                    <a:pt x="40" y="29"/>
                  </a:cubicBezTo>
                  <a:cubicBezTo>
                    <a:pt x="40" y="27"/>
                    <a:pt x="41" y="27"/>
                    <a:pt x="40" y="26"/>
                  </a:cubicBezTo>
                  <a:cubicBezTo>
                    <a:pt x="40" y="27"/>
                    <a:pt x="39" y="30"/>
                    <a:pt x="40" y="30"/>
                  </a:cubicBezTo>
                  <a:cubicBezTo>
                    <a:pt x="39" y="31"/>
                    <a:pt x="40" y="35"/>
                    <a:pt x="39" y="34"/>
                  </a:cubicBezTo>
                  <a:cubicBezTo>
                    <a:pt x="38" y="33"/>
                    <a:pt x="40" y="34"/>
                    <a:pt x="39" y="33"/>
                  </a:cubicBezTo>
                  <a:cubicBezTo>
                    <a:pt x="39" y="31"/>
                    <a:pt x="38" y="34"/>
                    <a:pt x="38" y="33"/>
                  </a:cubicBezTo>
                  <a:cubicBezTo>
                    <a:pt x="38" y="34"/>
                    <a:pt x="38" y="36"/>
                    <a:pt x="38" y="36"/>
                  </a:cubicBezTo>
                  <a:cubicBezTo>
                    <a:pt x="37" y="35"/>
                    <a:pt x="38" y="34"/>
                    <a:pt x="37" y="34"/>
                  </a:cubicBezTo>
                  <a:cubicBezTo>
                    <a:pt x="37" y="35"/>
                    <a:pt x="36" y="36"/>
                    <a:pt x="37" y="37"/>
                  </a:cubicBezTo>
                  <a:cubicBezTo>
                    <a:pt x="37" y="39"/>
                    <a:pt x="36" y="36"/>
                    <a:pt x="35" y="38"/>
                  </a:cubicBezTo>
                  <a:cubicBezTo>
                    <a:pt x="35" y="36"/>
                    <a:pt x="36" y="34"/>
                    <a:pt x="35" y="33"/>
                  </a:cubicBezTo>
                  <a:cubicBezTo>
                    <a:pt x="35" y="35"/>
                    <a:pt x="34" y="35"/>
                    <a:pt x="35" y="38"/>
                  </a:cubicBezTo>
                  <a:cubicBezTo>
                    <a:pt x="34" y="37"/>
                    <a:pt x="34" y="36"/>
                    <a:pt x="35" y="35"/>
                  </a:cubicBezTo>
                  <a:cubicBezTo>
                    <a:pt x="34" y="34"/>
                    <a:pt x="33" y="38"/>
                    <a:pt x="33" y="35"/>
                  </a:cubicBezTo>
                  <a:cubicBezTo>
                    <a:pt x="33" y="36"/>
                    <a:pt x="33" y="36"/>
                    <a:pt x="33" y="36"/>
                  </a:cubicBezTo>
                  <a:cubicBezTo>
                    <a:pt x="33" y="36"/>
                    <a:pt x="32" y="35"/>
                    <a:pt x="32" y="35"/>
                  </a:cubicBezTo>
                  <a:cubicBezTo>
                    <a:pt x="32" y="35"/>
                    <a:pt x="31" y="37"/>
                    <a:pt x="31" y="34"/>
                  </a:cubicBezTo>
                  <a:cubicBezTo>
                    <a:pt x="31" y="35"/>
                    <a:pt x="30" y="34"/>
                    <a:pt x="30" y="36"/>
                  </a:cubicBezTo>
                  <a:cubicBezTo>
                    <a:pt x="31" y="37"/>
                    <a:pt x="31" y="35"/>
                    <a:pt x="31" y="37"/>
                  </a:cubicBezTo>
                  <a:cubicBezTo>
                    <a:pt x="31" y="35"/>
                    <a:pt x="30" y="37"/>
                    <a:pt x="30" y="38"/>
                  </a:cubicBezTo>
                  <a:cubicBezTo>
                    <a:pt x="30" y="37"/>
                    <a:pt x="30" y="37"/>
                    <a:pt x="30" y="37"/>
                  </a:cubicBezTo>
                  <a:cubicBezTo>
                    <a:pt x="29" y="37"/>
                    <a:pt x="29" y="37"/>
                    <a:pt x="29" y="38"/>
                  </a:cubicBezTo>
                  <a:cubicBezTo>
                    <a:pt x="29" y="38"/>
                    <a:pt x="29" y="37"/>
                    <a:pt x="29" y="37"/>
                  </a:cubicBezTo>
                  <a:cubicBezTo>
                    <a:pt x="28" y="38"/>
                    <a:pt x="28" y="38"/>
                    <a:pt x="28" y="38"/>
                  </a:cubicBezTo>
                  <a:cubicBezTo>
                    <a:pt x="27" y="39"/>
                    <a:pt x="28" y="36"/>
                    <a:pt x="27" y="36"/>
                  </a:cubicBezTo>
                  <a:cubicBezTo>
                    <a:pt x="28" y="35"/>
                    <a:pt x="28" y="35"/>
                    <a:pt x="28" y="35"/>
                  </a:cubicBezTo>
                  <a:cubicBezTo>
                    <a:pt x="28" y="35"/>
                    <a:pt x="28" y="34"/>
                    <a:pt x="27" y="34"/>
                  </a:cubicBezTo>
                  <a:cubicBezTo>
                    <a:pt x="27" y="35"/>
                    <a:pt x="26" y="37"/>
                    <a:pt x="26" y="38"/>
                  </a:cubicBezTo>
                  <a:cubicBezTo>
                    <a:pt x="26" y="39"/>
                    <a:pt x="26" y="37"/>
                    <a:pt x="25" y="38"/>
                  </a:cubicBezTo>
                  <a:cubicBezTo>
                    <a:pt x="26" y="36"/>
                    <a:pt x="26" y="36"/>
                    <a:pt x="26" y="36"/>
                  </a:cubicBezTo>
                  <a:cubicBezTo>
                    <a:pt x="26" y="36"/>
                    <a:pt x="26" y="34"/>
                    <a:pt x="25" y="34"/>
                  </a:cubicBezTo>
                  <a:cubicBezTo>
                    <a:pt x="25" y="35"/>
                    <a:pt x="24" y="36"/>
                    <a:pt x="25" y="37"/>
                  </a:cubicBezTo>
                  <a:cubicBezTo>
                    <a:pt x="24" y="37"/>
                    <a:pt x="24" y="36"/>
                    <a:pt x="24" y="35"/>
                  </a:cubicBezTo>
                  <a:cubicBezTo>
                    <a:pt x="23" y="36"/>
                    <a:pt x="24" y="37"/>
                    <a:pt x="23" y="37"/>
                  </a:cubicBezTo>
                  <a:cubicBezTo>
                    <a:pt x="23" y="37"/>
                    <a:pt x="22" y="35"/>
                    <a:pt x="22" y="34"/>
                  </a:cubicBezTo>
                  <a:cubicBezTo>
                    <a:pt x="23" y="32"/>
                    <a:pt x="23" y="32"/>
                    <a:pt x="23" y="32"/>
                  </a:cubicBezTo>
                  <a:cubicBezTo>
                    <a:pt x="23" y="32"/>
                    <a:pt x="23" y="32"/>
                    <a:pt x="23" y="32"/>
                  </a:cubicBezTo>
                  <a:cubicBezTo>
                    <a:pt x="24" y="30"/>
                    <a:pt x="23" y="30"/>
                    <a:pt x="23" y="29"/>
                  </a:cubicBezTo>
                  <a:cubicBezTo>
                    <a:pt x="23" y="28"/>
                    <a:pt x="22" y="29"/>
                    <a:pt x="22" y="29"/>
                  </a:cubicBezTo>
                  <a:cubicBezTo>
                    <a:pt x="23" y="32"/>
                    <a:pt x="20" y="33"/>
                    <a:pt x="20" y="36"/>
                  </a:cubicBezTo>
                  <a:cubicBezTo>
                    <a:pt x="19" y="36"/>
                    <a:pt x="21" y="29"/>
                    <a:pt x="18" y="33"/>
                  </a:cubicBezTo>
                  <a:cubicBezTo>
                    <a:pt x="19" y="34"/>
                    <a:pt x="17" y="36"/>
                    <a:pt x="18" y="35"/>
                  </a:cubicBezTo>
                  <a:cubicBezTo>
                    <a:pt x="18" y="35"/>
                    <a:pt x="17" y="37"/>
                    <a:pt x="17" y="36"/>
                  </a:cubicBezTo>
                  <a:cubicBezTo>
                    <a:pt x="17" y="35"/>
                    <a:pt x="16" y="33"/>
                    <a:pt x="18" y="32"/>
                  </a:cubicBezTo>
                  <a:cubicBezTo>
                    <a:pt x="18" y="33"/>
                    <a:pt x="18" y="33"/>
                    <a:pt x="18" y="33"/>
                  </a:cubicBezTo>
                  <a:cubicBezTo>
                    <a:pt x="18" y="32"/>
                    <a:pt x="19" y="30"/>
                    <a:pt x="18" y="30"/>
                  </a:cubicBezTo>
                  <a:cubicBezTo>
                    <a:pt x="18" y="30"/>
                    <a:pt x="17" y="30"/>
                    <a:pt x="17" y="31"/>
                  </a:cubicBezTo>
                  <a:cubicBezTo>
                    <a:pt x="16" y="33"/>
                    <a:pt x="18" y="31"/>
                    <a:pt x="17" y="33"/>
                  </a:cubicBezTo>
                  <a:cubicBezTo>
                    <a:pt x="16" y="33"/>
                    <a:pt x="16" y="31"/>
                    <a:pt x="15" y="33"/>
                  </a:cubicBezTo>
                  <a:cubicBezTo>
                    <a:pt x="16" y="33"/>
                    <a:pt x="16" y="35"/>
                    <a:pt x="15" y="36"/>
                  </a:cubicBezTo>
                  <a:cubicBezTo>
                    <a:pt x="14" y="36"/>
                    <a:pt x="14" y="36"/>
                    <a:pt x="14" y="36"/>
                  </a:cubicBezTo>
                  <a:cubicBezTo>
                    <a:pt x="15" y="35"/>
                    <a:pt x="15" y="35"/>
                    <a:pt x="15" y="35"/>
                  </a:cubicBezTo>
                  <a:cubicBezTo>
                    <a:pt x="14" y="34"/>
                    <a:pt x="14" y="37"/>
                    <a:pt x="13" y="36"/>
                  </a:cubicBezTo>
                  <a:cubicBezTo>
                    <a:pt x="13" y="34"/>
                    <a:pt x="13" y="34"/>
                    <a:pt x="13" y="34"/>
                  </a:cubicBezTo>
                  <a:cubicBezTo>
                    <a:pt x="13" y="32"/>
                    <a:pt x="14" y="35"/>
                    <a:pt x="15" y="33"/>
                  </a:cubicBezTo>
                  <a:cubicBezTo>
                    <a:pt x="14" y="32"/>
                    <a:pt x="13" y="33"/>
                    <a:pt x="13" y="33"/>
                  </a:cubicBezTo>
                  <a:cubicBezTo>
                    <a:pt x="14" y="32"/>
                    <a:pt x="14" y="32"/>
                    <a:pt x="14" y="32"/>
                  </a:cubicBezTo>
                  <a:cubicBezTo>
                    <a:pt x="13" y="32"/>
                    <a:pt x="14" y="28"/>
                    <a:pt x="12" y="30"/>
                  </a:cubicBezTo>
                  <a:cubicBezTo>
                    <a:pt x="12" y="31"/>
                    <a:pt x="12" y="31"/>
                    <a:pt x="12" y="32"/>
                  </a:cubicBezTo>
                  <a:cubicBezTo>
                    <a:pt x="10" y="32"/>
                    <a:pt x="9" y="33"/>
                    <a:pt x="9" y="32"/>
                  </a:cubicBezTo>
                  <a:cubicBezTo>
                    <a:pt x="10" y="31"/>
                    <a:pt x="7" y="31"/>
                    <a:pt x="9" y="30"/>
                  </a:cubicBezTo>
                  <a:cubicBezTo>
                    <a:pt x="9" y="31"/>
                    <a:pt x="11" y="32"/>
                    <a:pt x="12" y="30"/>
                  </a:cubicBezTo>
                  <a:cubicBezTo>
                    <a:pt x="12" y="28"/>
                    <a:pt x="13" y="31"/>
                    <a:pt x="14" y="29"/>
                  </a:cubicBezTo>
                  <a:cubicBezTo>
                    <a:pt x="13" y="28"/>
                    <a:pt x="14" y="26"/>
                    <a:pt x="14" y="25"/>
                  </a:cubicBezTo>
                  <a:cubicBezTo>
                    <a:pt x="14" y="24"/>
                    <a:pt x="14" y="25"/>
                    <a:pt x="13" y="25"/>
                  </a:cubicBezTo>
                  <a:cubicBezTo>
                    <a:pt x="13" y="27"/>
                    <a:pt x="13" y="27"/>
                    <a:pt x="12" y="28"/>
                  </a:cubicBezTo>
                  <a:cubicBezTo>
                    <a:pt x="12" y="27"/>
                    <a:pt x="10" y="28"/>
                    <a:pt x="9" y="29"/>
                  </a:cubicBezTo>
                  <a:cubicBezTo>
                    <a:pt x="9" y="28"/>
                    <a:pt x="10" y="26"/>
                    <a:pt x="10" y="27"/>
                  </a:cubicBezTo>
                  <a:cubicBezTo>
                    <a:pt x="9" y="26"/>
                    <a:pt x="8" y="25"/>
                    <a:pt x="7" y="24"/>
                  </a:cubicBezTo>
                  <a:cubicBezTo>
                    <a:pt x="6" y="27"/>
                    <a:pt x="5" y="24"/>
                    <a:pt x="5" y="26"/>
                  </a:cubicBezTo>
                  <a:cubicBezTo>
                    <a:pt x="5" y="27"/>
                    <a:pt x="5" y="29"/>
                    <a:pt x="4" y="29"/>
                  </a:cubicBezTo>
                  <a:cubicBezTo>
                    <a:pt x="3" y="29"/>
                    <a:pt x="4" y="28"/>
                    <a:pt x="4" y="28"/>
                  </a:cubicBezTo>
                  <a:cubicBezTo>
                    <a:pt x="3" y="29"/>
                    <a:pt x="5" y="26"/>
                    <a:pt x="3" y="27"/>
                  </a:cubicBezTo>
                  <a:cubicBezTo>
                    <a:pt x="5" y="27"/>
                    <a:pt x="5" y="25"/>
                    <a:pt x="6" y="23"/>
                  </a:cubicBezTo>
                  <a:cubicBezTo>
                    <a:pt x="5" y="24"/>
                    <a:pt x="7" y="22"/>
                    <a:pt x="7" y="22"/>
                  </a:cubicBezTo>
                  <a:cubicBezTo>
                    <a:pt x="5" y="22"/>
                    <a:pt x="4" y="22"/>
                    <a:pt x="3" y="21"/>
                  </a:cubicBezTo>
                  <a:cubicBezTo>
                    <a:pt x="3" y="19"/>
                    <a:pt x="1" y="18"/>
                    <a:pt x="0" y="17"/>
                  </a:cubicBezTo>
                  <a:cubicBezTo>
                    <a:pt x="1" y="16"/>
                    <a:pt x="3" y="16"/>
                    <a:pt x="3" y="15"/>
                  </a:cubicBezTo>
                  <a:cubicBezTo>
                    <a:pt x="3" y="14"/>
                    <a:pt x="1" y="16"/>
                    <a:pt x="1" y="15"/>
                  </a:cubicBezTo>
                  <a:cubicBezTo>
                    <a:pt x="2" y="15"/>
                    <a:pt x="2" y="15"/>
                    <a:pt x="2" y="15"/>
                  </a:cubicBezTo>
                  <a:cubicBezTo>
                    <a:pt x="1" y="15"/>
                    <a:pt x="3" y="13"/>
                    <a:pt x="0" y="13"/>
                  </a:cubicBezTo>
                  <a:cubicBezTo>
                    <a:pt x="2" y="13"/>
                    <a:pt x="2" y="13"/>
                    <a:pt x="2" y="13"/>
                  </a:cubicBezTo>
                  <a:cubicBezTo>
                    <a:pt x="3" y="12"/>
                    <a:pt x="2" y="12"/>
                    <a:pt x="2" y="12"/>
                  </a:cubicBezTo>
                  <a:cubicBezTo>
                    <a:pt x="2" y="12"/>
                    <a:pt x="3" y="12"/>
                    <a:pt x="4" y="12"/>
                  </a:cubicBezTo>
                  <a:cubicBezTo>
                    <a:pt x="5" y="11"/>
                    <a:pt x="3" y="11"/>
                    <a:pt x="3" y="10"/>
                  </a:cubicBezTo>
                  <a:cubicBezTo>
                    <a:pt x="2" y="11"/>
                    <a:pt x="2" y="11"/>
                    <a:pt x="2" y="11"/>
                  </a:cubicBezTo>
                  <a:cubicBezTo>
                    <a:pt x="1" y="9"/>
                    <a:pt x="2" y="9"/>
                    <a:pt x="2" y="8"/>
                  </a:cubicBezTo>
                  <a:cubicBezTo>
                    <a:pt x="3" y="8"/>
                    <a:pt x="3" y="8"/>
                    <a:pt x="3" y="8"/>
                  </a:cubicBezTo>
                  <a:cubicBezTo>
                    <a:pt x="3" y="7"/>
                    <a:pt x="3" y="7"/>
                    <a:pt x="3" y="7"/>
                  </a:cubicBezTo>
                  <a:cubicBezTo>
                    <a:pt x="4" y="8"/>
                    <a:pt x="5" y="7"/>
                    <a:pt x="4" y="7"/>
                  </a:cubicBezTo>
                  <a:cubicBezTo>
                    <a:pt x="7" y="9"/>
                    <a:pt x="7" y="9"/>
                    <a:pt x="7" y="9"/>
                  </a:cubicBezTo>
                  <a:cubicBezTo>
                    <a:pt x="6" y="9"/>
                    <a:pt x="5" y="8"/>
                    <a:pt x="4" y="8"/>
                  </a:cubicBezTo>
                  <a:cubicBezTo>
                    <a:pt x="3" y="8"/>
                    <a:pt x="3" y="9"/>
                    <a:pt x="4" y="9"/>
                  </a:cubicBezTo>
                  <a:cubicBezTo>
                    <a:pt x="4" y="9"/>
                    <a:pt x="4" y="9"/>
                    <a:pt x="4" y="9"/>
                  </a:cubicBezTo>
                  <a:cubicBezTo>
                    <a:pt x="6" y="9"/>
                    <a:pt x="5" y="9"/>
                    <a:pt x="6" y="10"/>
                  </a:cubicBezTo>
                  <a:cubicBezTo>
                    <a:pt x="6" y="9"/>
                    <a:pt x="7" y="9"/>
                    <a:pt x="6" y="9"/>
                  </a:cubicBezTo>
                  <a:cubicBezTo>
                    <a:pt x="7" y="10"/>
                    <a:pt x="7" y="10"/>
                    <a:pt x="7" y="10"/>
                  </a:cubicBezTo>
                  <a:cubicBezTo>
                    <a:pt x="7" y="10"/>
                    <a:pt x="6" y="10"/>
                    <a:pt x="6" y="10"/>
                  </a:cubicBezTo>
                  <a:cubicBezTo>
                    <a:pt x="7" y="10"/>
                    <a:pt x="8" y="11"/>
                    <a:pt x="8" y="11"/>
                  </a:cubicBezTo>
                  <a:cubicBezTo>
                    <a:pt x="6" y="12"/>
                    <a:pt x="9" y="12"/>
                    <a:pt x="8" y="13"/>
                  </a:cubicBezTo>
                  <a:cubicBezTo>
                    <a:pt x="7" y="13"/>
                    <a:pt x="5" y="13"/>
                    <a:pt x="5" y="12"/>
                  </a:cubicBezTo>
                  <a:cubicBezTo>
                    <a:pt x="4" y="13"/>
                    <a:pt x="5" y="13"/>
                    <a:pt x="4" y="14"/>
                  </a:cubicBezTo>
                  <a:cubicBezTo>
                    <a:pt x="5" y="14"/>
                    <a:pt x="7" y="13"/>
                    <a:pt x="8" y="13"/>
                  </a:cubicBezTo>
                  <a:cubicBezTo>
                    <a:pt x="7" y="14"/>
                    <a:pt x="7" y="14"/>
                    <a:pt x="7" y="14"/>
                  </a:cubicBezTo>
                  <a:cubicBezTo>
                    <a:pt x="8" y="14"/>
                    <a:pt x="9" y="13"/>
                    <a:pt x="9" y="14"/>
                  </a:cubicBezTo>
                  <a:cubicBezTo>
                    <a:pt x="9" y="15"/>
                    <a:pt x="10" y="16"/>
                    <a:pt x="10" y="16"/>
                  </a:cubicBezTo>
                  <a:cubicBezTo>
                    <a:pt x="10" y="17"/>
                    <a:pt x="10" y="17"/>
                    <a:pt x="10" y="17"/>
                  </a:cubicBezTo>
                  <a:cubicBezTo>
                    <a:pt x="12" y="16"/>
                    <a:pt x="11" y="18"/>
                    <a:pt x="13" y="17"/>
                  </a:cubicBezTo>
                  <a:cubicBezTo>
                    <a:pt x="13" y="18"/>
                    <a:pt x="15" y="17"/>
                    <a:pt x="15" y="19"/>
                  </a:cubicBezTo>
                  <a:cubicBezTo>
                    <a:pt x="17" y="19"/>
                    <a:pt x="19" y="19"/>
                    <a:pt x="21" y="20"/>
                  </a:cubicBezTo>
                  <a:cubicBezTo>
                    <a:pt x="20" y="21"/>
                    <a:pt x="20" y="21"/>
                    <a:pt x="20" y="21"/>
                  </a:cubicBezTo>
                  <a:cubicBezTo>
                    <a:pt x="21" y="20"/>
                    <a:pt x="20" y="22"/>
                    <a:pt x="21" y="22"/>
                  </a:cubicBezTo>
                  <a:cubicBezTo>
                    <a:pt x="21" y="21"/>
                    <a:pt x="22" y="21"/>
                    <a:pt x="22" y="20"/>
                  </a:cubicBezTo>
                  <a:cubicBezTo>
                    <a:pt x="23" y="21"/>
                    <a:pt x="24" y="20"/>
                    <a:pt x="25" y="19"/>
                  </a:cubicBezTo>
                  <a:cubicBezTo>
                    <a:pt x="25" y="20"/>
                    <a:pt x="25" y="20"/>
                    <a:pt x="25" y="20"/>
                  </a:cubicBezTo>
                  <a:cubicBezTo>
                    <a:pt x="26" y="18"/>
                    <a:pt x="27" y="20"/>
                    <a:pt x="28" y="20"/>
                  </a:cubicBezTo>
                  <a:cubicBezTo>
                    <a:pt x="28" y="21"/>
                    <a:pt x="29" y="22"/>
                    <a:pt x="29" y="22"/>
                  </a:cubicBezTo>
                  <a:cubicBezTo>
                    <a:pt x="30" y="20"/>
                    <a:pt x="30" y="20"/>
                    <a:pt x="31" y="19"/>
                  </a:cubicBezTo>
                  <a:cubicBezTo>
                    <a:pt x="32" y="19"/>
                    <a:pt x="33" y="19"/>
                    <a:pt x="33" y="20"/>
                  </a:cubicBezTo>
                  <a:cubicBezTo>
                    <a:pt x="36" y="18"/>
                    <a:pt x="38" y="19"/>
                    <a:pt x="41" y="17"/>
                  </a:cubicBezTo>
                  <a:cubicBezTo>
                    <a:pt x="41" y="19"/>
                    <a:pt x="41" y="19"/>
                    <a:pt x="41" y="19"/>
                  </a:cubicBezTo>
                  <a:cubicBezTo>
                    <a:pt x="43" y="15"/>
                    <a:pt x="46" y="18"/>
                    <a:pt x="48" y="16"/>
                  </a:cubicBezTo>
                  <a:cubicBezTo>
                    <a:pt x="48" y="18"/>
                    <a:pt x="48" y="18"/>
                    <a:pt x="48" y="18"/>
                  </a:cubicBezTo>
                  <a:cubicBezTo>
                    <a:pt x="49" y="19"/>
                    <a:pt x="50" y="17"/>
                    <a:pt x="49" y="15"/>
                  </a:cubicBezTo>
                  <a:cubicBezTo>
                    <a:pt x="50" y="16"/>
                    <a:pt x="50" y="14"/>
                    <a:pt x="51" y="16"/>
                  </a:cubicBezTo>
                  <a:cubicBezTo>
                    <a:pt x="52" y="16"/>
                    <a:pt x="52" y="14"/>
                    <a:pt x="52" y="14"/>
                  </a:cubicBezTo>
                  <a:cubicBezTo>
                    <a:pt x="53" y="14"/>
                    <a:pt x="54" y="14"/>
                    <a:pt x="54" y="13"/>
                  </a:cubicBezTo>
                  <a:cubicBezTo>
                    <a:pt x="54" y="13"/>
                    <a:pt x="54" y="13"/>
                    <a:pt x="54" y="13"/>
                  </a:cubicBezTo>
                  <a:cubicBezTo>
                    <a:pt x="54" y="14"/>
                    <a:pt x="55" y="15"/>
                    <a:pt x="55" y="15"/>
                  </a:cubicBezTo>
                  <a:cubicBezTo>
                    <a:pt x="55" y="14"/>
                    <a:pt x="57" y="15"/>
                    <a:pt x="55" y="12"/>
                  </a:cubicBezTo>
                  <a:cubicBezTo>
                    <a:pt x="56" y="13"/>
                    <a:pt x="56" y="10"/>
                    <a:pt x="58" y="12"/>
                  </a:cubicBezTo>
                  <a:cubicBezTo>
                    <a:pt x="57" y="11"/>
                    <a:pt x="57" y="11"/>
                    <a:pt x="57" y="10"/>
                  </a:cubicBezTo>
                  <a:cubicBezTo>
                    <a:pt x="57" y="11"/>
                    <a:pt x="58" y="10"/>
                    <a:pt x="58" y="11"/>
                  </a:cubicBezTo>
                  <a:cubicBezTo>
                    <a:pt x="59" y="11"/>
                    <a:pt x="58" y="11"/>
                    <a:pt x="59" y="11"/>
                  </a:cubicBezTo>
                  <a:cubicBezTo>
                    <a:pt x="59" y="11"/>
                    <a:pt x="59" y="11"/>
                    <a:pt x="59" y="11"/>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1" y="12"/>
                    <a:pt x="61" y="12"/>
                    <a:pt x="61" y="12"/>
                  </a:cubicBezTo>
                  <a:cubicBezTo>
                    <a:pt x="63" y="17"/>
                    <a:pt x="56" y="0"/>
                    <a:pt x="66" y="24"/>
                  </a:cubicBezTo>
                  <a:cubicBezTo>
                    <a:pt x="66" y="24"/>
                    <a:pt x="66" y="24"/>
                    <a:pt x="66" y="24"/>
                  </a:cubicBezTo>
                  <a:cubicBezTo>
                    <a:pt x="66" y="24"/>
                    <a:pt x="66" y="24"/>
                    <a:pt x="66" y="24"/>
                  </a:cubicBezTo>
                  <a:cubicBezTo>
                    <a:pt x="65" y="24"/>
                    <a:pt x="65" y="24"/>
                    <a:pt x="65" y="24"/>
                  </a:cubicBezTo>
                  <a:cubicBezTo>
                    <a:pt x="65" y="23"/>
                    <a:pt x="64" y="23"/>
                    <a:pt x="63" y="23"/>
                  </a:cubicBezTo>
                  <a:cubicBezTo>
                    <a:pt x="61" y="24"/>
                    <a:pt x="59" y="25"/>
                    <a:pt x="57" y="25"/>
                  </a:cubicBezTo>
                  <a:cubicBezTo>
                    <a:pt x="57" y="25"/>
                    <a:pt x="57" y="25"/>
                    <a:pt x="57" y="25"/>
                  </a:cubicBezTo>
                  <a:cubicBezTo>
                    <a:pt x="57" y="27"/>
                    <a:pt x="54" y="24"/>
                    <a:pt x="55" y="27"/>
                  </a:cubicBezTo>
                  <a:cubicBezTo>
                    <a:pt x="55" y="26"/>
                    <a:pt x="55" y="27"/>
                    <a:pt x="54" y="26"/>
                  </a:cubicBezTo>
                  <a:cubicBezTo>
                    <a:pt x="55" y="27"/>
                    <a:pt x="52" y="26"/>
                    <a:pt x="52" y="28"/>
                  </a:cubicBezTo>
                  <a:cubicBezTo>
                    <a:pt x="52" y="27"/>
                    <a:pt x="52" y="27"/>
                    <a:pt x="52" y="27"/>
                  </a:cubicBezTo>
                  <a:cubicBezTo>
                    <a:pt x="51" y="27"/>
                    <a:pt x="51" y="29"/>
                    <a:pt x="50" y="29"/>
                  </a:cubicBezTo>
                  <a:cubicBezTo>
                    <a:pt x="50" y="29"/>
                    <a:pt x="50" y="28"/>
                    <a:pt x="49" y="28"/>
                  </a:cubicBezTo>
                  <a:cubicBezTo>
                    <a:pt x="48" y="27"/>
                    <a:pt x="50" y="30"/>
                    <a:pt x="48" y="28"/>
                  </a:cubicBezTo>
                  <a:cubicBezTo>
                    <a:pt x="48" y="29"/>
                    <a:pt x="49" y="30"/>
                    <a:pt x="49" y="29"/>
                  </a:cubicBezTo>
                  <a:cubicBezTo>
                    <a:pt x="47" y="30"/>
                    <a:pt x="47" y="34"/>
                    <a:pt x="46" y="36"/>
                  </a:cubicBezTo>
                  <a:cubicBezTo>
                    <a:pt x="43" y="37"/>
                    <a:pt x="42" y="34"/>
                    <a:pt x="43" y="36"/>
                  </a:cubicBezTo>
                  <a:cubicBezTo>
                    <a:pt x="42" y="36"/>
                    <a:pt x="44" y="37"/>
                    <a:pt x="43" y="36"/>
                  </a:cubicBezTo>
                  <a:cubicBezTo>
                    <a:pt x="43" y="37"/>
                    <a:pt x="40" y="36"/>
                    <a:pt x="41" y="37"/>
                  </a:cubicBezTo>
                  <a:cubicBezTo>
                    <a:pt x="42" y="37"/>
                    <a:pt x="42" y="37"/>
                    <a:pt x="43" y="38"/>
                  </a:cubicBezTo>
                  <a:cubicBezTo>
                    <a:pt x="41" y="39"/>
                    <a:pt x="39" y="38"/>
                    <a:pt x="40" y="40"/>
                  </a:cubicBezTo>
                  <a:cubicBezTo>
                    <a:pt x="39" y="39"/>
                    <a:pt x="39" y="39"/>
                    <a:pt x="39" y="39"/>
                  </a:cubicBezTo>
                  <a:cubicBezTo>
                    <a:pt x="41" y="41"/>
                    <a:pt x="39" y="42"/>
                    <a:pt x="42" y="44"/>
                  </a:cubicBezTo>
                  <a:cubicBezTo>
                    <a:pt x="40" y="50"/>
                    <a:pt x="40" y="56"/>
                    <a:pt x="38" y="62"/>
                  </a:cubicBezTo>
                  <a:cubicBezTo>
                    <a:pt x="36" y="68"/>
                    <a:pt x="36" y="74"/>
                    <a:pt x="34" y="80"/>
                  </a:cubicBezTo>
                  <a:cubicBezTo>
                    <a:pt x="31" y="81"/>
                    <a:pt x="31" y="82"/>
                    <a:pt x="32" y="83"/>
                  </a:cubicBezTo>
                  <a:cubicBezTo>
                    <a:pt x="31" y="83"/>
                    <a:pt x="31" y="83"/>
                    <a:pt x="31" y="83"/>
                  </a:cubicBezTo>
                  <a:cubicBezTo>
                    <a:pt x="33" y="84"/>
                    <a:pt x="31" y="84"/>
                    <a:pt x="33" y="85"/>
                  </a:cubicBezTo>
                  <a:cubicBezTo>
                    <a:pt x="32" y="87"/>
                    <a:pt x="32" y="89"/>
                    <a:pt x="32" y="92"/>
                  </a:cubicBezTo>
                  <a:cubicBezTo>
                    <a:pt x="32" y="91"/>
                    <a:pt x="30" y="91"/>
                    <a:pt x="31" y="92"/>
                  </a:cubicBezTo>
                  <a:cubicBezTo>
                    <a:pt x="32" y="92"/>
                    <a:pt x="32" y="92"/>
                    <a:pt x="32" y="92"/>
                  </a:cubicBezTo>
                  <a:cubicBezTo>
                    <a:pt x="31" y="92"/>
                    <a:pt x="31" y="92"/>
                    <a:pt x="31" y="92"/>
                  </a:cubicBezTo>
                  <a:cubicBezTo>
                    <a:pt x="31" y="93"/>
                    <a:pt x="32" y="93"/>
                    <a:pt x="33" y="93"/>
                  </a:cubicBezTo>
                  <a:cubicBezTo>
                    <a:pt x="34" y="99"/>
                    <a:pt x="30" y="105"/>
                    <a:pt x="30" y="111"/>
                  </a:cubicBezTo>
                  <a:cubicBezTo>
                    <a:pt x="29" y="112"/>
                    <a:pt x="30" y="115"/>
                    <a:pt x="30" y="116"/>
                  </a:cubicBezTo>
                  <a:cubicBezTo>
                    <a:pt x="27" y="121"/>
                    <a:pt x="25" y="125"/>
                    <a:pt x="27" y="130"/>
                  </a:cubicBezTo>
                  <a:cubicBezTo>
                    <a:pt x="27" y="130"/>
                    <a:pt x="21" y="129"/>
                    <a:pt x="20" y="1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p:nvPr/>
          </p:nvSpPr>
          <p:spPr bwMode="auto">
            <a:xfrm>
              <a:off x="9253538" y="2632076"/>
              <a:ext cx="11112" cy="0"/>
            </a:xfrm>
            <a:custGeom>
              <a:avLst/>
              <a:gdLst>
                <a:gd name="T0" fmla="*/ 3 w 3"/>
                <a:gd name="T1" fmla="*/ 0 w 3"/>
                <a:gd name="T2" fmla="*/ 3 w 3"/>
              </a:gdLst>
              <a:ahLst/>
              <a:cxnLst>
                <a:cxn ang="0">
                  <a:pos x="T0" y="0"/>
                </a:cxn>
                <a:cxn ang="0">
                  <a:pos x="T1" y="0"/>
                </a:cxn>
                <a:cxn ang="0">
                  <a:pos x="T2" y="0"/>
                </a:cxn>
              </a:cxnLst>
              <a:rect l="0" t="0" r="r" b="b"/>
              <a:pathLst>
                <a:path w="3">
                  <a:moveTo>
                    <a:pt x="3" y="0"/>
                  </a:moveTo>
                  <a:cubicBezTo>
                    <a:pt x="2" y="0"/>
                    <a:pt x="2" y="0"/>
                    <a:pt x="0" y="0"/>
                  </a:cubicBezTo>
                  <a:lnTo>
                    <a:pt x="3"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p:nvPr/>
          </p:nvSpPr>
          <p:spPr bwMode="auto">
            <a:xfrm>
              <a:off x="9245600" y="2698751"/>
              <a:ext cx="4762" cy="4763"/>
            </a:xfrm>
            <a:custGeom>
              <a:avLst/>
              <a:gdLst>
                <a:gd name="T0" fmla="*/ 1 w 1"/>
                <a:gd name="T1" fmla="*/ 0 h 1"/>
                <a:gd name="T2" fmla="*/ 1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1"/>
                  </a:cubicBezTo>
                  <a:cubicBezTo>
                    <a:pt x="1" y="0"/>
                    <a:pt x="0" y="1"/>
                    <a:pt x="0" y="0"/>
                  </a:cubicBezTo>
                  <a:cubicBezTo>
                    <a:pt x="0" y="0"/>
                    <a:pt x="1"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p:nvPr/>
          </p:nvSpPr>
          <p:spPr bwMode="auto">
            <a:xfrm>
              <a:off x="9258300" y="2709863"/>
              <a:ext cx="6350" cy="4763"/>
            </a:xfrm>
            <a:custGeom>
              <a:avLst/>
              <a:gdLst>
                <a:gd name="T0" fmla="*/ 2 w 2"/>
                <a:gd name="T1" fmla="*/ 0 h 1"/>
                <a:gd name="T2" fmla="*/ 0 w 2"/>
                <a:gd name="T3" fmla="*/ 1 h 1"/>
                <a:gd name="T4" fmla="*/ 2 w 2"/>
                <a:gd name="T5" fmla="*/ 0 h 1"/>
              </a:gdLst>
              <a:ahLst/>
              <a:cxnLst>
                <a:cxn ang="0">
                  <a:pos x="T0" y="T1"/>
                </a:cxn>
                <a:cxn ang="0">
                  <a:pos x="T2" y="T3"/>
                </a:cxn>
                <a:cxn ang="0">
                  <a:pos x="T4" y="T5"/>
                </a:cxn>
              </a:cxnLst>
              <a:rect l="0" t="0" r="r" b="b"/>
              <a:pathLst>
                <a:path w="2" h="1">
                  <a:moveTo>
                    <a:pt x="2" y="0"/>
                  </a:moveTo>
                  <a:cubicBezTo>
                    <a:pt x="2" y="1"/>
                    <a:pt x="0" y="1"/>
                    <a:pt x="0" y="1"/>
                  </a:cubicBez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p:nvPr/>
          </p:nvSpPr>
          <p:spPr bwMode="auto">
            <a:xfrm>
              <a:off x="9272588" y="2733676"/>
              <a:ext cx="3175"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p:nvPr/>
          </p:nvSpPr>
          <p:spPr bwMode="auto">
            <a:xfrm>
              <a:off x="9275763" y="272573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0"/>
                    <a:pt x="1" y="0"/>
                    <a:pt x="1" y="1"/>
                  </a:cubicBezTo>
                  <a:cubicBezTo>
                    <a:pt x="2"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p:nvPr/>
          </p:nvSpPr>
          <p:spPr bwMode="auto">
            <a:xfrm>
              <a:off x="9310688" y="2740026"/>
              <a:ext cx="6350" cy="7938"/>
            </a:xfrm>
            <a:custGeom>
              <a:avLst/>
              <a:gdLst>
                <a:gd name="T0" fmla="*/ 1 w 2"/>
                <a:gd name="T1" fmla="*/ 1 h 2"/>
                <a:gd name="T2" fmla="*/ 2 w 2"/>
                <a:gd name="T3" fmla="*/ 1 h 2"/>
                <a:gd name="T4" fmla="*/ 1 w 2"/>
                <a:gd name="T5" fmla="*/ 1 h 2"/>
              </a:gdLst>
              <a:ahLst/>
              <a:cxnLst>
                <a:cxn ang="0">
                  <a:pos x="T0" y="T1"/>
                </a:cxn>
                <a:cxn ang="0">
                  <a:pos x="T2" y="T3"/>
                </a:cxn>
                <a:cxn ang="0">
                  <a:pos x="T4" y="T5"/>
                </a:cxn>
              </a:cxnLst>
              <a:rect l="0" t="0" r="r" b="b"/>
              <a:pathLst>
                <a:path w="2" h="2">
                  <a:moveTo>
                    <a:pt x="1" y="1"/>
                  </a:moveTo>
                  <a:cubicBezTo>
                    <a:pt x="1" y="1"/>
                    <a:pt x="2" y="0"/>
                    <a:pt x="2" y="1"/>
                  </a:cubicBezTo>
                  <a:cubicBezTo>
                    <a:pt x="1" y="0"/>
                    <a:pt x="0" y="2"/>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p:nvPr/>
          </p:nvSpPr>
          <p:spPr bwMode="auto">
            <a:xfrm>
              <a:off x="9329738" y="2740026"/>
              <a:ext cx="3175" cy="4763"/>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0" y="0"/>
                    <a:pt x="0" y="0"/>
                  </a:cubicBezTo>
                  <a:cubicBezTo>
                    <a:pt x="1"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9401175" y="2654301"/>
              <a:ext cx="3175" cy="3175"/>
            </a:xfrm>
            <a:custGeom>
              <a:avLst/>
              <a:gdLst>
                <a:gd name="T0" fmla="*/ 0 w 2"/>
                <a:gd name="T1" fmla="*/ 0 h 2"/>
                <a:gd name="T2" fmla="*/ 0 w 2"/>
                <a:gd name="T3" fmla="*/ 0 h 2"/>
                <a:gd name="T4" fmla="*/ 2 w 2"/>
                <a:gd name="T5" fmla="*/ 2 h 2"/>
                <a:gd name="T6" fmla="*/ 0 w 2"/>
                <a:gd name="T7" fmla="*/ 0 h 2"/>
              </a:gdLst>
              <a:ahLst/>
              <a:cxnLst>
                <a:cxn ang="0">
                  <a:pos x="T0" y="T1"/>
                </a:cxn>
                <a:cxn ang="0">
                  <a:pos x="T2" y="T3"/>
                </a:cxn>
                <a:cxn ang="0">
                  <a:pos x="T4" y="T5"/>
                </a:cxn>
                <a:cxn ang="0">
                  <a:pos x="T6" y="T7"/>
                </a:cxn>
              </a:cxnLst>
              <a:rect l="0" t="0" r="r" b="b"/>
              <a:pathLst>
                <a:path w="2" h="2">
                  <a:moveTo>
                    <a:pt x="0" y="0"/>
                  </a:moveTo>
                  <a:lnTo>
                    <a:pt x="0" y="0"/>
                  </a:lnTo>
                  <a:lnTo>
                    <a:pt x="2"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p:nvPr/>
          </p:nvSpPr>
          <p:spPr bwMode="auto">
            <a:xfrm>
              <a:off x="9324975" y="2752726"/>
              <a:ext cx="7937" cy="3175"/>
            </a:xfrm>
            <a:custGeom>
              <a:avLst/>
              <a:gdLst>
                <a:gd name="T0" fmla="*/ 1 w 2"/>
                <a:gd name="T1" fmla="*/ 1 h 1"/>
                <a:gd name="T2" fmla="*/ 0 w 2"/>
                <a:gd name="T3" fmla="*/ 1 h 1"/>
                <a:gd name="T4" fmla="*/ 1 w 2"/>
                <a:gd name="T5" fmla="*/ 1 h 1"/>
              </a:gdLst>
              <a:ahLst/>
              <a:cxnLst>
                <a:cxn ang="0">
                  <a:pos x="T0" y="T1"/>
                </a:cxn>
                <a:cxn ang="0">
                  <a:pos x="T2" y="T3"/>
                </a:cxn>
                <a:cxn ang="0">
                  <a:pos x="T4" y="T5"/>
                </a:cxn>
              </a:cxnLst>
              <a:rect l="0" t="0" r="r" b="b"/>
              <a:pathLst>
                <a:path w="2" h="1">
                  <a:moveTo>
                    <a:pt x="1" y="1"/>
                  </a:moveTo>
                  <a:cubicBezTo>
                    <a:pt x="2" y="1"/>
                    <a:pt x="0" y="1"/>
                    <a:pt x="0" y="1"/>
                  </a:cubicBezTo>
                  <a:cubicBezTo>
                    <a:pt x="0"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9324975" y="2816226"/>
              <a:ext cx="7937" cy="3175"/>
            </a:xfrm>
            <a:custGeom>
              <a:avLst/>
              <a:gdLst>
                <a:gd name="T0" fmla="*/ 0 w 5"/>
                <a:gd name="T1" fmla="*/ 0 h 2"/>
                <a:gd name="T2" fmla="*/ 0 w 5"/>
                <a:gd name="T3" fmla="*/ 0 h 2"/>
                <a:gd name="T4" fmla="*/ 5 w 5"/>
                <a:gd name="T5" fmla="*/ 2 h 2"/>
                <a:gd name="T6" fmla="*/ 0 w 5"/>
                <a:gd name="T7" fmla="*/ 0 h 2"/>
              </a:gdLst>
              <a:ahLst/>
              <a:cxnLst>
                <a:cxn ang="0">
                  <a:pos x="T0" y="T1"/>
                </a:cxn>
                <a:cxn ang="0">
                  <a:pos x="T2" y="T3"/>
                </a:cxn>
                <a:cxn ang="0">
                  <a:pos x="T4" y="T5"/>
                </a:cxn>
                <a:cxn ang="0">
                  <a:pos x="T6" y="T7"/>
                </a:cxn>
              </a:cxnLst>
              <a:rect l="0" t="0" r="r" b="b"/>
              <a:pathLst>
                <a:path w="5" h="2">
                  <a:moveTo>
                    <a:pt x="0" y="0"/>
                  </a:moveTo>
                  <a:lnTo>
                    <a:pt x="0" y="0"/>
                  </a:lnTo>
                  <a:lnTo>
                    <a:pt x="5" y="2"/>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8912225" y="2943226"/>
              <a:ext cx="0" cy="7938"/>
            </a:xfrm>
            <a:custGeom>
              <a:avLst/>
              <a:gdLst>
                <a:gd name="T0" fmla="*/ 2 h 2"/>
                <a:gd name="T1" fmla="*/ 1 h 2"/>
                <a:gd name="T2" fmla="*/ 2 h 2"/>
              </a:gdLst>
              <a:ahLst/>
              <a:cxnLst>
                <a:cxn ang="0">
                  <a:pos x="0" y="T0"/>
                </a:cxn>
                <a:cxn ang="0">
                  <a:pos x="0" y="T1"/>
                </a:cxn>
                <a:cxn ang="0">
                  <a:pos x="0" y="T2"/>
                </a:cxn>
              </a:cxnLst>
              <a:rect l="0" t="0" r="r" b="b"/>
              <a:pathLst>
                <a:path h="2">
                  <a:moveTo>
                    <a:pt x="0" y="2"/>
                  </a:moveTo>
                  <a:cubicBezTo>
                    <a:pt x="0" y="1"/>
                    <a:pt x="0" y="0"/>
                    <a:pt x="0" y="1"/>
                  </a:cubicBezTo>
                  <a:cubicBezTo>
                    <a:pt x="0" y="2"/>
                    <a:pt x="0" y="2"/>
                    <a:pt x="0"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8569325" y="2898776"/>
              <a:ext cx="338137" cy="146050"/>
            </a:xfrm>
            <a:custGeom>
              <a:avLst/>
              <a:gdLst>
                <a:gd name="T0" fmla="*/ 9 w 90"/>
                <a:gd name="T1" fmla="*/ 27 h 39"/>
                <a:gd name="T2" fmla="*/ 12 w 90"/>
                <a:gd name="T3" fmla="*/ 26 h 39"/>
                <a:gd name="T4" fmla="*/ 17 w 90"/>
                <a:gd name="T5" fmla="*/ 21 h 39"/>
                <a:gd name="T6" fmla="*/ 19 w 90"/>
                <a:gd name="T7" fmla="*/ 21 h 39"/>
                <a:gd name="T8" fmla="*/ 25 w 90"/>
                <a:gd name="T9" fmla="*/ 21 h 39"/>
                <a:gd name="T10" fmla="*/ 27 w 90"/>
                <a:gd name="T11" fmla="*/ 21 h 39"/>
                <a:gd name="T12" fmla="*/ 30 w 90"/>
                <a:gd name="T13" fmla="*/ 19 h 39"/>
                <a:gd name="T14" fmla="*/ 33 w 90"/>
                <a:gd name="T15" fmla="*/ 19 h 39"/>
                <a:gd name="T16" fmla="*/ 35 w 90"/>
                <a:gd name="T17" fmla="*/ 20 h 39"/>
                <a:gd name="T18" fmla="*/ 36 w 90"/>
                <a:gd name="T19" fmla="*/ 18 h 39"/>
                <a:gd name="T20" fmla="*/ 38 w 90"/>
                <a:gd name="T21" fmla="*/ 15 h 39"/>
                <a:gd name="T22" fmla="*/ 40 w 90"/>
                <a:gd name="T23" fmla="*/ 15 h 39"/>
                <a:gd name="T24" fmla="*/ 42 w 90"/>
                <a:gd name="T25" fmla="*/ 13 h 39"/>
                <a:gd name="T26" fmla="*/ 44 w 90"/>
                <a:gd name="T27" fmla="*/ 14 h 39"/>
                <a:gd name="T28" fmla="*/ 47 w 90"/>
                <a:gd name="T29" fmla="*/ 13 h 39"/>
                <a:gd name="T30" fmla="*/ 50 w 90"/>
                <a:gd name="T31" fmla="*/ 14 h 39"/>
                <a:gd name="T32" fmla="*/ 52 w 90"/>
                <a:gd name="T33" fmla="*/ 12 h 39"/>
                <a:gd name="T34" fmla="*/ 53 w 90"/>
                <a:gd name="T35" fmla="*/ 13 h 39"/>
                <a:gd name="T36" fmla="*/ 54 w 90"/>
                <a:gd name="T37" fmla="*/ 11 h 39"/>
                <a:gd name="T38" fmla="*/ 55 w 90"/>
                <a:gd name="T39" fmla="*/ 11 h 39"/>
                <a:gd name="T40" fmla="*/ 56 w 90"/>
                <a:gd name="T41" fmla="*/ 10 h 39"/>
                <a:gd name="T42" fmla="*/ 60 w 90"/>
                <a:gd name="T43" fmla="*/ 9 h 39"/>
                <a:gd name="T44" fmla="*/ 62 w 90"/>
                <a:gd name="T45" fmla="*/ 9 h 39"/>
                <a:gd name="T46" fmla="*/ 64 w 90"/>
                <a:gd name="T47" fmla="*/ 8 h 39"/>
                <a:gd name="T48" fmla="*/ 68 w 90"/>
                <a:gd name="T49" fmla="*/ 8 h 39"/>
                <a:gd name="T50" fmla="*/ 69 w 90"/>
                <a:gd name="T51" fmla="*/ 12 h 39"/>
                <a:gd name="T52" fmla="*/ 70 w 90"/>
                <a:gd name="T53" fmla="*/ 8 h 39"/>
                <a:gd name="T54" fmla="*/ 70 w 90"/>
                <a:gd name="T55" fmla="*/ 3 h 39"/>
                <a:gd name="T56" fmla="*/ 72 w 90"/>
                <a:gd name="T57" fmla="*/ 4 h 39"/>
                <a:gd name="T58" fmla="*/ 72 w 90"/>
                <a:gd name="T59" fmla="*/ 2 h 39"/>
                <a:gd name="T60" fmla="*/ 73 w 90"/>
                <a:gd name="T61" fmla="*/ 3 h 39"/>
                <a:gd name="T62" fmla="*/ 75 w 90"/>
                <a:gd name="T63" fmla="*/ 7 h 39"/>
                <a:gd name="T64" fmla="*/ 76 w 90"/>
                <a:gd name="T65" fmla="*/ 3 h 39"/>
                <a:gd name="T66" fmla="*/ 77 w 90"/>
                <a:gd name="T67" fmla="*/ 5 h 39"/>
                <a:gd name="T68" fmla="*/ 78 w 90"/>
                <a:gd name="T69" fmla="*/ 2 h 39"/>
                <a:gd name="T70" fmla="*/ 79 w 90"/>
                <a:gd name="T71" fmla="*/ 2 h 39"/>
                <a:gd name="T72" fmla="*/ 80 w 90"/>
                <a:gd name="T73" fmla="*/ 7 h 39"/>
                <a:gd name="T74" fmla="*/ 81 w 90"/>
                <a:gd name="T75" fmla="*/ 3 h 39"/>
                <a:gd name="T76" fmla="*/ 86 w 90"/>
                <a:gd name="T77" fmla="*/ 10 h 39"/>
                <a:gd name="T78" fmla="*/ 87 w 90"/>
                <a:gd name="T79" fmla="*/ 11 h 39"/>
                <a:gd name="T80" fmla="*/ 89 w 90"/>
                <a:gd name="T81" fmla="*/ 10 h 39"/>
                <a:gd name="T82" fmla="*/ 89 w 90"/>
                <a:gd name="T83" fmla="*/ 13 h 39"/>
                <a:gd name="T84" fmla="*/ 87 w 90"/>
                <a:gd name="T85" fmla="*/ 11 h 39"/>
                <a:gd name="T86" fmla="*/ 84 w 90"/>
                <a:gd name="T87" fmla="*/ 17 h 39"/>
                <a:gd name="T88" fmla="*/ 78 w 90"/>
                <a:gd name="T89" fmla="*/ 20 h 39"/>
                <a:gd name="T90" fmla="*/ 71 w 90"/>
                <a:gd name="T91" fmla="*/ 23 h 39"/>
                <a:gd name="T92" fmla="*/ 66 w 90"/>
                <a:gd name="T93" fmla="*/ 25 h 39"/>
                <a:gd name="T94" fmla="*/ 62 w 90"/>
                <a:gd name="T95" fmla="*/ 27 h 39"/>
                <a:gd name="T96" fmla="*/ 53 w 90"/>
                <a:gd name="T97" fmla="*/ 28 h 39"/>
                <a:gd name="T98" fmla="*/ 48 w 90"/>
                <a:gd name="T99" fmla="*/ 27 h 39"/>
                <a:gd name="T100" fmla="*/ 41 w 90"/>
                <a:gd name="T101" fmla="*/ 27 h 39"/>
                <a:gd name="T102" fmla="*/ 22 w 90"/>
                <a:gd name="T103" fmla="*/ 35 h 39"/>
                <a:gd name="T104" fmla="*/ 17 w 90"/>
                <a:gd name="T105" fmla="*/ 35 h 39"/>
                <a:gd name="T106" fmla="*/ 0 w 90"/>
                <a:gd name="T107" fmla="*/ 28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0" h="39">
                  <a:moveTo>
                    <a:pt x="0" y="28"/>
                  </a:moveTo>
                  <a:cubicBezTo>
                    <a:pt x="1" y="24"/>
                    <a:pt x="3" y="28"/>
                    <a:pt x="4" y="25"/>
                  </a:cubicBezTo>
                  <a:cubicBezTo>
                    <a:pt x="4" y="25"/>
                    <a:pt x="4" y="27"/>
                    <a:pt x="4" y="27"/>
                  </a:cubicBezTo>
                  <a:cubicBezTo>
                    <a:pt x="5" y="23"/>
                    <a:pt x="7" y="25"/>
                    <a:pt x="9" y="28"/>
                  </a:cubicBezTo>
                  <a:cubicBezTo>
                    <a:pt x="9" y="28"/>
                    <a:pt x="9" y="28"/>
                    <a:pt x="9" y="28"/>
                  </a:cubicBezTo>
                  <a:cubicBezTo>
                    <a:pt x="9" y="29"/>
                    <a:pt x="9" y="26"/>
                    <a:pt x="9" y="27"/>
                  </a:cubicBezTo>
                  <a:cubicBezTo>
                    <a:pt x="9" y="27"/>
                    <a:pt x="9" y="27"/>
                    <a:pt x="10" y="28"/>
                  </a:cubicBezTo>
                  <a:cubicBezTo>
                    <a:pt x="9" y="26"/>
                    <a:pt x="10" y="27"/>
                    <a:pt x="10" y="26"/>
                  </a:cubicBezTo>
                  <a:cubicBezTo>
                    <a:pt x="10" y="27"/>
                    <a:pt x="10" y="28"/>
                    <a:pt x="10" y="28"/>
                  </a:cubicBezTo>
                  <a:cubicBezTo>
                    <a:pt x="10" y="27"/>
                    <a:pt x="10" y="27"/>
                    <a:pt x="10" y="27"/>
                  </a:cubicBezTo>
                  <a:cubicBezTo>
                    <a:pt x="10" y="23"/>
                    <a:pt x="12" y="27"/>
                    <a:pt x="12" y="25"/>
                  </a:cubicBezTo>
                  <a:cubicBezTo>
                    <a:pt x="12" y="26"/>
                    <a:pt x="12" y="26"/>
                    <a:pt x="12" y="26"/>
                  </a:cubicBezTo>
                  <a:cubicBezTo>
                    <a:pt x="13" y="23"/>
                    <a:pt x="14" y="24"/>
                    <a:pt x="15" y="23"/>
                  </a:cubicBezTo>
                  <a:cubicBezTo>
                    <a:pt x="15" y="25"/>
                    <a:pt x="15" y="25"/>
                    <a:pt x="15" y="25"/>
                  </a:cubicBezTo>
                  <a:cubicBezTo>
                    <a:pt x="15" y="23"/>
                    <a:pt x="15" y="23"/>
                    <a:pt x="16" y="22"/>
                  </a:cubicBezTo>
                  <a:cubicBezTo>
                    <a:pt x="16" y="24"/>
                    <a:pt x="16" y="21"/>
                    <a:pt x="16" y="22"/>
                  </a:cubicBezTo>
                  <a:cubicBezTo>
                    <a:pt x="17" y="22"/>
                    <a:pt x="17" y="22"/>
                    <a:pt x="17" y="22"/>
                  </a:cubicBezTo>
                  <a:cubicBezTo>
                    <a:pt x="17" y="20"/>
                    <a:pt x="17" y="23"/>
                    <a:pt x="17" y="21"/>
                  </a:cubicBezTo>
                  <a:cubicBezTo>
                    <a:pt x="17" y="22"/>
                    <a:pt x="17" y="22"/>
                    <a:pt x="17" y="22"/>
                  </a:cubicBezTo>
                  <a:cubicBezTo>
                    <a:pt x="17" y="20"/>
                    <a:pt x="18" y="23"/>
                    <a:pt x="18" y="22"/>
                  </a:cubicBezTo>
                  <a:cubicBezTo>
                    <a:pt x="18" y="21"/>
                    <a:pt x="18" y="21"/>
                    <a:pt x="18" y="21"/>
                  </a:cubicBezTo>
                  <a:cubicBezTo>
                    <a:pt x="18" y="21"/>
                    <a:pt x="18" y="22"/>
                    <a:pt x="18" y="22"/>
                  </a:cubicBezTo>
                  <a:cubicBezTo>
                    <a:pt x="18" y="22"/>
                    <a:pt x="18" y="22"/>
                    <a:pt x="18" y="22"/>
                  </a:cubicBezTo>
                  <a:cubicBezTo>
                    <a:pt x="19" y="21"/>
                    <a:pt x="19" y="23"/>
                    <a:pt x="19" y="21"/>
                  </a:cubicBezTo>
                  <a:cubicBezTo>
                    <a:pt x="19" y="22"/>
                    <a:pt x="19" y="21"/>
                    <a:pt x="19" y="24"/>
                  </a:cubicBezTo>
                  <a:cubicBezTo>
                    <a:pt x="20" y="21"/>
                    <a:pt x="22" y="22"/>
                    <a:pt x="23" y="21"/>
                  </a:cubicBezTo>
                  <a:cubicBezTo>
                    <a:pt x="24" y="23"/>
                    <a:pt x="24" y="23"/>
                    <a:pt x="24" y="23"/>
                  </a:cubicBezTo>
                  <a:cubicBezTo>
                    <a:pt x="24" y="23"/>
                    <a:pt x="24" y="23"/>
                    <a:pt x="24" y="22"/>
                  </a:cubicBezTo>
                  <a:cubicBezTo>
                    <a:pt x="24" y="22"/>
                    <a:pt x="24" y="23"/>
                    <a:pt x="25" y="23"/>
                  </a:cubicBezTo>
                  <a:cubicBezTo>
                    <a:pt x="25" y="23"/>
                    <a:pt x="25" y="21"/>
                    <a:pt x="25" y="21"/>
                  </a:cubicBezTo>
                  <a:cubicBezTo>
                    <a:pt x="25" y="23"/>
                    <a:pt x="25" y="23"/>
                    <a:pt x="25" y="23"/>
                  </a:cubicBezTo>
                  <a:cubicBezTo>
                    <a:pt x="25" y="22"/>
                    <a:pt x="26" y="22"/>
                    <a:pt x="26" y="21"/>
                  </a:cubicBezTo>
                  <a:cubicBezTo>
                    <a:pt x="26" y="22"/>
                    <a:pt x="26" y="22"/>
                    <a:pt x="26" y="22"/>
                  </a:cubicBezTo>
                  <a:cubicBezTo>
                    <a:pt x="26" y="21"/>
                    <a:pt x="26" y="23"/>
                    <a:pt x="27" y="22"/>
                  </a:cubicBezTo>
                  <a:cubicBezTo>
                    <a:pt x="27" y="23"/>
                    <a:pt x="27" y="23"/>
                    <a:pt x="27" y="23"/>
                  </a:cubicBezTo>
                  <a:cubicBezTo>
                    <a:pt x="27" y="24"/>
                    <a:pt x="26" y="20"/>
                    <a:pt x="27" y="21"/>
                  </a:cubicBezTo>
                  <a:cubicBezTo>
                    <a:pt x="27" y="22"/>
                    <a:pt x="27" y="22"/>
                    <a:pt x="27" y="22"/>
                  </a:cubicBezTo>
                  <a:cubicBezTo>
                    <a:pt x="27" y="20"/>
                    <a:pt x="28" y="21"/>
                    <a:pt x="28" y="20"/>
                  </a:cubicBezTo>
                  <a:cubicBezTo>
                    <a:pt x="28" y="21"/>
                    <a:pt x="28" y="21"/>
                    <a:pt x="28" y="21"/>
                  </a:cubicBezTo>
                  <a:cubicBezTo>
                    <a:pt x="28" y="20"/>
                    <a:pt x="29" y="21"/>
                    <a:pt x="29" y="20"/>
                  </a:cubicBezTo>
                  <a:cubicBezTo>
                    <a:pt x="29" y="20"/>
                    <a:pt x="30" y="23"/>
                    <a:pt x="30" y="22"/>
                  </a:cubicBezTo>
                  <a:cubicBezTo>
                    <a:pt x="30" y="20"/>
                    <a:pt x="30" y="21"/>
                    <a:pt x="30" y="19"/>
                  </a:cubicBezTo>
                  <a:cubicBezTo>
                    <a:pt x="30" y="19"/>
                    <a:pt x="31" y="20"/>
                    <a:pt x="31" y="19"/>
                  </a:cubicBezTo>
                  <a:cubicBezTo>
                    <a:pt x="31" y="20"/>
                    <a:pt x="32" y="22"/>
                    <a:pt x="31" y="22"/>
                  </a:cubicBezTo>
                  <a:cubicBezTo>
                    <a:pt x="32" y="23"/>
                    <a:pt x="32" y="23"/>
                    <a:pt x="32" y="23"/>
                  </a:cubicBezTo>
                  <a:cubicBezTo>
                    <a:pt x="32" y="24"/>
                    <a:pt x="32" y="23"/>
                    <a:pt x="32" y="24"/>
                  </a:cubicBezTo>
                  <a:cubicBezTo>
                    <a:pt x="32" y="24"/>
                    <a:pt x="32" y="23"/>
                    <a:pt x="32" y="23"/>
                  </a:cubicBezTo>
                  <a:cubicBezTo>
                    <a:pt x="32" y="22"/>
                    <a:pt x="32" y="19"/>
                    <a:pt x="33" y="19"/>
                  </a:cubicBezTo>
                  <a:cubicBezTo>
                    <a:pt x="33" y="20"/>
                    <a:pt x="33" y="22"/>
                    <a:pt x="33" y="22"/>
                  </a:cubicBezTo>
                  <a:cubicBezTo>
                    <a:pt x="33" y="18"/>
                    <a:pt x="33" y="18"/>
                    <a:pt x="33" y="18"/>
                  </a:cubicBezTo>
                  <a:cubicBezTo>
                    <a:pt x="33" y="17"/>
                    <a:pt x="33" y="19"/>
                    <a:pt x="34" y="19"/>
                  </a:cubicBezTo>
                  <a:cubicBezTo>
                    <a:pt x="33" y="17"/>
                    <a:pt x="33" y="17"/>
                    <a:pt x="33" y="17"/>
                  </a:cubicBezTo>
                  <a:cubicBezTo>
                    <a:pt x="34" y="18"/>
                    <a:pt x="34" y="17"/>
                    <a:pt x="34" y="19"/>
                  </a:cubicBezTo>
                  <a:cubicBezTo>
                    <a:pt x="35" y="20"/>
                    <a:pt x="34" y="19"/>
                    <a:pt x="35" y="20"/>
                  </a:cubicBezTo>
                  <a:cubicBezTo>
                    <a:pt x="35" y="20"/>
                    <a:pt x="35" y="19"/>
                    <a:pt x="35" y="19"/>
                  </a:cubicBezTo>
                  <a:cubicBezTo>
                    <a:pt x="35" y="19"/>
                    <a:pt x="35" y="19"/>
                    <a:pt x="35" y="19"/>
                  </a:cubicBezTo>
                  <a:cubicBezTo>
                    <a:pt x="35" y="20"/>
                    <a:pt x="35" y="18"/>
                    <a:pt x="35" y="17"/>
                  </a:cubicBezTo>
                  <a:cubicBezTo>
                    <a:pt x="35" y="17"/>
                    <a:pt x="35" y="19"/>
                    <a:pt x="35" y="18"/>
                  </a:cubicBezTo>
                  <a:cubicBezTo>
                    <a:pt x="35" y="17"/>
                    <a:pt x="35" y="16"/>
                    <a:pt x="35" y="16"/>
                  </a:cubicBezTo>
                  <a:cubicBezTo>
                    <a:pt x="36" y="18"/>
                    <a:pt x="36" y="18"/>
                    <a:pt x="36" y="18"/>
                  </a:cubicBezTo>
                  <a:cubicBezTo>
                    <a:pt x="36" y="16"/>
                    <a:pt x="36" y="15"/>
                    <a:pt x="36" y="15"/>
                  </a:cubicBezTo>
                  <a:cubicBezTo>
                    <a:pt x="36" y="14"/>
                    <a:pt x="36" y="17"/>
                    <a:pt x="36" y="16"/>
                  </a:cubicBezTo>
                  <a:cubicBezTo>
                    <a:pt x="37" y="17"/>
                    <a:pt x="37" y="14"/>
                    <a:pt x="38" y="16"/>
                  </a:cubicBezTo>
                  <a:cubicBezTo>
                    <a:pt x="38" y="16"/>
                    <a:pt x="37" y="14"/>
                    <a:pt x="38" y="15"/>
                  </a:cubicBezTo>
                  <a:cubicBezTo>
                    <a:pt x="38" y="15"/>
                    <a:pt x="38" y="16"/>
                    <a:pt x="38" y="16"/>
                  </a:cubicBezTo>
                  <a:cubicBezTo>
                    <a:pt x="38" y="17"/>
                    <a:pt x="38" y="15"/>
                    <a:pt x="38" y="15"/>
                  </a:cubicBezTo>
                  <a:cubicBezTo>
                    <a:pt x="38" y="14"/>
                    <a:pt x="38" y="16"/>
                    <a:pt x="38" y="16"/>
                  </a:cubicBezTo>
                  <a:cubicBezTo>
                    <a:pt x="38" y="15"/>
                    <a:pt x="39" y="13"/>
                    <a:pt x="40" y="15"/>
                  </a:cubicBezTo>
                  <a:cubicBezTo>
                    <a:pt x="40" y="14"/>
                    <a:pt x="40" y="12"/>
                    <a:pt x="40" y="12"/>
                  </a:cubicBezTo>
                  <a:cubicBezTo>
                    <a:pt x="40" y="14"/>
                    <a:pt x="40" y="14"/>
                    <a:pt x="40" y="14"/>
                  </a:cubicBezTo>
                  <a:cubicBezTo>
                    <a:pt x="40" y="15"/>
                    <a:pt x="41" y="14"/>
                    <a:pt x="41" y="15"/>
                  </a:cubicBezTo>
                  <a:cubicBezTo>
                    <a:pt x="41" y="13"/>
                    <a:pt x="40" y="16"/>
                    <a:pt x="40" y="15"/>
                  </a:cubicBezTo>
                  <a:cubicBezTo>
                    <a:pt x="40" y="16"/>
                    <a:pt x="40" y="13"/>
                    <a:pt x="41" y="15"/>
                  </a:cubicBezTo>
                  <a:cubicBezTo>
                    <a:pt x="41" y="15"/>
                    <a:pt x="41" y="13"/>
                    <a:pt x="41" y="14"/>
                  </a:cubicBezTo>
                  <a:cubicBezTo>
                    <a:pt x="41" y="14"/>
                    <a:pt x="41" y="16"/>
                    <a:pt x="42" y="16"/>
                  </a:cubicBezTo>
                  <a:cubicBezTo>
                    <a:pt x="42" y="16"/>
                    <a:pt x="42" y="15"/>
                    <a:pt x="42" y="15"/>
                  </a:cubicBezTo>
                  <a:cubicBezTo>
                    <a:pt x="42" y="14"/>
                    <a:pt x="42" y="14"/>
                    <a:pt x="42" y="14"/>
                  </a:cubicBezTo>
                  <a:cubicBezTo>
                    <a:pt x="42" y="13"/>
                    <a:pt x="42" y="14"/>
                    <a:pt x="42" y="13"/>
                  </a:cubicBezTo>
                  <a:cubicBezTo>
                    <a:pt x="42" y="14"/>
                    <a:pt x="42" y="12"/>
                    <a:pt x="43" y="14"/>
                  </a:cubicBezTo>
                  <a:cubicBezTo>
                    <a:pt x="43" y="16"/>
                    <a:pt x="43" y="16"/>
                    <a:pt x="43" y="16"/>
                  </a:cubicBezTo>
                  <a:cubicBezTo>
                    <a:pt x="43" y="16"/>
                    <a:pt x="43" y="14"/>
                    <a:pt x="43" y="14"/>
                  </a:cubicBezTo>
                  <a:cubicBezTo>
                    <a:pt x="43" y="14"/>
                    <a:pt x="43" y="14"/>
                    <a:pt x="43" y="14"/>
                  </a:cubicBezTo>
                  <a:cubicBezTo>
                    <a:pt x="42" y="12"/>
                    <a:pt x="43" y="14"/>
                    <a:pt x="43" y="12"/>
                  </a:cubicBezTo>
                  <a:cubicBezTo>
                    <a:pt x="44" y="13"/>
                    <a:pt x="44" y="12"/>
                    <a:pt x="44" y="14"/>
                  </a:cubicBezTo>
                  <a:cubicBezTo>
                    <a:pt x="44" y="13"/>
                    <a:pt x="45" y="12"/>
                    <a:pt x="45" y="13"/>
                  </a:cubicBezTo>
                  <a:cubicBezTo>
                    <a:pt x="45" y="13"/>
                    <a:pt x="45" y="13"/>
                    <a:pt x="45" y="14"/>
                  </a:cubicBezTo>
                  <a:cubicBezTo>
                    <a:pt x="45" y="14"/>
                    <a:pt x="45" y="14"/>
                    <a:pt x="45" y="13"/>
                  </a:cubicBezTo>
                  <a:cubicBezTo>
                    <a:pt x="45" y="14"/>
                    <a:pt x="46" y="15"/>
                    <a:pt x="46" y="16"/>
                  </a:cubicBezTo>
                  <a:cubicBezTo>
                    <a:pt x="46" y="15"/>
                    <a:pt x="46" y="13"/>
                    <a:pt x="46" y="12"/>
                  </a:cubicBezTo>
                  <a:cubicBezTo>
                    <a:pt x="47" y="15"/>
                    <a:pt x="46" y="11"/>
                    <a:pt x="47" y="13"/>
                  </a:cubicBezTo>
                  <a:cubicBezTo>
                    <a:pt x="47" y="13"/>
                    <a:pt x="47" y="14"/>
                    <a:pt x="47" y="15"/>
                  </a:cubicBezTo>
                  <a:cubicBezTo>
                    <a:pt x="48" y="17"/>
                    <a:pt x="47" y="13"/>
                    <a:pt x="48" y="14"/>
                  </a:cubicBezTo>
                  <a:cubicBezTo>
                    <a:pt x="47" y="12"/>
                    <a:pt x="47" y="12"/>
                    <a:pt x="47" y="12"/>
                  </a:cubicBezTo>
                  <a:cubicBezTo>
                    <a:pt x="48" y="13"/>
                    <a:pt x="48" y="10"/>
                    <a:pt x="48" y="13"/>
                  </a:cubicBezTo>
                  <a:cubicBezTo>
                    <a:pt x="48" y="12"/>
                    <a:pt x="49" y="13"/>
                    <a:pt x="48" y="11"/>
                  </a:cubicBezTo>
                  <a:cubicBezTo>
                    <a:pt x="49" y="13"/>
                    <a:pt x="49" y="10"/>
                    <a:pt x="50" y="14"/>
                  </a:cubicBezTo>
                  <a:cubicBezTo>
                    <a:pt x="50" y="13"/>
                    <a:pt x="51" y="14"/>
                    <a:pt x="51" y="12"/>
                  </a:cubicBezTo>
                  <a:cubicBezTo>
                    <a:pt x="50" y="11"/>
                    <a:pt x="50" y="13"/>
                    <a:pt x="50" y="13"/>
                  </a:cubicBezTo>
                  <a:cubicBezTo>
                    <a:pt x="50" y="12"/>
                    <a:pt x="50" y="12"/>
                    <a:pt x="50" y="12"/>
                  </a:cubicBezTo>
                  <a:cubicBezTo>
                    <a:pt x="50" y="12"/>
                    <a:pt x="51" y="12"/>
                    <a:pt x="51" y="14"/>
                  </a:cubicBezTo>
                  <a:cubicBezTo>
                    <a:pt x="51" y="15"/>
                    <a:pt x="51" y="10"/>
                    <a:pt x="51" y="11"/>
                  </a:cubicBezTo>
                  <a:cubicBezTo>
                    <a:pt x="51" y="12"/>
                    <a:pt x="51" y="12"/>
                    <a:pt x="52" y="12"/>
                  </a:cubicBezTo>
                  <a:cubicBezTo>
                    <a:pt x="52" y="10"/>
                    <a:pt x="52" y="10"/>
                    <a:pt x="52" y="10"/>
                  </a:cubicBezTo>
                  <a:cubicBezTo>
                    <a:pt x="52" y="11"/>
                    <a:pt x="52" y="12"/>
                    <a:pt x="52" y="14"/>
                  </a:cubicBezTo>
                  <a:cubicBezTo>
                    <a:pt x="53" y="14"/>
                    <a:pt x="53" y="14"/>
                    <a:pt x="53" y="12"/>
                  </a:cubicBezTo>
                  <a:cubicBezTo>
                    <a:pt x="53" y="14"/>
                    <a:pt x="53" y="14"/>
                    <a:pt x="53" y="14"/>
                  </a:cubicBezTo>
                  <a:cubicBezTo>
                    <a:pt x="53" y="13"/>
                    <a:pt x="53" y="13"/>
                    <a:pt x="53" y="13"/>
                  </a:cubicBezTo>
                  <a:cubicBezTo>
                    <a:pt x="53" y="13"/>
                    <a:pt x="53" y="13"/>
                    <a:pt x="53" y="13"/>
                  </a:cubicBezTo>
                  <a:cubicBezTo>
                    <a:pt x="53" y="14"/>
                    <a:pt x="54" y="14"/>
                    <a:pt x="54" y="13"/>
                  </a:cubicBezTo>
                  <a:cubicBezTo>
                    <a:pt x="53" y="12"/>
                    <a:pt x="53" y="12"/>
                    <a:pt x="53" y="12"/>
                  </a:cubicBezTo>
                  <a:cubicBezTo>
                    <a:pt x="53" y="11"/>
                    <a:pt x="53" y="11"/>
                    <a:pt x="53" y="11"/>
                  </a:cubicBezTo>
                  <a:cubicBezTo>
                    <a:pt x="53" y="12"/>
                    <a:pt x="54" y="12"/>
                    <a:pt x="54" y="12"/>
                  </a:cubicBezTo>
                  <a:cubicBezTo>
                    <a:pt x="54" y="12"/>
                    <a:pt x="54" y="10"/>
                    <a:pt x="54" y="10"/>
                  </a:cubicBezTo>
                  <a:cubicBezTo>
                    <a:pt x="54" y="11"/>
                    <a:pt x="54" y="10"/>
                    <a:pt x="54" y="11"/>
                  </a:cubicBezTo>
                  <a:cubicBezTo>
                    <a:pt x="54" y="12"/>
                    <a:pt x="54" y="11"/>
                    <a:pt x="54" y="11"/>
                  </a:cubicBezTo>
                  <a:cubicBezTo>
                    <a:pt x="54" y="12"/>
                    <a:pt x="54" y="13"/>
                    <a:pt x="54" y="12"/>
                  </a:cubicBezTo>
                  <a:cubicBezTo>
                    <a:pt x="54" y="12"/>
                    <a:pt x="54" y="9"/>
                    <a:pt x="54" y="10"/>
                  </a:cubicBezTo>
                  <a:cubicBezTo>
                    <a:pt x="54" y="12"/>
                    <a:pt x="54" y="12"/>
                    <a:pt x="54" y="12"/>
                  </a:cubicBezTo>
                  <a:cubicBezTo>
                    <a:pt x="55" y="13"/>
                    <a:pt x="55" y="13"/>
                    <a:pt x="55" y="13"/>
                  </a:cubicBezTo>
                  <a:cubicBezTo>
                    <a:pt x="55" y="11"/>
                    <a:pt x="55" y="11"/>
                    <a:pt x="55" y="11"/>
                  </a:cubicBezTo>
                  <a:cubicBezTo>
                    <a:pt x="55" y="12"/>
                    <a:pt x="55" y="12"/>
                    <a:pt x="55" y="12"/>
                  </a:cubicBezTo>
                  <a:cubicBezTo>
                    <a:pt x="55" y="10"/>
                    <a:pt x="55" y="11"/>
                    <a:pt x="55" y="10"/>
                  </a:cubicBezTo>
                  <a:cubicBezTo>
                    <a:pt x="55" y="10"/>
                    <a:pt x="55" y="11"/>
                    <a:pt x="56" y="11"/>
                  </a:cubicBezTo>
                  <a:cubicBezTo>
                    <a:pt x="56" y="11"/>
                    <a:pt x="56" y="11"/>
                    <a:pt x="56" y="11"/>
                  </a:cubicBezTo>
                  <a:cubicBezTo>
                    <a:pt x="56" y="12"/>
                    <a:pt x="56" y="11"/>
                    <a:pt x="56" y="10"/>
                  </a:cubicBezTo>
                  <a:cubicBezTo>
                    <a:pt x="56" y="10"/>
                    <a:pt x="56" y="10"/>
                    <a:pt x="56" y="10"/>
                  </a:cubicBezTo>
                  <a:cubicBezTo>
                    <a:pt x="56" y="10"/>
                    <a:pt x="56" y="10"/>
                    <a:pt x="56" y="9"/>
                  </a:cubicBezTo>
                  <a:cubicBezTo>
                    <a:pt x="57" y="10"/>
                    <a:pt x="57" y="14"/>
                    <a:pt x="57" y="13"/>
                  </a:cubicBezTo>
                  <a:cubicBezTo>
                    <a:pt x="58" y="13"/>
                    <a:pt x="57" y="10"/>
                    <a:pt x="57" y="9"/>
                  </a:cubicBezTo>
                  <a:cubicBezTo>
                    <a:pt x="58" y="10"/>
                    <a:pt x="58" y="8"/>
                    <a:pt x="58" y="10"/>
                  </a:cubicBezTo>
                  <a:cubicBezTo>
                    <a:pt x="58" y="9"/>
                    <a:pt x="58" y="9"/>
                    <a:pt x="58" y="9"/>
                  </a:cubicBezTo>
                  <a:cubicBezTo>
                    <a:pt x="59" y="9"/>
                    <a:pt x="59" y="7"/>
                    <a:pt x="60" y="9"/>
                  </a:cubicBezTo>
                  <a:cubicBezTo>
                    <a:pt x="60" y="10"/>
                    <a:pt x="61" y="11"/>
                    <a:pt x="61" y="11"/>
                  </a:cubicBezTo>
                  <a:cubicBezTo>
                    <a:pt x="61" y="10"/>
                    <a:pt x="61" y="13"/>
                    <a:pt x="61" y="10"/>
                  </a:cubicBezTo>
                  <a:cubicBezTo>
                    <a:pt x="61" y="9"/>
                    <a:pt x="61" y="9"/>
                    <a:pt x="60" y="8"/>
                  </a:cubicBezTo>
                  <a:cubicBezTo>
                    <a:pt x="61" y="8"/>
                    <a:pt x="61" y="7"/>
                    <a:pt x="62" y="8"/>
                  </a:cubicBezTo>
                  <a:cubicBezTo>
                    <a:pt x="61" y="7"/>
                    <a:pt x="61" y="7"/>
                    <a:pt x="61" y="7"/>
                  </a:cubicBezTo>
                  <a:cubicBezTo>
                    <a:pt x="62" y="9"/>
                    <a:pt x="62" y="9"/>
                    <a:pt x="62" y="9"/>
                  </a:cubicBezTo>
                  <a:cubicBezTo>
                    <a:pt x="62" y="7"/>
                    <a:pt x="62" y="7"/>
                    <a:pt x="62" y="7"/>
                  </a:cubicBezTo>
                  <a:cubicBezTo>
                    <a:pt x="62" y="9"/>
                    <a:pt x="62" y="9"/>
                    <a:pt x="62" y="9"/>
                  </a:cubicBezTo>
                  <a:cubicBezTo>
                    <a:pt x="62" y="8"/>
                    <a:pt x="62" y="6"/>
                    <a:pt x="62" y="7"/>
                  </a:cubicBezTo>
                  <a:cubicBezTo>
                    <a:pt x="63" y="8"/>
                    <a:pt x="63" y="8"/>
                    <a:pt x="63" y="8"/>
                  </a:cubicBezTo>
                  <a:cubicBezTo>
                    <a:pt x="63" y="7"/>
                    <a:pt x="63" y="6"/>
                    <a:pt x="63" y="7"/>
                  </a:cubicBezTo>
                  <a:cubicBezTo>
                    <a:pt x="64" y="8"/>
                    <a:pt x="64" y="8"/>
                    <a:pt x="64" y="8"/>
                  </a:cubicBezTo>
                  <a:cubicBezTo>
                    <a:pt x="64" y="8"/>
                    <a:pt x="64" y="7"/>
                    <a:pt x="64" y="7"/>
                  </a:cubicBezTo>
                  <a:cubicBezTo>
                    <a:pt x="64" y="8"/>
                    <a:pt x="64" y="8"/>
                    <a:pt x="65" y="9"/>
                  </a:cubicBezTo>
                  <a:cubicBezTo>
                    <a:pt x="65" y="5"/>
                    <a:pt x="66" y="5"/>
                    <a:pt x="67" y="5"/>
                  </a:cubicBezTo>
                  <a:cubicBezTo>
                    <a:pt x="67" y="6"/>
                    <a:pt x="67" y="6"/>
                    <a:pt x="67" y="6"/>
                  </a:cubicBezTo>
                  <a:cubicBezTo>
                    <a:pt x="67" y="7"/>
                    <a:pt x="67" y="4"/>
                    <a:pt x="67" y="5"/>
                  </a:cubicBezTo>
                  <a:cubicBezTo>
                    <a:pt x="68" y="8"/>
                    <a:pt x="68" y="8"/>
                    <a:pt x="68" y="8"/>
                  </a:cubicBezTo>
                  <a:cubicBezTo>
                    <a:pt x="68" y="9"/>
                    <a:pt x="68" y="6"/>
                    <a:pt x="68" y="6"/>
                  </a:cubicBezTo>
                  <a:cubicBezTo>
                    <a:pt x="68" y="5"/>
                    <a:pt x="68" y="7"/>
                    <a:pt x="67" y="5"/>
                  </a:cubicBezTo>
                  <a:cubicBezTo>
                    <a:pt x="67" y="5"/>
                    <a:pt x="68" y="6"/>
                    <a:pt x="68" y="4"/>
                  </a:cubicBezTo>
                  <a:cubicBezTo>
                    <a:pt x="68" y="5"/>
                    <a:pt x="68" y="6"/>
                    <a:pt x="68" y="7"/>
                  </a:cubicBezTo>
                  <a:cubicBezTo>
                    <a:pt x="68" y="6"/>
                    <a:pt x="68" y="6"/>
                    <a:pt x="68" y="6"/>
                  </a:cubicBezTo>
                  <a:cubicBezTo>
                    <a:pt x="69" y="8"/>
                    <a:pt x="69" y="10"/>
                    <a:pt x="69" y="12"/>
                  </a:cubicBezTo>
                  <a:cubicBezTo>
                    <a:pt x="69" y="12"/>
                    <a:pt x="69" y="12"/>
                    <a:pt x="69" y="12"/>
                  </a:cubicBezTo>
                  <a:cubicBezTo>
                    <a:pt x="70" y="14"/>
                    <a:pt x="69" y="14"/>
                    <a:pt x="70" y="14"/>
                  </a:cubicBezTo>
                  <a:cubicBezTo>
                    <a:pt x="70" y="14"/>
                    <a:pt x="70" y="11"/>
                    <a:pt x="69" y="10"/>
                  </a:cubicBezTo>
                  <a:cubicBezTo>
                    <a:pt x="70" y="10"/>
                    <a:pt x="69" y="6"/>
                    <a:pt x="69" y="6"/>
                  </a:cubicBezTo>
                  <a:cubicBezTo>
                    <a:pt x="69" y="7"/>
                    <a:pt x="69" y="7"/>
                    <a:pt x="69" y="8"/>
                  </a:cubicBezTo>
                  <a:cubicBezTo>
                    <a:pt x="70" y="9"/>
                    <a:pt x="69" y="7"/>
                    <a:pt x="70" y="8"/>
                  </a:cubicBezTo>
                  <a:cubicBezTo>
                    <a:pt x="69" y="7"/>
                    <a:pt x="69" y="5"/>
                    <a:pt x="69" y="5"/>
                  </a:cubicBezTo>
                  <a:cubicBezTo>
                    <a:pt x="70" y="6"/>
                    <a:pt x="69" y="6"/>
                    <a:pt x="70" y="7"/>
                  </a:cubicBezTo>
                  <a:cubicBezTo>
                    <a:pt x="70" y="6"/>
                    <a:pt x="70" y="5"/>
                    <a:pt x="69" y="4"/>
                  </a:cubicBezTo>
                  <a:cubicBezTo>
                    <a:pt x="69" y="2"/>
                    <a:pt x="70" y="5"/>
                    <a:pt x="70" y="3"/>
                  </a:cubicBezTo>
                  <a:cubicBezTo>
                    <a:pt x="70" y="4"/>
                    <a:pt x="70" y="7"/>
                    <a:pt x="71" y="7"/>
                  </a:cubicBezTo>
                  <a:cubicBezTo>
                    <a:pt x="70" y="6"/>
                    <a:pt x="71" y="5"/>
                    <a:pt x="70" y="3"/>
                  </a:cubicBezTo>
                  <a:cubicBezTo>
                    <a:pt x="70" y="3"/>
                    <a:pt x="70" y="5"/>
                    <a:pt x="71" y="5"/>
                  </a:cubicBezTo>
                  <a:cubicBezTo>
                    <a:pt x="71" y="6"/>
                    <a:pt x="70" y="3"/>
                    <a:pt x="71" y="6"/>
                  </a:cubicBezTo>
                  <a:cubicBezTo>
                    <a:pt x="71" y="4"/>
                    <a:pt x="71" y="4"/>
                    <a:pt x="71" y="4"/>
                  </a:cubicBezTo>
                  <a:cubicBezTo>
                    <a:pt x="71" y="5"/>
                    <a:pt x="71" y="5"/>
                    <a:pt x="71" y="6"/>
                  </a:cubicBezTo>
                  <a:cubicBezTo>
                    <a:pt x="72" y="6"/>
                    <a:pt x="72" y="4"/>
                    <a:pt x="72" y="6"/>
                  </a:cubicBezTo>
                  <a:cubicBezTo>
                    <a:pt x="72" y="6"/>
                    <a:pt x="72" y="6"/>
                    <a:pt x="72" y="4"/>
                  </a:cubicBezTo>
                  <a:cubicBezTo>
                    <a:pt x="72" y="3"/>
                    <a:pt x="72" y="5"/>
                    <a:pt x="71" y="3"/>
                  </a:cubicBezTo>
                  <a:cubicBezTo>
                    <a:pt x="72" y="5"/>
                    <a:pt x="72" y="3"/>
                    <a:pt x="72" y="2"/>
                  </a:cubicBezTo>
                  <a:cubicBezTo>
                    <a:pt x="72" y="3"/>
                    <a:pt x="72" y="3"/>
                    <a:pt x="72" y="3"/>
                  </a:cubicBezTo>
                  <a:cubicBezTo>
                    <a:pt x="72" y="3"/>
                    <a:pt x="72" y="3"/>
                    <a:pt x="72" y="2"/>
                  </a:cubicBezTo>
                  <a:cubicBezTo>
                    <a:pt x="72" y="2"/>
                    <a:pt x="72" y="3"/>
                    <a:pt x="72" y="3"/>
                  </a:cubicBezTo>
                  <a:cubicBezTo>
                    <a:pt x="72" y="2"/>
                    <a:pt x="72" y="2"/>
                    <a:pt x="72" y="2"/>
                  </a:cubicBezTo>
                  <a:cubicBezTo>
                    <a:pt x="72" y="1"/>
                    <a:pt x="73" y="4"/>
                    <a:pt x="73" y="4"/>
                  </a:cubicBezTo>
                  <a:cubicBezTo>
                    <a:pt x="73" y="5"/>
                    <a:pt x="73" y="5"/>
                    <a:pt x="73" y="5"/>
                  </a:cubicBezTo>
                  <a:cubicBezTo>
                    <a:pt x="73" y="5"/>
                    <a:pt x="73" y="6"/>
                    <a:pt x="73" y="5"/>
                  </a:cubicBezTo>
                  <a:cubicBezTo>
                    <a:pt x="73" y="4"/>
                    <a:pt x="73" y="3"/>
                    <a:pt x="73" y="2"/>
                  </a:cubicBezTo>
                  <a:cubicBezTo>
                    <a:pt x="73" y="1"/>
                    <a:pt x="73" y="3"/>
                    <a:pt x="73" y="2"/>
                  </a:cubicBezTo>
                  <a:cubicBezTo>
                    <a:pt x="73" y="3"/>
                    <a:pt x="73" y="3"/>
                    <a:pt x="73" y="3"/>
                  </a:cubicBezTo>
                  <a:cubicBezTo>
                    <a:pt x="73" y="4"/>
                    <a:pt x="74" y="5"/>
                    <a:pt x="74" y="5"/>
                  </a:cubicBezTo>
                  <a:cubicBezTo>
                    <a:pt x="74" y="5"/>
                    <a:pt x="74" y="3"/>
                    <a:pt x="74" y="2"/>
                  </a:cubicBezTo>
                  <a:cubicBezTo>
                    <a:pt x="74" y="2"/>
                    <a:pt x="74" y="3"/>
                    <a:pt x="74" y="4"/>
                  </a:cubicBezTo>
                  <a:cubicBezTo>
                    <a:pt x="74" y="3"/>
                    <a:pt x="74" y="3"/>
                    <a:pt x="74" y="2"/>
                  </a:cubicBezTo>
                  <a:cubicBezTo>
                    <a:pt x="74" y="3"/>
                    <a:pt x="75" y="4"/>
                    <a:pt x="75" y="5"/>
                  </a:cubicBezTo>
                  <a:cubicBezTo>
                    <a:pt x="75" y="7"/>
                    <a:pt x="75" y="7"/>
                    <a:pt x="75" y="7"/>
                  </a:cubicBezTo>
                  <a:cubicBezTo>
                    <a:pt x="76" y="7"/>
                    <a:pt x="76" y="7"/>
                    <a:pt x="76" y="7"/>
                  </a:cubicBezTo>
                  <a:cubicBezTo>
                    <a:pt x="76" y="9"/>
                    <a:pt x="76" y="8"/>
                    <a:pt x="76" y="10"/>
                  </a:cubicBezTo>
                  <a:cubicBezTo>
                    <a:pt x="76" y="10"/>
                    <a:pt x="76" y="10"/>
                    <a:pt x="76" y="9"/>
                  </a:cubicBezTo>
                  <a:cubicBezTo>
                    <a:pt x="75" y="6"/>
                    <a:pt x="76" y="5"/>
                    <a:pt x="75" y="3"/>
                  </a:cubicBezTo>
                  <a:cubicBezTo>
                    <a:pt x="76" y="2"/>
                    <a:pt x="77" y="9"/>
                    <a:pt x="77" y="5"/>
                  </a:cubicBezTo>
                  <a:cubicBezTo>
                    <a:pt x="76" y="4"/>
                    <a:pt x="76" y="2"/>
                    <a:pt x="76" y="3"/>
                  </a:cubicBezTo>
                  <a:cubicBezTo>
                    <a:pt x="76" y="3"/>
                    <a:pt x="76" y="0"/>
                    <a:pt x="76" y="1"/>
                  </a:cubicBezTo>
                  <a:cubicBezTo>
                    <a:pt x="76" y="2"/>
                    <a:pt x="77" y="4"/>
                    <a:pt x="77" y="5"/>
                  </a:cubicBezTo>
                  <a:cubicBezTo>
                    <a:pt x="77" y="5"/>
                    <a:pt x="77" y="5"/>
                    <a:pt x="77" y="5"/>
                  </a:cubicBezTo>
                  <a:cubicBezTo>
                    <a:pt x="77" y="6"/>
                    <a:pt x="77" y="8"/>
                    <a:pt x="77" y="8"/>
                  </a:cubicBezTo>
                  <a:cubicBezTo>
                    <a:pt x="78" y="7"/>
                    <a:pt x="78" y="7"/>
                    <a:pt x="78" y="6"/>
                  </a:cubicBezTo>
                  <a:cubicBezTo>
                    <a:pt x="77" y="4"/>
                    <a:pt x="77" y="6"/>
                    <a:pt x="77" y="5"/>
                  </a:cubicBezTo>
                  <a:cubicBezTo>
                    <a:pt x="77" y="4"/>
                    <a:pt x="78" y="6"/>
                    <a:pt x="77" y="4"/>
                  </a:cubicBezTo>
                  <a:cubicBezTo>
                    <a:pt x="77" y="4"/>
                    <a:pt x="77" y="2"/>
                    <a:pt x="77" y="1"/>
                  </a:cubicBezTo>
                  <a:cubicBezTo>
                    <a:pt x="77" y="1"/>
                    <a:pt x="77" y="1"/>
                    <a:pt x="77" y="1"/>
                  </a:cubicBezTo>
                  <a:cubicBezTo>
                    <a:pt x="77" y="2"/>
                    <a:pt x="77" y="2"/>
                    <a:pt x="77" y="2"/>
                  </a:cubicBezTo>
                  <a:cubicBezTo>
                    <a:pt x="78" y="2"/>
                    <a:pt x="77" y="0"/>
                    <a:pt x="77" y="0"/>
                  </a:cubicBezTo>
                  <a:cubicBezTo>
                    <a:pt x="78" y="2"/>
                    <a:pt x="78" y="2"/>
                    <a:pt x="78" y="2"/>
                  </a:cubicBezTo>
                  <a:cubicBezTo>
                    <a:pt x="78" y="4"/>
                    <a:pt x="77" y="1"/>
                    <a:pt x="78" y="4"/>
                  </a:cubicBezTo>
                  <a:cubicBezTo>
                    <a:pt x="78" y="4"/>
                    <a:pt x="78" y="3"/>
                    <a:pt x="78" y="3"/>
                  </a:cubicBezTo>
                  <a:cubicBezTo>
                    <a:pt x="78" y="4"/>
                    <a:pt x="78" y="4"/>
                    <a:pt x="78" y="4"/>
                  </a:cubicBezTo>
                  <a:cubicBezTo>
                    <a:pt x="78" y="4"/>
                    <a:pt x="79" y="8"/>
                    <a:pt x="79" y="5"/>
                  </a:cubicBezTo>
                  <a:cubicBezTo>
                    <a:pt x="79" y="5"/>
                    <a:pt x="79" y="4"/>
                    <a:pt x="79" y="3"/>
                  </a:cubicBezTo>
                  <a:cubicBezTo>
                    <a:pt x="79" y="3"/>
                    <a:pt x="79" y="2"/>
                    <a:pt x="79" y="2"/>
                  </a:cubicBezTo>
                  <a:cubicBezTo>
                    <a:pt x="79" y="4"/>
                    <a:pt x="80" y="2"/>
                    <a:pt x="80" y="4"/>
                  </a:cubicBezTo>
                  <a:cubicBezTo>
                    <a:pt x="79" y="3"/>
                    <a:pt x="79" y="3"/>
                    <a:pt x="79" y="5"/>
                  </a:cubicBezTo>
                  <a:cubicBezTo>
                    <a:pt x="80" y="7"/>
                    <a:pt x="79" y="5"/>
                    <a:pt x="79" y="7"/>
                  </a:cubicBezTo>
                  <a:cubicBezTo>
                    <a:pt x="79" y="7"/>
                    <a:pt x="80" y="9"/>
                    <a:pt x="80" y="11"/>
                  </a:cubicBezTo>
                  <a:cubicBezTo>
                    <a:pt x="80" y="11"/>
                    <a:pt x="80" y="10"/>
                    <a:pt x="80" y="10"/>
                  </a:cubicBezTo>
                  <a:cubicBezTo>
                    <a:pt x="80" y="9"/>
                    <a:pt x="80" y="9"/>
                    <a:pt x="80" y="7"/>
                  </a:cubicBezTo>
                  <a:cubicBezTo>
                    <a:pt x="80" y="8"/>
                    <a:pt x="80" y="7"/>
                    <a:pt x="80" y="5"/>
                  </a:cubicBezTo>
                  <a:cubicBezTo>
                    <a:pt x="81" y="6"/>
                    <a:pt x="81" y="7"/>
                    <a:pt x="81" y="8"/>
                  </a:cubicBezTo>
                  <a:cubicBezTo>
                    <a:pt x="81" y="7"/>
                    <a:pt x="82" y="7"/>
                    <a:pt x="82" y="7"/>
                  </a:cubicBezTo>
                  <a:cubicBezTo>
                    <a:pt x="81" y="5"/>
                    <a:pt x="82" y="7"/>
                    <a:pt x="82" y="5"/>
                  </a:cubicBezTo>
                  <a:cubicBezTo>
                    <a:pt x="81" y="4"/>
                    <a:pt x="81" y="3"/>
                    <a:pt x="81" y="2"/>
                  </a:cubicBezTo>
                  <a:cubicBezTo>
                    <a:pt x="81" y="2"/>
                    <a:pt x="81" y="3"/>
                    <a:pt x="81" y="3"/>
                  </a:cubicBezTo>
                  <a:cubicBezTo>
                    <a:pt x="81" y="2"/>
                    <a:pt x="82" y="5"/>
                    <a:pt x="82" y="3"/>
                  </a:cubicBezTo>
                  <a:cubicBezTo>
                    <a:pt x="81" y="4"/>
                    <a:pt x="82" y="6"/>
                    <a:pt x="83" y="8"/>
                  </a:cubicBezTo>
                  <a:cubicBezTo>
                    <a:pt x="83" y="7"/>
                    <a:pt x="83" y="9"/>
                    <a:pt x="83" y="9"/>
                  </a:cubicBezTo>
                  <a:cubicBezTo>
                    <a:pt x="83" y="8"/>
                    <a:pt x="83" y="7"/>
                    <a:pt x="84" y="7"/>
                  </a:cubicBezTo>
                  <a:cubicBezTo>
                    <a:pt x="84" y="8"/>
                    <a:pt x="85" y="7"/>
                    <a:pt x="85" y="6"/>
                  </a:cubicBezTo>
                  <a:cubicBezTo>
                    <a:pt x="85" y="7"/>
                    <a:pt x="86" y="9"/>
                    <a:pt x="86" y="10"/>
                  </a:cubicBezTo>
                  <a:cubicBezTo>
                    <a:pt x="86" y="10"/>
                    <a:pt x="85" y="7"/>
                    <a:pt x="86" y="8"/>
                  </a:cubicBezTo>
                  <a:cubicBezTo>
                    <a:pt x="86" y="9"/>
                    <a:pt x="86" y="9"/>
                    <a:pt x="86" y="9"/>
                  </a:cubicBezTo>
                  <a:cubicBezTo>
                    <a:pt x="86" y="8"/>
                    <a:pt x="87" y="10"/>
                    <a:pt x="86" y="7"/>
                  </a:cubicBezTo>
                  <a:cubicBezTo>
                    <a:pt x="87" y="9"/>
                    <a:pt x="87" y="9"/>
                    <a:pt x="87" y="9"/>
                  </a:cubicBezTo>
                  <a:cubicBezTo>
                    <a:pt x="87" y="10"/>
                    <a:pt x="87" y="9"/>
                    <a:pt x="87" y="9"/>
                  </a:cubicBezTo>
                  <a:cubicBezTo>
                    <a:pt x="87" y="11"/>
                    <a:pt x="87" y="11"/>
                    <a:pt x="87" y="11"/>
                  </a:cubicBezTo>
                  <a:cubicBezTo>
                    <a:pt x="88" y="12"/>
                    <a:pt x="88" y="10"/>
                    <a:pt x="88" y="10"/>
                  </a:cubicBezTo>
                  <a:cubicBezTo>
                    <a:pt x="88" y="9"/>
                    <a:pt x="88" y="9"/>
                    <a:pt x="88" y="9"/>
                  </a:cubicBezTo>
                  <a:cubicBezTo>
                    <a:pt x="88" y="8"/>
                    <a:pt x="88" y="9"/>
                    <a:pt x="89" y="8"/>
                  </a:cubicBezTo>
                  <a:cubicBezTo>
                    <a:pt x="89" y="10"/>
                    <a:pt x="89" y="10"/>
                    <a:pt x="89" y="10"/>
                  </a:cubicBezTo>
                  <a:cubicBezTo>
                    <a:pt x="89" y="9"/>
                    <a:pt x="89" y="9"/>
                    <a:pt x="89" y="9"/>
                  </a:cubicBezTo>
                  <a:cubicBezTo>
                    <a:pt x="89" y="10"/>
                    <a:pt x="90" y="11"/>
                    <a:pt x="89" y="10"/>
                  </a:cubicBezTo>
                  <a:cubicBezTo>
                    <a:pt x="90" y="13"/>
                    <a:pt x="90" y="13"/>
                    <a:pt x="90" y="13"/>
                  </a:cubicBezTo>
                  <a:cubicBezTo>
                    <a:pt x="89" y="13"/>
                    <a:pt x="89" y="12"/>
                    <a:pt x="89" y="10"/>
                  </a:cubicBezTo>
                  <a:cubicBezTo>
                    <a:pt x="89" y="9"/>
                    <a:pt x="88" y="10"/>
                    <a:pt x="89" y="11"/>
                  </a:cubicBezTo>
                  <a:cubicBezTo>
                    <a:pt x="89" y="11"/>
                    <a:pt x="89" y="11"/>
                    <a:pt x="89" y="10"/>
                  </a:cubicBezTo>
                  <a:cubicBezTo>
                    <a:pt x="89" y="12"/>
                    <a:pt x="89" y="12"/>
                    <a:pt x="89" y="13"/>
                  </a:cubicBezTo>
                  <a:cubicBezTo>
                    <a:pt x="89" y="13"/>
                    <a:pt x="89" y="14"/>
                    <a:pt x="89" y="13"/>
                  </a:cubicBezTo>
                  <a:cubicBezTo>
                    <a:pt x="89" y="14"/>
                    <a:pt x="89" y="14"/>
                    <a:pt x="89" y="14"/>
                  </a:cubicBezTo>
                  <a:cubicBezTo>
                    <a:pt x="89" y="14"/>
                    <a:pt x="89" y="13"/>
                    <a:pt x="89" y="13"/>
                  </a:cubicBezTo>
                  <a:cubicBezTo>
                    <a:pt x="89" y="14"/>
                    <a:pt x="89" y="15"/>
                    <a:pt x="88" y="14"/>
                  </a:cubicBezTo>
                  <a:cubicBezTo>
                    <a:pt x="88" y="13"/>
                    <a:pt x="88" y="16"/>
                    <a:pt x="88" y="15"/>
                  </a:cubicBezTo>
                  <a:cubicBezTo>
                    <a:pt x="87" y="14"/>
                    <a:pt x="87" y="12"/>
                    <a:pt x="87" y="12"/>
                  </a:cubicBezTo>
                  <a:cubicBezTo>
                    <a:pt x="87" y="11"/>
                    <a:pt x="87" y="12"/>
                    <a:pt x="87" y="11"/>
                  </a:cubicBezTo>
                  <a:cubicBezTo>
                    <a:pt x="87" y="12"/>
                    <a:pt x="87" y="14"/>
                    <a:pt x="87" y="15"/>
                  </a:cubicBezTo>
                  <a:cubicBezTo>
                    <a:pt x="87" y="14"/>
                    <a:pt x="87" y="14"/>
                    <a:pt x="87" y="14"/>
                  </a:cubicBezTo>
                  <a:cubicBezTo>
                    <a:pt x="87" y="14"/>
                    <a:pt x="87" y="16"/>
                    <a:pt x="87" y="16"/>
                  </a:cubicBezTo>
                  <a:cubicBezTo>
                    <a:pt x="86" y="15"/>
                    <a:pt x="85" y="16"/>
                    <a:pt x="85" y="15"/>
                  </a:cubicBezTo>
                  <a:cubicBezTo>
                    <a:pt x="85" y="14"/>
                    <a:pt x="85" y="14"/>
                    <a:pt x="85" y="14"/>
                  </a:cubicBezTo>
                  <a:cubicBezTo>
                    <a:pt x="85" y="17"/>
                    <a:pt x="84" y="15"/>
                    <a:pt x="84" y="17"/>
                  </a:cubicBezTo>
                  <a:cubicBezTo>
                    <a:pt x="83" y="16"/>
                    <a:pt x="83" y="18"/>
                    <a:pt x="82" y="16"/>
                  </a:cubicBezTo>
                  <a:cubicBezTo>
                    <a:pt x="81" y="17"/>
                    <a:pt x="81" y="18"/>
                    <a:pt x="80" y="18"/>
                  </a:cubicBezTo>
                  <a:cubicBezTo>
                    <a:pt x="79" y="16"/>
                    <a:pt x="79" y="16"/>
                    <a:pt x="79" y="16"/>
                  </a:cubicBezTo>
                  <a:cubicBezTo>
                    <a:pt x="79" y="18"/>
                    <a:pt x="79" y="15"/>
                    <a:pt x="79" y="15"/>
                  </a:cubicBezTo>
                  <a:cubicBezTo>
                    <a:pt x="79" y="17"/>
                    <a:pt x="79" y="17"/>
                    <a:pt x="79" y="18"/>
                  </a:cubicBezTo>
                  <a:cubicBezTo>
                    <a:pt x="78" y="17"/>
                    <a:pt x="78" y="19"/>
                    <a:pt x="78" y="20"/>
                  </a:cubicBezTo>
                  <a:cubicBezTo>
                    <a:pt x="78" y="19"/>
                    <a:pt x="78" y="19"/>
                    <a:pt x="78" y="19"/>
                  </a:cubicBezTo>
                  <a:cubicBezTo>
                    <a:pt x="78" y="21"/>
                    <a:pt x="77" y="19"/>
                    <a:pt x="76" y="19"/>
                  </a:cubicBezTo>
                  <a:cubicBezTo>
                    <a:pt x="76" y="19"/>
                    <a:pt x="76" y="18"/>
                    <a:pt x="76" y="18"/>
                  </a:cubicBezTo>
                  <a:cubicBezTo>
                    <a:pt x="76" y="20"/>
                    <a:pt x="76" y="20"/>
                    <a:pt x="75" y="21"/>
                  </a:cubicBezTo>
                  <a:cubicBezTo>
                    <a:pt x="75" y="21"/>
                    <a:pt x="74" y="21"/>
                    <a:pt x="74" y="20"/>
                  </a:cubicBezTo>
                  <a:cubicBezTo>
                    <a:pt x="73" y="23"/>
                    <a:pt x="72" y="21"/>
                    <a:pt x="71" y="23"/>
                  </a:cubicBezTo>
                  <a:cubicBezTo>
                    <a:pt x="71" y="22"/>
                    <a:pt x="71" y="22"/>
                    <a:pt x="71" y="22"/>
                  </a:cubicBezTo>
                  <a:cubicBezTo>
                    <a:pt x="70" y="25"/>
                    <a:pt x="68" y="23"/>
                    <a:pt x="68" y="24"/>
                  </a:cubicBezTo>
                  <a:cubicBezTo>
                    <a:pt x="67" y="22"/>
                    <a:pt x="67" y="22"/>
                    <a:pt x="67" y="22"/>
                  </a:cubicBezTo>
                  <a:cubicBezTo>
                    <a:pt x="67" y="21"/>
                    <a:pt x="67" y="23"/>
                    <a:pt x="67" y="24"/>
                  </a:cubicBezTo>
                  <a:cubicBezTo>
                    <a:pt x="67" y="24"/>
                    <a:pt x="67" y="26"/>
                    <a:pt x="66" y="24"/>
                  </a:cubicBezTo>
                  <a:cubicBezTo>
                    <a:pt x="66" y="23"/>
                    <a:pt x="66" y="25"/>
                    <a:pt x="66" y="25"/>
                  </a:cubicBezTo>
                  <a:cubicBezTo>
                    <a:pt x="65" y="25"/>
                    <a:pt x="65" y="25"/>
                    <a:pt x="64" y="25"/>
                  </a:cubicBezTo>
                  <a:cubicBezTo>
                    <a:pt x="64" y="25"/>
                    <a:pt x="64" y="25"/>
                    <a:pt x="64" y="25"/>
                  </a:cubicBezTo>
                  <a:cubicBezTo>
                    <a:pt x="64" y="25"/>
                    <a:pt x="64" y="24"/>
                    <a:pt x="64" y="24"/>
                  </a:cubicBezTo>
                  <a:cubicBezTo>
                    <a:pt x="64" y="25"/>
                    <a:pt x="63" y="23"/>
                    <a:pt x="64" y="26"/>
                  </a:cubicBezTo>
                  <a:cubicBezTo>
                    <a:pt x="63" y="25"/>
                    <a:pt x="62" y="28"/>
                    <a:pt x="61" y="26"/>
                  </a:cubicBezTo>
                  <a:cubicBezTo>
                    <a:pt x="62" y="26"/>
                    <a:pt x="62" y="27"/>
                    <a:pt x="62" y="27"/>
                  </a:cubicBezTo>
                  <a:cubicBezTo>
                    <a:pt x="61" y="27"/>
                    <a:pt x="60" y="26"/>
                    <a:pt x="60" y="27"/>
                  </a:cubicBezTo>
                  <a:cubicBezTo>
                    <a:pt x="60" y="27"/>
                    <a:pt x="60" y="26"/>
                    <a:pt x="60" y="26"/>
                  </a:cubicBezTo>
                  <a:cubicBezTo>
                    <a:pt x="60" y="27"/>
                    <a:pt x="60" y="27"/>
                    <a:pt x="60" y="27"/>
                  </a:cubicBezTo>
                  <a:cubicBezTo>
                    <a:pt x="59" y="29"/>
                    <a:pt x="58" y="26"/>
                    <a:pt x="57" y="27"/>
                  </a:cubicBezTo>
                  <a:cubicBezTo>
                    <a:pt x="56" y="29"/>
                    <a:pt x="54" y="28"/>
                    <a:pt x="53" y="29"/>
                  </a:cubicBezTo>
                  <a:cubicBezTo>
                    <a:pt x="53" y="28"/>
                    <a:pt x="53" y="28"/>
                    <a:pt x="53" y="28"/>
                  </a:cubicBezTo>
                  <a:cubicBezTo>
                    <a:pt x="53" y="30"/>
                    <a:pt x="51" y="26"/>
                    <a:pt x="51" y="29"/>
                  </a:cubicBezTo>
                  <a:cubicBezTo>
                    <a:pt x="51" y="29"/>
                    <a:pt x="51" y="29"/>
                    <a:pt x="51" y="28"/>
                  </a:cubicBezTo>
                  <a:cubicBezTo>
                    <a:pt x="51" y="30"/>
                    <a:pt x="49" y="27"/>
                    <a:pt x="49" y="29"/>
                  </a:cubicBezTo>
                  <a:cubicBezTo>
                    <a:pt x="49" y="29"/>
                    <a:pt x="49" y="29"/>
                    <a:pt x="49" y="29"/>
                  </a:cubicBezTo>
                  <a:cubicBezTo>
                    <a:pt x="49" y="27"/>
                    <a:pt x="48" y="29"/>
                    <a:pt x="48" y="28"/>
                  </a:cubicBezTo>
                  <a:cubicBezTo>
                    <a:pt x="48" y="28"/>
                    <a:pt x="48" y="28"/>
                    <a:pt x="48" y="27"/>
                  </a:cubicBezTo>
                  <a:cubicBezTo>
                    <a:pt x="47" y="26"/>
                    <a:pt x="48" y="30"/>
                    <a:pt x="47" y="27"/>
                  </a:cubicBezTo>
                  <a:cubicBezTo>
                    <a:pt x="47" y="27"/>
                    <a:pt x="47" y="28"/>
                    <a:pt x="47" y="28"/>
                  </a:cubicBezTo>
                  <a:cubicBezTo>
                    <a:pt x="46" y="28"/>
                    <a:pt x="45" y="29"/>
                    <a:pt x="43" y="30"/>
                  </a:cubicBezTo>
                  <a:cubicBezTo>
                    <a:pt x="42" y="29"/>
                    <a:pt x="43" y="26"/>
                    <a:pt x="42" y="28"/>
                  </a:cubicBezTo>
                  <a:cubicBezTo>
                    <a:pt x="42" y="27"/>
                    <a:pt x="42" y="29"/>
                    <a:pt x="42" y="28"/>
                  </a:cubicBezTo>
                  <a:cubicBezTo>
                    <a:pt x="42" y="29"/>
                    <a:pt x="41" y="25"/>
                    <a:pt x="41" y="27"/>
                  </a:cubicBezTo>
                  <a:cubicBezTo>
                    <a:pt x="42" y="28"/>
                    <a:pt x="41" y="28"/>
                    <a:pt x="42" y="29"/>
                  </a:cubicBezTo>
                  <a:cubicBezTo>
                    <a:pt x="41" y="28"/>
                    <a:pt x="40" y="26"/>
                    <a:pt x="40" y="28"/>
                  </a:cubicBezTo>
                  <a:cubicBezTo>
                    <a:pt x="40" y="27"/>
                    <a:pt x="40" y="27"/>
                    <a:pt x="40" y="27"/>
                  </a:cubicBezTo>
                  <a:cubicBezTo>
                    <a:pt x="40" y="29"/>
                    <a:pt x="39" y="28"/>
                    <a:pt x="39" y="31"/>
                  </a:cubicBezTo>
                  <a:cubicBezTo>
                    <a:pt x="36" y="32"/>
                    <a:pt x="34" y="34"/>
                    <a:pt x="31" y="35"/>
                  </a:cubicBezTo>
                  <a:cubicBezTo>
                    <a:pt x="28" y="35"/>
                    <a:pt x="25" y="36"/>
                    <a:pt x="22" y="35"/>
                  </a:cubicBezTo>
                  <a:cubicBezTo>
                    <a:pt x="21" y="33"/>
                    <a:pt x="21" y="33"/>
                    <a:pt x="20" y="34"/>
                  </a:cubicBezTo>
                  <a:cubicBezTo>
                    <a:pt x="20" y="33"/>
                    <a:pt x="20" y="33"/>
                    <a:pt x="20" y="33"/>
                  </a:cubicBezTo>
                  <a:cubicBezTo>
                    <a:pt x="21" y="35"/>
                    <a:pt x="20" y="33"/>
                    <a:pt x="20" y="35"/>
                  </a:cubicBezTo>
                  <a:cubicBezTo>
                    <a:pt x="19" y="35"/>
                    <a:pt x="18" y="36"/>
                    <a:pt x="17" y="36"/>
                  </a:cubicBezTo>
                  <a:cubicBezTo>
                    <a:pt x="17" y="36"/>
                    <a:pt x="17" y="34"/>
                    <a:pt x="17" y="34"/>
                  </a:cubicBezTo>
                  <a:cubicBezTo>
                    <a:pt x="17" y="35"/>
                    <a:pt x="17" y="35"/>
                    <a:pt x="17" y="35"/>
                  </a:cubicBezTo>
                  <a:cubicBezTo>
                    <a:pt x="17" y="35"/>
                    <a:pt x="17" y="35"/>
                    <a:pt x="17" y="35"/>
                  </a:cubicBezTo>
                  <a:cubicBezTo>
                    <a:pt x="17" y="35"/>
                    <a:pt x="16" y="36"/>
                    <a:pt x="17" y="37"/>
                  </a:cubicBezTo>
                  <a:cubicBezTo>
                    <a:pt x="14" y="39"/>
                    <a:pt x="11" y="35"/>
                    <a:pt x="8" y="36"/>
                  </a:cubicBezTo>
                  <a:cubicBezTo>
                    <a:pt x="8" y="35"/>
                    <a:pt x="7" y="36"/>
                    <a:pt x="6" y="37"/>
                  </a:cubicBezTo>
                  <a:cubicBezTo>
                    <a:pt x="4" y="35"/>
                    <a:pt x="2" y="33"/>
                    <a:pt x="0" y="35"/>
                  </a:cubicBezTo>
                  <a:cubicBezTo>
                    <a:pt x="0" y="35"/>
                    <a:pt x="0" y="30"/>
                    <a:pt x="0" y="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8907463" y="2940051"/>
              <a:ext cx="4762" cy="11113"/>
            </a:xfrm>
            <a:custGeom>
              <a:avLst/>
              <a:gdLst>
                <a:gd name="T0" fmla="*/ 1 w 1"/>
                <a:gd name="T1" fmla="*/ 3 h 3"/>
                <a:gd name="T2" fmla="*/ 0 w 1"/>
                <a:gd name="T3" fmla="*/ 0 h 3"/>
                <a:gd name="T4" fmla="*/ 1 w 1"/>
                <a:gd name="T5" fmla="*/ 3 h 3"/>
              </a:gdLst>
              <a:ahLst/>
              <a:cxnLst>
                <a:cxn ang="0">
                  <a:pos x="T0" y="T1"/>
                </a:cxn>
                <a:cxn ang="0">
                  <a:pos x="T2" y="T3"/>
                </a:cxn>
                <a:cxn ang="0">
                  <a:pos x="T4" y="T5"/>
                </a:cxn>
              </a:cxnLst>
              <a:rect l="0" t="0" r="r" b="b"/>
              <a:pathLst>
                <a:path w="1" h="3">
                  <a:moveTo>
                    <a:pt x="1" y="3"/>
                  </a:moveTo>
                  <a:cubicBezTo>
                    <a:pt x="0" y="2"/>
                    <a:pt x="0" y="2"/>
                    <a:pt x="0" y="0"/>
                  </a:cubicBezTo>
                  <a:lnTo>
                    <a:pt x="1"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8877300" y="2913063"/>
              <a:ext cx="0" cy="7938"/>
            </a:xfrm>
            <a:custGeom>
              <a:avLst/>
              <a:gdLst>
                <a:gd name="T0" fmla="*/ 1 h 2"/>
                <a:gd name="T1" fmla="*/ 1 h 2"/>
                <a:gd name="T2" fmla="*/ 0 h 2"/>
                <a:gd name="T3" fmla="*/ 1 h 2"/>
              </a:gdLst>
              <a:ahLst/>
              <a:cxnLst>
                <a:cxn ang="0">
                  <a:pos x="0" y="T0"/>
                </a:cxn>
                <a:cxn ang="0">
                  <a:pos x="0" y="T1"/>
                </a:cxn>
                <a:cxn ang="0">
                  <a:pos x="0" y="T2"/>
                </a:cxn>
                <a:cxn ang="0">
                  <a:pos x="0" y="T3"/>
                </a:cxn>
              </a:cxnLst>
              <a:rect l="0" t="0" r="r" b="b"/>
              <a:pathLst>
                <a:path h="2">
                  <a:moveTo>
                    <a:pt x="0" y="1"/>
                  </a:moveTo>
                  <a:cubicBezTo>
                    <a:pt x="0" y="2"/>
                    <a:pt x="0" y="1"/>
                    <a:pt x="0" y="1"/>
                  </a:cubicBezTo>
                  <a:cubicBezTo>
                    <a:pt x="0" y="1"/>
                    <a:pt x="0" y="0"/>
                    <a:pt x="0" y="0"/>
                  </a:cubicBezTo>
                  <a:cubicBezTo>
                    <a:pt x="0" y="0"/>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p:nvPr/>
          </p:nvSpPr>
          <p:spPr bwMode="auto">
            <a:xfrm>
              <a:off x="8870950" y="2909888"/>
              <a:ext cx="3175" cy="7938"/>
            </a:xfrm>
            <a:custGeom>
              <a:avLst/>
              <a:gdLst>
                <a:gd name="T0" fmla="*/ 1 w 1"/>
                <a:gd name="T1" fmla="*/ 2 h 2"/>
                <a:gd name="T2" fmla="*/ 1 w 1"/>
                <a:gd name="T3" fmla="*/ 0 h 2"/>
                <a:gd name="T4" fmla="*/ 1 w 1"/>
                <a:gd name="T5" fmla="*/ 2 h 2"/>
              </a:gdLst>
              <a:ahLst/>
              <a:cxnLst>
                <a:cxn ang="0">
                  <a:pos x="T0" y="T1"/>
                </a:cxn>
                <a:cxn ang="0">
                  <a:pos x="T2" y="T3"/>
                </a:cxn>
                <a:cxn ang="0">
                  <a:pos x="T4" y="T5"/>
                </a:cxn>
              </a:cxnLst>
              <a:rect l="0" t="0" r="r" b="b"/>
              <a:pathLst>
                <a:path w="1" h="2">
                  <a:moveTo>
                    <a:pt x="1" y="2"/>
                  </a:moveTo>
                  <a:cubicBezTo>
                    <a:pt x="0" y="1"/>
                    <a:pt x="1" y="0"/>
                    <a:pt x="1" y="0"/>
                  </a:cubicBezTo>
                  <a:lnTo>
                    <a:pt x="1"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nvSpPr>
          <p:spPr bwMode="auto">
            <a:xfrm>
              <a:off x="8863013" y="2901951"/>
              <a:ext cx="0" cy="4763"/>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0"/>
                    <a:pt x="0" y="0"/>
                    <a:pt x="0"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nvSpPr>
          <p:spPr bwMode="auto">
            <a:xfrm>
              <a:off x="8863013" y="2906713"/>
              <a:ext cx="3175" cy="6350"/>
            </a:xfrm>
            <a:custGeom>
              <a:avLst/>
              <a:gdLst>
                <a:gd name="T0" fmla="*/ 1 w 1"/>
                <a:gd name="T1" fmla="*/ 2 h 2"/>
                <a:gd name="T2" fmla="*/ 0 w 1"/>
                <a:gd name="T3" fmla="*/ 1 h 2"/>
                <a:gd name="T4" fmla="*/ 1 w 1"/>
                <a:gd name="T5" fmla="*/ 2 h 2"/>
              </a:gdLst>
              <a:ahLst/>
              <a:cxnLst>
                <a:cxn ang="0">
                  <a:pos x="T0" y="T1"/>
                </a:cxn>
                <a:cxn ang="0">
                  <a:pos x="T2" y="T3"/>
                </a:cxn>
                <a:cxn ang="0">
                  <a:pos x="T4" y="T5"/>
                </a:cxn>
              </a:cxnLst>
              <a:rect l="0" t="0" r="r" b="b"/>
              <a:pathLst>
                <a:path w="1" h="2">
                  <a:moveTo>
                    <a:pt x="1" y="2"/>
                  </a:moveTo>
                  <a:cubicBezTo>
                    <a:pt x="0" y="2"/>
                    <a:pt x="0" y="1"/>
                    <a:pt x="0" y="1"/>
                  </a:cubicBezTo>
                  <a:cubicBezTo>
                    <a:pt x="0" y="2"/>
                    <a:pt x="0" y="0"/>
                    <a:pt x="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nvSpPr>
          <p:spPr bwMode="auto">
            <a:xfrm>
              <a:off x="8851900" y="2901951"/>
              <a:ext cx="0" cy="7938"/>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1"/>
                    <a:pt x="0" y="2"/>
                    <a:pt x="0" y="1"/>
                  </a:cubicBezTo>
                  <a:cubicBezTo>
                    <a:pt x="0" y="1"/>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nvSpPr>
          <p:spPr bwMode="auto">
            <a:xfrm>
              <a:off x="8843963" y="2906713"/>
              <a:ext cx="3175" cy="6350"/>
            </a:xfrm>
            <a:custGeom>
              <a:avLst/>
              <a:gdLst>
                <a:gd name="T0" fmla="*/ 1 w 1"/>
                <a:gd name="T1" fmla="*/ 1 h 2"/>
                <a:gd name="T2" fmla="*/ 1 w 1"/>
                <a:gd name="T3" fmla="*/ 2 h 2"/>
                <a:gd name="T4" fmla="*/ 0 w 1"/>
                <a:gd name="T5" fmla="*/ 0 h 2"/>
                <a:gd name="T6" fmla="*/ 1 w 1"/>
                <a:gd name="T7" fmla="*/ 1 h 2"/>
              </a:gdLst>
              <a:ahLst/>
              <a:cxnLst>
                <a:cxn ang="0">
                  <a:pos x="T0" y="T1"/>
                </a:cxn>
                <a:cxn ang="0">
                  <a:pos x="T2" y="T3"/>
                </a:cxn>
                <a:cxn ang="0">
                  <a:pos x="T4" y="T5"/>
                </a:cxn>
                <a:cxn ang="0">
                  <a:pos x="T6" y="T7"/>
                </a:cxn>
              </a:cxnLst>
              <a:rect l="0" t="0" r="r" b="b"/>
              <a:pathLst>
                <a:path w="1" h="2">
                  <a:moveTo>
                    <a:pt x="1" y="1"/>
                  </a:moveTo>
                  <a:cubicBezTo>
                    <a:pt x="1" y="1"/>
                    <a:pt x="1" y="1"/>
                    <a:pt x="1" y="2"/>
                  </a:cubicBezTo>
                  <a:cubicBezTo>
                    <a:pt x="0" y="1"/>
                    <a:pt x="0" y="1"/>
                    <a:pt x="0" y="0"/>
                  </a:cubicBezTo>
                  <a:lnTo>
                    <a:pt x="1"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nvSpPr>
          <p:spPr bwMode="auto">
            <a:xfrm>
              <a:off x="8745538" y="2943226"/>
              <a:ext cx="0" cy="4763"/>
            </a:xfrm>
            <a:custGeom>
              <a:avLst/>
              <a:gdLst>
                <a:gd name="T0" fmla="*/ 3 h 3"/>
                <a:gd name="T1" fmla="*/ 0 h 3"/>
                <a:gd name="T2" fmla="*/ 3 h 3"/>
                <a:gd name="T3" fmla="*/ 3 h 3"/>
              </a:gdLst>
              <a:ahLst/>
              <a:cxnLst>
                <a:cxn ang="0">
                  <a:pos x="0" y="T0"/>
                </a:cxn>
                <a:cxn ang="0">
                  <a:pos x="0" y="T1"/>
                </a:cxn>
                <a:cxn ang="0">
                  <a:pos x="0" y="T2"/>
                </a:cxn>
                <a:cxn ang="0">
                  <a:pos x="0" y="T3"/>
                </a:cxn>
              </a:cxnLst>
              <a:rect l="0" t="0" r="r" b="b"/>
              <a:pathLst>
                <a:path h="3">
                  <a:moveTo>
                    <a:pt x="0" y="3"/>
                  </a:moveTo>
                  <a:lnTo>
                    <a:pt x="0" y="0"/>
                  </a:lnTo>
                  <a:lnTo>
                    <a:pt x="0" y="3"/>
                  </a:lnTo>
                  <a:lnTo>
                    <a:pt x="0"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p:nvPr/>
          </p:nvSpPr>
          <p:spPr bwMode="auto">
            <a:xfrm>
              <a:off x="8701088" y="294798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2"/>
                    <a:pt x="0" y="1"/>
                    <a:pt x="0" y="1"/>
                  </a:cubicBezTo>
                  <a:cubicBezTo>
                    <a:pt x="0" y="0"/>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p:nvPr/>
          </p:nvSpPr>
          <p:spPr bwMode="auto">
            <a:xfrm>
              <a:off x="8678863" y="2973388"/>
              <a:ext cx="3175" cy="7938"/>
            </a:xfrm>
            <a:custGeom>
              <a:avLst/>
              <a:gdLst>
                <a:gd name="T0" fmla="*/ 0 w 2"/>
                <a:gd name="T1" fmla="*/ 0 h 5"/>
                <a:gd name="T2" fmla="*/ 2 w 2"/>
                <a:gd name="T3" fmla="*/ 0 h 5"/>
                <a:gd name="T4" fmla="*/ 2 w 2"/>
                <a:gd name="T5" fmla="*/ 5 h 5"/>
                <a:gd name="T6" fmla="*/ 0 w 2"/>
                <a:gd name="T7" fmla="*/ 0 h 5"/>
              </a:gdLst>
              <a:ahLst/>
              <a:cxnLst>
                <a:cxn ang="0">
                  <a:pos x="T0" y="T1"/>
                </a:cxn>
                <a:cxn ang="0">
                  <a:pos x="T2" y="T3"/>
                </a:cxn>
                <a:cxn ang="0">
                  <a:pos x="T4" y="T5"/>
                </a:cxn>
                <a:cxn ang="0">
                  <a:pos x="T6" y="T7"/>
                </a:cxn>
              </a:cxnLst>
              <a:rect l="0" t="0" r="r" b="b"/>
              <a:pathLst>
                <a:path w="2" h="5">
                  <a:moveTo>
                    <a:pt x="0" y="0"/>
                  </a:moveTo>
                  <a:lnTo>
                    <a:pt x="2" y="0"/>
                  </a:lnTo>
                  <a:lnTo>
                    <a:pt x="2"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p:nvPr/>
          </p:nvSpPr>
          <p:spPr bwMode="auto">
            <a:xfrm>
              <a:off x="8799513" y="2439988"/>
              <a:ext cx="3175" cy="7938"/>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1"/>
                    <a:pt x="1" y="0"/>
                    <a:pt x="1" y="1"/>
                  </a:cubicBezTo>
                  <a:cubicBezTo>
                    <a:pt x="0" y="1"/>
                    <a:pt x="0"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p:nvPr/>
          </p:nvSpPr>
          <p:spPr bwMode="auto">
            <a:xfrm>
              <a:off x="8412163" y="2289176"/>
              <a:ext cx="393700" cy="153988"/>
            </a:xfrm>
            <a:custGeom>
              <a:avLst/>
              <a:gdLst>
                <a:gd name="T0" fmla="*/ 14 w 105"/>
                <a:gd name="T1" fmla="*/ 7 h 41"/>
                <a:gd name="T2" fmla="*/ 17 w 105"/>
                <a:gd name="T3" fmla="*/ 8 h 41"/>
                <a:gd name="T4" fmla="*/ 24 w 105"/>
                <a:gd name="T5" fmla="*/ 5 h 41"/>
                <a:gd name="T6" fmla="*/ 26 w 105"/>
                <a:gd name="T7" fmla="*/ 6 h 41"/>
                <a:gd name="T8" fmla="*/ 33 w 105"/>
                <a:gd name="T9" fmla="*/ 10 h 41"/>
                <a:gd name="T10" fmla="*/ 35 w 105"/>
                <a:gd name="T11" fmla="*/ 11 h 41"/>
                <a:gd name="T12" fmla="*/ 39 w 105"/>
                <a:gd name="T13" fmla="*/ 10 h 41"/>
                <a:gd name="T14" fmla="*/ 42 w 105"/>
                <a:gd name="T15" fmla="*/ 11 h 41"/>
                <a:gd name="T16" fmla="*/ 43 w 105"/>
                <a:gd name="T17" fmla="*/ 13 h 41"/>
                <a:gd name="T18" fmla="*/ 46 w 105"/>
                <a:gd name="T19" fmla="*/ 12 h 41"/>
                <a:gd name="T20" fmla="*/ 50 w 105"/>
                <a:gd name="T21" fmla="*/ 10 h 41"/>
                <a:gd name="T22" fmla="*/ 52 w 105"/>
                <a:gd name="T23" fmla="*/ 11 h 41"/>
                <a:gd name="T24" fmla="*/ 55 w 105"/>
                <a:gd name="T25" fmla="*/ 10 h 41"/>
                <a:gd name="T26" fmla="*/ 57 w 105"/>
                <a:gd name="T27" fmla="*/ 12 h 41"/>
                <a:gd name="T28" fmla="*/ 60 w 105"/>
                <a:gd name="T29" fmla="*/ 13 h 41"/>
                <a:gd name="T30" fmla="*/ 63 w 105"/>
                <a:gd name="T31" fmla="*/ 16 h 41"/>
                <a:gd name="T32" fmla="*/ 65 w 105"/>
                <a:gd name="T33" fmla="*/ 15 h 41"/>
                <a:gd name="T34" fmla="*/ 66 w 105"/>
                <a:gd name="T35" fmla="*/ 17 h 41"/>
                <a:gd name="T36" fmla="*/ 68 w 105"/>
                <a:gd name="T37" fmla="*/ 16 h 41"/>
                <a:gd name="T38" fmla="*/ 69 w 105"/>
                <a:gd name="T39" fmla="*/ 16 h 41"/>
                <a:gd name="T40" fmla="*/ 71 w 105"/>
                <a:gd name="T41" fmla="*/ 16 h 41"/>
                <a:gd name="T42" fmla="*/ 76 w 105"/>
                <a:gd name="T43" fmla="*/ 18 h 41"/>
                <a:gd name="T44" fmla="*/ 78 w 105"/>
                <a:gd name="T45" fmla="*/ 18 h 41"/>
                <a:gd name="T46" fmla="*/ 80 w 105"/>
                <a:gd name="T47" fmla="*/ 19 h 41"/>
                <a:gd name="T48" fmla="*/ 84 w 105"/>
                <a:gd name="T49" fmla="*/ 21 h 41"/>
                <a:gd name="T50" fmla="*/ 84 w 105"/>
                <a:gd name="T51" fmla="*/ 25 h 41"/>
                <a:gd name="T52" fmla="*/ 87 w 105"/>
                <a:gd name="T53" fmla="*/ 22 h 41"/>
                <a:gd name="T54" fmla="*/ 90 w 105"/>
                <a:gd name="T55" fmla="*/ 19 h 41"/>
                <a:gd name="T56" fmla="*/ 91 w 105"/>
                <a:gd name="T57" fmla="*/ 21 h 41"/>
                <a:gd name="T58" fmla="*/ 93 w 105"/>
                <a:gd name="T59" fmla="*/ 19 h 41"/>
                <a:gd name="T60" fmla="*/ 93 w 105"/>
                <a:gd name="T61" fmla="*/ 21 h 41"/>
                <a:gd name="T62" fmla="*/ 93 w 105"/>
                <a:gd name="T63" fmla="*/ 26 h 41"/>
                <a:gd name="T64" fmla="*/ 96 w 105"/>
                <a:gd name="T65" fmla="*/ 23 h 41"/>
                <a:gd name="T66" fmla="*/ 96 w 105"/>
                <a:gd name="T67" fmla="*/ 25 h 41"/>
                <a:gd name="T68" fmla="*/ 98 w 105"/>
                <a:gd name="T69" fmla="*/ 23 h 41"/>
                <a:gd name="T70" fmla="*/ 100 w 105"/>
                <a:gd name="T71" fmla="*/ 24 h 41"/>
                <a:gd name="T72" fmla="*/ 97 w 105"/>
                <a:gd name="T73" fmla="*/ 29 h 41"/>
                <a:gd name="T74" fmla="*/ 101 w 105"/>
                <a:gd name="T75" fmla="*/ 27 h 41"/>
                <a:gd name="T76" fmla="*/ 101 w 105"/>
                <a:gd name="T77" fmla="*/ 35 h 41"/>
                <a:gd name="T78" fmla="*/ 102 w 105"/>
                <a:gd name="T79" fmla="*/ 36 h 41"/>
                <a:gd name="T80" fmla="*/ 104 w 105"/>
                <a:gd name="T81" fmla="*/ 37 h 41"/>
                <a:gd name="T82" fmla="*/ 102 w 105"/>
                <a:gd name="T83" fmla="*/ 40 h 41"/>
                <a:gd name="T84" fmla="*/ 101 w 105"/>
                <a:gd name="T85" fmla="*/ 36 h 41"/>
                <a:gd name="T86" fmla="*/ 95 w 105"/>
                <a:gd name="T87" fmla="*/ 39 h 41"/>
                <a:gd name="T88" fmla="*/ 87 w 105"/>
                <a:gd name="T89" fmla="*/ 38 h 41"/>
                <a:gd name="T90" fmla="*/ 79 w 105"/>
                <a:gd name="T91" fmla="*/ 36 h 41"/>
                <a:gd name="T92" fmla="*/ 72 w 105"/>
                <a:gd name="T93" fmla="*/ 34 h 41"/>
                <a:gd name="T94" fmla="*/ 67 w 105"/>
                <a:gd name="T95" fmla="*/ 33 h 41"/>
                <a:gd name="T96" fmla="*/ 58 w 105"/>
                <a:gd name="T97" fmla="*/ 29 h 41"/>
                <a:gd name="T98" fmla="*/ 54 w 105"/>
                <a:gd name="T99" fmla="*/ 26 h 41"/>
                <a:gd name="T100" fmla="*/ 47 w 105"/>
                <a:gd name="T101" fmla="*/ 22 h 41"/>
                <a:gd name="T102" fmla="*/ 24 w 105"/>
                <a:gd name="T103" fmla="*/ 21 h 41"/>
                <a:gd name="T104" fmla="*/ 18 w 105"/>
                <a:gd name="T105" fmla="*/ 19 h 41"/>
                <a:gd name="T106" fmla="*/ 3 w 105"/>
                <a:gd name="T107" fmla="*/ 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41">
                  <a:moveTo>
                    <a:pt x="3" y="5"/>
                  </a:moveTo>
                  <a:cubicBezTo>
                    <a:pt x="6" y="0"/>
                    <a:pt x="6" y="5"/>
                    <a:pt x="8" y="3"/>
                  </a:cubicBezTo>
                  <a:cubicBezTo>
                    <a:pt x="8" y="3"/>
                    <a:pt x="7" y="5"/>
                    <a:pt x="8" y="5"/>
                  </a:cubicBezTo>
                  <a:cubicBezTo>
                    <a:pt x="10" y="2"/>
                    <a:pt x="12" y="5"/>
                    <a:pt x="12" y="8"/>
                  </a:cubicBezTo>
                  <a:cubicBezTo>
                    <a:pt x="12" y="8"/>
                    <a:pt x="12" y="8"/>
                    <a:pt x="12" y="8"/>
                  </a:cubicBezTo>
                  <a:cubicBezTo>
                    <a:pt x="12" y="9"/>
                    <a:pt x="13" y="7"/>
                    <a:pt x="14" y="7"/>
                  </a:cubicBezTo>
                  <a:cubicBezTo>
                    <a:pt x="13" y="8"/>
                    <a:pt x="13" y="8"/>
                    <a:pt x="13" y="8"/>
                  </a:cubicBezTo>
                  <a:cubicBezTo>
                    <a:pt x="14" y="7"/>
                    <a:pt x="14" y="8"/>
                    <a:pt x="14" y="7"/>
                  </a:cubicBezTo>
                  <a:cubicBezTo>
                    <a:pt x="14" y="8"/>
                    <a:pt x="14" y="9"/>
                    <a:pt x="14" y="9"/>
                  </a:cubicBezTo>
                  <a:cubicBezTo>
                    <a:pt x="15" y="8"/>
                    <a:pt x="15" y="8"/>
                    <a:pt x="15" y="8"/>
                  </a:cubicBezTo>
                  <a:cubicBezTo>
                    <a:pt x="16" y="4"/>
                    <a:pt x="16" y="8"/>
                    <a:pt x="17" y="7"/>
                  </a:cubicBezTo>
                  <a:cubicBezTo>
                    <a:pt x="17" y="8"/>
                    <a:pt x="17" y="8"/>
                    <a:pt x="17" y="8"/>
                  </a:cubicBezTo>
                  <a:cubicBezTo>
                    <a:pt x="19" y="6"/>
                    <a:pt x="20" y="7"/>
                    <a:pt x="21" y="6"/>
                  </a:cubicBezTo>
                  <a:cubicBezTo>
                    <a:pt x="21" y="8"/>
                    <a:pt x="21" y="8"/>
                    <a:pt x="21" y="8"/>
                  </a:cubicBezTo>
                  <a:cubicBezTo>
                    <a:pt x="21" y="7"/>
                    <a:pt x="22" y="6"/>
                    <a:pt x="22" y="6"/>
                  </a:cubicBezTo>
                  <a:cubicBezTo>
                    <a:pt x="22" y="8"/>
                    <a:pt x="23" y="5"/>
                    <a:pt x="23" y="6"/>
                  </a:cubicBezTo>
                  <a:cubicBezTo>
                    <a:pt x="23" y="6"/>
                    <a:pt x="23" y="6"/>
                    <a:pt x="23" y="6"/>
                  </a:cubicBezTo>
                  <a:cubicBezTo>
                    <a:pt x="24" y="5"/>
                    <a:pt x="23" y="7"/>
                    <a:pt x="24" y="5"/>
                  </a:cubicBezTo>
                  <a:cubicBezTo>
                    <a:pt x="24" y="7"/>
                    <a:pt x="24" y="7"/>
                    <a:pt x="24" y="7"/>
                  </a:cubicBezTo>
                  <a:cubicBezTo>
                    <a:pt x="25" y="4"/>
                    <a:pt x="24" y="8"/>
                    <a:pt x="25" y="7"/>
                  </a:cubicBezTo>
                  <a:cubicBezTo>
                    <a:pt x="25" y="7"/>
                    <a:pt x="25" y="7"/>
                    <a:pt x="25" y="7"/>
                  </a:cubicBezTo>
                  <a:cubicBezTo>
                    <a:pt x="25" y="6"/>
                    <a:pt x="25" y="7"/>
                    <a:pt x="25" y="7"/>
                  </a:cubicBezTo>
                  <a:cubicBezTo>
                    <a:pt x="25" y="7"/>
                    <a:pt x="25" y="7"/>
                    <a:pt x="25" y="7"/>
                  </a:cubicBezTo>
                  <a:cubicBezTo>
                    <a:pt x="26" y="7"/>
                    <a:pt x="26" y="8"/>
                    <a:pt x="26" y="6"/>
                  </a:cubicBezTo>
                  <a:cubicBezTo>
                    <a:pt x="26" y="8"/>
                    <a:pt x="26" y="7"/>
                    <a:pt x="25" y="9"/>
                  </a:cubicBezTo>
                  <a:cubicBezTo>
                    <a:pt x="27" y="8"/>
                    <a:pt x="29" y="9"/>
                    <a:pt x="31" y="9"/>
                  </a:cubicBezTo>
                  <a:cubicBezTo>
                    <a:pt x="31" y="10"/>
                    <a:pt x="31" y="10"/>
                    <a:pt x="30" y="11"/>
                  </a:cubicBezTo>
                  <a:cubicBezTo>
                    <a:pt x="31" y="10"/>
                    <a:pt x="31" y="11"/>
                    <a:pt x="32" y="10"/>
                  </a:cubicBezTo>
                  <a:cubicBezTo>
                    <a:pt x="32" y="10"/>
                    <a:pt x="31" y="11"/>
                    <a:pt x="32" y="11"/>
                  </a:cubicBezTo>
                  <a:cubicBezTo>
                    <a:pt x="32" y="12"/>
                    <a:pt x="32" y="9"/>
                    <a:pt x="33" y="10"/>
                  </a:cubicBezTo>
                  <a:cubicBezTo>
                    <a:pt x="32" y="12"/>
                    <a:pt x="32" y="12"/>
                    <a:pt x="32" y="12"/>
                  </a:cubicBezTo>
                  <a:cubicBezTo>
                    <a:pt x="33" y="10"/>
                    <a:pt x="33" y="10"/>
                    <a:pt x="33" y="10"/>
                  </a:cubicBezTo>
                  <a:cubicBezTo>
                    <a:pt x="33" y="10"/>
                    <a:pt x="33" y="11"/>
                    <a:pt x="33" y="11"/>
                  </a:cubicBezTo>
                  <a:cubicBezTo>
                    <a:pt x="34" y="10"/>
                    <a:pt x="33" y="12"/>
                    <a:pt x="34" y="11"/>
                  </a:cubicBezTo>
                  <a:cubicBezTo>
                    <a:pt x="34" y="12"/>
                    <a:pt x="34" y="12"/>
                    <a:pt x="34" y="12"/>
                  </a:cubicBezTo>
                  <a:cubicBezTo>
                    <a:pt x="34" y="13"/>
                    <a:pt x="34" y="10"/>
                    <a:pt x="35" y="11"/>
                  </a:cubicBezTo>
                  <a:cubicBezTo>
                    <a:pt x="34" y="12"/>
                    <a:pt x="34" y="12"/>
                    <a:pt x="34" y="12"/>
                  </a:cubicBezTo>
                  <a:cubicBezTo>
                    <a:pt x="35" y="10"/>
                    <a:pt x="36" y="11"/>
                    <a:pt x="36" y="10"/>
                  </a:cubicBezTo>
                  <a:cubicBezTo>
                    <a:pt x="36" y="11"/>
                    <a:pt x="36" y="11"/>
                    <a:pt x="36" y="11"/>
                  </a:cubicBezTo>
                  <a:cubicBezTo>
                    <a:pt x="37" y="10"/>
                    <a:pt x="37" y="11"/>
                    <a:pt x="38" y="11"/>
                  </a:cubicBezTo>
                  <a:cubicBezTo>
                    <a:pt x="38" y="11"/>
                    <a:pt x="37" y="13"/>
                    <a:pt x="37" y="13"/>
                  </a:cubicBezTo>
                  <a:cubicBezTo>
                    <a:pt x="38" y="11"/>
                    <a:pt x="39" y="12"/>
                    <a:pt x="39" y="10"/>
                  </a:cubicBezTo>
                  <a:cubicBezTo>
                    <a:pt x="39" y="10"/>
                    <a:pt x="40" y="11"/>
                    <a:pt x="40" y="11"/>
                  </a:cubicBezTo>
                  <a:cubicBezTo>
                    <a:pt x="40" y="11"/>
                    <a:pt x="40" y="13"/>
                    <a:pt x="39" y="13"/>
                  </a:cubicBezTo>
                  <a:cubicBezTo>
                    <a:pt x="39" y="15"/>
                    <a:pt x="39" y="15"/>
                    <a:pt x="39" y="15"/>
                  </a:cubicBezTo>
                  <a:cubicBezTo>
                    <a:pt x="39" y="16"/>
                    <a:pt x="39" y="14"/>
                    <a:pt x="39" y="15"/>
                  </a:cubicBezTo>
                  <a:cubicBezTo>
                    <a:pt x="39" y="15"/>
                    <a:pt x="40" y="15"/>
                    <a:pt x="40" y="15"/>
                  </a:cubicBezTo>
                  <a:cubicBezTo>
                    <a:pt x="40" y="14"/>
                    <a:pt x="41" y="11"/>
                    <a:pt x="42" y="11"/>
                  </a:cubicBezTo>
                  <a:cubicBezTo>
                    <a:pt x="41" y="12"/>
                    <a:pt x="41" y="14"/>
                    <a:pt x="41" y="14"/>
                  </a:cubicBezTo>
                  <a:cubicBezTo>
                    <a:pt x="43" y="10"/>
                    <a:pt x="43" y="10"/>
                    <a:pt x="43" y="10"/>
                  </a:cubicBezTo>
                  <a:cubicBezTo>
                    <a:pt x="43" y="10"/>
                    <a:pt x="43" y="12"/>
                    <a:pt x="43" y="11"/>
                  </a:cubicBezTo>
                  <a:cubicBezTo>
                    <a:pt x="44" y="10"/>
                    <a:pt x="44" y="10"/>
                    <a:pt x="44" y="10"/>
                  </a:cubicBezTo>
                  <a:cubicBezTo>
                    <a:pt x="44" y="10"/>
                    <a:pt x="44" y="10"/>
                    <a:pt x="44" y="12"/>
                  </a:cubicBezTo>
                  <a:cubicBezTo>
                    <a:pt x="44" y="13"/>
                    <a:pt x="43" y="12"/>
                    <a:pt x="43" y="13"/>
                  </a:cubicBezTo>
                  <a:cubicBezTo>
                    <a:pt x="44" y="13"/>
                    <a:pt x="44" y="12"/>
                    <a:pt x="44" y="12"/>
                  </a:cubicBezTo>
                  <a:cubicBezTo>
                    <a:pt x="44" y="13"/>
                    <a:pt x="44" y="13"/>
                    <a:pt x="44" y="13"/>
                  </a:cubicBezTo>
                  <a:cubicBezTo>
                    <a:pt x="44" y="13"/>
                    <a:pt x="45" y="12"/>
                    <a:pt x="45" y="11"/>
                  </a:cubicBezTo>
                  <a:cubicBezTo>
                    <a:pt x="45" y="11"/>
                    <a:pt x="45" y="12"/>
                    <a:pt x="45" y="11"/>
                  </a:cubicBezTo>
                  <a:cubicBezTo>
                    <a:pt x="45" y="10"/>
                    <a:pt x="46" y="10"/>
                    <a:pt x="46" y="10"/>
                  </a:cubicBezTo>
                  <a:cubicBezTo>
                    <a:pt x="46" y="12"/>
                    <a:pt x="46" y="12"/>
                    <a:pt x="46" y="12"/>
                  </a:cubicBezTo>
                  <a:cubicBezTo>
                    <a:pt x="46" y="10"/>
                    <a:pt x="47" y="10"/>
                    <a:pt x="48" y="9"/>
                  </a:cubicBezTo>
                  <a:cubicBezTo>
                    <a:pt x="48" y="8"/>
                    <a:pt x="47" y="11"/>
                    <a:pt x="47" y="10"/>
                  </a:cubicBezTo>
                  <a:cubicBezTo>
                    <a:pt x="47" y="12"/>
                    <a:pt x="49" y="9"/>
                    <a:pt x="49" y="11"/>
                  </a:cubicBezTo>
                  <a:cubicBezTo>
                    <a:pt x="49" y="11"/>
                    <a:pt x="49" y="9"/>
                    <a:pt x="49" y="10"/>
                  </a:cubicBezTo>
                  <a:cubicBezTo>
                    <a:pt x="49" y="10"/>
                    <a:pt x="49" y="11"/>
                    <a:pt x="49" y="11"/>
                  </a:cubicBezTo>
                  <a:cubicBezTo>
                    <a:pt x="49" y="12"/>
                    <a:pt x="50" y="11"/>
                    <a:pt x="50" y="10"/>
                  </a:cubicBezTo>
                  <a:cubicBezTo>
                    <a:pt x="50" y="10"/>
                    <a:pt x="50" y="11"/>
                    <a:pt x="50" y="11"/>
                  </a:cubicBezTo>
                  <a:cubicBezTo>
                    <a:pt x="50" y="10"/>
                    <a:pt x="52" y="9"/>
                    <a:pt x="52" y="11"/>
                  </a:cubicBezTo>
                  <a:cubicBezTo>
                    <a:pt x="52" y="10"/>
                    <a:pt x="53" y="9"/>
                    <a:pt x="53" y="9"/>
                  </a:cubicBezTo>
                  <a:cubicBezTo>
                    <a:pt x="52" y="10"/>
                    <a:pt x="52" y="10"/>
                    <a:pt x="52" y="10"/>
                  </a:cubicBezTo>
                  <a:cubicBezTo>
                    <a:pt x="52" y="11"/>
                    <a:pt x="53" y="10"/>
                    <a:pt x="53" y="11"/>
                  </a:cubicBezTo>
                  <a:cubicBezTo>
                    <a:pt x="53" y="10"/>
                    <a:pt x="51" y="12"/>
                    <a:pt x="52" y="11"/>
                  </a:cubicBezTo>
                  <a:cubicBezTo>
                    <a:pt x="52" y="12"/>
                    <a:pt x="53" y="9"/>
                    <a:pt x="52" y="11"/>
                  </a:cubicBezTo>
                  <a:cubicBezTo>
                    <a:pt x="53" y="11"/>
                    <a:pt x="53" y="10"/>
                    <a:pt x="53" y="11"/>
                  </a:cubicBezTo>
                  <a:cubicBezTo>
                    <a:pt x="53" y="11"/>
                    <a:pt x="53" y="13"/>
                    <a:pt x="53" y="13"/>
                  </a:cubicBezTo>
                  <a:cubicBezTo>
                    <a:pt x="53" y="13"/>
                    <a:pt x="53" y="12"/>
                    <a:pt x="54" y="12"/>
                  </a:cubicBezTo>
                  <a:cubicBezTo>
                    <a:pt x="54" y="11"/>
                    <a:pt x="54" y="11"/>
                    <a:pt x="54" y="11"/>
                  </a:cubicBezTo>
                  <a:cubicBezTo>
                    <a:pt x="54" y="10"/>
                    <a:pt x="54" y="12"/>
                    <a:pt x="55" y="10"/>
                  </a:cubicBezTo>
                  <a:cubicBezTo>
                    <a:pt x="54" y="11"/>
                    <a:pt x="55" y="10"/>
                    <a:pt x="55" y="12"/>
                  </a:cubicBezTo>
                  <a:cubicBezTo>
                    <a:pt x="54" y="13"/>
                    <a:pt x="54" y="13"/>
                    <a:pt x="54" y="13"/>
                  </a:cubicBezTo>
                  <a:cubicBezTo>
                    <a:pt x="54" y="13"/>
                    <a:pt x="55" y="12"/>
                    <a:pt x="55" y="11"/>
                  </a:cubicBezTo>
                  <a:cubicBezTo>
                    <a:pt x="55" y="12"/>
                    <a:pt x="55" y="12"/>
                    <a:pt x="55" y="12"/>
                  </a:cubicBezTo>
                  <a:cubicBezTo>
                    <a:pt x="56" y="9"/>
                    <a:pt x="55" y="12"/>
                    <a:pt x="56" y="10"/>
                  </a:cubicBezTo>
                  <a:cubicBezTo>
                    <a:pt x="56" y="11"/>
                    <a:pt x="57" y="11"/>
                    <a:pt x="57" y="12"/>
                  </a:cubicBezTo>
                  <a:cubicBezTo>
                    <a:pt x="57" y="12"/>
                    <a:pt x="58" y="11"/>
                    <a:pt x="58" y="11"/>
                  </a:cubicBezTo>
                  <a:cubicBezTo>
                    <a:pt x="58" y="12"/>
                    <a:pt x="58" y="12"/>
                    <a:pt x="58" y="12"/>
                  </a:cubicBezTo>
                  <a:cubicBezTo>
                    <a:pt x="58" y="13"/>
                    <a:pt x="58" y="12"/>
                    <a:pt x="58" y="12"/>
                  </a:cubicBezTo>
                  <a:cubicBezTo>
                    <a:pt x="58" y="12"/>
                    <a:pt x="58" y="14"/>
                    <a:pt x="58" y="15"/>
                  </a:cubicBezTo>
                  <a:cubicBezTo>
                    <a:pt x="59" y="14"/>
                    <a:pt x="59" y="13"/>
                    <a:pt x="59" y="12"/>
                  </a:cubicBezTo>
                  <a:cubicBezTo>
                    <a:pt x="59" y="14"/>
                    <a:pt x="61" y="10"/>
                    <a:pt x="60" y="13"/>
                  </a:cubicBezTo>
                  <a:cubicBezTo>
                    <a:pt x="60" y="13"/>
                    <a:pt x="59" y="14"/>
                    <a:pt x="59" y="15"/>
                  </a:cubicBezTo>
                  <a:cubicBezTo>
                    <a:pt x="59" y="17"/>
                    <a:pt x="61" y="13"/>
                    <a:pt x="61" y="14"/>
                  </a:cubicBezTo>
                  <a:cubicBezTo>
                    <a:pt x="61" y="12"/>
                    <a:pt x="61" y="12"/>
                    <a:pt x="61" y="12"/>
                  </a:cubicBezTo>
                  <a:cubicBezTo>
                    <a:pt x="61" y="14"/>
                    <a:pt x="62" y="11"/>
                    <a:pt x="61" y="13"/>
                  </a:cubicBezTo>
                  <a:cubicBezTo>
                    <a:pt x="62" y="13"/>
                    <a:pt x="62" y="14"/>
                    <a:pt x="62" y="12"/>
                  </a:cubicBezTo>
                  <a:cubicBezTo>
                    <a:pt x="62" y="14"/>
                    <a:pt x="64" y="12"/>
                    <a:pt x="63" y="16"/>
                  </a:cubicBezTo>
                  <a:cubicBezTo>
                    <a:pt x="64" y="15"/>
                    <a:pt x="64" y="16"/>
                    <a:pt x="64" y="15"/>
                  </a:cubicBezTo>
                  <a:cubicBezTo>
                    <a:pt x="64" y="13"/>
                    <a:pt x="64" y="15"/>
                    <a:pt x="64" y="15"/>
                  </a:cubicBezTo>
                  <a:cubicBezTo>
                    <a:pt x="64" y="14"/>
                    <a:pt x="64" y="14"/>
                    <a:pt x="64" y="14"/>
                  </a:cubicBezTo>
                  <a:cubicBezTo>
                    <a:pt x="64" y="14"/>
                    <a:pt x="64" y="14"/>
                    <a:pt x="64" y="16"/>
                  </a:cubicBezTo>
                  <a:cubicBezTo>
                    <a:pt x="64" y="17"/>
                    <a:pt x="65" y="13"/>
                    <a:pt x="66" y="14"/>
                  </a:cubicBezTo>
                  <a:cubicBezTo>
                    <a:pt x="65" y="15"/>
                    <a:pt x="65" y="15"/>
                    <a:pt x="65" y="15"/>
                  </a:cubicBezTo>
                  <a:cubicBezTo>
                    <a:pt x="66" y="14"/>
                    <a:pt x="66" y="14"/>
                    <a:pt x="66" y="14"/>
                  </a:cubicBezTo>
                  <a:cubicBezTo>
                    <a:pt x="67" y="14"/>
                    <a:pt x="66" y="16"/>
                    <a:pt x="65" y="17"/>
                  </a:cubicBezTo>
                  <a:cubicBezTo>
                    <a:pt x="66" y="17"/>
                    <a:pt x="66" y="17"/>
                    <a:pt x="66" y="16"/>
                  </a:cubicBezTo>
                  <a:cubicBezTo>
                    <a:pt x="66" y="18"/>
                    <a:pt x="66" y="18"/>
                    <a:pt x="66" y="18"/>
                  </a:cubicBezTo>
                  <a:cubicBezTo>
                    <a:pt x="66" y="16"/>
                    <a:pt x="66" y="17"/>
                    <a:pt x="67" y="17"/>
                  </a:cubicBezTo>
                  <a:cubicBezTo>
                    <a:pt x="66" y="17"/>
                    <a:pt x="66" y="17"/>
                    <a:pt x="66" y="17"/>
                  </a:cubicBezTo>
                  <a:cubicBezTo>
                    <a:pt x="66" y="18"/>
                    <a:pt x="67" y="17"/>
                    <a:pt x="67" y="17"/>
                  </a:cubicBezTo>
                  <a:cubicBezTo>
                    <a:pt x="67" y="16"/>
                    <a:pt x="67" y="16"/>
                    <a:pt x="67" y="16"/>
                  </a:cubicBezTo>
                  <a:cubicBezTo>
                    <a:pt x="67" y="15"/>
                    <a:pt x="67" y="15"/>
                    <a:pt x="68" y="14"/>
                  </a:cubicBezTo>
                  <a:cubicBezTo>
                    <a:pt x="67" y="16"/>
                    <a:pt x="68" y="16"/>
                    <a:pt x="68" y="16"/>
                  </a:cubicBezTo>
                  <a:cubicBezTo>
                    <a:pt x="68" y="16"/>
                    <a:pt x="69" y="15"/>
                    <a:pt x="69" y="15"/>
                  </a:cubicBezTo>
                  <a:cubicBezTo>
                    <a:pt x="68" y="15"/>
                    <a:pt x="69" y="15"/>
                    <a:pt x="68" y="16"/>
                  </a:cubicBezTo>
                  <a:cubicBezTo>
                    <a:pt x="68" y="16"/>
                    <a:pt x="68" y="15"/>
                    <a:pt x="68" y="16"/>
                  </a:cubicBezTo>
                  <a:cubicBezTo>
                    <a:pt x="68" y="16"/>
                    <a:pt x="68" y="18"/>
                    <a:pt x="68" y="17"/>
                  </a:cubicBezTo>
                  <a:cubicBezTo>
                    <a:pt x="69" y="16"/>
                    <a:pt x="69" y="14"/>
                    <a:pt x="69" y="15"/>
                  </a:cubicBezTo>
                  <a:cubicBezTo>
                    <a:pt x="68" y="16"/>
                    <a:pt x="68" y="16"/>
                    <a:pt x="68" y="16"/>
                  </a:cubicBezTo>
                  <a:cubicBezTo>
                    <a:pt x="69" y="17"/>
                    <a:pt x="69" y="17"/>
                    <a:pt x="69" y="17"/>
                  </a:cubicBezTo>
                  <a:cubicBezTo>
                    <a:pt x="69" y="16"/>
                    <a:pt x="69" y="16"/>
                    <a:pt x="69" y="16"/>
                  </a:cubicBezTo>
                  <a:cubicBezTo>
                    <a:pt x="69" y="16"/>
                    <a:pt x="69" y="16"/>
                    <a:pt x="69" y="16"/>
                  </a:cubicBezTo>
                  <a:cubicBezTo>
                    <a:pt x="69" y="15"/>
                    <a:pt x="70" y="16"/>
                    <a:pt x="70" y="15"/>
                  </a:cubicBezTo>
                  <a:cubicBezTo>
                    <a:pt x="70" y="15"/>
                    <a:pt x="70" y="16"/>
                    <a:pt x="70" y="16"/>
                  </a:cubicBezTo>
                  <a:cubicBezTo>
                    <a:pt x="70" y="16"/>
                    <a:pt x="70" y="16"/>
                    <a:pt x="70" y="16"/>
                  </a:cubicBezTo>
                  <a:cubicBezTo>
                    <a:pt x="70" y="17"/>
                    <a:pt x="71" y="17"/>
                    <a:pt x="71" y="16"/>
                  </a:cubicBezTo>
                  <a:cubicBezTo>
                    <a:pt x="71" y="16"/>
                    <a:pt x="71" y="16"/>
                    <a:pt x="71" y="16"/>
                  </a:cubicBezTo>
                  <a:cubicBezTo>
                    <a:pt x="71" y="16"/>
                    <a:pt x="71" y="16"/>
                    <a:pt x="72" y="15"/>
                  </a:cubicBezTo>
                  <a:cubicBezTo>
                    <a:pt x="72" y="16"/>
                    <a:pt x="70" y="20"/>
                    <a:pt x="71" y="19"/>
                  </a:cubicBezTo>
                  <a:cubicBezTo>
                    <a:pt x="71" y="19"/>
                    <a:pt x="72" y="17"/>
                    <a:pt x="73" y="16"/>
                  </a:cubicBezTo>
                  <a:cubicBezTo>
                    <a:pt x="73" y="17"/>
                    <a:pt x="74" y="15"/>
                    <a:pt x="74" y="17"/>
                  </a:cubicBezTo>
                  <a:cubicBezTo>
                    <a:pt x="74" y="16"/>
                    <a:pt x="74" y="16"/>
                    <a:pt x="74" y="16"/>
                  </a:cubicBezTo>
                  <a:cubicBezTo>
                    <a:pt x="75" y="17"/>
                    <a:pt x="77" y="15"/>
                    <a:pt x="76" y="18"/>
                  </a:cubicBezTo>
                  <a:cubicBezTo>
                    <a:pt x="76" y="18"/>
                    <a:pt x="76" y="19"/>
                    <a:pt x="75" y="20"/>
                  </a:cubicBezTo>
                  <a:cubicBezTo>
                    <a:pt x="76" y="19"/>
                    <a:pt x="75" y="21"/>
                    <a:pt x="76" y="19"/>
                  </a:cubicBezTo>
                  <a:cubicBezTo>
                    <a:pt x="76" y="18"/>
                    <a:pt x="77" y="17"/>
                    <a:pt x="77" y="17"/>
                  </a:cubicBezTo>
                  <a:cubicBezTo>
                    <a:pt x="77" y="16"/>
                    <a:pt x="78" y="17"/>
                    <a:pt x="78" y="18"/>
                  </a:cubicBezTo>
                  <a:cubicBezTo>
                    <a:pt x="78" y="16"/>
                    <a:pt x="78" y="16"/>
                    <a:pt x="78" y="16"/>
                  </a:cubicBezTo>
                  <a:cubicBezTo>
                    <a:pt x="78" y="18"/>
                    <a:pt x="78" y="19"/>
                    <a:pt x="78" y="18"/>
                  </a:cubicBezTo>
                  <a:cubicBezTo>
                    <a:pt x="79" y="17"/>
                    <a:pt x="79" y="17"/>
                    <a:pt x="79" y="17"/>
                  </a:cubicBezTo>
                  <a:cubicBezTo>
                    <a:pt x="79" y="18"/>
                    <a:pt x="79" y="18"/>
                    <a:pt x="79" y="18"/>
                  </a:cubicBezTo>
                  <a:cubicBezTo>
                    <a:pt x="79" y="18"/>
                    <a:pt x="80" y="16"/>
                    <a:pt x="79" y="17"/>
                  </a:cubicBezTo>
                  <a:cubicBezTo>
                    <a:pt x="79" y="18"/>
                    <a:pt x="79" y="18"/>
                    <a:pt x="79" y="18"/>
                  </a:cubicBezTo>
                  <a:cubicBezTo>
                    <a:pt x="80" y="18"/>
                    <a:pt x="81" y="16"/>
                    <a:pt x="81" y="17"/>
                  </a:cubicBezTo>
                  <a:cubicBezTo>
                    <a:pt x="80" y="19"/>
                    <a:pt x="80" y="19"/>
                    <a:pt x="80" y="19"/>
                  </a:cubicBezTo>
                  <a:cubicBezTo>
                    <a:pt x="80" y="19"/>
                    <a:pt x="81" y="18"/>
                    <a:pt x="81" y="17"/>
                  </a:cubicBezTo>
                  <a:cubicBezTo>
                    <a:pt x="81" y="18"/>
                    <a:pt x="81" y="19"/>
                    <a:pt x="81" y="20"/>
                  </a:cubicBezTo>
                  <a:cubicBezTo>
                    <a:pt x="83" y="17"/>
                    <a:pt x="84" y="17"/>
                    <a:pt x="85" y="18"/>
                  </a:cubicBezTo>
                  <a:cubicBezTo>
                    <a:pt x="85" y="19"/>
                    <a:pt x="85" y="19"/>
                    <a:pt x="85" y="19"/>
                  </a:cubicBezTo>
                  <a:cubicBezTo>
                    <a:pt x="85" y="20"/>
                    <a:pt x="86" y="17"/>
                    <a:pt x="85" y="18"/>
                  </a:cubicBezTo>
                  <a:cubicBezTo>
                    <a:pt x="85" y="19"/>
                    <a:pt x="85" y="20"/>
                    <a:pt x="84" y="21"/>
                  </a:cubicBezTo>
                  <a:cubicBezTo>
                    <a:pt x="84" y="22"/>
                    <a:pt x="85" y="20"/>
                    <a:pt x="86" y="19"/>
                  </a:cubicBezTo>
                  <a:cubicBezTo>
                    <a:pt x="86" y="18"/>
                    <a:pt x="85" y="20"/>
                    <a:pt x="86" y="19"/>
                  </a:cubicBezTo>
                  <a:cubicBezTo>
                    <a:pt x="86" y="18"/>
                    <a:pt x="86" y="20"/>
                    <a:pt x="87" y="18"/>
                  </a:cubicBezTo>
                  <a:cubicBezTo>
                    <a:pt x="86" y="20"/>
                    <a:pt x="86" y="20"/>
                    <a:pt x="86" y="20"/>
                  </a:cubicBezTo>
                  <a:cubicBezTo>
                    <a:pt x="86" y="20"/>
                    <a:pt x="86" y="20"/>
                    <a:pt x="86" y="20"/>
                  </a:cubicBezTo>
                  <a:cubicBezTo>
                    <a:pt x="86" y="22"/>
                    <a:pt x="84" y="23"/>
                    <a:pt x="84" y="25"/>
                  </a:cubicBezTo>
                  <a:cubicBezTo>
                    <a:pt x="84" y="25"/>
                    <a:pt x="84" y="25"/>
                    <a:pt x="84" y="25"/>
                  </a:cubicBezTo>
                  <a:cubicBezTo>
                    <a:pt x="83" y="27"/>
                    <a:pt x="83" y="27"/>
                    <a:pt x="83" y="28"/>
                  </a:cubicBezTo>
                  <a:cubicBezTo>
                    <a:pt x="83" y="27"/>
                    <a:pt x="85" y="25"/>
                    <a:pt x="85" y="24"/>
                  </a:cubicBezTo>
                  <a:cubicBezTo>
                    <a:pt x="85" y="24"/>
                    <a:pt x="86" y="20"/>
                    <a:pt x="87" y="21"/>
                  </a:cubicBezTo>
                  <a:cubicBezTo>
                    <a:pt x="87" y="22"/>
                    <a:pt x="86" y="21"/>
                    <a:pt x="86" y="22"/>
                  </a:cubicBezTo>
                  <a:cubicBezTo>
                    <a:pt x="86" y="23"/>
                    <a:pt x="87" y="21"/>
                    <a:pt x="87" y="22"/>
                  </a:cubicBezTo>
                  <a:cubicBezTo>
                    <a:pt x="87" y="21"/>
                    <a:pt x="88" y="20"/>
                    <a:pt x="88" y="19"/>
                  </a:cubicBezTo>
                  <a:cubicBezTo>
                    <a:pt x="88" y="20"/>
                    <a:pt x="87" y="21"/>
                    <a:pt x="87" y="21"/>
                  </a:cubicBezTo>
                  <a:cubicBezTo>
                    <a:pt x="88" y="20"/>
                    <a:pt x="89" y="20"/>
                    <a:pt x="89" y="19"/>
                  </a:cubicBezTo>
                  <a:cubicBezTo>
                    <a:pt x="90" y="17"/>
                    <a:pt x="89" y="20"/>
                    <a:pt x="90" y="18"/>
                  </a:cubicBezTo>
                  <a:cubicBezTo>
                    <a:pt x="89" y="20"/>
                    <a:pt x="88" y="22"/>
                    <a:pt x="88" y="22"/>
                  </a:cubicBezTo>
                  <a:cubicBezTo>
                    <a:pt x="88" y="21"/>
                    <a:pt x="89" y="21"/>
                    <a:pt x="90" y="19"/>
                  </a:cubicBezTo>
                  <a:cubicBezTo>
                    <a:pt x="90" y="19"/>
                    <a:pt x="89" y="20"/>
                    <a:pt x="89" y="21"/>
                  </a:cubicBezTo>
                  <a:cubicBezTo>
                    <a:pt x="89" y="22"/>
                    <a:pt x="90" y="19"/>
                    <a:pt x="89" y="21"/>
                  </a:cubicBezTo>
                  <a:cubicBezTo>
                    <a:pt x="90" y="20"/>
                    <a:pt x="90" y="20"/>
                    <a:pt x="90" y="20"/>
                  </a:cubicBezTo>
                  <a:cubicBezTo>
                    <a:pt x="90" y="21"/>
                    <a:pt x="90" y="21"/>
                    <a:pt x="90" y="22"/>
                  </a:cubicBezTo>
                  <a:cubicBezTo>
                    <a:pt x="90" y="22"/>
                    <a:pt x="91" y="20"/>
                    <a:pt x="90" y="22"/>
                  </a:cubicBezTo>
                  <a:cubicBezTo>
                    <a:pt x="90" y="22"/>
                    <a:pt x="91" y="22"/>
                    <a:pt x="91" y="21"/>
                  </a:cubicBezTo>
                  <a:cubicBezTo>
                    <a:pt x="91" y="20"/>
                    <a:pt x="90" y="22"/>
                    <a:pt x="91" y="20"/>
                  </a:cubicBezTo>
                  <a:cubicBezTo>
                    <a:pt x="91" y="21"/>
                    <a:pt x="92" y="20"/>
                    <a:pt x="92" y="19"/>
                  </a:cubicBezTo>
                  <a:cubicBezTo>
                    <a:pt x="92" y="20"/>
                    <a:pt x="92" y="20"/>
                    <a:pt x="92" y="20"/>
                  </a:cubicBezTo>
                  <a:cubicBezTo>
                    <a:pt x="92" y="20"/>
                    <a:pt x="92" y="20"/>
                    <a:pt x="93" y="19"/>
                  </a:cubicBezTo>
                  <a:cubicBezTo>
                    <a:pt x="92" y="20"/>
                    <a:pt x="92" y="20"/>
                    <a:pt x="92" y="20"/>
                  </a:cubicBezTo>
                  <a:cubicBezTo>
                    <a:pt x="93" y="19"/>
                    <a:pt x="93" y="19"/>
                    <a:pt x="93" y="19"/>
                  </a:cubicBezTo>
                  <a:cubicBezTo>
                    <a:pt x="93" y="19"/>
                    <a:pt x="92" y="21"/>
                    <a:pt x="92" y="21"/>
                  </a:cubicBezTo>
                  <a:cubicBezTo>
                    <a:pt x="92" y="22"/>
                    <a:pt x="92" y="22"/>
                    <a:pt x="92" y="22"/>
                  </a:cubicBezTo>
                  <a:cubicBezTo>
                    <a:pt x="92" y="22"/>
                    <a:pt x="91" y="23"/>
                    <a:pt x="92" y="23"/>
                  </a:cubicBezTo>
                  <a:cubicBezTo>
                    <a:pt x="92" y="22"/>
                    <a:pt x="93" y="20"/>
                    <a:pt x="94" y="20"/>
                  </a:cubicBezTo>
                  <a:cubicBezTo>
                    <a:pt x="94" y="19"/>
                    <a:pt x="93" y="21"/>
                    <a:pt x="94" y="20"/>
                  </a:cubicBezTo>
                  <a:cubicBezTo>
                    <a:pt x="93" y="21"/>
                    <a:pt x="93" y="21"/>
                    <a:pt x="93" y="21"/>
                  </a:cubicBezTo>
                  <a:cubicBezTo>
                    <a:pt x="93" y="21"/>
                    <a:pt x="92" y="23"/>
                    <a:pt x="92" y="23"/>
                  </a:cubicBezTo>
                  <a:cubicBezTo>
                    <a:pt x="93" y="23"/>
                    <a:pt x="94" y="21"/>
                    <a:pt x="94" y="21"/>
                  </a:cubicBezTo>
                  <a:cubicBezTo>
                    <a:pt x="94" y="21"/>
                    <a:pt x="94" y="21"/>
                    <a:pt x="93" y="22"/>
                  </a:cubicBezTo>
                  <a:cubicBezTo>
                    <a:pt x="94" y="22"/>
                    <a:pt x="94" y="21"/>
                    <a:pt x="95" y="20"/>
                  </a:cubicBezTo>
                  <a:cubicBezTo>
                    <a:pt x="94" y="21"/>
                    <a:pt x="94" y="22"/>
                    <a:pt x="94" y="24"/>
                  </a:cubicBezTo>
                  <a:cubicBezTo>
                    <a:pt x="93" y="26"/>
                    <a:pt x="93" y="26"/>
                    <a:pt x="93" y="26"/>
                  </a:cubicBezTo>
                  <a:cubicBezTo>
                    <a:pt x="93" y="26"/>
                    <a:pt x="93" y="26"/>
                    <a:pt x="93" y="26"/>
                  </a:cubicBezTo>
                  <a:cubicBezTo>
                    <a:pt x="92" y="27"/>
                    <a:pt x="92" y="27"/>
                    <a:pt x="91" y="29"/>
                  </a:cubicBezTo>
                  <a:cubicBezTo>
                    <a:pt x="91" y="29"/>
                    <a:pt x="92" y="28"/>
                    <a:pt x="92" y="28"/>
                  </a:cubicBezTo>
                  <a:cubicBezTo>
                    <a:pt x="93" y="25"/>
                    <a:pt x="94" y="25"/>
                    <a:pt x="95" y="22"/>
                  </a:cubicBezTo>
                  <a:cubicBezTo>
                    <a:pt x="96" y="22"/>
                    <a:pt x="93" y="28"/>
                    <a:pt x="95" y="25"/>
                  </a:cubicBezTo>
                  <a:cubicBezTo>
                    <a:pt x="95" y="24"/>
                    <a:pt x="97" y="22"/>
                    <a:pt x="96" y="23"/>
                  </a:cubicBezTo>
                  <a:cubicBezTo>
                    <a:pt x="96" y="23"/>
                    <a:pt x="97" y="20"/>
                    <a:pt x="97" y="22"/>
                  </a:cubicBezTo>
                  <a:cubicBezTo>
                    <a:pt x="96" y="22"/>
                    <a:pt x="96" y="24"/>
                    <a:pt x="95" y="25"/>
                  </a:cubicBezTo>
                  <a:cubicBezTo>
                    <a:pt x="96" y="25"/>
                    <a:pt x="95" y="25"/>
                    <a:pt x="95" y="25"/>
                  </a:cubicBezTo>
                  <a:cubicBezTo>
                    <a:pt x="95" y="26"/>
                    <a:pt x="94" y="27"/>
                    <a:pt x="94" y="27"/>
                  </a:cubicBezTo>
                  <a:cubicBezTo>
                    <a:pt x="95" y="27"/>
                    <a:pt x="95" y="27"/>
                    <a:pt x="95" y="26"/>
                  </a:cubicBezTo>
                  <a:cubicBezTo>
                    <a:pt x="96" y="25"/>
                    <a:pt x="95" y="26"/>
                    <a:pt x="96" y="25"/>
                  </a:cubicBezTo>
                  <a:cubicBezTo>
                    <a:pt x="97" y="25"/>
                    <a:pt x="96" y="27"/>
                    <a:pt x="97" y="24"/>
                  </a:cubicBezTo>
                  <a:cubicBezTo>
                    <a:pt x="97" y="24"/>
                    <a:pt x="97" y="23"/>
                    <a:pt x="98" y="22"/>
                  </a:cubicBezTo>
                  <a:cubicBezTo>
                    <a:pt x="98" y="22"/>
                    <a:pt x="98" y="22"/>
                    <a:pt x="98" y="22"/>
                  </a:cubicBezTo>
                  <a:cubicBezTo>
                    <a:pt x="98" y="22"/>
                    <a:pt x="98" y="22"/>
                    <a:pt x="98" y="22"/>
                  </a:cubicBezTo>
                  <a:cubicBezTo>
                    <a:pt x="98" y="23"/>
                    <a:pt x="99" y="21"/>
                    <a:pt x="99" y="21"/>
                  </a:cubicBezTo>
                  <a:cubicBezTo>
                    <a:pt x="98" y="23"/>
                    <a:pt x="98" y="23"/>
                    <a:pt x="98" y="23"/>
                  </a:cubicBezTo>
                  <a:cubicBezTo>
                    <a:pt x="98" y="25"/>
                    <a:pt x="98" y="22"/>
                    <a:pt x="97" y="25"/>
                  </a:cubicBezTo>
                  <a:cubicBezTo>
                    <a:pt x="97" y="25"/>
                    <a:pt x="98" y="24"/>
                    <a:pt x="98" y="25"/>
                  </a:cubicBezTo>
                  <a:cubicBezTo>
                    <a:pt x="97" y="25"/>
                    <a:pt x="97" y="25"/>
                    <a:pt x="97" y="25"/>
                  </a:cubicBezTo>
                  <a:cubicBezTo>
                    <a:pt x="97" y="25"/>
                    <a:pt x="96" y="29"/>
                    <a:pt x="97" y="27"/>
                  </a:cubicBezTo>
                  <a:cubicBezTo>
                    <a:pt x="98" y="26"/>
                    <a:pt x="98" y="26"/>
                    <a:pt x="98" y="25"/>
                  </a:cubicBezTo>
                  <a:cubicBezTo>
                    <a:pt x="99" y="25"/>
                    <a:pt x="100" y="24"/>
                    <a:pt x="100" y="24"/>
                  </a:cubicBezTo>
                  <a:cubicBezTo>
                    <a:pt x="99" y="26"/>
                    <a:pt x="100" y="24"/>
                    <a:pt x="99" y="26"/>
                  </a:cubicBezTo>
                  <a:cubicBezTo>
                    <a:pt x="99" y="25"/>
                    <a:pt x="99" y="25"/>
                    <a:pt x="98" y="26"/>
                  </a:cubicBezTo>
                  <a:cubicBezTo>
                    <a:pt x="97" y="29"/>
                    <a:pt x="97" y="26"/>
                    <a:pt x="96" y="28"/>
                  </a:cubicBezTo>
                  <a:cubicBezTo>
                    <a:pt x="97" y="28"/>
                    <a:pt x="96" y="31"/>
                    <a:pt x="95" y="32"/>
                  </a:cubicBezTo>
                  <a:cubicBezTo>
                    <a:pt x="95" y="32"/>
                    <a:pt x="95" y="32"/>
                    <a:pt x="96" y="31"/>
                  </a:cubicBezTo>
                  <a:cubicBezTo>
                    <a:pt x="96" y="30"/>
                    <a:pt x="96" y="30"/>
                    <a:pt x="97" y="29"/>
                  </a:cubicBezTo>
                  <a:cubicBezTo>
                    <a:pt x="97" y="29"/>
                    <a:pt x="98" y="29"/>
                    <a:pt x="99" y="27"/>
                  </a:cubicBezTo>
                  <a:cubicBezTo>
                    <a:pt x="98" y="28"/>
                    <a:pt x="98" y="30"/>
                    <a:pt x="98" y="30"/>
                  </a:cubicBezTo>
                  <a:cubicBezTo>
                    <a:pt x="98" y="29"/>
                    <a:pt x="99" y="30"/>
                    <a:pt x="99" y="30"/>
                  </a:cubicBezTo>
                  <a:cubicBezTo>
                    <a:pt x="100" y="28"/>
                    <a:pt x="100" y="30"/>
                    <a:pt x="100" y="28"/>
                  </a:cubicBezTo>
                  <a:cubicBezTo>
                    <a:pt x="100" y="28"/>
                    <a:pt x="101" y="26"/>
                    <a:pt x="102" y="25"/>
                  </a:cubicBezTo>
                  <a:cubicBezTo>
                    <a:pt x="102" y="25"/>
                    <a:pt x="101" y="26"/>
                    <a:pt x="101" y="27"/>
                  </a:cubicBezTo>
                  <a:cubicBezTo>
                    <a:pt x="102" y="26"/>
                    <a:pt x="100" y="29"/>
                    <a:pt x="102" y="27"/>
                  </a:cubicBezTo>
                  <a:cubicBezTo>
                    <a:pt x="101" y="27"/>
                    <a:pt x="100" y="29"/>
                    <a:pt x="99" y="31"/>
                  </a:cubicBezTo>
                  <a:cubicBezTo>
                    <a:pt x="100" y="30"/>
                    <a:pt x="99" y="32"/>
                    <a:pt x="99" y="32"/>
                  </a:cubicBezTo>
                  <a:cubicBezTo>
                    <a:pt x="100" y="32"/>
                    <a:pt x="100" y="31"/>
                    <a:pt x="101" y="31"/>
                  </a:cubicBezTo>
                  <a:cubicBezTo>
                    <a:pt x="101" y="33"/>
                    <a:pt x="102" y="32"/>
                    <a:pt x="103" y="32"/>
                  </a:cubicBezTo>
                  <a:cubicBezTo>
                    <a:pt x="102" y="33"/>
                    <a:pt x="101" y="34"/>
                    <a:pt x="101" y="35"/>
                  </a:cubicBezTo>
                  <a:cubicBezTo>
                    <a:pt x="102" y="35"/>
                    <a:pt x="102" y="33"/>
                    <a:pt x="102" y="34"/>
                  </a:cubicBezTo>
                  <a:cubicBezTo>
                    <a:pt x="102" y="34"/>
                    <a:pt x="102" y="34"/>
                    <a:pt x="102" y="34"/>
                  </a:cubicBezTo>
                  <a:cubicBezTo>
                    <a:pt x="102" y="34"/>
                    <a:pt x="102" y="36"/>
                    <a:pt x="104" y="33"/>
                  </a:cubicBezTo>
                  <a:cubicBezTo>
                    <a:pt x="102" y="35"/>
                    <a:pt x="102" y="35"/>
                    <a:pt x="102" y="35"/>
                  </a:cubicBezTo>
                  <a:cubicBezTo>
                    <a:pt x="102" y="35"/>
                    <a:pt x="103" y="35"/>
                    <a:pt x="103" y="35"/>
                  </a:cubicBezTo>
                  <a:cubicBezTo>
                    <a:pt x="102" y="36"/>
                    <a:pt x="102" y="36"/>
                    <a:pt x="102" y="36"/>
                  </a:cubicBezTo>
                  <a:cubicBezTo>
                    <a:pt x="101" y="38"/>
                    <a:pt x="102" y="36"/>
                    <a:pt x="103" y="37"/>
                  </a:cubicBezTo>
                  <a:cubicBezTo>
                    <a:pt x="103" y="35"/>
                    <a:pt x="103" y="35"/>
                    <a:pt x="103" y="35"/>
                  </a:cubicBezTo>
                  <a:cubicBezTo>
                    <a:pt x="104" y="35"/>
                    <a:pt x="104" y="36"/>
                    <a:pt x="105" y="36"/>
                  </a:cubicBezTo>
                  <a:cubicBezTo>
                    <a:pt x="104" y="37"/>
                    <a:pt x="104" y="37"/>
                    <a:pt x="104" y="37"/>
                  </a:cubicBezTo>
                  <a:cubicBezTo>
                    <a:pt x="105" y="36"/>
                    <a:pt x="105" y="36"/>
                    <a:pt x="105" y="36"/>
                  </a:cubicBezTo>
                  <a:cubicBezTo>
                    <a:pt x="104" y="37"/>
                    <a:pt x="104" y="38"/>
                    <a:pt x="104" y="37"/>
                  </a:cubicBezTo>
                  <a:cubicBezTo>
                    <a:pt x="102" y="40"/>
                    <a:pt x="102" y="40"/>
                    <a:pt x="102" y="40"/>
                  </a:cubicBezTo>
                  <a:cubicBezTo>
                    <a:pt x="102" y="39"/>
                    <a:pt x="103" y="39"/>
                    <a:pt x="104" y="37"/>
                  </a:cubicBezTo>
                  <a:cubicBezTo>
                    <a:pt x="104" y="36"/>
                    <a:pt x="103" y="36"/>
                    <a:pt x="103" y="37"/>
                  </a:cubicBezTo>
                  <a:cubicBezTo>
                    <a:pt x="103" y="38"/>
                    <a:pt x="103" y="37"/>
                    <a:pt x="103" y="37"/>
                  </a:cubicBezTo>
                  <a:cubicBezTo>
                    <a:pt x="103" y="39"/>
                    <a:pt x="102" y="39"/>
                    <a:pt x="102" y="40"/>
                  </a:cubicBezTo>
                  <a:cubicBezTo>
                    <a:pt x="102" y="40"/>
                    <a:pt x="102" y="40"/>
                    <a:pt x="102" y="40"/>
                  </a:cubicBezTo>
                  <a:cubicBezTo>
                    <a:pt x="101" y="40"/>
                    <a:pt x="101" y="40"/>
                    <a:pt x="101" y="40"/>
                  </a:cubicBezTo>
                  <a:cubicBezTo>
                    <a:pt x="101" y="40"/>
                    <a:pt x="101" y="39"/>
                    <a:pt x="102" y="39"/>
                  </a:cubicBezTo>
                  <a:cubicBezTo>
                    <a:pt x="101" y="40"/>
                    <a:pt x="100" y="41"/>
                    <a:pt x="100" y="40"/>
                  </a:cubicBezTo>
                  <a:cubicBezTo>
                    <a:pt x="101" y="38"/>
                    <a:pt x="99" y="41"/>
                    <a:pt x="99" y="40"/>
                  </a:cubicBezTo>
                  <a:cubicBezTo>
                    <a:pt x="100" y="39"/>
                    <a:pt x="101" y="38"/>
                    <a:pt x="101" y="37"/>
                  </a:cubicBezTo>
                  <a:cubicBezTo>
                    <a:pt x="101" y="36"/>
                    <a:pt x="101" y="37"/>
                    <a:pt x="101" y="36"/>
                  </a:cubicBezTo>
                  <a:cubicBezTo>
                    <a:pt x="100" y="37"/>
                    <a:pt x="99" y="39"/>
                    <a:pt x="99" y="39"/>
                  </a:cubicBezTo>
                  <a:cubicBezTo>
                    <a:pt x="99" y="38"/>
                    <a:pt x="99" y="38"/>
                    <a:pt x="99" y="38"/>
                  </a:cubicBezTo>
                  <a:cubicBezTo>
                    <a:pt x="99" y="39"/>
                    <a:pt x="98" y="40"/>
                    <a:pt x="98" y="40"/>
                  </a:cubicBezTo>
                  <a:cubicBezTo>
                    <a:pt x="97" y="39"/>
                    <a:pt x="97" y="39"/>
                    <a:pt x="96" y="38"/>
                  </a:cubicBezTo>
                  <a:cubicBezTo>
                    <a:pt x="97" y="37"/>
                    <a:pt x="97" y="37"/>
                    <a:pt x="97" y="37"/>
                  </a:cubicBezTo>
                  <a:cubicBezTo>
                    <a:pt x="95" y="40"/>
                    <a:pt x="95" y="38"/>
                    <a:pt x="95" y="39"/>
                  </a:cubicBezTo>
                  <a:cubicBezTo>
                    <a:pt x="94" y="37"/>
                    <a:pt x="93" y="39"/>
                    <a:pt x="93" y="37"/>
                  </a:cubicBezTo>
                  <a:cubicBezTo>
                    <a:pt x="92" y="37"/>
                    <a:pt x="91" y="38"/>
                    <a:pt x="90" y="37"/>
                  </a:cubicBezTo>
                  <a:cubicBezTo>
                    <a:pt x="91" y="35"/>
                    <a:pt x="91" y="35"/>
                    <a:pt x="91" y="35"/>
                  </a:cubicBezTo>
                  <a:cubicBezTo>
                    <a:pt x="90" y="36"/>
                    <a:pt x="91" y="34"/>
                    <a:pt x="91" y="35"/>
                  </a:cubicBezTo>
                  <a:cubicBezTo>
                    <a:pt x="90" y="36"/>
                    <a:pt x="90" y="36"/>
                    <a:pt x="89" y="37"/>
                  </a:cubicBezTo>
                  <a:cubicBezTo>
                    <a:pt x="89" y="35"/>
                    <a:pt x="88" y="37"/>
                    <a:pt x="87" y="38"/>
                  </a:cubicBezTo>
                  <a:cubicBezTo>
                    <a:pt x="87" y="36"/>
                    <a:pt x="87" y="36"/>
                    <a:pt x="87" y="36"/>
                  </a:cubicBezTo>
                  <a:cubicBezTo>
                    <a:pt x="86" y="38"/>
                    <a:pt x="86" y="36"/>
                    <a:pt x="86" y="36"/>
                  </a:cubicBezTo>
                  <a:cubicBezTo>
                    <a:pt x="86" y="35"/>
                    <a:pt x="86" y="34"/>
                    <a:pt x="86" y="34"/>
                  </a:cubicBezTo>
                  <a:cubicBezTo>
                    <a:pt x="85" y="36"/>
                    <a:pt x="85" y="36"/>
                    <a:pt x="84" y="36"/>
                  </a:cubicBezTo>
                  <a:cubicBezTo>
                    <a:pt x="84" y="36"/>
                    <a:pt x="83" y="36"/>
                    <a:pt x="83" y="35"/>
                  </a:cubicBezTo>
                  <a:cubicBezTo>
                    <a:pt x="81" y="37"/>
                    <a:pt x="81" y="35"/>
                    <a:pt x="79" y="36"/>
                  </a:cubicBezTo>
                  <a:cubicBezTo>
                    <a:pt x="79" y="34"/>
                    <a:pt x="79" y="34"/>
                    <a:pt x="79" y="34"/>
                  </a:cubicBezTo>
                  <a:cubicBezTo>
                    <a:pt x="77" y="36"/>
                    <a:pt x="77" y="33"/>
                    <a:pt x="75" y="34"/>
                  </a:cubicBezTo>
                  <a:cubicBezTo>
                    <a:pt x="76" y="32"/>
                    <a:pt x="76" y="32"/>
                    <a:pt x="76" y="32"/>
                  </a:cubicBezTo>
                  <a:cubicBezTo>
                    <a:pt x="76" y="31"/>
                    <a:pt x="75" y="32"/>
                    <a:pt x="74" y="34"/>
                  </a:cubicBezTo>
                  <a:cubicBezTo>
                    <a:pt x="74" y="33"/>
                    <a:pt x="73" y="35"/>
                    <a:pt x="74" y="33"/>
                  </a:cubicBezTo>
                  <a:cubicBezTo>
                    <a:pt x="73" y="32"/>
                    <a:pt x="73" y="34"/>
                    <a:pt x="72" y="34"/>
                  </a:cubicBezTo>
                  <a:cubicBezTo>
                    <a:pt x="72" y="33"/>
                    <a:pt x="72" y="33"/>
                    <a:pt x="71" y="33"/>
                  </a:cubicBezTo>
                  <a:cubicBezTo>
                    <a:pt x="71" y="33"/>
                    <a:pt x="71" y="33"/>
                    <a:pt x="71" y="33"/>
                  </a:cubicBezTo>
                  <a:cubicBezTo>
                    <a:pt x="71" y="33"/>
                    <a:pt x="72" y="32"/>
                    <a:pt x="72" y="32"/>
                  </a:cubicBezTo>
                  <a:cubicBezTo>
                    <a:pt x="71" y="32"/>
                    <a:pt x="71" y="31"/>
                    <a:pt x="70" y="34"/>
                  </a:cubicBezTo>
                  <a:cubicBezTo>
                    <a:pt x="70" y="32"/>
                    <a:pt x="68" y="34"/>
                    <a:pt x="68" y="32"/>
                  </a:cubicBezTo>
                  <a:cubicBezTo>
                    <a:pt x="68" y="33"/>
                    <a:pt x="68" y="33"/>
                    <a:pt x="67" y="33"/>
                  </a:cubicBezTo>
                  <a:cubicBezTo>
                    <a:pt x="67" y="33"/>
                    <a:pt x="67" y="31"/>
                    <a:pt x="66" y="33"/>
                  </a:cubicBezTo>
                  <a:cubicBezTo>
                    <a:pt x="66" y="32"/>
                    <a:pt x="66" y="31"/>
                    <a:pt x="66" y="31"/>
                  </a:cubicBezTo>
                  <a:cubicBezTo>
                    <a:pt x="66" y="31"/>
                    <a:pt x="66" y="32"/>
                    <a:pt x="65" y="33"/>
                  </a:cubicBezTo>
                  <a:cubicBezTo>
                    <a:pt x="64" y="34"/>
                    <a:pt x="64" y="30"/>
                    <a:pt x="63" y="30"/>
                  </a:cubicBezTo>
                  <a:cubicBezTo>
                    <a:pt x="61" y="31"/>
                    <a:pt x="60" y="30"/>
                    <a:pt x="58" y="30"/>
                  </a:cubicBezTo>
                  <a:cubicBezTo>
                    <a:pt x="58" y="29"/>
                    <a:pt x="58" y="29"/>
                    <a:pt x="58" y="29"/>
                  </a:cubicBezTo>
                  <a:cubicBezTo>
                    <a:pt x="57" y="31"/>
                    <a:pt x="58" y="27"/>
                    <a:pt x="56" y="30"/>
                  </a:cubicBezTo>
                  <a:cubicBezTo>
                    <a:pt x="56" y="29"/>
                    <a:pt x="56" y="29"/>
                    <a:pt x="56" y="28"/>
                  </a:cubicBezTo>
                  <a:cubicBezTo>
                    <a:pt x="55" y="30"/>
                    <a:pt x="56" y="26"/>
                    <a:pt x="54" y="28"/>
                  </a:cubicBezTo>
                  <a:cubicBezTo>
                    <a:pt x="55" y="28"/>
                    <a:pt x="55" y="28"/>
                    <a:pt x="55" y="28"/>
                  </a:cubicBezTo>
                  <a:cubicBezTo>
                    <a:pt x="55" y="26"/>
                    <a:pt x="53" y="28"/>
                    <a:pt x="53" y="27"/>
                  </a:cubicBezTo>
                  <a:cubicBezTo>
                    <a:pt x="53" y="26"/>
                    <a:pt x="54" y="26"/>
                    <a:pt x="54" y="26"/>
                  </a:cubicBezTo>
                  <a:cubicBezTo>
                    <a:pt x="54" y="24"/>
                    <a:pt x="52" y="28"/>
                    <a:pt x="53" y="25"/>
                  </a:cubicBezTo>
                  <a:cubicBezTo>
                    <a:pt x="53" y="25"/>
                    <a:pt x="53" y="26"/>
                    <a:pt x="53" y="26"/>
                  </a:cubicBezTo>
                  <a:cubicBezTo>
                    <a:pt x="52" y="25"/>
                    <a:pt x="50" y="26"/>
                    <a:pt x="48" y="26"/>
                  </a:cubicBezTo>
                  <a:cubicBezTo>
                    <a:pt x="47" y="24"/>
                    <a:pt x="49" y="22"/>
                    <a:pt x="48" y="23"/>
                  </a:cubicBezTo>
                  <a:cubicBezTo>
                    <a:pt x="48" y="23"/>
                    <a:pt x="47" y="24"/>
                    <a:pt x="48" y="24"/>
                  </a:cubicBezTo>
                  <a:cubicBezTo>
                    <a:pt x="47" y="25"/>
                    <a:pt x="48" y="21"/>
                    <a:pt x="47" y="22"/>
                  </a:cubicBezTo>
                  <a:cubicBezTo>
                    <a:pt x="47" y="24"/>
                    <a:pt x="47" y="23"/>
                    <a:pt x="47" y="24"/>
                  </a:cubicBezTo>
                  <a:cubicBezTo>
                    <a:pt x="46" y="23"/>
                    <a:pt x="47" y="21"/>
                    <a:pt x="46" y="22"/>
                  </a:cubicBezTo>
                  <a:cubicBezTo>
                    <a:pt x="46" y="21"/>
                    <a:pt x="46" y="21"/>
                    <a:pt x="46" y="21"/>
                  </a:cubicBezTo>
                  <a:cubicBezTo>
                    <a:pt x="45" y="24"/>
                    <a:pt x="44" y="22"/>
                    <a:pt x="43" y="25"/>
                  </a:cubicBezTo>
                  <a:cubicBezTo>
                    <a:pt x="40" y="24"/>
                    <a:pt x="36" y="25"/>
                    <a:pt x="33" y="25"/>
                  </a:cubicBezTo>
                  <a:cubicBezTo>
                    <a:pt x="30" y="23"/>
                    <a:pt x="26" y="23"/>
                    <a:pt x="24" y="21"/>
                  </a:cubicBezTo>
                  <a:cubicBezTo>
                    <a:pt x="24" y="18"/>
                    <a:pt x="23" y="18"/>
                    <a:pt x="22" y="19"/>
                  </a:cubicBezTo>
                  <a:cubicBezTo>
                    <a:pt x="23" y="18"/>
                    <a:pt x="23" y="18"/>
                    <a:pt x="23" y="18"/>
                  </a:cubicBezTo>
                  <a:cubicBezTo>
                    <a:pt x="22" y="20"/>
                    <a:pt x="22" y="18"/>
                    <a:pt x="21" y="20"/>
                  </a:cubicBezTo>
                  <a:cubicBezTo>
                    <a:pt x="20" y="19"/>
                    <a:pt x="19" y="20"/>
                    <a:pt x="18" y="19"/>
                  </a:cubicBezTo>
                  <a:cubicBezTo>
                    <a:pt x="18" y="19"/>
                    <a:pt x="19" y="18"/>
                    <a:pt x="18" y="18"/>
                  </a:cubicBezTo>
                  <a:cubicBezTo>
                    <a:pt x="18" y="19"/>
                    <a:pt x="18" y="19"/>
                    <a:pt x="18" y="19"/>
                  </a:cubicBezTo>
                  <a:cubicBezTo>
                    <a:pt x="18" y="18"/>
                    <a:pt x="18" y="18"/>
                    <a:pt x="18" y="18"/>
                  </a:cubicBezTo>
                  <a:cubicBezTo>
                    <a:pt x="18" y="18"/>
                    <a:pt x="17" y="19"/>
                    <a:pt x="17" y="20"/>
                  </a:cubicBezTo>
                  <a:cubicBezTo>
                    <a:pt x="13" y="21"/>
                    <a:pt x="12" y="16"/>
                    <a:pt x="8" y="15"/>
                  </a:cubicBezTo>
                  <a:cubicBezTo>
                    <a:pt x="8" y="14"/>
                    <a:pt x="7" y="15"/>
                    <a:pt x="6" y="15"/>
                  </a:cubicBezTo>
                  <a:cubicBezTo>
                    <a:pt x="4" y="12"/>
                    <a:pt x="3" y="9"/>
                    <a:pt x="0" y="10"/>
                  </a:cubicBezTo>
                  <a:cubicBezTo>
                    <a:pt x="0" y="10"/>
                    <a:pt x="2" y="5"/>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p:nvPr/>
          </p:nvSpPr>
          <p:spPr bwMode="auto">
            <a:xfrm>
              <a:off x="8799513" y="2435226"/>
              <a:ext cx="3175" cy="7938"/>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0" y="1"/>
                    <a:pt x="0" y="1"/>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p:nvPr/>
          </p:nvSpPr>
          <p:spPr bwMode="auto">
            <a:xfrm>
              <a:off x="8786813" y="2393951"/>
              <a:ext cx="4762" cy="4763"/>
            </a:xfrm>
            <a:custGeom>
              <a:avLst/>
              <a:gdLst>
                <a:gd name="T0" fmla="*/ 1 w 1"/>
                <a:gd name="T1" fmla="*/ 1 h 1"/>
                <a:gd name="T2" fmla="*/ 1 w 1"/>
                <a:gd name="T3" fmla="*/ 0 h 1"/>
                <a:gd name="T4" fmla="*/ 1 w 1"/>
                <a:gd name="T5" fmla="*/ 0 h 1"/>
                <a:gd name="T6" fmla="*/ 1 w 1"/>
                <a:gd name="T7" fmla="*/ 1 h 1"/>
              </a:gdLst>
              <a:ahLst/>
              <a:cxnLst>
                <a:cxn ang="0">
                  <a:pos x="T0" y="T1"/>
                </a:cxn>
                <a:cxn ang="0">
                  <a:pos x="T2" y="T3"/>
                </a:cxn>
                <a:cxn ang="0">
                  <a:pos x="T4" y="T5"/>
                </a:cxn>
                <a:cxn ang="0">
                  <a:pos x="T6" y="T7"/>
                </a:cxn>
              </a:cxnLst>
              <a:rect l="0" t="0" r="r" b="b"/>
              <a:pathLst>
                <a:path w="1" h="1">
                  <a:moveTo>
                    <a:pt x="1" y="1"/>
                  </a:moveTo>
                  <a:cubicBezTo>
                    <a:pt x="0" y="1"/>
                    <a:pt x="1" y="1"/>
                    <a:pt x="1" y="0"/>
                  </a:cubicBezTo>
                  <a:cubicBezTo>
                    <a:pt x="1" y="0"/>
                    <a:pt x="1" y="0"/>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p:nvPr/>
          </p:nvSpPr>
          <p:spPr bwMode="auto">
            <a:xfrm>
              <a:off x="8783638" y="2387601"/>
              <a:ext cx="3175" cy="6350"/>
            </a:xfrm>
            <a:custGeom>
              <a:avLst/>
              <a:gdLst>
                <a:gd name="T0" fmla="*/ 0 w 1"/>
                <a:gd name="T1" fmla="*/ 2 h 2"/>
                <a:gd name="T2" fmla="*/ 1 w 1"/>
                <a:gd name="T3" fmla="*/ 0 h 2"/>
                <a:gd name="T4" fmla="*/ 0 w 1"/>
                <a:gd name="T5" fmla="*/ 2 h 2"/>
              </a:gdLst>
              <a:ahLst/>
              <a:cxnLst>
                <a:cxn ang="0">
                  <a:pos x="T0" y="T1"/>
                </a:cxn>
                <a:cxn ang="0">
                  <a:pos x="T2" y="T3"/>
                </a:cxn>
                <a:cxn ang="0">
                  <a:pos x="T4" y="T5"/>
                </a:cxn>
              </a:cxnLst>
              <a:rect l="0" t="0" r="r" b="b"/>
              <a:pathLst>
                <a:path w="1" h="2">
                  <a:moveTo>
                    <a:pt x="0" y="2"/>
                  </a:moveTo>
                  <a:cubicBezTo>
                    <a:pt x="1" y="1"/>
                    <a:pt x="1" y="0"/>
                    <a:pt x="1"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p:nvPr/>
          </p:nvSpPr>
          <p:spPr bwMode="auto">
            <a:xfrm>
              <a:off x="8783638" y="2371726"/>
              <a:ext cx="3175"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p:nvPr/>
          </p:nvSpPr>
          <p:spPr bwMode="auto">
            <a:xfrm>
              <a:off x="8780463" y="2379663"/>
              <a:ext cx="3175" cy="3175"/>
            </a:xfrm>
            <a:custGeom>
              <a:avLst/>
              <a:gdLst>
                <a:gd name="T0" fmla="*/ 0 w 1"/>
                <a:gd name="T1" fmla="*/ 1 h 1"/>
                <a:gd name="T2" fmla="*/ 0 w 1"/>
                <a:gd name="T3" fmla="*/ 0 h 1"/>
                <a:gd name="T4" fmla="*/ 0 w 1"/>
                <a:gd name="T5" fmla="*/ 1 h 1"/>
              </a:gdLst>
              <a:ahLst/>
              <a:cxnLst>
                <a:cxn ang="0">
                  <a:pos x="T0" y="T1"/>
                </a:cxn>
                <a:cxn ang="0">
                  <a:pos x="T2" y="T3"/>
                </a:cxn>
                <a:cxn ang="0">
                  <a:pos x="T4" y="T5"/>
                </a:cxn>
              </a:cxnLst>
              <a:rect l="0" t="0" r="r" b="b"/>
              <a:pathLst>
                <a:path w="1" h="1">
                  <a:moveTo>
                    <a:pt x="0" y="1"/>
                  </a:moveTo>
                  <a:cubicBezTo>
                    <a:pt x="0" y="1"/>
                    <a:pt x="0" y="1"/>
                    <a:pt x="0" y="0"/>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p:nvPr/>
          </p:nvSpPr>
          <p:spPr bwMode="auto">
            <a:xfrm>
              <a:off x="8769350" y="2363788"/>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2"/>
                    <a:pt x="0" y="1"/>
                  </a:cubicBezTo>
                  <a:cubicBezTo>
                    <a:pt x="0" y="1"/>
                    <a:pt x="1"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p:nvPr/>
          </p:nvSpPr>
          <p:spPr bwMode="auto">
            <a:xfrm>
              <a:off x="8761413" y="2368551"/>
              <a:ext cx="3175"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0"/>
                    <a:pt x="0" y="0"/>
                    <a:pt x="0" y="1"/>
                  </a:cubicBezTo>
                  <a:cubicBezTo>
                    <a:pt x="0" y="0"/>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p:nvPr/>
          </p:nvSpPr>
          <p:spPr bwMode="auto">
            <a:xfrm>
              <a:off x="8640763" y="2335213"/>
              <a:ext cx="0" cy="3175"/>
            </a:xfrm>
            <a:custGeom>
              <a:avLst/>
              <a:gdLst>
                <a:gd name="T0" fmla="*/ 2 h 2"/>
                <a:gd name="T1" fmla="*/ 0 h 2"/>
                <a:gd name="T2" fmla="*/ 2 h 2"/>
                <a:gd name="T3" fmla="*/ 2 h 2"/>
              </a:gdLst>
              <a:ahLst/>
              <a:cxnLst>
                <a:cxn ang="0">
                  <a:pos x="0" y="T0"/>
                </a:cxn>
                <a:cxn ang="0">
                  <a:pos x="0" y="T1"/>
                </a:cxn>
                <a:cxn ang="0">
                  <a:pos x="0" y="T2"/>
                </a:cxn>
                <a:cxn ang="0">
                  <a:pos x="0" y="T3"/>
                </a:cxn>
              </a:cxnLst>
              <a:rect l="0" t="0" r="r" b="b"/>
              <a:pathLst>
                <a:path h="2">
                  <a:moveTo>
                    <a:pt x="0" y="2"/>
                  </a:moveTo>
                  <a:lnTo>
                    <a:pt x="0" y="0"/>
                  </a:lnTo>
                  <a:lnTo>
                    <a:pt x="0" y="2"/>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p:nvPr/>
          </p:nvSpPr>
          <p:spPr bwMode="auto">
            <a:xfrm>
              <a:off x="8583613" y="2316163"/>
              <a:ext cx="4762" cy="6350"/>
            </a:xfrm>
            <a:custGeom>
              <a:avLst/>
              <a:gdLst>
                <a:gd name="T0" fmla="*/ 1 w 1"/>
                <a:gd name="T1" fmla="*/ 1 h 2"/>
                <a:gd name="T2" fmla="*/ 1 w 1"/>
                <a:gd name="T3" fmla="*/ 0 h 2"/>
                <a:gd name="T4" fmla="*/ 1 w 1"/>
                <a:gd name="T5" fmla="*/ 1 h 2"/>
              </a:gdLst>
              <a:ahLst/>
              <a:cxnLst>
                <a:cxn ang="0">
                  <a:pos x="T0" y="T1"/>
                </a:cxn>
                <a:cxn ang="0">
                  <a:pos x="T2" y="T3"/>
                </a:cxn>
                <a:cxn ang="0">
                  <a:pos x="T4" y="T5"/>
                </a:cxn>
              </a:cxnLst>
              <a:rect l="0" t="0" r="r" b="b"/>
              <a:pathLst>
                <a:path w="1" h="2">
                  <a:moveTo>
                    <a:pt x="1" y="1"/>
                  </a:moveTo>
                  <a:cubicBezTo>
                    <a:pt x="0" y="2"/>
                    <a:pt x="1" y="1"/>
                    <a:pt x="1" y="0"/>
                  </a:cubicBezTo>
                  <a:cubicBezTo>
                    <a:pt x="1" y="0"/>
                    <a:pt x="1" y="1"/>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8555038" y="2327276"/>
              <a:ext cx="0" cy="7938"/>
            </a:xfrm>
            <a:custGeom>
              <a:avLst/>
              <a:gdLst>
                <a:gd name="T0" fmla="*/ 0 h 5"/>
                <a:gd name="T1" fmla="*/ 0 h 5"/>
                <a:gd name="T2" fmla="*/ 5 h 5"/>
                <a:gd name="T3" fmla="*/ 0 h 5"/>
              </a:gdLst>
              <a:ahLst/>
              <a:cxnLst>
                <a:cxn ang="0">
                  <a:pos x="0" y="T0"/>
                </a:cxn>
                <a:cxn ang="0">
                  <a:pos x="0" y="T1"/>
                </a:cxn>
                <a:cxn ang="0">
                  <a:pos x="0" y="T2"/>
                </a:cxn>
                <a:cxn ang="0">
                  <a:pos x="0" y="T3"/>
                </a:cxn>
              </a:cxnLst>
              <a:rect l="0" t="0" r="r" b="b"/>
              <a:pathLst>
                <a:path h="5">
                  <a:moveTo>
                    <a:pt x="0" y="0"/>
                  </a:moveTo>
                  <a:lnTo>
                    <a:pt x="0" y="0"/>
                  </a:lnTo>
                  <a:lnTo>
                    <a:pt x="0" y="5"/>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9099550" y="2047876"/>
              <a:ext cx="3175" cy="4763"/>
            </a:xfrm>
            <a:custGeom>
              <a:avLst/>
              <a:gdLst>
                <a:gd name="T0" fmla="*/ 0 w 1"/>
                <a:gd name="T1" fmla="*/ 1 h 1"/>
                <a:gd name="T2" fmla="*/ 1 w 1"/>
                <a:gd name="T3" fmla="*/ 1 h 1"/>
                <a:gd name="T4" fmla="*/ 0 w 1"/>
                <a:gd name="T5" fmla="*/ 1 h 1"/>
              </a:gdLst>
              <a:ahLst/>
              <a:cxnLst>
                <a:cxn ang="0">
                  <a:pos x="T0" y="T1"/>
                </a:cxn>
                <a:cxn ang="0">
                  <a:pos x="T2" y="T3"/>
                </a:cxn>
                <a:cxn ang="0">
                  <a:pos x="T4" y="T5"/>
                </a:cxn>
              </a:cxnLst>
              <a:rect l="0" t="0" r="r" b="b"/>
              <a:pathLst>
                <a:path w="1" h="1">
                  <a:moveTo>
                    <a:pt x="0" y="1"/>
                  </a:moveTo>
                  <a:cubicBezTo>
                    <a:pt x="1" y="1"/>
                    <a:pt x="1" y="0"/>
                    <a:pt x="1" y="1"/>
                  </a:cubicBezTo>
                  <a:cubicBezTo>
                    <a:pt x="0"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8926513" y="1736726"/>
              <a:ext cx="200025" cy="307975"/>
            </a:xfrm>
            <a:custGeom>
              <a:avLst/>
              <a:gdLst>
                <a:gd name="T0" fmla="*/ 11 w 53"/>
                <a:gd name="T1" fmla="*/ 10 h 82"/>
                <a:gd name="T2" fmla="*/ 12 w 53"/>
                <a:gd name="T3" fmla="*/ 12 h 82"/>
                <a:gd name="T4" fmla="*/ 18 w 53"/>
                <a:gd name="T5" fmla="*/ 16 h 82"/>
                <a:gd name="T6" fmla="*/ 19 w 53"/>
                <a:gd name="T7" fmla="*/ 18 h 82"/>
                <a:gd name="T8" fmla="*/ 19 w 53"/>
                <a:gd name="T9" fmla="*/ 24 h 82"/>
                <a:gd name="T10" fmla="*/ 20 w 53"/>
                <a:gd name="T11" fmla="*/ 25 h 82"/>
                <a:gd name="T12" fmla="*/ 23 w 53"/>
                <a:gd name="T13" fmla="*/ 28 h 82"/>
                <a:gd name="T14" fmla="*/ 23 w 53"/>
                <a:gd name="T15" fmla="*/ 31 h 82"/>
                <a:gd name="T16" fmla="*/ 23 w 53"/>
                <a:gd name="T17" fmla="*/ 32 h 82"/>
                <a:gd name="T18" fmla="*/ 25 w 53"/>
                <a:gd name="T19" fmla="*/ 33 h 82"/>
                <a:gd name="T20" fmla="*/ 28 w 53"/>
                <a:gd name="T21" fmla="*/ 35 h 82"/>
                <a:gd name="T22" fmla="*/ 29 w 53"/>
                <a:gd name="T23" fmla="*/ 37 h 82"/>
                <a:gd name="T24" fmla="*/ 31 w 53"/>
                <a:gd name="T25" fmla="*/ 38 h 82"/>
                <a:gd name="T26" fmla="*/ 31 w 53"/>
                <a:gd name="T27" fmla="*/ 41 h 82"/>
                <a:gd name="T28" fmla="*/ 32 w 53"/>
                <a:gd name="T29" fmla="*/ 43 h 82"/>
                <a:gd name="T30" fmla="*/ 33 w 53"/>
                <a:gd name="T31" fmla="*/ 46 h 82"/>
                <a:gd name="T32" fmla="*/ 34 w 53"/>
                <a:gd name="T33" fmla="*/ 47 h 82"/>
                <a:gd name="T34" fmla="*/ 33 w 53"/>
                <a:gd name="T35" fmla="*/ 49 h 82"/>
                <a:gd name="T36" fmla="*/ 35 w 53"/>
                <a:gd name="T37" fmla="*/ 49 h 82"/>
                <a:gd name="T38" fmla="*/ 36 w 53"/>
                <a:gd name="T39" fmla="*/ 49 h 82"/>
                <a:gd name="T40" fmla="*/ 37 w 53"/>
                <a:gd name="T41" fmla="*/ 50 h 82"/>
                <a:gd name="T42" fmla="*/ 39 w 53"/>
                <a:gd name="T43" fmla="*/ 54 h 82"/>
                <a:gd name="T44" fmla="*/ 40 w 53"/>
                <a:gd name="T45" fmla="*/ 56 h 82"/>
                <a:gd name="T46" fmla="*/ 41 w 53"/>
                <a:gd name="T47" fmla="*/ 57 h 82"/>
                <a:gd name="T48" fmla="*/ 42 w 53"/>
                <a:gd name="T49" fmla="*/ 60 h 82"/>
                <a:gd name="T50" fmla="*/ 39 w 53"/>
                <a:gd name="T51" fmla="*/ 63 h 82"/>
                <a:gd name="T52" fmla="*/ 44 w 53"/>
                <a:gd name="T53" fmla="*/ 62 h 82"/>
                <a:gd name="T54" fmla="*/ 48 w 53"/>
                <a:gd name="T55" fmla="*/ 61 h 82"/>
                <a:gd name="T56" fmla="*/ 48 w 53"/>
                <a:gd name="T57" fmla="*/ 63 h 82"/>
                <a:gd name="T58" fmla="*/ 50 w 53"/>
                <a:gd name="T59" fmla="*/ 62 h 82"/>
                <a:gd name="T60" fmla="*/ 49 w 53"/>
                <a:gd name="T61" fmla="*/ 64 h 82"/>
                <a:gd name="T62" fmla="*/ 46 w 53"/>
                <a:gd name="T63" fmla="*/ 67 h 82"/>
                <a:gd name="T64" fmla="*/ 50 w 53"/>
                <a:gd name="T65" fmla="*/ 66 h 82"/>
                <a:gd name="T66" fmla="*/ 49 w 53"/>
                <a:gd name="T67" fmla="*/ 67 h 82"/>
                <a:gd name="T68" fmla="*/ 52 w 53"/>
                <a:gd name="T69" fmla="*/ 67 h 82"/>
                <a:gd name="T70" fmla="*/ 52 w 53"/>
                <a:gd name="T71" fmla="*/ 68 h 82"/>
                <a:gd name="T72" fmla="*/ 47 w 53"/>
                <a:gd name="T73" fmla="*/ 71 h 82"/>
                <a:gd name="T74" fmla="*/ 52 w 53"/>
                <a:gd name="T75" fmla="*/ 70 h 82"/>
                <a:gd name="T76" fmla="*/ 48 w 53"/>
                <a:gd name="T77" fmla="*/ 78 h 82"/>
                <a:gd name="T78" fmla="*/ 47 w 53"/>
                <a:gd name="T79" fmla="*/ 79 h 82"/>
                <a:gd name="T80" fmla="*/ 49 w 53"/>
                <a:gd name="T81" fmla="*/ 81 h 82"/>
                <a:gd name="T82" fmla="*/ 46 w 53"/>
                <a:gd name="T83" fmla="*/ 82 h 82"/>
                <a:gd name="T84" fmla="*/ 47 w 53"/>
                <a:gd name="T85" fmla="*/ 79 h 82"/>
                <a:gd name="T86" fmla="*/ 41 w 53"/>
                <a:gd name="T87" fmla="*/ 78 h 82"/>
                <a:gd name="T88" fmla="*/ 35 w 53"/>
                <a:gd name="T89" fmla="*/ 74 h 82"/>
                <a:gd name="T90" fmla="*/ 29 w 53"/>
                <a:gd name="T91" fmla="*/ 69 h 82"/>
                <a:gd name="T92" fmla="*/ 25 w 53"/>
                <a:gd name="T93" fmla="*/ 64 h 82"/>
                <a:gd name="T94" fmla="*/ 22 w 53"/>
                <a:gd name="T95" fmla="*/ 61 h 82"/>
                <a:gd name="T96" fmla="*/ 19 w 53"/>
                <a:gd name="T97" fmla="*/ 52 h 82"/>
                <a:gd name="T98" fmla="*/ 19 w 53"/>
                <a:gd name="T99" fmla="*/ 47 h 82"/>
                <a:gd name="T100" fmla="*/ 18 w 53"/>
                <a:gd name="T101" fmla="*/ 41 h 82"/>
                <a:gd name="T102" fmla="*/ 5 w 53"/>
                <a:gd name="T103" fmla="*/ 24 h 82"/>
                <a:gd name="T104" fmla="*/ 4 w 53"/>
                <a:gd name="T105" fmla="*/ 19 h 82"/>
                <a:gd name="T106" fmla="*/ 8 w 53"/>
                <a:gd name="T107" fmla="*/ 1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3" h="82">
                  <a:moveTo>
                    <a:pt x="8" y="1"/>
                  </a:moveTo>
                  <a:cubicBezTo>
                    <a:pt x="12" y="0"/>
                    <a:pt x="8" y="3"/>
                    <a:pt x="12" y="4"/>
                  </a:cubicBezTo>
                  <a:cubicBezTo>
                    <a:pt x="12" y="4"/>
                    <a:pt x="9" y="4"/>
                    <a:pt x="10" y="4"/>
                  </a:cubicBezTo>
                  <a:cubicBezTo>
                    <a:pt x="14" y="4"/>
                    <a:pt x="12" y="7"/>
                    <a:pt x="10" y="9"/>
                  </a:cubicBezTo>
                  <a:cubicBezTo>
                    <a:pt x="9" y="9"/>
                    <a:pt x="9" y="9"/>
                    <a:pt x="9" y="9"/>
                  </a:cubicBezTo>
                  <a:cubicBezTo>
                    <a:pt x="9" y="10"/>
                    <a:pt x="11" y="9"/>
                    <a:pt x="11" y="10"/>
                  </a:cubicBezTo>
                  <a:cubicBezTo>
                    <a:pt x="10" y="10"/>
                    <a:pt x="10" y="10"/>
                    <a:pt x="10" y="10"/>
                  </a:cubicBezTo>
                  <a:cubicBezTo>
                    <a:pt x="11" y="10"/>
                    <a:pt x="11" y="10"/>
                    <a:pt x="12" y="10"/>
                  </a:cubicBezTo>
                  <a:cubicBezTo>
                    <a:pt x="11" y="10"/>
                    <a:pt x="10" y="11"/>
                    <a:pt x="9" y="11"/>
                  </a:cubicBezTo>
                  <a:cubicBezTo>
                    <a:pt x="11" y="11"/>
                    <a:pt x="11" y="11"/>
                    <a:pt x="11" y="11"/>
                  </a:cubicBezTo>
                  <a:cubicBezTo>
                    <a:pt x="15" y="10"/>
                    <a:pt x="11" y="12"/>
                    <a:pt x="13" y="12"/>
                  </a:cubicBezTo>
                  <a:cubicBezTo>
                    <a:pt x="12" y="12"/>
                    <a:pt x="12" y="12"/>
                    <a:pt x="12" y="12"/>
                  </a:cubicBezTo>
                  <a:cubicBezTo>
                    <a:pt x="15" y="12"/>
                    <a:pt x="15" y="13"/>
                    <a:pt x="16" y="14"/>
                  </a:cubicBezTo>
                  <a:cubicBezTo>
                    <a:pt x="14" y="15"/>
                    <a:pt x="14" y="15"/>
                    <a:pt x="14" y="15"/>
                  </a:cubicBezTo>
                  <a:cubicBezTo>
                    <a:pt x="15" y="14"/>
                    <a:pt x="16" y="15"/>
                    <a:pt x="16" y="15"/>
                  </a:cubicBezTo>
                  <a:cubicBezTo>
                    <a:pt x="15" y="15"/>
                    <a:pt x="18" y="15"/>
                    <a:pt x="17" y="15"/>
                  </a:cubicBezTo>
                  <a:cubicBezTo>
                    <a:pt x="17" y="15"/>
                    <a:pt x="17" y="15"/>
                    <a:pt x="17" y="15"/>
                  </a:cubicBezTo>
                  <a:cubicBezTo>
                    <a:pt x="19" y="15"/>
                    <a:pt x="16" y="16"/>
                    <a:pt x="18" y="16"/>
                  </a:cubicBezTo>
                  <a:cubicBezTo>
                    <a:pt x="17" y="16"/>
                    <a:pt x="17" y="16"/>
                    <a:pt x="17" y="16"/>
                  </a:cubicBezTo>
                  <a:cubicBezTo>
                    <a:pt x="19" y="16"/>
                    <a:pt x="16" y="17"/>
                    <a:pt x="17" y="17"/>
                  </a:cubicBezTo>
                  <a:cubicBezTo>
                    <a:pt x="18" y="17"/>
                    <a:pt x="18" y="17"/>
                    <a:pt x="18" y="17"/>
                  </a:cubicBezTo>
                  <a:cubicBezTo>
                    <a:pt x="18" y="17"/>
                    <a:pt x="17" y="17"/>
                    <a:pt x="18" y="17"/>
                  </a:cubicBezTo>
                  <a:cubicBezTo>
                    <a:pt x="17" y="17"/>
                    <a:pt x="17" y="17"/>
                    <a:pt x="17" y="17"/>
                  </a:cubicBezTo>
                  <a:cubicBezTo>
                    <a:pt x="18" y="17"/>
                    <a:pt x="17" y="18"/>
                    <a:pt x="19" y="18"/>
                  </a:cubicBezTo>
                  <a:cubicBezTo>
                    <a:pt x="17" y="18"/>
                    <a:pt x="18" y="17"/>
                    <a:pt x="16" y="18"/>
                  </a:cubicBezTo>
                  <a:cubicBezTo>
                    <a:pt x="18" y="19"/>
                    <a:pt x="18" y="21"/>
                    <a:pt x="19" y="22"/>
                  </a:cubicBezTo>
                  <a:cubicBezTo>
                    <a:pt x="17" y="23"/>
                    <a:pt x="17" y="23"/>
                    <a:pt x="17" y="23"/>
                  </a:cubicBezTo>
                  <a:cubicBezTo>
                    <a:pt x="18" y="23"/>
                    <a:pt x="18" y="23"/>
                    <a:pt x="19" y="23"/>
                  </a:cubicBezTo>
                  <a:cubicBezTo>
                    <a:pt x="19" y="23"/>
                    <a:pt x="18" y="23"/>
                    <a:pt x="18" y="23"/>
                  </a:cubicBezTo>
                  <a:cubicBezTo>
                    <a:pt x="17" y="24"/>
                    <a:pt x="20" y="23"/>
                    <a:pt x="19" y="24"/>
                  </a:cubicBezTo>
                  <a:cubicBezTo>
                    <a:pt x="17" y="24"/>
                    <a:pt x="17" y="24"/>
                    <a:pt x="17" y="24"/>
                  </a:cubicBezTo>
                  <a:cubicBezTo>
                    <a:pt x="19" y="24"/>
                    <a:pt x="19" y="24"/>
                    <a:pt x="19" y="24"/>
                  </a:cubicBezTo>
                  <a:cubicBezTo>
                    <a:pt x="19" y="24"/>
                    <a:pt x="19" y="24"/>
                    <a:pt x="18" y="25"/>
                  </a:cubicBezTo>
                  <a:cubicBezTo>
                    <a:pt x="20" y="24"/>
                    <a:pt x="18" y="25"/>
                    <a:pt x="19" y="25"/>
                  </a:cubicBezTo>
                  <a:cubicBezTo>
                    <a:pt x="18" y="25"/>
                    <a:pt x="18" y="25"/>
                    <a:pt x="18" y="25"/>
                  </a:cubicBezTo>
                  <a:cubicBezTo>
                    <a:pt x="17" y="26"/>
                    <a:pt x="20" y="25"/>
                    <a:pt x="20" y="25"/>
                  </a:cubicBezTo>
                  <a:cubicBezTo>
                    <a:pt x="19" y="26"/>
                    <a:pt x="19" y="26"/>
                    <a:pt x="19" y="26"/>
                  </a:cubicBezTo>
                  <a:cubicBezTo>
                    <a:pt x="21" y="25"/>
                    <a:pt x="20" y="26"/>
                    <a:pt x="21" y="26"/>
                  </a:cubicBezTo>
                  <a:cubicBezTo>
                    <a:pt x="21" y="26"/>
                    <a:pt x="21" y="26"/>
                    <a:pt x="21" y="26"/>
                  </a:cubicBezTo>
                  <a:cubicBezTo>
                    <a:pt x="21" y="27"/>
                    <a:pt x="20" y="27"/>
                    <a:pt x="21" y="27"/>
                  </a:cubicBezTo>
                  <a:cubicBezTo>
                    <a:pt x="21" y="28"/>
                    <a:pt x="19" y="28"/>
                    <a:pt x="19" y="28"/>
                  </a:cubicBezTo>
                  <a:cubicBezTo>
                    <a:pt x="22" y="28"/>
                    <a:pt x="21" y="29"/>
                    <a:pt x="23" y="28"/>
                  </a:cubicBezTo>
                  <a:cubicBezTo>
                    <a:pt x="23" y="28"/>
                    <a:pt x="22" y="29"/>
                    <a:pt x="23" y="29"/>
                  </a:cubicBezTo>
                  <a:cubicBezTo>
                    <a:pt x="22" y="29"/>
                    <a:pt x="20" y="30"/>
                    <a:pt x="20" y="30"/>
                  </a:cubicBezTo>
                  <a:cubicBezTo>
                    <a:pt x="19" y="31"/>
                    <a:pt x="19" y="31"/>
                    <a:pt x="19" y="31"/>
                  </a:cubicBezTo>
                  <a:cubicBezTo>
                    <a:pt x="18" y="31"/>
                    <a:pt x="19" y="30"/>
                    <a:pt x="18" y="31"/>
                  </a:cubicBezTo>
                  <a:cubicBezTo>
                    <a:pt x="18" y="31"/>
                    <a:pt x="19" y="31"/>
                    <a:pt x="19" y="31"/>
                  </a:cubicBezTo>
                  <a:cubicBezTo>
                    <a:pt x="20" y="31"/>
                    <a:pt x="23" y="30"/>
                    <a:pt x="23" y="31"/>
                  </a:cubicBezTo>
                  <a:cubicBezTo>
                    <a:pt x="22" y="31"/>
                    <a:pt x="21" y="32"/>
                    <a:pt x="20" y="32"/>
                  </a:cubicBezTo>
                  <a:cubicBezTo>
                    <a:pt x="25" y="31"/>
                    <a:pt x="25" y="31"/>
                    <a:pt x="25" y="31"/>
                  </a:cubicBezTo>
                  <a:cubicBezTo>
                    <a:pt x="25" y="31"/>
                    <a:pt x="23" y="31"/>
                    <a:pt x="24" y="31"/>
                  </a:cubicBezTo>
                  <a:cubicBezTo>
                    <a:pt x="25" y="31"/>
                    <a:pt x="25" y="31"/>
                    <a:pt x="25" y="31"/>
                  </a:cubicBezTo>
                  <a:cubicBezTo>
                    <a:pt x="25" y="31"/>
                    <a:pt x="26" y="31"/>
                    <a:pt x="24" y="32"/>
                  </a:cubicBezTo>
                  <a:cubicBezTo>
                    <a:pt x="23" y="32"/>
                    <a:pt x="23" y="32"/>
                    <a:pt x="23" y="32"/>
                  </a:cubicBezTo>
                  <a:cubicBezTo>
                    <a:pt x="23" y="33"/>
                    <a:pt x="23" y="32"/>
                    <a:pt x="24" y="33"/>
                  </a:cubicBezTo>
                  <a:cubicBezTo>
                    <a:pt x="23" y="33"/>
                    <a:pt x="23" y="33"/>
                    <a:pt x="23" y="33"/>
                  </a:cubicBezTo>
                  <a:cubicBezTo>
                    <a:pt x="23" y="33"/>
                    <a:pt x="24" y="33"/>
                    <a:pt x="25" y="32"/>
                  </a:cubicBezTo>
                  <a:cubicBezTo>
                    <a:pt x="25" y="32"/>
                    <a:pt x="24" y="33"/>
                    <a:pt x="25" y="32"/>
                  </a:cubicBezTo>
                  <a:cubicBezTo>
                    <a:pt x="26" y="32"/>
                    <a:pt x="26" y="32"/>
                    <a:pt x="27" y="32"/>
                  </a:cubicBezTo>
                  <a:cubicBezTo>
                    <a:pt x="25" y="33"/>
                    <a:pt x="25" y="33"/>
                    <a:pt x="25" y="33"/>
                  </a:cubicBezTo>
                  <a:cubicBezTo>
                    <a:pt x="27" y="33"/>
                    <a:pt x="27" y="33"/>
                    <a:pt x="28" y="33"/>
                  </a:cubicBezTo>
                  <a:cubicBezTo>
                    <a:pt x="29" y="32"/>
                    <a:pt x="26" y="33"/>
                    <a:pt x="27" y="33"/>
                  </a:cubicBezTo>
                  <a:cubicBezTo>
                    <a:pt x="26" y="34"/>
                    <a:pt x="29" y="33"/>
                    <a:pt x="27" y="35"/>
                  </a:cubicBezTo>
                  <a:cubicBezTo>
                    <a:pt x="27" y="35"/>
                    <a:pt x="29" y="34"/>
                    <a:pt x="28" y="34"/>
                  </a:cubicBezTo>
                  <a:cubicBezTo>
                    <a:pt x="28" y="34"/>
                    <a:pt x="27" y="35"/>
                    <a:pt x="28" y="35"/>
                  </a:cubicBezTo>
                  <a:cubicBezTo>
                    <a:pt x="27" y="35"/>
                    <a:pt x="28" y="35"/>
                    <a:pt x="28" y="35"/>
                  </a:cubicBezTo>
                  <a:cubicBezTo>
                    <a:pt x="29" y="35"/>
                    <a:pt x="28" y="35"/>
                    <a:pt x="28" y="35"/>
                  </a:cubicBezTo>
                  <a:cubicBezTo>
                    <a:pt x="29" y="35"/>
                    <a:pt x="30" y="35"/>
                    <a:pt x="29" y="36"/>
                  </a:cubicBezTo>
                  <a:cubicBezTo>
                    <a:pt x="30" y="36"/>
                    <a:pt x="31" y="36"/>
                    <a:pt x="31" y="36"/>
                  </a:cubicBezTo>
                  <a:cubicBezTo>
                    <a:pt x="30" y="37"/>
                    <a:pt x="30" y="37"/>
                    <a:pt x="30" y="37"/>
                  </a:cubicBezTo>
                  <a:cubicBezTo>
                    <a:pt x="29" y="37"/>
                    <a:pt x="30" y="37"/>
                    <a:pt x="29" y="37"/>
                  </a:cubicBezTo>
                  <a:cubicBezTo>
                    <a:pt x="31" y="37"/>
                    <a:pt x="27" y="37"/>
                    <a:pt x="29" y="37"/>
                  </a:cubicBezTo>
                  <a:cubicBezTo>
                    <a:pt x="28" y="37"/>
                    <a:pt x="31" y="36"/>
                    <a:pt x="29" y="37"/>
                  </a:cubicBezTo>
                  <a:cubicBezTo>
                    <a:pt x="29" y="37"/>
                    <a:pt x="31" y="37"/>
                    <a:pt x="30" y="38"/>
                  </a:cubicBezTo>
                  <a:cubicBezTo>
                    <a:pt x="30" y="37"/>
                    <a:pt x="28" y="38"/>
                    <a:pt x="28" y="38"/>
                  </a:cubicBezTo>
                  <a:cubicBezTo>
                    <a:pt x="28" y="39"/>
                    <a:pt x="29" y="38"/>
                    <a:pt x="29" y="38"/>
                  </a:cubicBezTo>
                  <a:cubicBezTo>
                    <a:pt x="30" y="38"/>
                    <a:pt x="30" y="38"/>
                    <a:pt x="30" y="38"/>
                  </a:cubicBezTo>
                  <a:cubicBezTo>
                    <a:pt x="31" y="38"/>
                    <a:pt x="30" y="39"/>
                    <a:pt x="31" y="38"/>
                  </a:cubicBezTo>
                  <a:cubicBezTo>
                    <a:pt x="30" y="38"/>
                    <a:pt x="32" y="38"/>
                    <a:pt x="30" y="39"/>
                  </a:cubicBezTo>
                  <a:cubicBezTo>
                    <a:pt x="28" y="40"/>
                    <a:pt x="28" y="40"/>
                    <a:pt x="28" y="40"/>
                  </a:cubicBezTo>
                  <a:cubicBezTo>
                    <a:pt x="28" y="40"/>
                    <a:pt x="30" y="39"/>
                    <a:pt x="31" y="39"/>
                  </a:cubicBezTo>
                  <a:cubicBezTo>
                    <a:pt x="30" y="39"/>
                    <a:pt x="30" y="39"/>
                    <a:pt x="30" y="39"/>
                  </a:cubicBezTo>
                  <a:cubicBezTo>
                    <a:pt x="33" y="38"/>
                    <a:pt x="30" y="40"/>
                    <a:pt x="32" y="39"/>
                  </a:cubicBezTo>
                  <a:cubicBezTo>
                    <a:pt x="31" y="40"/>
                    <a:pt x="32" y="40"/>
                    <a:pt x="31" y="41"/>
                  </a:cubicBezTo>
                  <a:cubicBezTo>
                    <a:pt x="32" y="40"/>
                    <a:pt x="33" y="40"/>
                    <a:pt x="32" y="41"/>
                  </a:cubicBezTo>
                  <a:cubicBezTo>
                    <a:pt x="32" y="41"/>
                    <a:pt x="32" y="41"/>
                    <a:pt x="31" y="41"/>
                  </a:cubicBezTo>
                  <a:cubicBezTo>
                    <a:pt x="31" y="41"/>
                    <a:pt x="31" y="41"/>
                    <a:pt x="32" y="41"/>
                  </a:cubicBezTo>
                  <a:cubicBezTo>
                    <a:pt x="31" y="41"/>
                    <a:pt x="30" y="42"/>
                    <a:pt x="30" y="43"/>
                  </a:cubicBezTo>
                  <a:cubicBezTo>
                    <a:pt x="31" y="43"/>
                    <a:pt x="32" y="42"/>
                    <a:pt x="33" y="42"/>
                  </a:cubicBezTo>
                  <a:cubicBezTo>
                    <a:pt x="30" y="43"/>
                    <a:pt x="35" y="41"/>
                    <a:pt x="32" y="43"/>
                  </a:cubicBezTo>
                  <a:cubicBezTo>
                    <a:pt x="32" y="43"/>
                    <a:pt x="31" y="43"/>
                    <a:pt x="31" y="43"/>
                  </a:cubicBezTo>
                  <a:cubicBezTo>
                    <a:pt x="28" y="45"/>
                    <a:pt x="33" y="43"/>
                    <a:pt x="32" y="44"/>
                  </a:cubicBezTo>
                  <a:cubicBezTo>
                    <a:pt x="34" y="43"/>
                    <a:pt x="34" y="43"/>
                    <a:pt x="34" y="43"/>
                  </a:cubicBezTo>
                  <a:cubicBezTo>
                    <a:pt x="32" y="43"/>
                    <a:pt x="35" y="43"/>
                    <a:pt x="33" y="44"/>
                  </a:cubicBezTo>
                  <a:cubicBezTo>
                    <a:pt x="34" y="43"/>
                    <a:pt x="32" y="44"/>
                    <a:pt x="34" y="43"/>
                  </a:cubicBezTo>
                  <a:cubicBezTo>
                    <a:pt x="33" y="45"/>
                    <a:pt x="36" y="44"/>
                    <a:pt x="33" y="46"/>
                  </a:cubicBezTo>
                  <a:cubicBezTo>
                    <a:pt x="33" y="46"/>
                    <a:pt x="33" y="46"/>
                    <a:pt x="34" y="46"/>
                  </a:cubicBezTo>
                  <a:cubicBezTo>
                    <a:pt x="35" y="45"/>
                    <a:pt x="33" y="46"/>
                    <a:pt x="34" y="46"/>
                  </a:cubicBezTo>
                  <a:cubicBezTo>
                    <a:pt x="34" y="46"/>
                    <a:pt x="34" y="45"/>
                    <a:pt x="34" y="45"/>
                  </a:cubicBezTo>
                  <a:cubicBezTo>
                    <a:pt x="34" y="46"/>
                    <a:pt x="34" y="46"/>
                    <a:pt x="32" y="47"/>
                  </a:cubicBezTo>
                  <a:cubicBezTo>
                    <a:pt x="31" y="47"/>
                    <a:pt x="36" y="45"/>
                    <a:pt x="35" y="46"/>
                  </a:cubicBezTo>
                  <a:cubicBezTo>
                    <a:pt x="34" y="47"/>
                    <a:pt x="34" y="47"/>
                    <a:pt x="34" y="47"/>
                  </a:cubicBezTo>
                  <a:cubicBezTo>
                    <a:pt x="36" y="46"/>
                    <a:pt x="36" y="46"/>
                    <a:pt x="36" y="46"/>
                  </a:cubicBezTo>
                  <a:cubicBezTo>
                    <a:pt x="36" y="47"/>
                    <a:pt x="34" y="47"/>
                    <a:pt x="33" y="48"/>
                  </a:cubicBezTo>
                  <a:cubicBezTo>
                    <a:pt x="33" y="48"/>
                    <a:pt x="33" y="48"/>
                    <a:pt x="34" y="48"/>
                  </a:cubicBezTo>
                  <a:cubicBezTo>
                    <a:pt x="33" y="49"/>
                    <a:pt x="33" y="49"/>
                    <a:pt x="33" y="49"/>
                  </a:cubicBezTo>
                  <a:cubicBezTo>
                    <a:pt x="34" y="48"/>
                    <a:pt x="33" y="49"/>
                    <a:pt x="34" y="49"/>
                  </a:cubicBezTo>
                  <a:cubicBezTo>
                    <a:pt x="33" y="49"/>
                    <a:pt x="33" y="49"/>
                    <a:pt x="33" y="49"/>
                  </a:cubicBezTo>
                  <a:cubicBezTo>
                    <a:pt x="33" y="49"/>
                    <a:pt x="33" y="49"/>
                    <a:pt x="34" y="49"/>
                  </a:cubicBezTo>
                  <a:cubicBezTo>
                    <a:pt x="34" y="49"/>
                    <a:pt x="35" y="48"/>
                    <a:pt x="35" y="48"/>
                  </a:cubicBezTo>
                  <a:cubicBezTo>
                    <a:pt x="35" y="48"/>
                    <a:pt x="35" y="48"/>
                    <a:pt x="36" y="48"/>
                  </a:cubicBezTo>
                  <a:cubicBezTo>
                    <a:pt x="35" y="48"/>
                    <a:pt x="35" y="48"/>
                    <a:pt x="35" y="49"/>
                  </a:cubicBezTo>
                  <a:cubicBezTo>
                    <a:pt x="35" y="49"/>
                    <a:pt x="37" y="48"/>
                    <a:pt x="37" y="48"/>
                  </a:cubicBezTo>
                  <a:cubicBezTo>
                    <a:pt x="36" y="49"/>
                    <a:pt x="37" y="49"/>
                    <a:pt x="35" y="49"/>
                  </a:cubicBezTo>
                  <a:cubicBezTo>
                    <a:pt x="35" y="49"/>
                    <a:pt x="36" y="49"/>
                    <a:pt x="35" y="49"/>
                  </a:cubicBezTo>
                  <a:cubicBezTo>
                    <a:pt x="35" y="49"/>
                    <a:pt x="34" y="50"/>
                    <a:pt x="35" y="49"/>
                  </a:cubicBezTo>
                  <a:cubicBezTo>
                    <a:pt x="35" y="49"/>
                    <a:pt x="37" y="48"/>
                    <a:pt x="37" y="49"/>
                  </a:cubicBezTo>
                  <a:cubicBezTo>
                    <a:pt x="35" y="49"/>
                    <a:pt x="35" y="49"/>
                    <a:pt x="35" y="49"/>
                  </a:cubicBezTo>
                  <a:cubicBezTo>
                    <a:pt x="35" y="50"/>
                    <a:pt x="35" y="50"/>
                    <a:pt x="35" y="50"/>
                  </a:cubicBezTo>
                  <a:cubicBezTo>
                    <a:pt x="36" y="49"/>
                    <a:pt x="36" y="49"/>
                    <a:pt x="36" y="49"/>
                  </a:cubicBezTo>
                  <a:cubicBezTo>
                    <a:pt x="35" y="50"/>
                    <a:pt x="35" y="50"/>
                    <a:pt x="35" y="50"/>
                  </a:cubicBezTo>
                  <a:cubicBezTo>
                    <a:pt x="37" y="49"/>
                    <a:pt x="36" y="50"/>
                    <a:pt x="37" y="49"/>
                  </a:cubicBezTo>
                  <a:cubicBezTo>
                    <a:pt x="38" y="49"/>
                    <a:pt x="37" y="50"/>
                    <a:pt x="37" y="50"/>
                  </a:cubicBezTo>
                  <a:cubicBezTo>
                    <a:pt x="37" y="50"/>
                    <a:pt x="37" y="50"/>
                    <a:pt x="37" y="50"/>
                  </a:cubicBezTo>
                  <a:cubicBezTo>
                    <a:pt x="36" y="51"/>
                    <a:pt x="36" y="51"/>
                    <a:pt x="37" y="50"/>
                  </a:cubicBezTo>
                  <a:cubicBezTo>
                    <a:pt x="37" y="50"/>
                    <a:pt x="37" y="50"/>
                    <a:pt x="37" y="50"/>
                  </a:cubicBezTo>
                  <a:cubicBezTo>
                    <a:pt x="37" y="51"/>
                    <a:pt x="37" y="51"/>
                    <a:pt x="38" y="50"/>
                  </a:cubicBezTo>
                  <a:cubicBezTo>
                    <a:pt x="37" y="51"/>
                    <a:pt x="34" y="53"/>
                    <a:pt x="35" y="52"/>
                  </a:cubicBezTo>
                  <a:cubicBezTo>
                    <a:pt x="35" y="52"/>
                    <a:pt x="38" y="51"/>
                    <a:pt x="38" y="51"/>
                  </a:cubicBezTo>
                  <a:cubicBezTo>
                    <a:pt x="38" y="52"/>
                    <a:pt x="40" y="51"/>
                    <a:pt x="38" y="53"/>
                  </a:cubicBezTo>
                  <a:cubicBezTo>
                    <a:pt x="39" y="52"/>
                    <a:pt x="39" y="52"/>
                    <a:pt x="39" y="52"/>
                  </a:cubicBezTo>
                  <a:cubicBezTo>
                    <a:pt x="39" y="53"/>
                    <a:pt x="41" y="53"/>
                    <a:pt x="39" y="54"/>
                  </a:cubicBezTo>
                  <a:cubicBezTo>
                    <a:pt x="39" y="54"/>
                    <a:pt x="38" y="55"/>
                    <a:pt x="37" y="55"/>
                  </a:cubicBezTo>
                  <a:cubicBezTo>
                    <a:pt x="38" y="55"/>
                    <a:pt x="36" y="56"/>
                    <a:pt x="38" y="55"/>
                  </a:cubicBezTo>
                  <a:cubicBezTo>
                    <a:pt x="39" y="55"/>
                    <a:pt x="40" y="54"/>
                    <a:pt x="40" y="54"/>
                  </a:cubicBezTo>
                  <a:cubicBezTo>
                    <a:pt x="41" y="54"/>
                    <a:pt x="41" y="54"/>
                    <a:pt x="40" y="55"/>
                  </a:cubicBezTo>
                  <a:cubicBezTo>
                    <a:pt x="41" y="55"/>
                    <a:pt x="41" y="55"/>
                    <a:pt x="41" y="55"/>
                  </a:cubicBezTo>
                  <a:cubicBezTo>
                    <a:pt x="40" y="55"/>
                    <a:pt x="40" y="56"/>
                    <a:pt x="40" y="56"/>
                  </a:cubicBezTo>
                  <a:cubicBezTo>
                    <a:pt x="41" y="55"/>
                    <a:pt x="41" y="55"/>
                    <a:pt x="41" y="55"/>
                  </a:cubicBezTo>
                  <a:cubicBezTo>
                    <a:pt x="40" y="56"/>
                    <a:pt x="40" y="56"/>
                    <a:pt x="40" y="56"/>
                  </a:cubicBezTo>
                  <a:cubicBezTo>
                    <a:pt x="41" y="56"/>
                    <a:pt x="42" y="55"/>
                    <a:pt x="42" y="56"/>
                  </a:cubicBezTo>
                  <a:cubicBezTo>
                    <a:pt x="40" y="56"/>
                    <a:pt x="40" y="56"/>
                    <a:pt x="40" y="56"/>
                  </a:cubicBezTo>
                  <a:cubicBezTo>
                    <a:pt x="41" y="56"/>
                    <a:pt x="43" y="55"/>
                    <a:pt x="42" y="56"/>
                  </a:cubicBezTo>
                  <a:cubicBezTo>
                    <a:pt x="41" y="57"/>
                    <a:pt x="41" y="57"/>
                    <a:pt x="41" y="57"/>
                  </a:cubicBezTo>
                  <a:cubicBezTo>
                    <a:pt x="41" y="57"/>
                    <a:pt x="42" y="57"/>
                    <a:pt x="42" y="56"/>
                  </a:cubicBezTo>
                  <a:cubicBezTo>
                    <a:pt x="42" y="57"/>
                    <a:pt x="42" y="58"/>
                    <a:pt x="40" y="58"/>
                  </a:cubicBezTo>
                  <a:cubicBezTo>
                    <a:pt x="44" y="57"/>
                    <a:pt x="44" y="58"/>
                    <a:pt x="45" y="59"/>
                  </a:cubicBezTo>
                  <a:cubicBezTo>
                    <a:pt x="44" y="59"/>
                    <a:pt x="44" y="59"/>
                    <a:pt x="44" y="59"/>
                  </a:cubicBezTo>
                  <a:cubicBezTo>
                    <a:pt x="43" y="60"/>
                    <a:pt x="45" y="58"/>
                    <a:pt x="45" y="59"/>
                  </a:cubicBezTo>
                  <a:cubicBezTo>
                    <a:pt x="42" y="60"/>
                    <a:pt x="42" y="60"/>
                    <a:pt x="42" y="60"/>
                  </a:cubicBezTo>
                  <a:cubicBezTo>
                    <a:pt x="42" y="61"/>
                    <a:pt x="44" y="60"/>
                    <a:pt x="44" y="60"/>
                  </a:cubicBezTo>
                  <a:cubicBezTo>
                    <a:pt x="45" y="59"/>
                    <a:pt x="44" y="60"/>
                    <a:pt x="45" y="59"/>
                  </a:cubicBezTo>
                  <a:cubicBezTo>
                    <a:pt x="45" y="59"/>
                    <a:pt x="44" y="60"/>
                    <a:pt x="46" y="59"/>
                  </a:cubicBezTo>
                  <a:cubicBezTo>
                    <a:pt x="45" y="60"/>
                    <a:pt x="44" y="60"/>
                    <a:pt x="44" y="61"/>
                  </a:cubicBezTo>
                  <a:cubicBezTo>
                    <a:pt x="45" y="60"/>
                    <a:pt x="45" y="60"/>
                    <a:pt x="45" y="60"/>
                  </a:cubicBezTo>
                  <a:cubicBezTo>
                    <a:pt x="43" y="62"/>
                    <a:pt x="41" y="62"/>
                    <a:pt x="39" y="63"/>
                  </a:cubicBezTo>
                  <a:cubicBezTo>
                    <a:pt x="39" y="63"/>
                    <a:pt x="39" y="63"/>
                    <a:pt x="39" y="63"/>
                  </a:cubicBezTo>
                  <a:cubicBezTo>
                    <a:pt x="38" y="65"/>
                    <a:pt x="37" y="64"/>
                    <a:pt x="37" y="65"/>
                  </a:cubicBezTo>
                  <a:cubicBezTo>
                    <a:pt x="38" y="65"/>
                    <a:pt x="40" y="63"/>
                    <a:pt x="41" y="63"/>
                  </a:cubicBezTo>
                  <a:cubicBezTo>
                    <a:pt x="41" y="63"/>
                    <a:pt x="44" y="61"/>
                    <a:pt x="45" y="61"/>
                  </a:cubicBezTo>
                  <a:cubicBezTo>
                    <a:pt x="44" y="62"/>
                    <a:pt x="44" y="61"/>
                    <a:pt x="43" y="62"/>
                  </a:cubicBezTo>
                  <a:cubicBezTo>
                    <a:pt x="42" y="63"/>
                    <a:pt x="44" y="62"/>
                    <a:pt x="44" y="62"/>
                  </a:cubicBezTo>
                  <a:cubicBezTo>
                    <a:pt x="44" y="62"/>
                    <a:pt x="46" y="61"/>
                    <a:pt x="46" y="61"/>
                  </a:cubicBezTo>
                  <a:cubicBezTo>
                    <a:pt x="45" y="61"/>
                    <a:pt x="44" y="62"/>
                    <a:pt x="44" y="62"/>
                  </a:cubicBezTo>
                  <a:cubicBezTo>
                    <a:pt x="45" y="61"/>
                    <a:pt x="46" y="61"/>
                    <a:pt x="47" y="61"/>
                  </a:cubicBezTo>
                  <a:cubicBezTo>
                    <a:pt x="49" y="59"/>
                    <a:pt x="46" y="61"/>
                    <a:pt x="48" y="60"/>
                  </a:cubicBezTo>
                  <a:cubicBezTo>
                    <a:pt x="47" y="61"/>
                    <a:pt x="45" y="62"/>
                    <a:pt x="44" y="63"/>
                  </a:cubicBezTo>
                  <a:cubicBezTo>
                    <a:pt x="45" y="62"/>
                    <a:pt x="46" y="62"/>
                    <a:pt x="48" y="61"/>
                  </a:cubicBezTo>
                  <a:cubicBezTo>
                    <a:pt x="48" y="61"/>
                    <a:pt x="47" y="62"/>
                    <a:pt x="46" y="62"/>
                  </a:cubicBezTo>
                  <a:cubicBezTo>
                    <a:pt x="45" y="63"/>
                    <a:pt x="48" y="61"/>
                    <a:pt x="46" y="63"/>
                  </a:cubicBezTo>
                  <a:cubicBezTo>
                    <a:pt x="47" y="62"/>
                    <a:pt x="47" y="62"/>
                    <a:pt x="47" y="62"/>
                  </a:cubicBezTo>
                  <a:cubicBezTo>
                    <a:pt x="47" y="62"/>
                    <a:pt x="46" y="62"/>
                    <a:pt x="46" y="63"/>
                  </a:cubicBezTo>
                  <a:cubicBezTo>
                    <a:pt x="46" y="63"/>
                    <a:pt x="48" y="62"/>
                    <a:pt x="46" y="64"/>
                  </a:cubicBezTo>
                  <a:cubicBezTo>
                    <a:pt x="46" y="63"/>
                    <a:pt x="46" y="64"/>
                    <a:pt x="48" y="63"/>
                  </a:cubicBezTo>
                  <a:cubicBezTo>
                    <a:pt x="48" y="62"/>
                    <a:pt x="46" y="63"/>
                    <a:pt x="48" y="62"/>
                  </a:cubicBezTo>
                  <a:cubicBezTo>
                    <a:pt x="47" y="63"/>
                    <a:pt x="49" y="62"/>
                    <a:pt x="49" y="62"/>
                  </a:cubicBezTo>
                  <a:cubicBezTo>
                    <a:pt x="48" y="62"/>
                    <a:pt x="48" y="62"/>
                    <a:pt x="48" y="62"/>
                  </a:cubicBezTo>
                  <a:cubicBezTo>
                    <a:pt x="49" y="62"/>
                    <a:pt x="49" y="62"/>
                    <a:pt x="50" y="62"/>
                  </a:cubicBezTo>
                  <a:cubicBezTo>
                    <a:pt x="49" y="62"/>
                    <a:pt x="49" y="63"/>
                    <a:pt x="48" y="63"/>
                  </a:cubicBezTo>
                  <a:cubicBezTo>
                    <a:pt x="50" y="62"/>
                    <a:pt x="50" y="62"/>
                    <a:pt x="50" y="62"/>
                  </a:cubicBezTo>
                  <a:cubicBezTo>
                    <a:pt x="50" y="62"/>
                    <a:pt x="48" y="63"/>
                    <a:pt x="48" y="64"/>
                  </a:cubicBezTo>
                  <a:cubicBezTo>
                    <a:pt x="47" y="64"/>
                    <a:pt x="47" y="64"/>
                    <a:pt x="47" y="64"/>
                  </a:cubicBezTo>
                  <a:cubicBezTo>
                    <a:pt x="47" y="64"/>
                    <a:pt x="46" y="65"/>
                    <a:pt x="47" y="65"/>
                  </a:cubicBezTo>
                  <a:cubicBezTo>
                    <a:pt x="48" y="64"/>
                    <a:pt x="49" y="63"/>
                    <a:pt x="50" y="63"/>
                  </a:cubicBezTo>
                  <a:cubicBezTo>
                    <a:pt x="51" y="62"/>
                    <a:pt x="49" y="63"/>
                    <a:pt x="50" y="63"/>
                  </a:cubicBezTo>
                  <a:cubicBezTo>
                    <a:pt x="49" y="64"/>
                    <a:pt x="49" y="64"/>
                    <a:pt x="49" y="64"/>
                  </a:cubicBezTo>
                  <a:cubicBezTo>
                    <a:pt x="48" y="64"/>
                    <a:pt x="47" y="65"/>
                    <a:pt x="47" y="65"/>
                  </a:cubicBezTo>
                  <a:cubicBezTo>
                    <a:pt x="48" y="65"/>
                    <a:pt x="49" y="64"/>
                    <a:pt x="50" y="63"/>
                  </a:cubicBezTo>
                  <a:cubicBezTo>
                    <a:pt x="50" y="64"/>
                    <a:pt x="49" y="64"/>
                    <a:pt x="48" y="65"/>
                  </a:cubicBezTo>
                  <a:cubicBezTo>
                    <a:pt x="49" y="65"/>
                    <a:pt x="50" y="64"/>
                    <a:pt x="50" y="63"/>
                  </a:cubicBezTo>
                  <a:cubicBezTo>
                    <a:pt x="50" y="64"/>
                    <a:pt x="49" y="65"/>
                    <a:pt x="48" y="66"/>
                  </a:cubicBezTo>
                  <a:cubicBezTo>
                    <a:pt x="46" y="67"/>
                    <a:pt x="46" y="67"/>
                    <a:pt x="46" y="67"/>
                  </a:cubicBezTo>
                  <a:cubicBezTo>
                    <a:pt x="46" y="67"/>
                    <a:pt x="46" y="67"/>
                    <a:pt x="46" y="67"/>
                  </a:cubicBezTo>
                  <a:cubicBezTo>
                    <a:pt x="45" y="68"/>
                    <a:pt x="45" y="68"/>
                    <a:pt x="43" y="69"/>
                  </a:cubicBezTo>
                  <a:cubicBezTo>
                    <a:pt x="43" y="69"/>
                    <a:pt x="44" y="69"/>
                    <a:pt x="44" y="69"/>
                  </a:cubicBezTo>
                  <a:cubicBezTo>
                    <a:pt x="47" y="67"/>
                    <a:pt x="48" y="67"/>
                    <a:pt x="50" y="65"/>
                  </a:cubicBezTo>
                  <a:cubicBezTo>
                    <a:pt x="51" y="65"/>
                    <a:pt x="45" y="69"/>
                    <a:pt x="49" y="67"/>
                  </a:cubicBezTo>
                  <a:cubicBezTo>
                    <a:pt x="49" y="67"/>
                    <a:pt x="51" y="66"/>
                    <a:pt x="50" y="66"/>
                  </a:cubicBezTo>
                  <a:cubicBezTo>
                    <a:pt x="50" y="66"/>
                    <a:pt x="52" y="64"/>
                    <a:pt x="52" y="65"/>
                  </a:cubicBezTo>
                  <a:cubicBezTo>
                    <a:pt x="51" y="66"/>
                    <a:pt x="50" y="67"/>
                    <a:pt x="48" y="68"/>
                  </a:cubicBezTo>
                  <a:cubicBezTo>
                    <a:pt x="49" y="67"/>
                    <a:pt x="49" y="67"/>
                    <a:pt x="48" y="67"/>
                  </a:cubicBezTo>
                  <a:cubicBezTo>
                    <a:pt x="47" y="68"/>
                    <a:pt x="46" y="69"/>
                    <a:pt x="46" y="69"/>
                  </a:cubicBezTo>
                  <a:cubicBezTo>
                    <a:pt x="47" y="69"/>
                    <a:pt x="47" y="69"/>
                    <a:pt x="48" y="68"/>
                  </a:cubicBezTo>
                  <a:cubicBezTo>
                    <a:pt x="49" y="67"/>
                    <a:pt x="48" y="68"/>
                    <a:pt x="49" y="67"/>
                  </a:cubicBezTo>
                  <a:cubicBezTo>
                    <a:pt x="50" y="67"/>
                    <a:pt x="48" y="69"/>
                    <a:pt x="50" y="67"/>
                  </a:cubicBezTo>
                  <a:cubicBezTo>
                    <a:pt x="50" y="67"/>
                    <a:pt x="51" y="66"/>
                    <a:pt x="52" y="66"/>
                  </a:cubicBezTo>
                  <a:cubicBezTo>
                    <a:pt x="52" y="65"/>
                    <a:pt x="52" y="65"/>
                    <a:pt x="52" y="65"/>
                  </a:cubicBezTo>
                  <a:cubicBezTo>
                    <a:pt x="52" y="66"/>
                    <a:pt x="52" y="66"/>
                    <a:pt x="52" y="66"/>
                  </a:cubicBezTo>
                  <a:cubicBezTo>
                    <a:pt x="51" y="67"/>
                    <a:pt x="53" y="65"/>
                    <a:pt x="53" y="66"/>
                  </a:cubicBezTo>
                  <a:cubicBezTo>
                    <a:pt x="52" y="67"/>
                    <a:pt x="52" y="67"/>
                    <a:pt x="52" y="67"/>
                  </a:cubicBezTo>
                  <a:cubicBezTo>
                    <a:pt x="50" y="68"/>
                    <a:pt x="52" y="66"/>
                    <a:pt x="50" y="68"/>
                  </a:cubicBezTo>
                  <a:cubicBezTo>
                    <a:pt x="50" y="68"/>
                    <a:pt x="51" y="67"/>
                    <a:pt x="50" y="68"/>
                  </a:cubicBezTo>
                  <a:cubicBezTo>
                    <a:pt x="50" y="68"/>
                    <a:pt x="50" y="68"/>
                    <a:pt x="50" y="68"/>
                  </a:cubicBezTo>
                  <a:cubicBezTo>
                    <a:pt x="50" y="68"/>
                    <a:pt x="47" y="70"/>
                    <a:pt x="49" y="69"/>
                  </a:cubicBezTo>
                  <a:cubicBezTo>
                    <a:pt x="50" y="69"/>
                    <a:pt x="50" y="69"/>
                    <a:pt x="51" y="68"/>
                  </a:cubicBezTo>
                  <a:cubicBezTo>
                    <a:pt x="51" y="68"/>
                    <a:pt x="52" y="68"/>
                    <a:pt x="52" y="68"/>
                  </a:cubicBezTo>
                  <a:cubicBezTo>
                    <a:pt x="51" y="69"/>
                    <a:pt x="52" y="68"/>
                    <a:pt x="51" y="69"/>
                  </a:cubicBezTo>
                  <a:cubicBezTo>
                    <a:pt x="51" y="69"/>
                    <a:pt x="51" y="68"/>
                    <a:pt x="49" y="69"/>
                  </a:cubicBezTo>
                  <a:cubicBezTo>
                    <a:pt x="47" y="71"/>
                    <a:pt x="49" y="69"/>
                    <a:pt x="47" y="70"/>
                  </a:cubicBezTo>
                  <a:cubicBezTo>
                    <a:pt x="47" y="70"/>
                    <a:pt x="46" y="72"/>
                    <a:pt x="44" y="73"/>
                  </a:cubicBezTo>
                  <a:cubicBezTo>
                    <a:pt x="44" y="73"/>
                    <a:pt x="45" y="73"/>
                    <a:pt x="45" y="73"/>
                  </a:cubicBezTo>
                  <a:cubicBezTo>
                    <a:pt x="46" y="72"/>
                    <a:pt x="46" y="72"/>
                    <a:pt x="47" y="71"/>
                  </a:cubicBezTo>
                  <a:cubicBezTo>
                    <a:pt x="47" y="71"/>
                    <a:pt x="48" y="71"/>
                    <a:pt x="49" y="70"/>
                  </a:cubicBezTo>
                  <a:cubicBezTo>
                    <a:pt x="49" y="71"/>
                    <a:pt x="48" y="72"/>
                    <a:pt x="48" y="72"/>
                  </a:cubicBezTo>
                  <a:cubicBezTo>
                    <a:pt x="48" y="72"/>
                    <a:pt x="48" y="72"/>
                    <a:pt x="48" y="73"/>
                  </a:cubicBezTo>
                  <a:cubicBezTo>
                    <a:pt x="50" y="71"/>
                    <a:pt x="49" y="73"/>
                    <a:pt x="50" y="72"/>
                  </a:cubicBezTo>
                  <a:cubicBezTo>
                    <a:pt x="51" y="71"/>
                    <a:pt x="52" y="70"/>
                    <a:pt x="53" y="69"/>
                  </a:cubicBezTo>
                  <a:cubicBezTo>
                    <a:pt x="53" y="70"/>
                    <a:pt x="52" y="70"/>
                    <a:pt x="52" y="70"/>
                  </a:cubicBezTo>
                  <a:cubicBezTo>
                    <a:pt x="53" y="70"/>
                    <a:pt x="50" y="72"/>
                    <a:pt x="52" y="71"/>
                  </a:cubicBezTo>
                  <a:cubicBezTo>
                    <a:pt x="51" y="71"/>
                    <a:pt x="49" y="72"/>
                    <a:pt x="48" y="74"/>
                  </a:cubicBezTo>
                  <a:cubicBezTo>
                    <a:pt x="49" y="73"/>
                    <a:pt x="47" y="74"/>
                    <a:pt x="47" y="75"/>
                  </a:cubicBezTo>
                  <a:cubicBezTo>
                    <a:pt x="48" y="74"/>
                    <a:pt x="49" y="74"/>
                    <a:pt x="49" y="74"/>
                  </a:cubicBezTo>
                  <a:cubicBezTo>
                    <a:pt x="48" y="75"/>
                    <a:pt x="50" y="75"/>
                    <a:pt x="50" y="75"/>
                  </a:cubicBezTo>
                  <a:cubicBezTo>
                    <a:pt x="50" y="76"/>
                    <a:pt x="48" y="77"/>
                    <a:pt x="48" y="78"/>
                  </a:cubicBezTo>
                  <a:cubicBezTo>
                    <a:pt x="48" y="78"/>
                    <a:pt x="49" y="76"/>
                    <a:pt x="49" y="77"/>
                  </a:cubicBezTo>
                  <a:cubicBezTo>
                    <a:pt x="48" y="77"/>
                    <a:pt x="48" y="77"/>
                    <a:pt x="48" y="77"/>
                  </a:cubicBezTo>
                  <a:cubicBezTo>
                    <a:pt x="49" y="77"/>
                    <a:pt x="48" y="79"/>
                    <a:pt x="50" y="77"/>
                  </a:cubicBezTo>
                  <a:cubicBezTo>
                    <a:pt x="48" y="78"/>
                    <a:pt x="48" y="78"/>
                    <a:pt x="48" y="78"/>
                  </a:cubicBezTo>
                  <a:cubicBezTo>
                    <a:pt x="48" y="78"/>
                    <a:pt x="49" y="78"/>
                    <a:pt x="49" y="78"/>
                  </a:cubicBezTo>
                  <a:cubicBezTo>
                    <a:pt x="47" y="79"/>
                    <a:pt x="47" y="79"/>
                    <a:pt x="47" y="79"/>
                  </a:cubicBezTo>
                  <a:cubicBezTo>
                    <a:pt x="46" y="80"/>
                    <a:pt x="48" y="79"/>
                    <a:pt x="48" y="79"/>
                  </a:cubicBezTo>
                  <a:cubicBezTo>
                    <a:pt x="49" y="78"/>
                    <a:pt x="49" y="78"/>
                    <a:pt x="49" y="78"/>
                  </a:cubicBezTo>
                  <a:cubicBezTo>
                    <a:pt x="50" y="78"/>
                    <a:pt x="49" y="79"/>
                    <a:pt x="50" y="79"/>
                  </a:cubicBezTo>
                  <a:cubicBezTo>
                    <a:pt x="49" y="80"/>
                    <a:pt x="49" y="80"/>
                    <a:pt x="49" y="80"/>
                  </a:cubicBezTo>
                  <a:cubicBezTo>
                    <a:pt x="49" y="80"/>
                    <a:pt x="49" y="80"/>
                    <a:pt x="49" y="80"/>
                  </a:cubicBezTo>
                  <a:cubicBezTo>
                    <a:pt x="48" y="81"/>
                    <a:pt x="48" y="81"/>
                    <a:pt x="49" y="81"/>
                  </a:cubicBezTo>
                  <a:cubicBezTo>
                    <a:pt x="46" y="82"/>
                    <a:pt x="46" y="82"/>
                    <a:pt x="46" y="82"/>
                  </a:cubicBezTo>
                  <a:cubicBezTo>
                    <a:pt x="46" y="82"/>
                    <a:pt x="47" y="81"/>
                    <a:pt x="48" y="80"/>
                  </a:cubicBezTo>
                  <a:cubicBezTo>
                    <a:pt x="49" y="80"/>
                    <a:pt x="49" y="80"/>
                    <a:pt x="48" y="80"/>
                  </a:cubicBezTo>
                  <a:cubicBezTo>
                    <a:pt x="48" y="81"/>
                    <a:pt x="48" y="80"/>
                    <a:pt x="48" y="80"/>
                  </a:cubicBezTo>
                  <a:cubicBezTo>
                    <a:pt x="47" y="81"/>
                    <a:pt x="47" y="81"/>
                    <a:pt x="46" y="82"/>
                  </a:cubicBezTo>
                  <a:cubicBezTo>
                    <a:pt x="46" y="82"/>
                    <a:pt x="45" y="82"/>
                    <a:pt x="46" y="82"/>
                  </a:cubicBezTo>
                  <a:cubicBezTo>
                    <a:pt x="45" y="82"/>
                    <a:pt x="45" y="82"/>
                    <a:pt x="45" y="82"/>
                  </a:cubicBezTo>
                  <a:cubicBezTo>
                    <a:pt x="45" y="82"/>
                    <a:pt x="46" y="81"/>
                    <a:pt x="46" y="81"/>
                  </a:cubicBezTo>
                  <a:cubicBezTo>
                    <a:pt x="45" y="82"/>
                    <a:pt x="44" y="82"/>
                    <a:pt x="44" y="82"/>
                  </a:cubicBezTo>
                  <a:cubicBezTo>
                    <a:pt x="46" y="80"/>
                    <a:pt x="43" y="82"/>
                    <a:pt x="43" y="81"/>
                  </a:cubicBezTo>
                  <a:cubicBezTo>
                    <a:pt x="45" y="80"/>
                    <a:pt x="46" y="80"/>
                    <a:pt x="46" y="80"/>
                  </a:cubicBezTo>
                  <a:cubicBezTo>
                    <a:pt x="47" y="79"/>
                    <a:pt x="46" y="79"/>
                    <a:pt x="47" y="79"/>
                  </a:cubicBezTo>
                  <a:cubicBezTo>
                    <a:pt x="46" y="79"/>
                    <a:pt x="44" y="80"/>
                    <a:pt x="43" y="81"/>
                  </a:cubicBezTo>
                  <a:cubicBezTo>
                    <a:pt x="44" y="80"/>
                    <a:pt x="44" y="80"/>
                    <a:pt x="44" y="80"/>
                  </a:cubicBezTo>
                  <a:cubicBezTo>
                    <a:pt x="44" y="80"/>
                    <a:pt x="42" y="81"/>
                    <a:pt x="42" y="81"/>
                  </a:cubicBezTo>
                  <a:cubicBezTo>
                    <a:pt x="43" y="80"/>
                    <a:pt x="42" y="79"/>
                    <a:pt x="42" y="79"/>
                  </a:cubicBezTo>
                  <a:cubicBezTo>
                    <a:pt x="43" y="78"/>
                    <a:pt x="43" y="78"/>
                    <a:pt x="43" y="78"/>
                  </a:cubicBezTo>
                  <a:cubicBezTo>
                    <a:pt x="41" y="79"/>
                    <a:pt x="42" y="78"/>
                    <a:pt x="41" y="78"/>
                  </a:cubicBezTo>
                  <a:cubicBezTo>
                    <a:pt x="41" y="77"/>
                    <a:pt x="39" y="78"/>
                    <a:pt x="40" y="76"/>
                  </a:cubicBezTo>
                  <a:cubicBezTo>
                    <a:pt x="39" y="76"/>
                    <a:pt x="38" y="76"/>
                    <a:pt x="38" y="75"/>
                  </a:cubicBezTo>
                  <a:cubicBezTo>
                    <a:pt x="39" y="74"/>
                    <a:pt x="39" y="74"/>
                    <a:pt x="39" y="74"/>
                  </a:cubicBezTo>
                  <a:cubicBezTo>
                    <a:pt x="38" y="75"/>
                    <a:pt x="40" y="73"/>
                    <a:pt x="40" y="73"/>
                  </a:cubicBezTo>
                  <a:cubicBezTo>
                    <a:pt x="39" y="74"/>
                    <a:pt x="38" y="74"/>
                    <a:pt x="37" y="75"/>
                  </a:cubicBezTo>
                  <a:cubicBezTo>
                    <a:pt x="38" y="73"/>
                    <a:pt x="36" y="74"/>
                    <a:pt x="35" y="74"/>
                  </a:cubicBezTo>
                  <a:cubicBezTo>
                    <a:pt x="36" y="73"/>
                    <a:pt x="36" y="73"/>
                    <a:pt x="36" y="73"/>
                  </a:cubicBezTo>
                  <a:cubicBezTo>
                    <a:pt x="34" y="74"/>
                    <a:pt x="35" y="73"/>
                    <a:pt x="35" y="72"/>
                  </a:cubicBezTo>
                  <a:cubicBezTo>
                    <a:pt x="36" y="72"/>
                    <a:pt x="36" y="71"/>
                    <a:pt x="36" y="71"/>
                  </a:cubicBezTo>
                  <a:cubicBezTo>
                    <a:pt x="34" y="72"/>
                    <a:pt x="34" y="72"/>
                    <a:pt x="33" y="72"/>
                  </a:cubicBezTo>
                  <a:cubicBezTo>
                    <a:pt x="33" y="72"/>
                    <a:pt x="33" y="71"/>
                    <a:pt x="34" y="70"/>
                  </a:cubicBezTo>
                  <a:cubicBezTo>
                    <a:pt x="31" y="71"/>
                    <a:pt x="31" y="69"/>
                    <a:pt x="29" y="69"/>
                  </a:cubicBezTo>
                  <a:cubicBezTo>
                    <a:pt x="30" y="68"/>
                    <a:pt x="30" y="68"/>
                    <a:pt x="30" y="68"/>
                  </a:cubicBezTo>
                  <a:cubicBezTo>
                    <a:pt x="27" y="69"/>
                    <a:pt x="29" y="66"/>
                    <a:pt x="27" y="66"/>
                  </a:cubicBezTo>
                  <a:cubicBezTo>
                    <a:pt x="29" y="65"/>
                    <a:pt x="29" y="65"/>
                    <a:pt x="29" y="65"/>
                  </a:cubicBezTo>
                  <a:cubicBezTo>
                    <a:pt x="30" y="64"/>
                    <a:pt x="28" y="64"/>
                    <a:pt x="27" y="65"/>
                  </a:cubicBezTo>
                  <a:cubicBezTo>
                    <a:pt x="27" y="65"/>
                    <a:pt x="25" y="65"/>
                    <a:pt x="27" y="64"/>
                  </a:cubicBezTo>
                  <a:cubicBezTo>
                    <a:pt x="27" y="63"/>
                    <a:pt x="26" y="64"/>
                    <a:pt x="25" y="64"/>
                  </a:cubicBezTo>
                  <a:cubicBezTo>
                    <a:pt x="26" y="63"/>
                    <a:pt x="26" y="63"/>
                    <a:pt x="25" y="63"/>
                  </a:cubicBezTo>
                  <a:cubicBezTo>
                    <a:pt x="25" y="63"/>
                    <a:pt x="25" y="63"/>
                    <a:pt x="25" y="63"/>
                  </a:cubicBezTo>
                  <a:cubicBezTo>
                    <a:pt x="25" y="63"/>
                    <a:pt x="26" y="62"/>
                    <a:pt x="26" y="62"/>
                  </a:cubicBezTo>
                  <a:cubicBezTo>
                    <a:pt x="26" y="62"/>
                    <a:pt x="27" y="61"/>
                    <a:pt x="24" y="62"/>
                  </a:cubicBezTo>
                  <a:cubicBezTo>
                    <a:pt x="25" y="61"/>
                    <a:pt x="22" y="62"/>
                    <a:pt x="24" y="60"/>
                  </a:cubicBezTo>
                  <a:cubicBezTo>
                    <a:pt x="23" y="60"/>
                    <a:pt x="23" y="60"/>
                    <a:pt x="22" y="61"/>
                  </a:cubicBezTo>
                  <a:cubicBezTo>
                    <a:pt x="22" y="60"/>
                    <a:pt x="23" y="59"/>
                    <a:pt x="22" y="59"/>
                  </a:cubicBezTo>
                  <a:cubicBezTo>
                    <a:pt x="22" y="59"/>
                    <a:pt x="23" y="59"/>
                    <a:pt x="23" y="58"/>
                  </a:cubicBezTo>
                  <a:cubicBezTo>
                    <a:pt x="22" y="59"/>
                    <a:pt x="22" y="59"/>
                    <a:pt x="22" y="59"/>
                  </a:cubicBezTo>
                  <a:cubicBezTo>
                    <a:pt x="20" y="59"/>
                    <a:pt x="22" y="56"/>
                    <a:pt x="22" y="56"/>
                  </a:cubicBezTo>
                  <a:cubicBezTo>
                    <a:pt x="19" y="55"/>
                    <a:pt x="19" y="53"/>
                    <a:pt x="19" y="52"/>
                  </a:cubicBezTo>
                  <a:cubicBezTo>
                    <a:pt x="19" y="52"/>
                    <a:pt x="19" y="52"/>
                    <a:pt x="19" y="52"/>
                  </a:cubicBezTo>
                  <a:cubicBezTo>
                    <a:pt x="17" y="52"/>
                    <a:pt x="21" y="50"/>
                    <a:pt x="17" y="51"/>
                  </a:cubicBezTo>
                  <a:cubicBezTo>
                    <a:pt x="18" y="51"/>
                    <a:pt x="17" y="50"/>
                    <a:pt x="19" y="50"/>
                  </a:cubicBezTo>
                  <a:cubicBezTo>
                    <a:pt x="17" y="50"/>
                    <a:pt x="19" y="48"/>
                    <a:pt x="17" y="49"/>
                  </a:cubicBezTo>
                  <a:cubicBezTo>
                    <a:pt x="18" y="49"/>
                    <a:pt x="18" y="49"/>
                    <a:pt x="18" y="49"/>
                  </a:cubicBezTo>
                  <a:cubicBezTo>
                    <a:pt x="19" y="48"/>
                    <a:pt x="17" y="48"/>
                    <a:pt x="18" y="47"/>
                  </a:cubicBezTo>
                  <a:cubicBezTo>
                    <a:pt x="18" y="47"/>
                    <a:pt x="18" y="47"/>
                    <a:pt x="19" y="47"/>
                  </a:cubicBezTo>
                  <a:cubicBezTo>
                    <a:pt x="20" y="46"/>
                    <a:pt x="16" y="47"/>
                    <a:pt x="19" y="46"/>
                  </a:cubicBezTo>
                  <a:cubicBezTo>
                    <a:pt x="19" y="46"/>
                    <a:pt x="17" y="47"/>
                    <a:pt x="17" y="47"/>
                  </a:cubicBezTo>
                  <a:cubicBezTo>
                    <a:pt x="18" y="45"/>
                    <a:pt x="16" y="44"/>
                    <a:pt x="15" y="43"/>
                  </a:cubicBezTo>
                  <a:cubicBezTo>
                    <a:pt x="16" y="42"/>
                    <a:pt x="19" y="42"/>
                    <a:pt x="17" y="42"/>
                  </a:cubicBezTo>
                  <a:cubicBezTo>
                    <a:pt x="17" y="41"/>
                    <a:pt x="16" y="42"/>
                    <a:pt x="16" y="42"/>
                  </a:cubicBezTo>
                  <a:cubicBezTo>
                    <a:pt x="15" y="42"/>
                    <a:pt x="19" y="40"/>
                    <a:pt x="18" y="41"/>
                  </a:cubicBezTo>
                  <a:cubicBezTo>
                    <a:pt x="16" y="41"/>
                    <a:pt x="17" y="41"/>
                    <a:pt x="16" y="41"/>
                  </a:cubicBezTo>
                  <a:cubicBezTo>
                    <a:pt x="17" y="40"/>
                    <a:pt x="18" y="39"/>
                    <a:pt x="17" y="40"/>
                  </a:cubicBezTo>
                  <a:cubicBezTo>
                    <a:pt x="17" y="39"/>
                    <a:pt x="17" y="39"/>
                    <a:pt x="17" y="39"/>
                  </a:cubicBezTo>
                  <a:cubicBezTo>
                    <a:pt x="15" y="40"/>
                    <a:pt x="16" y="39"/>
                    <a:pt x="13" y="39"/>
                  </a:cubicBezTo>
                  <a:cubicBezTo>
                    <a:pt x="11" y="37"/>
                    <a:pt x="9" y="35"/>
                    <a:pt x="7" y="32"/>
                  </a:cubicBezTo>
                  <a:cubicBezTo>
                    <a:pt x="7" y="29"/>
                    <a:pt x="5" y="27"/>
                    <a:pt x="5" y="24"/>
                  </a:cubicBezTo>
                  <a:cubicBezTo>
                    <a:pt x="7" y="22"/>
                    <a:pt x="7" y="22"/>
                    <a:pt x="6" y="22"/>
                  </a:cubicBezTo>
                  <a:cubicBezTo>
                    <a:pt x="7" y="22"/>
                    <a:pt x="7" y="22"/>
                    <a:pt x="7" y="22"/>
                  </a:cubicBezTo>
                  <a:cubicBezTo>
                    <a:pt x="5" y="22"/>
                    <a:pt x="6" y="21"/>
                    <a:pt x="5" y="22"/>
                  </a:cubicBezTo>
                  <a:cubicBezTo>
                    <a:pt x="5" y="21"/>
                    <a:pt x="4" y="20"/>
                    <a:pt x="3" y="19"/>
                  </a:cubicBezTo>
                  <a:cubicBezTo>
                    <a:pt x="4" y="19"/>
                    <a:pt x="5" y="18"/>
                    <a:pt x="5" y="18"/>
                  </a:cubicBezTo>
                  <a:cubicBezTo>
                    <a:pt x="4" y="19"/>
                    <a:pt x="4" y="19"/>
                    <a:pt x="4" y="19"/>
                  </a:cubicBezTo>
                  <a:cubicBezTo>
                    <a:pt x="4" y="18"/>
                    <a:pt x="4" y="18"/>
                    <a:pt x="4" y="18"/>
                  </a:cubicBezTo>
                  <a:cubicBezTo>
                    <a:pt x="4" y="18"/>
                    <a:pt x="3" y="18"/>
                    <a:pt x="2" y="19"/>
                  </a:cubicBezTo>
                  <a:cubicBezTo>
                    <a:pt x="0" y="17"/>
                    <a:pt x="3" y="13"/>
                    <a:pt x="1" y="11"/>
                  </a:cubicBezTo>
                  <a:cubicBezTo>
                    <a:pt x="2" y="10"/>
                    <a:pt x="1" y="9"/>
                    <a:pt x="0" y="9"/>
                  </a:cubicBezTo>
                  <a:cubicBezTo>
                    <a:pt x="2" y="6"/>
                    <a:pt x="4" y="3"/>
                    <a:pt x="1" y="2"/>
                  </a:cubicBezTo>
                  <a:cubicBezTo>
                    <a:pt x="1" y="2"/>
                    <a:pt x="6" y="1"/>
                    <a:pt x="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9099550" y="2044701"/>
              <a:ext cx="7937" cy="7938"/>
            </a:xfrm>
            <a:custGeom>
              <a:avLst/>
              <a:gdLst>
                <a:gd name="T0" fmla="*/ 0 w 2"/>
                <a:gd name="T1" fmla="*/ 2 h 2"/>
                <a:gd name="T2" fmla="*/ 2 w 2"/>
                <a:gd name="T3" fmla="*/ 0 h 2"/>
                <a:gd name="T4" fmla="*/ 0 w 2"/>
                <a:gd name="T5" fmla="*/ 2 h 2"/>
              </a:gdLst>
              <a:ahLst/>
              <a:cxnLst>
                <a:cxn ang="0">
                  <a:pos x="T0" y="T1"/>
                </a:cxn>
                <a:cxn ang="0">
                  <a:pos x="T2" y="T3"/>
                </a:cxn>
                <a:cxn ang="0">
                  <a:pos x="T4" y="T5"/>
                </a:cxn>
              </a:cxnLst>
              <a:rect l="0" t="0" r="r" b="b"/>
              <a:pathLst>
                <a:path w="2" h="2">
                  <a:moveTo>
                    <a:pt x="0" y="2"/>
                  </a:moveTo>
                  <a:cubicBezTo>
                    <a:pt x="0" y="1"/>
                    <a:pt x="1" y="0"/>
                    <a:pt x="2" y="0"/>
                  </a:cubicBez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9115425" y="2003426"/>
              <a:ext cx="3175" cy="3175"/>
            </a:xfrm>
            <a:custGeom>
              <a:avLst/>
              <a:gdLst>
                <a:gd name="T0" fmla="*/ 0 w 1"/>
                <a:gd name="T1" fmla="*/ 1 h 1"/>
                <a:gd name="T2" fmla="*/ 1 w 1"/>
                <a:gd name="T3" fmla="*/ 1 h 1"/>
                <a:gd name="T4" fmla="*/ 1 w 1"/>
                <a:gd name="T5" fmla="*/ 1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1" y="1"/>
                  </a:cubicBezTo>
                  <a:cubicBezTo>
                    <a:pt x="1" y="1"/>
                    <a:pt x="1" y="0"/>
                    <a:pt x="1" y="1"/>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9115425" y="2000251"/>
              <a:ext cx="3175" cy="3175"/>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0"/>
                    <a:pt x="1"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Rectangle 70"/>
            <p:cNvSpPr>
              <a:spLocks noChangeArrowheads="1"/>
            </p:cNvSpPr>
            <p:nvPr/>
          </p:nvSpPr>
          <p:spPr bwMode="auto">
            <a:xfrm>
              <a:off x="9121775" y="1989138"/>
              <a:ext cx="4762" cy="15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9115425" y="1992313"/>
              <a:ext cx="3175"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0" y="0"/>
                    <a:pt x="1" y="0"/>
                    <a:pt x="1" y="0"/>
                  </a:cubicBezTo>
                  <a:cubicBezTo>
                    <a:pt x="0" y="0"/>
                    <a:pt x="1"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p:nvPr/>
          </p:nvSpPr>
          <p:spPr bwMode="auto">
            <a:xfrm>
              <a:off x="9115425" y="1976438"/>
              <a:ext cx="6350" cy="4763"/>
            </a:xfrm>
            <a:custGeom>
              <a:avLst/>
              <a:gdLst>
                <a:gd name="T0" fmla="*/ 1 w 2"/>
                <a:gd name="T1" fmla="*/ 0 h 1"/>
                <a:gd name="T2" fmla="*/ 1 w 2"/>
                <a:gd name="T3" fmla="*/ 0 h 1"/>
                <a:gd name="T4" fmla="*/ 1 w 2"/>
                <a:gd name="T5" fmla="*/ 0 h 1"/>
              </a:gdLst>
              <a:ahLst/>
              <a:cxnLst>
                <a:cxn ang="0">
                  <a:pos x="T0" y="T1"/>
                </a:cxn>
                <a:cxn ang="0">
                  <a:pos x="T2" y="T3"/>
                </a:cxn>
                <a:cxn ang="0">
                  <a:pos x="T4" y="T5"/>
                </a:cxn>
              </a:cxnLst>
              <a:rect l="0" t="0" r="r" b="b"/>
              <a:pathLst>
                <a:path w="2" h="1">
                  <a:moveTo>
                    <a:pt x="1" y="0"/>
                  </a:moveTo>
                  <a:cubicBezTo>
                    <a:pt x="0" y="0"/>
                    <a:pt x="0" y="1"/>
                    <a:pt x="1" y="0"/>
                  </a:cubicBezTo>
                  <a:cubicBezTo>
                    <a:pt x="0" y="1"/>
                    <a:pt x="2"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9110663" y="1973263"/>
              <a:ext cx="4762" cy="3175"/>
            </a:xfrm>
            <a:custGeom>
              <a:avLst/>
              <a:gdLst>
                <a:gd name="T0" fmla="*/ 0 w 1"/>
                <a:gd name="T1" fmla="*/ 1 h 1"/>
                <a:gd name="T2" fmla="*/ 0 w 1"/>
                <a:gd name="T3" fmla="*/ 1 h 1"/>
                <a:gd name="T4" fmla="*/ 1 w 1"/>
                <a:gd name="T5" fmla="*/ 0 h 1"/>
                <a:gd name="T6" fmla="*/ 0 w 1"/>
                <a:gd name="T7" fmla="*/ 1 h 1"/>
              </a:gdLst>
              <a:ahLst/>
              <a:cxnLst>
                <a:cxn ang="0">
                  <a:pos x="T0" y="T1"/>
                </a:cxn>
                <a:cxn ang="0">
                  <a:pos x="T2" y="T3"/>
                </a:cxn>
                <a:cxn ang="0">
                  <a:pos x="T4" y="T5"/>
                </a:cxn>
                <a:cxn ang="0">
                  <a:pos x="T6" y="T7"/>
                </a:cxn>
              </a:cxnLst>
              <a:rect l="0" t="0" r="r" b="b"/>
              <a:pathLst>
                <a:path w="1" h="1">
                  <a:moveTo>
                    <a:pt x="0" y="1"/>
                  </a:moveTo>
                  <a:cubicBezTo>
                    <a:pt x="0" y="1"/>
                    <a:pt x="0" y="1"/>
                    <a:pt x="0" y="1"/>
                  </a:cubicBezTo>
                  <a:cubicBezTo>
                    <a:pt x="0" y="1"/>
                    <a:pt x="0" y="0"/>
                    <a:pt x="1" y="0"/>
                  </a:cubicBezTo>
                  <a:lnTo>
                    <a:pt x="0" y="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p:nvPr/>
          </p:nvSpPr>
          <p:spPr bwMode="auto">
            <a:xfrm>
              <a:off x="9047163" y="1898651"/>
              <a:ext cx="3175"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lnTo>
                    <a:pt x="2"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9031288" y="1852613"/>
              <a:ext cx="4762" cy="4763"/>
            </a:xfrm>
            <a:custGeom>
              <a:avLst/>
              <a:gdLst>
                <a:gd name="T0" fmla="*/ 0 w 1"/>
                <a:gd name="T1" fmla="*/ 1 h 1"/>
                <a:gd name="T2" fmla="*/ 1 w 1"/>
                <a:gd name="T3" fmla="*/ 0 h 1"/>
                <a:gd name="T4" fmla="*/ 0 w 1"/>
                <a:gd name="T5" fmla="*/ 1 h 1"/>
              </a:gdLst>
              <a:ahLst/>
              <a:cxnLst>
                <a:cxn ang="0">
                  <a:pos x="T0" y="T1"/>
                </a:cxn>
                <a:cxn ang="0">
                  <a:pos x="T2" y="T3"/>
                </a:cxn>
                <a:cxn ang="0">
                  <a:pos x="T4" y="T5"/>
                </a:cxn>
              </a:cxnLst>
              <a:rect l="0" t="0" r="r" b="b"/>
              <a:pathLst>
                <a:path w="1" h="1">
                  <a:moveTo>
                    <a:pt x="0" y="1"/>
                  </a:moveTo>
                  <a:cubicBezTo>
                    <a:pt x="0" y="1"/>
                    <a:pt x="1" y="1"/>
                    <a:pt x="1" y="0"/>
                  </a:cubicBezTo>
                  <a:cubicBezTo>
                    <a:pt x="1" y="1"/>
                    <a:pt x="0"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p:nvPr/>
          </p:nvSpPr>
          <p:spPr bwMode="auto">
            <a:xfrm>
              <a:off x="9001125" y="1841501"/>
              <a:ext cx="7937"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lnTo>
                    <a:pt x="5"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p:nvPr/>
          </p:nvSpPr>
          <p:spPr bwMode="auto">
            <a:xfrm>
              <a:off x="9637713" y="2033588"/>
              <a:ext cx="7937" cy="3175"/>
            </a:xfrm>
            <a:custGeom>
              <a:avLst/>
              <a:gdLst>
                <a:gd name="T0" fmla="*/ 1 w 2"/>
                <a:gd name="T1" fmla="*/ 0 h 1"/>
                <a:gd name="T2" fmla="*/ 1 w 2"/>
                <a:gd name="T3" fmla="*/ 1 h 1"/>
                <a:gd name="T4" fmla="*/ 1 w 2"/>
                <a:gd name="T5" fmla="*/ 0 h 1"/>
              </a:gdLst>
              <a:ahLst/>
              <a:cxnLst>
                <a:cxn ang="0">
                  <a:pos x="T0" y="T1"/>
                </a:cxn>
                <a:cxn ang="0">
                  <a:pos x="T2" y="T3"/>
                </a:cxn>
                <a:cxn ang="0">
                  <a:pos x="T4" y="T5"/>
                </a:cxn>
              </a:cxnLst>
              <a:rect l="0" t="0" r="r" b="b"/>
              <a:pathLst>
                <a:path w="2" h="1">
                  <a:moveTo>
                    <a:pt x="1" y="0"/>
                  </a:moveTo>
                  <a:cubicBezTo>
                    <a:pt x="1" y="1"/>
                    <a:pt x="2" y="1"/>
                    <a:pt x="1" y="1"/>
                  </a:cubicBezTo>
                  <a:cubicBezTo>
                    <a:pt x="1" y="0"/>
                    <a:pt x="0" y="0"/>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p:nvPr/>
          </p:nvSpPr>
          <p:spPr bwMode="auto">
            <a:xfrm>
              <a:off x="9645650" y="1649413"/>
              <a:ext cx="225425" cy="392113"/>
            </a:xfrm>
            <a:custGeom>
              <a:avLst/>
              <a:gdLst>
                <a:gd name="T0" fmla="*/ 51 w 60"/>
                <a:gd name="T1" fmla="*/ 14 h 104"/>
                <a:gd name="T2" fmla="*/ 50 w 60"/>
                <a:gd name="T3" fmla="*/ 17 h 104"/>
                <a:gd name="T4" fmla="*/ 51 w 60"/>
                <a:gd name="T5" fmla="*/ 25 h 104"/>
                <a:gd name="T6" fmla="*/ 49 w 60"/>
                <a:gd name="T7" fmla="*/ 27 h 104"/>
                <a:gd name="T8" fmla="*/ 44 w 60"/>
                <a:gd name="T9" fmla="*/ 33 h 104"/>
                <a:gd name="T10" fmla="*/ 43 w 60"/>
                <a:gd name="T11" fmla="*/ 35 h 104"/>
                <a:gd name="T12" fmla="*/ 43 w 60"/>
                <a:gd name="T13" fmla="*/ 40 h 104"/>
                <a:gd name="T14" fmla="*/ 40 w 60"/>
                <a:gd name="T15" fmla="*/ 42 h 104"/>
                <a:gd name="T16" fmla="*/ 38 w 60"/>
                <a:gd name="T17" fmla="*/ 43 h 104"/>
                <a:gd name="T18" fmla="*/ 39 w 60"/>
                <a:gd name="T19" fmla="*/ 46 h 104"/>
                <a:gd name="T20" fmla="*/ 39 w 60"/>
                <a:gd name="T21" fmla="*/ 51 h 104"/>
                <a:gd name="T22" fmla="*/ 38 w 60"/>
                <a:gd name="T23" fmla="*/ 53 h 104"/>
                <a:gd name="T24" fmla="*/ 38 w 60"/>
                <a:gd name="T25" fmla="*/ 56 h 104"/>
                <a:gd name="T26" fmla="*/ 36 w 60"/>
                <a:gd name="T27" fmla="*/ 57 h 104"/>
                <a:gd name="T28" fmla="*/ 34 w 60"/>
                <a:gd name="T29" fmla="*/ 61 h 104"/>
                <a:gd name="T30" fmla="*/ 31 w 60"/>
                <a:gd name="T31" fmla="*/ 64 h 104"/>
                <a:gd name="T32" fmla="*/ 31 w 60"/>
                <a:gd name="T33" fmla="*/ 66 h 104"/>
                <a:gd name="T34" fmla="*/ 29 w 60"/>
                <a:gd name="T35" fmla="*/ 66 h 104"/>
                <a:gd name="T36" fmla="*/ 30 w 60"/>
                <a:gd name="T37" fmla="*/ 68 h 104"/>
                <a:gd name="T38" fmla="*/ 29 w 60"/>
                <a:gd name="T39" fmla="*/ 69 h 104"/>
                <a:gd name="T40" fmla="*/ 29 w 60"/>
                <a:gd name="T41" fmla="*/ 71 h 104"/>
                <a:gd name="T42" fmla="*/ 26 w 60"/>
                <a:gd name="T43" fmla="*/ 76 h 104"/>
                <a:gd name="T44" fmla="*/ 25 w 60"/>
                <a:gd name="T45" fmla="*/ 78 h 104"/>
                <a:gd name="T46" fmla="*/ 24 w 60"/>
                <a:gd name="T47" fmla="*/ 80 h 104"/>
                <a:gd name="T48" fmla="*/ 21 w 60"/>
                <a:gd name="T49" fmla="*/ 84 h 104"/>
                <a:gd name="T50" fmla="*/ 17 w 60"/>
                <a:gd name="T51" fmla="*/ 82 h 104"/>
                <a:gd name="T52" fmla="*/ 20 w 60"/>
                <a:gd name="T53" fmla="*/ 86 h 104"/>
                <a:gd name="T54" fmla="*/ 23 w 60"/>
                <a:gd name="T55" fmla="*/ 90 h 104"/>
                <a:gd name="T56" fmla="*/ 21 w 60"/>
                <a:gd name="T57" fmla="*/ 91 h 104"/>
                <a:gd name="T58" fmla="*/ 22 w 60"/>
                <a:gd name="T59" fmla="*/ 92 h 104"/>
                <a:gd name="T60" fmla="*/ 20 w 60"/>
                <a:gd name="T61" fmla="*/ 92 h 104"/>
                <a:gd name="T62" fmla="*/ 16 w 60"/>
                <a:gd name="T63" fmla="*/ 92 h 104"/>
                <a:gd name="T64" fmla="*/ 18 w 60"/>
                <a:gd name="T65" fmla="*/ 95 h 104"/>
                <a:gd name="T66" fmla="*/ 16 w 60"/>
                <a:gd name="T67" fmla="*/ 95 h 104"/>
                <a:gd name="T68" fmla="*/ 18 w 60"/>
                <a:gd name="T69" fmla="*/ 98 h 104"/>
                <a:gd name="T70" fmla="*/ 17 w 60"/>
                <a:gd name="T71" fmla="*/ 99 h 104"/>
                <a:gd name="T72" fmla="*/ 12 w 60"/>
                <a:gd name="T73" fmla="*/ 96 h 104"/>
                <a:gd name="T74" fmla="*/ 14 w 60"/>
                <a:gd name="T75" fmla="*/ 100 h 104"/>
                <a:gd name="T76" fmla="*/ 6 w 60"/>
                <a:gd name="T77" fmla="*/ 100 h 104"/>
                <a:gd name="T78" fmla="*/ 4 w 60"/>
                <a:gd name="T79" fmla="*/ 101 h 104"/>
                <a:gd name="T80" fmla="*/ 3 w 60"/>
                <a:gd name="T81" fmla="*/ 103 h 104"/>
                <a:gd name="T82" fmla="*/ 1 w 60"/>
                <a:gd name="T83" fmla="*/ 101 h 104"/>
                <a:gd name="T84" fmla="*/ 4 w 60"/>
                <a:gd name="T85" fmla="*/ 100 h 104"/>
                <a:gd name="T86" fmla="*/ 2 w 60"/>
                <a:gd name="T87" fmla="*/ 93 h 104"/>
                <a:gd name="T88" fmla="*/ 5 w 60"/>
                <a:gd name="T89" fmla="*/ 85 h 104"/>
                <a:gd name="T90" fmla="*/ 8 w 60"/>
                <a:gd name="T91" fmla="*/ 76 h 104"/>
                <a:gd name="T92" fmla="*/ 10 w 60"/>
                <a:gd name="T93" fmla="*/ 70 h 104"/>
                <a:gd name="T94" fmla="*/ 12 w 60"/>
                <a:gd name="T95" fmla="*/ 65 h 104"/>
                <a:gd name="T96" fmla="*/ 19 w 60"/>
                <a:gd name="T97" fmla="*/ 55 h 104"/>
                <a:gd name="T98" fmla="*/ 23 w 60"/>
                <a:gd name="T99" fmla="*/ 51 h 104"/>
                <a:gd name="T100" fmla="*/ 28 w 60"/>
                <a:gd name="T101" fmla="*/ 46 h 104"/>
                <a:gd name="T102" fmla="*/ 36 w 60"/>
                <a:gd name="T103" fmla="*/ 22 h 104"/>
                <a:gd name="T104" fmla="*/ 39 w 60"/>
                <a:gd name="T105" fmla="*/ 16 h 104"/>
                <a:gd name="T106" fmla="*/ 56 w 60"/>
                <a:gd name="T107" fmla="*/ 4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0" h="104">
                  <a:moveTo>
                    <a:pt x="56" y="4"/>
                  </a:moveTo>
                  <a:cubicBezTo>
                    <a:pt x="60" y="7"/>
                    <a:pt x="55" y="6"/>
                    <a:pt x="57" y="9"/>
                  </a:cubicBezTo>
                  <a:cubicBezTo>
                    <a:pt x="57" y="9"/>
                    <a:pt x="54" y="8"/>
                    <a:pt x="55" y="9"/>
                  </a:cubicBezTo>
                  <a:cubicBezTo>
                    <a:pt x="57" y="11"/>
                    <a:pt x="54" y="13"/>
                    <a:pt x="51" y="13"/>
                  </a:cubicBezTo>
                  <a:cubicBezTo>
                    <a:pt x="50" y="12"/>
                    <a:pt x="50" y="12"/>
                    <a:pt x="50" y="12"/>
                  </a:cubicBezTo>
                  <a:cubicBezTo>
                    <a:pt x="50" y="12"/>
                    <a:pt x="52" y="14"/>
                    <a:pt x="51" y="14"/>
                  </a:cubicBezTo>
                  <a:cubicBezTo>
                    <a:pt x="51" y="14"/>
                    <a:pt x="51" y="14"/>
                    <a:pt x="50" y="13"/>
                  </a:cubicBezTo>
                  <a:cubicBezTo>
                    <a:pt x="51" y="14"/>
                    <a:pt x="50" y="14"/>
                    <a:pt x="51" y="15"/>
                  </a:cubicBezTo>
                  <a:cubicBezTo>
                    <a:pt x="49" y="14"/>
                    <a:pt x="49" y="14"/>
                    <a:pt x="49" y="14"/>
                  </a:cubicBezTo>
                  <a:cubicBezTo>
                    <a:pt x="50" y="15"/>
                    <a:pt x="50" y="15"/>
                    <a:pt x="50" y="15"/>
                  </a:cubicBezTo>
                  <a:cubicBezTo>
                    <a:pt x="54" y="17"/>
                    <a:pt x="49" y="16"/>
                    <a:pt x="51" y="18"/>
                  </a:cubicBezTo>
                  <a:cubicBezTo>
                    <a:pt x="50" y="17"/>
                    <a:pt x="50" y="17"/>
                    <a:pt x="50" y="17"/>
                  </a:cubicBezTo>
                  <a:cubicBezTo>
                    <a:pt x="52" y="19"/>
                    <a:pt x="50" y="21"/>
                    <a:pt x="51" y="22"/>
                  </a:cubicBezTo>
                  <a:cubicBezTo>
                    <a:pt x="49" y="21"/>
                    <a:pt x="49" y="21"/>
                    <a:pt x="49" y="21"/>
                  </a:cubicBezTo>
                  <a:cubicBezTo>
                    <a:pt x="50" y="22"/>
                    <a:pt x="50" y="23"/>
                    <a:pt x="50" y="23"/>
                  </a:cubicBezTo>
                  <a:cubicBezTo>
                    <a:pt x="49" y="22"/>
                    <a:pt x="51" y="24"/>
                    <a:pt x="50" y="24"/>
                  </a:cubicBezTo>
                  <a:cubicBezTo>
                    <a:pt x="50" y="24"/>
                    <a:pt x="50" y="24"/>
                    <a:pt x="50" y="24"/>
                  </a:cubicBezTo>
                  <a:cubicBezTo>
                    <a:pt x="51" y="25"/>
                    <a:pt x="49" y="24"/>
                    <a:pt x="51" y="25"/>
                  </a:cubicBezTo>
                  <a:cubicBezTo>
                    <a:pt x="49" y="25"/>
                    <a:pt x="49" y="25"/>
                    <a:pt x="49" y="25"/>
                  </a:cubicBezTo>
                  <a:cubicBezTo>
                    <a:pt x="51" y="26"/>
                    <a:pt x="48" y="25"/>
                    <a:pt x="49" y="25"/>
                  </a:cubicBezTo>
                  <a:cubicBezTo>
                    <a:pt x="49" y="26"/>
                    <a:pt x="49" y="26"/>
                    <a:pt x="49" y="26"/>
                  </a:cubicBezTo>
                  <a:cubicBezTo>
                    <a:pt x="50" y="26"/>
                    <a:pt x="49" y="26"/>
                    <a:pt x="49" y="26"/>
                  </a:cubicBezTo>
                  <a:cubicBezTo>
                    <a:pt x="49" y="26"/>
                    <a:pt x="49" y="26"/>
                    <a:pt x="49" y="26"/>
                  </a:cubicBezTo>
                  <a:cubicBezTo>
                    <a:pt x="49" y="27"/>
                    <a:pt x="48" y="26"/>
                    <a:pt x="49" y="27"/>
                  </a:cubicBezTo>
                  <a:cubicBezTo>
                    <a:pt x="48" y="27"/>
                    <a:pt x="49" y="27"/>
                    <a:pt x="47" y="26"/>
                  </a:cubicBezTo>
                  <a:cubicBezTo>
                    <a:pt x="48" y="28"/>
                    <a:pt x="47" y="30"/>
                    <a:pt x="46" y="31"/>
                  </a:cubicBezTo>
                  <a:cubicBezTo>
                    <a:pt x="45" y="31"/>
                    <a:pt x="45" y="31"/>
                    <a:pt x="44" y="31"/>
                  </a:cubicBezTo>
                  <a:cubicBezTo>
                    <a:pt x="44" y="31"/>
                    <a:pt x="44" y="32"/>
                    <a:pt x="45" y="32"/>
                  </a:cubicBezTo>
                  <a:cubicBezTo>
                    <a:pt x="45" y="32"/>
                    <a:pt x="44" y="32"/>
                    <a:pt x="44" y="32"/>
                  </a:cubicBezTo>
                  <a:cubicBezTo>
                    <a:pt x="43" y="32"/>
                    <a:pt x="45" y="33"/>
                    <a:pt x="44" y="33"/>
                  </a:cubicBezTo>
                  <a:cubicBezTo>
                    <a:pt x="43" y="32"/>
                    <a:pt x="43" y="32"/>
                    <a:pt x="43" y="32"/>
                  </a:cubicBezTo>
                  <a:cubicBezTo>
                    <a:pt x="44" y="33"/>
                    <a:pt x="44" y="33"/>
                    <a:pt x="44" y="34"/>
                  </a:cubicBezTo>
                  <a:cubicBezTo>
                    <a:pt x="44" y="34"/>
                    <a:pt x="43" y="33"/>
                    <a:pt x="43" y="33"/>
                  </a:cubicBezTo>
                  <a:cubicBezTo>
                    <a:pt x="44" y="34"/>
                    <a:pt x="42" y="34"/>
                    <a:pt x="43" y="34"/>
                  </a:cubicBezTo>
                  <a:cubicBezTo>
                    <a:pt x="42" y="34"/>
                    <a:pt x="42" y="34"/>
                    <a:pt x="42" y="34"/>
                  </a:cubicBezTo>
                  <a:cubicBezTo>
                    <a:pt x="41" y="34"/>
                    <a:pt x="44" y="35"/>
                    <a:pt x="43" y="35"/>
                  </a:cubicBezTo>
                  <a:cubicBezTo>
                    <a:pt x="42" y="34"/>
                    <a:pt x="42" y="34"/>
                    <a:pt x="42" y="34"/>
                  </a:cubicBezTo>
                  <a:cubicBezTo>
                    <a:pt x="44" y="36"/>
                    <a:pt x="43" y="36"/>
                    <a:pt x="43" y="37"/>
                  </a:cubicBezTo>
                  <a:cubicBezTo>
                    <a:pt x="43" y="37"/>
                    <a:pt x="43" y="37"/>
                    <a:pt x="43" y="37"/>
                  </a:cubicBezTo>
                  <a:cubicBezTo>
                    <a:pt x="43" y="37"/>
                    <a:pt x="42" y="37"/>
                    <a:pt x="42" y="38"/>
                  </a:cubicBezTo>
                  <a:cubicBezTo>
                    <a:pt x="42" y="38"/>
                    <a:pt x="40" y="37"/>
                    <a:pt x="40" y="37"/>
                  </a:cubicBezTo>
                  <a:cubicBezTo>
                    <a:pt x="42" y="39"/>
                    <a:pt x="40" y="39"/>
                    <a:pt x="43" y="40"/>
                  </a:cubicBezTo>
                  <a:cubicBezTo>
                    <a:pt x="42" y="40"/>
                    <a:pt x="41" y="40"/>
                    <a:pt x="42" y="41"/>
                  </a:cubicBezTo>
                  <a:cubicBezTo>
                    <a:pt x="41" y="40"/>
                    <a:pt x="39" y="40"/>
                    <a:pt x="39" y="39"/>
                  </a:cubicBezTo>
                  <a:cubicBezTo>
                    <a:pt x="38" y="39"/>
                    <a:pt x="38" y="39"/>
                    <a:pt x="38" y="39"/>
                  </a:cubicBezTo>
                  <a:cubicBezTo>
                    <a:pt x="37" y="38"/>
                    <a:pt x="38" y="39"/>
                    <a:pt x="37" y="38"/>
                  </a:cubicBezTo>
                  <a:cubicBezTo>
                    <a:pt x="37" y="38"/>
                    <a:pt x="38" y="39"/>
                    <a:pt x="37" y="39"/>
                  </a:cubicBezTo>
                  <a:cubicBezTo>
                    <a:pt x="38" y="40"/>
                    <a:pt x="40" y="42"/>
                    <a:pt x="40" y="42"/>
                  </a:cubicBezTo>
                  <a:cubicBezTo>
                    <a:pt x="40" y="42"/>
                    <a:pt x="38" y="41"/>
                    <a:pt x="38" y="41"/>
                  </a:cubicBezTo>
                  <a:cubicBezTo>
                    <a:pt x="41" y="44"/>
                    <a:pt x="41" y="44"/>
                    <a:pt x="41" y="44"/>
                  </a:cubicBezTo>
                  <a:cubicBezTo>
                    <a:pt x="41" y="44"/>
                    <a:pt x="40" y="43"/>
                    <a:pt x="40" y="43"/>
                  </a:cubicBezTo>
                  <a:cubicBezTo>
                    <a:pt x="41" y="44"/>
                    <a:pt x="41" y="44"/>
                    <a:pt x="41" y="44"/>
                  </a:cubicBezTo>
                  <a:cubicBezTo>
                    <a:pt x="41" y="44"/>
                    <a:pt x="41" y="45"/>
                    <a:pt x="39" y="44"/>
                  </a:cubicBezTo>
                  <a:cubicBezTo>
                    <a:pt x="39" y="44"/>
                    <a:pt x="39" y="44"/>
                    <a:pt x="38" y="43"/>
                  </a:cubicBezTo>
                  <a:cubicBezTo>
                    <a:pt x="38" y="44"/>
                    <a:pt x="39" y="44"/>
                    <a:pt x="39" y="44"/>
                  </a:cubicBezTo>
                  <a:cubicBezTo>
                    <a:pt x="38" y="44"/>
                    <a:pt x="38" y="44"/>
                    <a:pt x="38" y="44"/>
                  </a:cubicBezTo>
                  <a:cubicBezTo>
                    <a:pt x="38" y="44"/>
                    <a:pt x="39" y="45"/>
                    <a:pt x="40" y="46"/>
                  </a:cubicBezTo>
                  <a:cubicBezTo>
                    <a:pt x="40" y="46"/>
                    <a:pt x="39" y="45"/>
                    <a:pt x="40" y="45"/>
                  </a:cubicBezTo>
                  <a:cubicBezTo>
                    <a:pt x="41" y="46"/>
                    <a:pt x="41" y="47"/>
                    <a:pt x="41" y="47"/>
                  </a:cubicBezTo>
                  <a:cubicBezTo>
                    <a:pt x="39" y="46"/>
                    <a:pt x="39" y="46"/>
                    <a:pt x="39" y="46"/>
                  </a:cubicBezTo>
                  <a:cubicBezTo>
                    <a:pt x="41" y="47"/>
                    <a:pt x="41" y="48"/>
                    <a:pt x="41" y="49"/>
                  </a:cubicBezTo>
                  <a:cubicBezTo>
                    <a:pt x="42" y="49"/>
                    <a:pt x="40" y="48"/>
                    <a:pt x="40" y="48"/>
                  </a:cubicBezTo>
                  <a:cubicBezTo>
                    <a:pt x="39" y="48"/>
                    <a:pt x="41" y="50"/>
                    <a:pt x="39" y="50"/>
                  </a:cubicBezTo>
                  <a:cubicBezTo>
                    <a:pt x="39" y="49"/>
                    <a:pt x="40" y="50"/>
                    <a:pt x="40" y="50"/>
                  </a:cubicBezTo>
                  <a:cubicBezTo>
                    <a:pt x="40" y="50"/>
                    <a:pt x="39" y="49"/>
                    <a:pt x="39" y="50"/>
                  </a:cubicBezTo>
                  <a:cubicBezTo>
                    <a:pt x="38" y="50"/>
                    <a:pt x="39" y="50"/>
                    <a:pt x="39" y="51"/>
                  </a:cubicBezTo>
                  <a:cubicBezTo>
                    <a:pt x="40" y="51"/>
                    <a:pt x="39" y="50"/>
                    <a:pt x="39" y="50"/>
                  </a:cubicBezTo>
                  <a:cubicBezTo>
                    <a:pt x="39" y="51"/>
                    <a:pt x="40" y="53"/>
                    <a:pt x="38" y="53"/>
                  </a:cubicBezTo>
                  <a:cubicBezTo>
                    <a:pt x="39" y="53"/>
                    <a:pt x="40" y="54"/>
                    <a:pt x="40" y="54"/>
                  </a:cubicBezTo>
                  <a:cubicBezTo>
                    <a:pt x="39" y="53"/>
                    <a:pt x="39" y="53"/>
                    <a:pt x="39" y="53"/>
                  </a:cubicBezTo>
                  <a:cubicBezTo>
                    <a:pt x="38" y="53"/>
                    <a:pt x="39" y="54"/>
                    <a:pt x="38" y="53"/>
                  </a:cubicBezTo>
                  <a:cubicBezTo>
                    <a:pt x="39" y="54"/>
                    <a:pt x="37" y="51"/>
                    <a:pt x="38" y="53"/>
                  </a:cubicBezTo>
                  <a:cubicBezTo>
                    <a:pt x="37" y="52"/>
                    <a:pt x="39" y="54"/>
                    <a:pt x="38" y="53"/>
                  </a:cubicBezTo>
                  <a:cubicBezTo>
                    <a:pt x="38" y="53"/>
                    <a:pt x="39" y="55"/>
                    <a:pt x="38" y="54"/>
                  </a:cubicBezTo>
                  <a:cubicBezTo>
                    <a:pt x="38" y="54"/>
                    <a:pt x="36" y="53"/>
                    <a:pt x="36" y="53"/>
                  </a:cubicBezTo>
                  <a:cubicBezTo>
                    <a:pt x="36" y="54"/>
                    <a:pt x="37" y="54"/>
                    <a:pt x="37" y="54"/>
                  </a:cubicBezTo>
                  <a:cubicBezTo>
                    <a:pt x="37" y="55"/>
                    <a:pt x="37" y="55"/>
                    <a:pt x="37" y="55"/>
                  </a:cubicBezTo>
                  <a:cubicBezTo>
                    <a:pt x="38" y="55"/>
                    <a:pt x="37" y="55"/>
                    <a:pt x="38" y="56"/>
                  </a:cubicBezTo>
                  <a:cubicBezTo>
                    <a:pt x="37" y="55"/>
                    <a:pt x="38" y="56"/>
                    <a:pt x="37" y="55"/>
                  </a:cubicBezTo>
                  <a:cubicBezTo>
                    <a:pt x="35" y="54"/>
                    <a:pt x="35" y="54"/>
                    <a:pt x="35" y="54"/>
                  </a:cubicBezTo>
                  <a:cubicBezTo>
                    <a:pt x="35" y="55"/>
                    <a:pt x="37" y="56"/>
                    <a:pt x="37" y="56"/>
                  </a:cubicBezTo>
                  <a:cubicBezTo>
                    <a:pt x="36" y="56"/>
                    <a:pt x="36" y="56"/>
                    <a:pt x="36" y="56"/>
                  </a:cubicBezTo>
                  <a:cubicBezTo>
                    <a:pt x="39" y="57"/>
                    <a:pt x="36" y="56"/>
                    <a:pt x="38" y="57"/>
                  </a:cubicBezTo>
                  <a:cubicBezTo>
                    <a:pt x="37" y="57"/>
                    <a:pt x="37" y="58"/>
                    <a:pt x="36" y="57"/>
                  </a:cubicBezTo>
                  <a:cubicBezTo>
                    <a:pt x="36" y="58"/>
                    <a:pt x="37" y="59"/>
                    <a:pt x="36" y="59"/>
                  </a:cubicBezTo>
                  <a:cubicBezTo>
                    <a:pt x="36" y="59"/>
                    <a:pt x="36" y="59"/>
                    <a:pt x="35" y="58"/>
                  </a:cubicBezTo>
                  <a:cubicBezTo>
                    <a:pt x="35" y="58"/>
                    <a:pt x="35" y="58"/>
                    <a:pt x="35" y="59"/>
                  </a:cubicBezTo>
                  <a:cubicBezTo>
                    <a:pt x="35" y="59"/>
                    <a:pt x="34" y="58"/>
                    <a:pt x="33" y="58"/>
                  </a:cubicBezTo>
                  <a:cubicBezTo>
                    <a:pt x="33" y="59"/>
                    <a:pt x="35" y="60"/>
                    <a:pt x="35" y="60"/>
                  </a:cubicBezTo>
                  <a:cubicBezTo>
                    <a:pt x="33" y="59"/>
                    <a:pt x="37" y="62"/>
                    <a:pt x="34" y="61"/>
                  </a:cubicBezTo>
                  <a:cubicBezTo>
                    <a:pt x="34" y="60"/>
                    <a:pt x="33" y="60"/>
                    <a:pt x="33" y="60"/>
                  </a:cubicBezTo>
                  <a:cubicBezTo>
                    <a:pt x="30" y="58"/>
                    <a:pt x="34" y="61"/>
                    <a:pt x="33" y="61"/>
                  </a:cubicBezTo>
                  <a:cubicBezTo>
                    <a:pt x="35" y="62"/>
                    <a:pt x="35" y="62"/>
                    <a:pt x="35" y="62"/>
                  </a:cubicBezTo>
                  <a:cubicBezTo>
                    <a:pt x="33" y="61"/>
                    <a:pt x="35" y="63"/>
                    <a:pt x="34" y="62"/>
                  </a:cubicBezTo>
                  <a:cubicBezTo>
                    <a:pt x="34" y="62"/>
                    <a:pt x="33" y="62"/>
                    <a:pt x="34" y="63"/>
                  </a:cubicBezTo>
                  <a:cubicBezTo>
                    <a:pt x="33" y="63"/>
                    <a:pt x="34" y="65"/>
                    <a:pt x="31" y="64"/>
                  </a:cubicBezTo>
                  <a:cubicBezTo>
                    <a:pt x="31" y="64"/>
                    <a:pt x="31" y="64"/>
                    <a:pt x="32" y="64"/>
                  </a:cubicBezTo>
                  <a:cubicBezTo>
                    <a:pt x="33" y="65"/>
                    <a:pt x="31" y="64"/>
                    <a:pt x="32" y="64"/>
                  </a:cubicBezTo>
                  <a:cubicBezTo>
                    <a:pt x="32" y="64"/>
                    <a:pt x="32" y="65"/>
                    <a:pt x="33" y="65"/>
                  </a:cubicBezTo>
                  <a:cubicBezTo>
                    <a:pt x="32" y="65"/>
                    <a:pt x="32" y="65"/>
                    <a:pt x="30" y="64"/>
                  </a:cubicBezTo>
                  <a:cubicBezTo>
                    <a:pt x="29" y="63"/>
                    <a:pt x="33" y="66"/>
                    <a:pt x="32" y="66"/>
                  </a:cubicBezTo>
                  <a:cubicBezTo>
                    <a:pt x="31" y="66"/>
                    <a:pt x="31" y="65"/>
                    <a:pt x="31" y="66"/>
                  </a:cubicBezTo>
                  <a:cubicBezTo>
                    <a:pt x="32" y="67"/>
                    <a:pt x="32" y="67"/>
                    <a:pt x="32" y="67"/>
                  </a:cubicBezTo>
                  <a:cubicBezTo>
                    <a:pt x="32" y="67"/>
                    <a:pt x="30" y="66"/>
                    <a:pt x="29" y="65"/>
                  </a:cubicBezTo>
                  <a:cubicBezTo>
                    <a:pt x="29" y="66"/>
                    <a:pt x="29" y="66"/>
                    <a:pt x="30" y="66"/>
                  </a:cubicBezTo>
                  <a:cubicBezTo>
                    <a:pt x="28" y="66"/>
                    <a:pt x="28" y="66"/>
                    <a:pt x="28" y="66"/>
                  </a:cubicBezTo>
                  <a:cubicBezTo>
                    <a:pt x="29" y="66"/>
                    <a:pt x="29" y="66"/>
                    <a:pt x="29" y="67"/>
                  </a:cubicBezTo>
                  <a:cubicBezTo>
                    <a:pt x="29" y="66"/>
                    <a:pt x="29" y="66"/>
                    <a:pt x="29" y="66"/>
                  </a:cubicBezTo>
                  <a:cubicBezTo>
                    <a:pt x="28" y="66"/>
                    <a:pt x="28" y="66"/>
                    <a:pt x="29" y="67"/>
                  </a:cubicBezTo>
                  <a:cubicBezTo>
                    <a:pt x="29" y="67"/>
                    <a:pt x="30" y="67"/>
                    <a:pt x="30" y="67"/>
                  </a:cubicBezTo>
                  <a:cubicBezTo>
                    <a:pt x="31" y="68"/>
                    <a:pt x="30" y="68"/>
                    <a:pt x="31" y="68"/>
                  </a:cubicBezTo>
                  <a:cubicBezTo>
                    <a:pt x="30" y="67"/>
                    <a:pt x="30" y="68"/>
                    <a:pt x="30" y="68"/>
                  </a:cubicBezTo>
                  <a:cubicBezTo>
                    <a:pt x="29" y="68"/>
                    <a:pt x="31" y="69"/>
                    <a:pt x="31" y="69"/>
                  </a:cubicBezTo>
                  <a:cubicBezTo>
                    <a:pt x="30" y="69"/>
                    <a:pt x="30" y="69"/>
                    <a:pt x="30" y="68"/>
                  </a:cubicBezTo>
                  <a:cubicBezTo>
                    <a:pt x="29" y="68"/>
                    <a:pt x="30" y="69"/>
                    <a:pt x="30" y="68"/>
                  </a:cubicBezTo>
                  <a:cubicBezTo>
                    <a:pt x="29" y="68"/>
                    <a:pt x="28" y="67"/>
                    <a:pt x="29" y="68"/>
                  </a:cubicBezTo>
                  <a:cubicBezTo>
                    <a:pt x="29" y="69"/>
                    <a:pt x="31" y="70"/>
                    <a:pt x="30" y="69"/>
                  </a:cubicBezTo>
                  <a:cubicBezTo>
                    <a:pt x="29" y="68"/>
                    <a:pt x="29" y="68"/>
                    <a:pt x="29" y="68"/>
                  </a:cubicBezTo>
                  <a:cubicBezTo>
                    <a:pt x="28" y="68"/>
                    <a:pt x="28" y="68"/>
                    <a:pt x="28" y="68"/>
                  </a:cubicBezTo>
                  <a:cubicBezTo>
                    <a:pt x="29" y="69"/>
                    <a:pt x="29" y="69"/>
                    <a:pt x="29" y="69"/>
                  </a:cubicBezTo>
                  <a:cubicBezTo>
                    <a:pt x="29" y="69"/>
                    <a:pt x="29" y="69"/>
                    <a:pt x="29" y="69"/>
                  </a:cubicBezTo>
                  <a:cubicBezTo>
                    <a:pt x="30" y="70"/>
                    <a:pt x="29" y="70"/>
                    <a:pt x="30" y="70"/>
                  </a:cubicBezTo>
                  <a:cubicBezTo>
                    <a:pt x="30" y="71"/>
                    <a:pt x="29" y="70"/>
                    <a:pt x="29" y="70"/>
                  </a:cubicBezTo>
                  <a:cubicBezTo>
                    <a:pt x="29" y="70"/>
                    <a:pt x="29" y="70"/>
                    <a:pt x="29" y="70"/>
                  </a:cubicBezTo>
                  <a:cubicBezTo>
                    <a:pt x="28" y="70"/>
                    <a:pt x="28" y="71"/>
                    <a:pt x="29" y="71"/>
                  </a:cubicBezTo>
                  <a:cubicBezTo>
                    <a:pt x="29" y="71"/>
                    <a:pt x="29" y="71"/>
                    <a:pt x="29" y="71"/>
                  </a:cubicBezTo>
                  <a:cubicBezTo>
                    <a:pt x="29" y="71"/>
                    <a:pt x="29" y="71"/>
                    <a:pt x="29" y="72"/>
                  </a:cubicBezTo>
                  <a:cubicBezTo>
                    <a:pt x="28" y="72"/>
                    <a:pt x="25" y="70"/>
                    <a:pt x="26" y="71"/>
                  </a:cubicBezTo>
                  <a:cubicBezTo>
                    <a:pt x="26" y="71"/>
                    <a:pt x="28" y="72"/>
                    <a:pt x="29" y="73"/>
                  </a:cubicBezTo>
                  <a:cubicBezTo>
                    <a:pt x="28" y="73"/>
                    <a:pt x="29" y="74"/>
                    <a:pt x="27" y="74"/>
                  </a:cubicBezTo>
                  <a:cubicBezTo>
                    <a:pt x="28" y="75"/>
                    <a:pt x="28" y="75"/>
                    <a:pt x="28" y="75"/>
                  </a:cubicBezTo>
                  <a:cubicBezTo>
                    <a:pt x="27" y="75"/>
                    <a:pt x="29" y="77"/>
                    <a:pt x="26" y="76"/>
                  </a:cubicBezTo>
                  <a:cubicBezTo>
                    <a:pt x="26" y="76"/>
                    <a:pt x="25" y="75"/>
                    <a:pt x="24" y="75"/>
                  </a:cubicBezTo>
                  <a:cubicBezTo>
                    <a:pt x="25" y="76"/>
                    <a:pt x="23" y="75"/>
                    <a:pt x="25" y="76"/>
                  </a:cubicBezTo>
                  <a:cubicBezTo>
                    <a:pt x="26" y="76"/>
                    <a:pt x="26" y="77"/>
                    <a:pt x="27" y="77"/>
                  </a:cubicBezTo>
                  <a:cubicBezTo>
                    <a:pt x="27" y="77"/>
                    <a:pt x="27" y="78"/>
                    <a:pt x="26" y="78"/>
                  </a:cubicBezTo>
                  <a:cubicBezTo>
                    <a:pt x="26" y="78"/>
                    <a:pt x="26" y="78"/>
                    <a:pt x="27" y="78"/>
                  </a:cubicBezTo>
                  <a:cubicBezTo>
                    <a:pt x="25" y="77"/>
                    <a:pt x="25" y="78"/>
                    <a:pt x="25" y="78"/>
                  </a:cubicBezTo>
                  <a:cubicBezTo>
                    <a:pt x="26" y="79"/>
                    <a:pt x="26" y="79"/>
                    <a:pt x="26" y="79"/>
                  </a:cubicBezTo>
                  <a:cubicBezTo>
                    <a:pt x="25" y="78"/>
                    <a:pt x="25" y="78"/>
                    <a:pt x="25" y="78"/>
                  </a:cubicBezTo>
                  <a:cubicBezTo>
                    <a:pt x="25" y="79"/>
                    <a:pt x="27" y="80"/>
                    <a:pt x="26" y="79"/>
                  </a:cubicBezTo>
                  <a:cubicBezTo>
                    <a:pt x="25" y="79"/>
                    <a:pt x="25" y="79"/>
                    <a:pt x="25" y="79"/>
                  </a:cubicBezTo>
                  <a:cubicBezTo>
                    <a:pt x="25" y="80"/>
                    <a:pt x="27" y="81"/>
                    <a:pt x="26" y="80"/>
                  </a:cubicBezTo>
                  <a:cubicBezTo>
                    <a:pt x="24" y="80"/>
                    <a:pt x="24" y="80"/>
                    <a:pt x="24" y="80"/>
                  </a:cubicBezTo>
                  <a:cubicBezTo>
                    <a:pt x="24" y="80"/>
                    <a:pt x="25" y="81"/>
                    <a:pt x="25" y="81"/>
                  </a:cubicBezTo>
                  <a:cubicBezTo>
                    <a:pt x="24" y="81"/>
                    <a:pt x="24" y="81"/>
                    <a:pt x="23" y="80"/>
                  </a:cubicBezTo>
                  <a:cubicBezTo>
                    <a:pt x="25" y="83"/>
                    <a:pt x="25" y="84"/>
                    <a:pt x="24" y="85"/>
                  </a:cubicBezTo>
                  <a:cubicBezTo>
                    <a:pt x="23" y="85"/>
                    <a:pt x="23" y="85"/>
                    <a:pt x="23" y="85"/>
                  </a:cubicBezTo>
                  <a:cubicBezTo>
                    <a:pt x="22" y="84"/>
                    <a:pt x="25" y="85"/>
                    <a:pt x="24" y="85"/>
                  </a:cubicBezTo>
                  <a:cubicBezTo>
                    <a:pt x="23" y="85"/>
                    <a:pt x="22" y="85"/>
                    <a:pt x="21" y="84"/>
                  </a:cubicBezTo>
                  <a:cubicBezTo>
                    <a:pt x="20" y="84"/>
                    <a:pt x="22" y="85"/>
                    <a:pt x="23" y="85"/>
                  </a:cubicBezTo>
                  <a:cubicBezTo>
                    <a:pt x="24" y="86"/>
                    <a:pt x="22" y="85"/>
                    <a:pt x="23" y="86"/>
                  </a:cubicBezTo>
                  <a:cubicBezTo>
                    <a:pt x="24" y="86"/>
                    <a:pt x="22" y="86"/>
                    <a:pt x="24" y="87"/>
                  </a:cubicBezTo>
                  <a:cubicBezTo>
                    <a:pt x="23" y="86"/>
                    <a:pt x="22" y="86"/>
                    <a:pt x="22" y="85"/>
                  </a:cubicBezTo>
                  <a:cubicBezTo>
                    <a:pt x="22" y="86"/>
                    <a:pt x="22" y="86"/>
                    <a:pt x="22" y="86"/>
                  </a:cubicBezTo>
                  <a:cubicBezTo>
                    <a:pt x="20" y="85"/>
                    <a:pt x="19" y="83"/>
                    <a:pt x="17" y="82"/>
                  </a:cubicBezTo>
                  <a:cubicBezTo>
                    <a:pt x="17" y="83"/>
                    <a:pt x="17" y="83"/>
                    <a:pt x="17" y="83"/>
                  </a:cubicBezTo>
                  <a:cubicBezTo>
                    <a:pt x="15" y="82"/>
                    <a:pt x="16" y="81"/>
                    <a:pt x="15" y="81"/>
                  </a:cubicBezTo>
                  <a:cubicBezTo>
                    <a:pt x="15" y="82"/>
                    <a:pt x="17" y="84"/>
                    <a:pt x="18" y="84"/>
                  </a:cubicBezTo>
                  <a:cubicBezTo>
                    <a:pt x="18" y="84"/>
                    <a:pt x="22" y="86"/>
                    <a:pt x="21" y="86"/>
                  </a:cubicBezTo>
                  <a:cubicBezTo>
                    <a:pt x="20" y="86"/>
                    <a:pt x="21" y="86"/>
                    <a:pt x="20" y="85"/>
                  </a:cubicBezTo>
                  <a:cubicBezTo>
                    <a:pt x="19" y="85"/>
                    <a:pt x="21" y="86"/>
                    <a:pt x="20" y="86"/>
                  </a:cubicBezTo>
                  <a:cubicBezTo>
                    <a:pt x="21" y="86"/>
                    <a:pt x="22" y="87"/>
                    <a:pt x="22" y="88"/>
                  </a:cubicBezTo>
                  <a:cubicBezTo>
                    <a:pt x="21" y="87"/>
                    <a:pt x="21" y="87"/>
                    <a:pt x="21" y="87"/>
                  </a:cubicBezTo>
                  <a:cubicBezTo>
                    <a:pt x="21" y="87"/>
                    <a:pt x="22" y="88"/>
                    <a:pt x="23" y="88"/>
                  </a:cubicBezTo>
                  <a:cubicBezTo>
                    <a:pt x="25" y="90"/>
                    <a:pt x="22" y="88"/>
                    <a:pt x="23" y="89"/>
                  </a:cubicBezTo>
                  <a:cubicBezTo>
                    <a:pt x="22" y="89"/>
                    <a:pt x="20" y="87"/>
                    <a:pt x="19" y="87"/>
                  </a:cubicBezTo>
                  <a:cubicBezTo>
                    <a:pt x="21" y="88"/>
                    <a:pt x="21" y="89"/>
                    <a:pt x="23" y="90"/>
                  </a:cubicBezTo>
                  <a:cubicBezTo>
                    <a:pt x="23" y="90"/>
                    <a:pt x="22" y="89"/>
                    <a:pt x="21" y="88"/>
                  </a:cubicBezTo>
                  <a:cubicBezTo>
                    <a:pt x="20" y="88"/>
                    <a:pt x="23" y="90"/>
                    <a:pt x="20" y="89"/>
                  </a:cubicBezTo>
                  <a:cubicBezTo>
                    <a:pt x="22" y="90"/>
                    <a:pt x="22" y="90"/>
                    <a:pt x="22" y="90"/>
                  </a:cubicBezTo>
                  <a:cubicBezTo>
                    <a:pt x="21" y="89"/>
                    <a:pt x="21" y="89"/>
                    <a:pt x="20" y="89"/>
                  </a:cubicBezTo>
                  <a:cubicBezTo>
                    <a:pt x="20" y="89"/>
                    <a:pt x="21" y="91"/>
                    <a:pt x="19" y="90"/>
                  </a:cubicBezTo>
                  <a:cubicBezTo>
                    <a:pt x="20" y="90"/>
                    <a:pt x="19" y="90"/>
                    <a:pt x="21" y="91"/>
                  </a:cubicBezTo>
                  <a:cubicBezTo>
                    <a:pt x="22" y="91"/>
                    <a:pt x="20" y="90"/>
                    <a:pt x="22" y="91"/>
                  </a:cubicBezTo>
                  <a:cubicBezTo>
                    <a:pt x="20" y="90"/>
                    <a:pt x="22" y="91"/>
                    <a:pt x="22" y="92"/>
                  </a:cubicBezTo>
                  <a:cubicBezTo>
                    <a:pt x="21" y="91"/>
                    <a:pt x="21" y="91"/>
                    <a:pt x="21" y="91"/>
                  </a:cubicBezTo>
                  <a:cubicBezTo>
                    <a:pt x="22" y="92"/>
                    <a:pt x="21" y="92"/>
                    <a:pt x="22" y="92"/>
                  </a:cubicBezTo>
                  <a:cubicBezTo>
                    <a:pt x="21" y="92"/>
                    <a:pt x="21" y="92"/>
                    <a:pt x="21" y="92"/>
                  </a:cubicBezTo>
                  <a:cubicBezTo>
                    <a:pt x="22" y="92"/>
                    <a:pt x="22" y="92"/>
                    <a:pt x="22" y="92"/>
                  </a:cubicBezTo>
                  <a:cubicBezTo>
                    <a:pt x="23" y="93"/>
                    <a:pt x="20" y="91"/>
                    <a:pt x="20" y="92"/>
                  </a:cubicBezTo>
                  <a:cubicBezTo>
                    <a:pt x="19" y="91"/>
                    <a:pt x="19" y="91"/>
                    <a:pt x="19" y="91"/>
                  </a:cubicBezTo>
                  <a:cubicBezTo>
                    <a:pt x="20" y="91"/>
                    <a:pt x="18" y="91"/>
                    <a:pt x="19" y="91"/>
                  </a:cubicBezTo>
                  <a:cubicBezTo>
                    <a:pt x="20" y="92"/>
                    <a:pt x="21" y="93"/>
                    <a:pt x="22" y="93"/>
                  </a:cubicBezTo>
                  <a:cubicBezTo>
                    <a:pt x="22" y="94"/>
                    <a:pt x="20" y="93"/>
                    <a:pt x="22" y="93"/>
                  </a:cubicBezTo>
                  <a:cubicBezTo>
                    <a:pt x="20" y="92"/>
                    <a:pt x="20" y="92"/>
                    <a:pt x="20" y="92"/>
                  </a:cubicBezTo>
                  <a:cubicBezTo>
                    <a:pt x="20" y="92"/>
                    <a:pt x="18" y="92"/>
                    <a:pt x="18" y="92"/>
                  </a:cubicBezTo>
                  <a:cubicBezTo>
                    <a:pt x="19" y="92"/>
                    <a:pt x="20" y="93"/>
                    <a:pt x="21" y="94"/>
                  </a:cubicBezTo>
                  <a:cubicBezTo>
                    <a:pt x="21" y="94"/>
                    <a:pt x="20" y="93"/>
                    <a:pt x="19" y="93"/>
                  </a:cubicBezTo>
                  <a:cubicBezTo>
                    <a:pt x="19" y="93"/>
                    <a:pt x="20" y="94"/>
                    <a:pt x="21" y="94"/>
                  </a:cubicBezTo>
                  <a:cubicBezTo>
                    <a:pt x="20" y="94"/>
                    <a:pt x="19" y="94"/>
                    <a:pt x="18" y="93"/>
                  </a:cubicBezTo>
                  <a:cubicBezTo>
                    <a:pt x="16" y="92"/>
                    <a:pt x="16" y="92"/>
                    <a:pt x="16" y="92"/>
                  </a:cubicBezTo>
                  <a:cubicBezTo>
                    <a:pt x="16" y="92"/>
                    <a:pt x="16" y="92"/>
                    <a:pt x="16" y="92"/>
                  </a:cubicBezTo>
                  <a:cubicBezTo>
                    <a:pt x="14" y="91"/>
                    <a:pt x="15" y="91"/>
                    <a:pt x="13" y="90"/>
                  </a:cubicBezTo>
                  <a:cubicBezTo>
                    <a:pt x="13" y="90"/>
                    <a:pt x="13" y="91"/>
                    <a:pt x="14" y="91"/>
                  </a:cubicBezTo>
                  <a:cubicBezTo>
                    <a:pt x="16" y="92"/>
                    <a:pt x="17" y="94"/>
                    <a:pt x="19" y="95"/>
                  </a:cubicBezTo>
                  <a:cubicBezTo>
                    <a:pt x="20" y="96"/>
                    <a:pt x="13" y="92"/>
                    <a:pt x="17" y="95"/>
                  </a:cubicBezTo>
                  <a:cubicBezTo>
                    <a:pt x="17" y="95"/>
                    <a:pt x="19" y="96"/>
                    <a:pt x="18" y="95"/>
                  </a:cubicBezTo>
                  <a:cubicBezTo>
                    <a:pt x="18" y="96"/>
                    <a:pt x="21" y="97"/>
                    <a:pt x="20" y="97"/>
                  </a:cubicBezTo>
                  <a:cubicBezTo>
                    <a:pt x="19" y="96"/>
                    <a:pt x="17" y="96"/>
                    <a:pt x="16" y="95"/>
                  </a:cubicBezTo>
                  <a:cubicBezTo>
                    <a:pt x="17" y="95"/>
                    <a:pt x="17" y="95"/>
                    <a:pt x="16" y="94"/>
                  </a:cubicBezTo>
                  <a:cubicBezTo>
                    <a:pt x="15" y="94"/>
                    <a:pt x="14" y="93"/>
                    <a:pt x="14" y="93"/>
                  </a:cubicBezTo>
                  <a:cubicBezTo>
                    <a:pt x="14" y="94"/>
                    <a:pt x="14" y="94"/>
                    <a:pt x="15" y="95"/>
                  </a:cubicBezTo>
                  <a:cubicBezTo>
                    <a:pt x="16" y="95"/>
                    <a:pt x="15" y="94"/>
                    <a:pt x="16" y="95"/>
                  </a:cubicBezTo>
                  <a:cubicBezTo>
                    <a:pt x="17" y="96"/>
                    <a:pt x="15" y="95"/>
                    <a:pt x="17" y="96"/>
                  </a:cubicBezTo>
                  <a:cubicBezTo>
                    <a:pt x="17" y="96"/>
                    <a:pt x="18" y="97"/>
                    <a:pt x="19" y="97"/>
                  </a:cubicBezTo>
                  <a:cubicBezTo>
                    <a:pt x="19" y="98"/>
                    <a:pt x="19" y="98"/>
                    <a:pt x="19" y="98"/>
                  </a:cubicBezTo>
                  <a:cubicBezTo>
                    <a:pt x="19" y="97"/>
                    <a:pt x="19" y="97"/>
                    <a:pt x="19" y="97"/>
                  </a:cubicBezTo>
                  <a:cubicBezTo>
                    <a:pt x="18" y="97"/>
                    <a:pt x="20" y="98"/>
                    <a:pt x="20" y="99"/>
                  </a:cubicBezTo>
                  <a:cubicBezTo>
                    <a:pt x="18" y="98"/>
                    <a:pt x="18" y="98"/>
                    <a:pt x="18" y="98"/>
                  </a:cubicBezTo>
                  <a:cubicBezTo>
                    <a:pt x="16" y="97"/>
                    <a:pt x="19" y="97"/>
                    <a:pt x="16" y="96"/>
                  </a:cubicBezTo>
                  <a:cubicBezTo>
                    <a:pt x="16" y="96"/>
                    <a:pt x="17" y="97"/>
                    <a:pt x="16" y="97"/>
                  </a:cubicBezTo>
                  <a:cubicBezTo>
                    <a:pt x="16" y="97"/>
                    <a:pt x="16" y="97"/>
                    <a:pt x="16" y="97"/>
                  </a:cubicBezTo>
                  <a:cubicBezTo>
                    <a:pt x="16" y="97"/>
                    <a:pt x="13" y="95"/>
                    <a:pt x="14" y="96"/>
                  </a:cubicBezTo>
                  <a:cubicBezTo>
                    <a:pt x="15" y="97"/>
                    <a:pt x="15" y="97"/>
                    <a:pt x="16" y="98"/>
                  </a:cubicBezTo>
                  <a:cubicBezTo>
                    <a:pt x="16" y="98"/>
                    <a:pt x="17" y="99"/>
                    <a:pt x="17" y="99"/>
                  </a:cubicBezTo>
                  <a:cubicBezTo>
                    <a:pt x="15" y="98"/>
                    <a:pt x="16" y="100"/>
                    <a:pt x="15" y="98"/>
                  </a:cubicBezTo>
                  <a:cubicBezTo>
                    <a:pt x="16" y="99"/>
                    <a:pt x="16" y="98"/>
                    <a:pt x="15" y="97"/>
                  </a:cubicBezTo>
                  <a:cubicBezTo>
                    <a:pt x="12" y="96"/>
                    <a:pt x="15" y="97"/>
                    <a:pt x="13" y="95"/>
                  </a:cubicBezTo>
                  <a:cubicBezTo>
                    <a:pt x="13" y="96"/>
                    <a:pt x="11" y="95"/>
                    <a:pt x="9" y="94"/>
                  </a:cubicBezTo>
                  <a:cubicBezTo>
                    <a:pt x="9" y="94"/>
                    <a:pt x="10" y="94"/>
                    <a:pt x="10" y="94"/>
                  </a:cubicBezTo>
                  <a:cubicBezTo>
                    <a:pt x="11" y="95"/>
                    <a:pt x="11" y="95"/>
                    <a:pt x="12" y="96"/>
                  </a:cubicBezTo>
                  <a:cubicBezTo>
                    <a:pt x="12" y="96"/>
                    <a:pt x="12" y="97"/>
                    <a:pt x="13" y="98"/>
                  </a:cubicBezTo>
                  <a:cubicBezTo>
                    <a:pt x="13" y="98"/>
                    <a:pt x="11" y="97"/>
                    <a:pt x="11" y="97"/>
                  </a:cubicBezTo>
                  <a:cubicBezTo>
                    <a:pt x="12" y="97"/>
                    <a:pt x="11" y="98"/>
                    <a:pt x="10" y="98"/>
                  </a:cubicBezTo>
                  <a:cubicBezTo>
                    <a:pt x="13" y="99"/>
                    <a:pt x="11" y="99"/>
                    <a:pt x="12" y="100"/>
                  </a:cubicBezTo>
                  <a:cubicBezTo>
                    <a:pt x="13" y="100"/>
                    <a:pt x="15" y="100"/>
                    <a:pt x="16" y="101"/>
                  </a:cubicBezTo>
                  <a:cubicBezTo>
                    <a:pt x="15" y="101"/>
                    <a:pt x="15" y="100"/>
                    <a:pt x="14" y="100"/>
                  </a:cubicBezTo>
                  <a:cubicBezTo>
                    <a:pt x="15" y="101"/>
                    <a:pt x="12" y="99"/>
                    <a:pt x="14" y="101"/>
                  </a:cubicBezTo>
                  <a:cubicBezTo>
                    <a:pt x="13" y="100"/>
                    <a:pt x="11" y="99"/>
                    <a:pt x="10" y="98"/>
                  </a:cubicBezTo>
                  <a:cubicBezTo>
                    <a:pt x="10" y="99"/>
                    <a:pt x="9" y="97"/>
                    <a:pt x="8" y="98"/>
                  </a:cubicBezTo>
                  <a:cubicBezTo>
                    <a:pt x="9" y="99"/>
                    <a:pt x="10" y="99"/>
                    <a:pt x="10" y="100"/>
                  </a:cubicBezTo>
                  <a:cubicBezTo>
                    <a:pt x="8" y="100"/>
                    <a:pt x="9" y="101"/>
                    <a:pt x="9" y="102"/>
                  </a:cubicBezTo>
                  <a:cubicBezTo>
                    <a:pt x="8" y="101"/>
                    <a:pt x="6" y="100"/>
                    <a:pt x="6" y="100"/>
                  </a:cubicBezTo>
                  <a:cubicBezTo>
                    <a:pt x="6" y="101"/>
                    <a:pt x="8" y="101"/>
                    <a:pt x="7" y="101"/>
                  </a:cubicBezTo>
                  <a:cubicBezTo>
                    <a:pt x="6" y="101"/>
                    <a:pt x="6" y="101"/>
                    <a:pt x="6" y="101"/>
                  </a:cubicBezTo>
                  <a:cubicBezTo>
                    <a:pt x="7" y="101"/>
                    <a:pt x="5" y="101"/>
                    <a:pt x="7" y="102"/>
                  </a:cubicBezTo>
                  <a:cubicBezTo>
                    <a:pt x="5" y="101"/>
                    <a:pt x="5" y="101"/>
                    <a:pt x="5" y="101"/>
                  </a:cubicBezTo>
                  <a:cubicBezTo>
                    <a:pt x="5" y="101"/>
                    <a:pt x="6" y="102"/>
                    <a:pt x="6" y="102"/>
                  </a:cubicBezTo>
                  <a:cubicBezTo>
                    <a:pt x="5" y="101"/>
                    <a:pt x="4" y="101"/>
                    <a:pt x="4" y="101"/>
                  </a:cubicBezTo>
                  <a:cubicBezTo>
                    <a:pt x="2" y="100"/>
                    <a:pt x="4" y="101"/>
                    <a:pt x="4" y="102"/>
                  </a:cubicBezTo>
                  <a:cubicBezTo>
                    <a:pt x="5" y="102"/>
                    <a:pt x="5" y="102"/>
                    <a:pt x="5" y="102"/>
                  </a:cubicBezTo>
                  <a:cubicBezTo>
                    <a:pt x="6" y="103"/>
                    <a:pt x="4" y="103"/>
                    <a:pt x="5" y="104"/>
                  </a:cubicBezTo>
                  <a:cubicBezTo>
                    <a:pt x="3" y="103"/>
                    <a:pt x="3" y="103"/>
                    <a:pt x="3" y="103"/>
                  </a:cubicBezTo>
                  <a:cubicBezTo>
                    <a:pt x="4" y="104"/>
                    <a:pt x="4" y="104"/>
                    <a:pt x="4" y="104"/>
                  </a:cubicBezTo>
                  <a:cubicBezTo>
                    <a:pt x="3" y="103"/>
                    <a:pt x="2" y="103"/>
                    <a:pt x="3" y="103"/>
                  </a:cubicBezTo>
                  <a:cubicBezTo>
                    <a:pt x="0" y="101"/>
                    <a:pt x="0" y="101"/>
                    <a:pt x="0" y="101"/>
                  </a:cubicBezTo>
                  <a:cubicBezTo>
                    <a:pt x="1" y="101"/>
                    <a:pt x="2" y="102"/>
                    <a:pt x="3" y="103"/>
                  </a:cubicBezTo>
                  <a:cubicBezTo>
                    <a:pt x="4" y="103"/>
                    <a:pt x="4" y="102"/>
                    <a:pt x="3" y="102"/>
                  </a:cubicBezTo>
                  <a:cubicBezTo>
                    <a:pt x="3" y="102"/>
                    <a:pt x="3" y="102"/>
                    <a:pt x="3" y="102"/>
                  </a:cubicBezTo>
                  <a:cubicBezTo>
                    <a:pt x="2" y="101"/>
                    <a:pt x="2" y="101"/>
                    <a:pt x="1" y="101"/>
                  </a:cubicBezTo>
                  <a:cubicBezTo>
                    <a:pt x="1" y="101"/>
                    <a:pt x="0" y="101"/>
                    <a:pt x="1" y="101"/>
                  </a:cubicBezTo>
                  <a:cubicBezTo>
                    <a:pt x="0" y="100"/>
                    <a:pt x="0" y="100"/>
                    <a:pt x="0" y="100"/>
                  </a:cubicBezTo>
                  <a:cubicBezTo>
                    <a:pt x="1" y="100"/>
                    <a:pt x="1" y="100"/>
                    <a:pt x="2" y="100"/>
                  </a:cubicBezTo>
                  <a:cubicBezTo>
                    <a:pt x="0" y="100"/>
                    <a:pt x="0" y="99"/>
                    <a:pt x="0" y="99"/>
                  </a:cubicBezTo>
                  <a:cubicBezTo>
                    <a:pt x="2" y="100"/>
                    <a:pt x="0" y="98"/>
                    <a:pt x="0" y="98"/>
                  </a:cubicBezTo>
                  <a:cubicBezTo>
                    <a:pt x="2" y="99"/>
                    <a:pt x="3" y="99"/>
                    <a:pt x="3" y="100"/>
                  </a:cubicBezTo>
                  <a:cubicBezTo>
                    <a:pt x="4" y="100"/>
                    <a:pt x="3" y="100"/>
                    <a:pt x="4" y="100"/>
                  </a:cubicBezTo>
                  <a:cubicBezTo>
                    <a:pt x="3" y="99"/>
                    <a:pt x="2" y="98"/>
                    <a:pt x="1" y="97"/>
                  </a:cubicBezTo>
                  <a:cubicBezTo>
                    <a:pt x="2" y="98"/>
                    <a:pt x="2" y="98"/>
                    <a:pt x="2" y="98"/>
                  </a:cubicBezTo>
                  <a:cubicBezTo>
                    <a:pt x="2" y="97"/>
                    <a:pt x="0" y="97"/>
                    <a:pt x="1" y="96"/>
                  </a:cubicBezTo>
                  <a:cubicBezTo>
                    <a:pt x="2" y="96"/>
                    <a:pt x="2" y="95"/>
                    <a:pt x="3" y="95"/>
                  </a:cubicBezTo>
                  <a:cubicBezTo>
                    <a:pt x="4" y="96"/>
                    <a:pt x="4" y="96"/>
                    <a:pt x="4" y="96"/>
                  </a:cubicBezTo>
                  <a:cubicBezTo>
                    <a:pt x="1" y="94"/>
                    <a:pt x="3" y="94"/>
                    <a:pt x="2" y="93"/>
                  </a:cubicBezTo>
                  <a:cubicBezTo>
                    <a:pt x="4" y="93"/>
                    <a:pt x="2" y="91"/>
                    <a:pt x="4" y="92"/>
                  </a:cubicBezTo>
                  <a:cubicBezTo>
                    <a:pt x="4" y="90"/>
                    <a:pt x="4" y="89"/>
                    <a:pt x="5" y="88"/>
                  </a:cubicBezTo>
                  <a:cubicBezTo>
                    <a:pt x="6" y="89"/>
                    <a:pt x="6" y="89"/>
                    <a:pt x="6" y="89"/>
                  </a:cubicBezTo>
                  <a:cubicBezTo>
                    <a:pt x="5" y="88"/>
                    <a:pt x="7" y="90"/>
                    <a:pt x="7" y="89"/>
                  </a:cubicBezTo>
                  <a:cubicBezTo>
                    <a:pt x="6" y="89"/>
                    <a:pt x="6" y="88"/>
                    <a:pt x="5" y="87"/>
                  </a:cubicBezTo>
                  <a:cubicBezTo>
                    <a:pt x="6" y="87"/>
                    <a:pt x="5" y="86"/>
                    <a:pt x="5" y="85"/>
                  </a:cubicBezTo>
                  <a:cubicBezTo>
                    <a:pt x="6" y="86"/>
                    <a:pt x="6" y="86"/>
                    <a:pt x="6" y="86"/>
                  </a:cubicBezTo>
                  <a:cubicBezTo>
                    <a:pt x="4" y="84"/>
                    <a:pt x="6" y="84"/>
                    <a:pt x="7" y="84"/>
                  </a:cubicBezTo>
                  <a:cubicBezTo>
                    <a:pt x="7" y="84"/>
                    <a:pt x="8" y="85"/>
                    <a:pt x="8" y="85"/>
                  </a:cubicBezTo>
                  <a:cubicBezTo>
                    <a:pt x="7" y="83"/>
                    <a:pt x="7" y="83"/>
                    <a:pt x="6" y="82"/>
                  </a:cubicBezTo>
                  <a:cubicBezTo>
                    <a:pt x="6" y="82"/>
                    <a:pt x="7" y="81"/>
                    <a:pt x="8" y="81"/>
                  </a:cubicBezTo>
                  <a:cubicBezTo>
                    <a:pt x="6" y="79"/>
                    <a:pt x="8" y="78"/>
                    <a:pt x="8" y="76"/>
                  </a:cubicBezTo>
                  <a:cubicBezTo>
                    <a:pt x="9" y="77"/>
                    <a:pt x="9" y="77"/>
                    <a:pt x="9" y="77"/>
                  </a:cubicBezTo>
                  <a:cubicBezTo>
                    <a:pt x="7" y="74"/>
                    <a:pt x="10" y="74"/>
                    <a:pt x="9" y="72"/>
                  </a:cubicBezTo>
                  <a:cubicBezTo>
                    <a:pt x="12" y="74"/>
                    <a:pt x="12" y="74"/>
                    <a:pt x="12" y="74"/>
                  </a:cubicBezTo>
                  <a:cubicBezTo>
                    <a:pt x="12" y="74"/>
                    <a:pt x="11" y="72"/>
                    <a:pt x="10" y="72"/>
                  </a:cubicBezTo>
                  <a:cubicBezTo>
                    <a:pt x="11" y="72"/>
                    <a:pt x="9" y="70"/>
                    <a:pt x="11" y="71"/>
                  </a:cubicBezTo>
                  <a:cubicBezTo>
                    <a:pt x="12" y="71"/>
                    <a:pt x="10" y="70"/>
                    <a:pt x="10" y="70"/>
                  </a:cubicBezTo>
                  <a:cubicBezTo>
                    <a:pt x="12" y="69"/>
                    <a:pt x="12" y="69"/>
                    <a:pt x="12" y="68"/>
                  </a:cubicBezTo>
                  <a:cubicBezTo>
                    <a:pt x="11" y="68"/>
                    <a:pt x="11" y="68"/>
                    <a:pt x="11" y="68"/>
                  </a:cubicBezTo>
                  <a:cubicBezTo>
                    <a:pt x="12" y="69"/>
                    <a:pt x="13" y="69"/>
                    <a:pt x="13" y="69"/>
                  </a:cubicBezTo>
                  <a:cubicBezTo>
                    <a:pt x="12" y="68"/>
                    <a:pt x="14" y="69"/>
                    <a:pt x="11" y="67"/>
                  </a:cubicBezTo>
                  <a:cubicBezTo>
                    <a:pt x="13" y="67"/>
                    <a:pt x="11" y="65"/>
                    <a:pt x="13" y="65"/>
                  </a:cubicBezTo>
                  <a:cubicBezTo>
                    <a:pt x="13" y="65"/>
                    <a:pt x="13" y="65"/>
                    <a:pt x="12" y="65"/>
                  </a:cubicBezTo>
                  <a:cubicBezTo>
                    <a:pt x="13" y="64"/>
                    <a:pt x="14" y="64"/>
                    <a:pt x="13" y="63"/>
                  </a:cubicBezTo>
                  <a:cubicBezTo>
                    <a:pt x="14" y="63"/>
                    <a:pt x="15" y="64"/>
                    <a:pt x="15" y="64"/>
                  </a:cubicBezTo>
                  <a:cubicBezTo>
                    <a:pt x="15" y="63"/>
                    <a:pt x="14" y="63"/>
                    <a:pt x="14" y="63"/>
                  </a:cubicBezTo>
                  <a:cubicBezTo>
                    <a:pt x="13" y="61"/>
                    <a:pt x="16" y="61"/>
                    <a:pt x="16" y="60"/>
                  </a:cubicBezTo>
                  <a:cubicBezTo>
                    <a:pt x="16" y="58"/>
                    <a:pt x="17" y="57"/>
                    <a:pt x="18" y="55"/>
                  </a:cubicBezTo>
                  <a:cubicBezTo>
                    <a:pt x="19" y="55"/>
                    <a:pt x="19" y="55"/>
                    <a:pt x="19" y="55"/>
                  </a:cubicBezTo>
                  <a:cubicBezTo>
                    <a:pt x="17" y="54"/>
                    <a:pt x="21" y="55"/>
                    <a:pt x="19" y="53"/>
                  </a:cubicBezTo>
                  <a:cubicBezTo>
                    <a:pt x="19" y="54"/>
                    <a:pt x="19" y="53"/>
                    <a:pt x="20" y="54"/>
                  </a:cubicBezTo>
                  <a:cubicBezTo>
                    <a:pt x="19" y="52"/>
                    <a:pt x="22" y="53"/>
                    <a:pt x="21" y="52"/>
                  </a:cubicBezTo>
                  <a:cubicBezTo>
                    <a:pt x="21" y="52"/>
                    <a:pt x="21" y="52"/>
                    <a:pt x="21" y="52"/>
                  </a:cubicBezTo>
                  <a:cubicBezTo>
                    <a:pt x="22" y="52"/>
                    <a:pt x="21" y="51"/>
                    <a:pt x="22" y="51"/>
                  </a:cubicBezTo>
                  <a:cubicBezTo>
                    <a:pt x="23" y="51"/>
                    <a:pt x="23" y="51"/>
                    <a:pt x="23" y="51"/>
                  </a:cubicBezTo>
                  <a:cubicBezTo>
                    <a:pt x="24" y="52"/>
                    <a:pt x="21" y="50"/>
                    <a:pt x="24" y="51"/>
                  </a:cubicBezTo>
                  <a:cubicBezTo>
                    <a:pt x="24" y="51"/>
                    <a:pt x="23" y="50"/>
                    <a:pt x="23" y="50"/>
                  </a:cubicBezTo>
                  <a:cubicBezTo>
                    <a:pt x="25" y="49"/>
                    <a:pt x="24" y="47"/>
                    <a:pt x="24" y="45"/>
                  </a:cubicBezTo>
                  <a:cubicBezTo>
                    <a:pt x="26" y="45"/>
                    <a:pt x="28" y="48"/>
                    <a:pt x="27" y="46"/>
                  </a:cubicBezTo>
                  <a:cubicBezTo>
                    <a:pt x="27" y="46"/>
                    <a:pt x="26" y="45"/>
                    <a:pt x="26" y="46"/>
                  </a:cubicBezTo>
                  <a:cubicBezTo>
                    <a:pt x="26" y="45"/>
                    <a:pt x="30" y="47"/>
                    <a:pt x="28" y="46"/>
                  </a:cubicBezTo>
                  <a:cubicBezTo>
                    <a:pt x="27" y="45"/>
                    <a:pt x="28" y="45"/>
                    <a:pt x="27" y="45"/>
                  </a:cubicBezTo>
                  <a:cubicBezTo>
                    <a:pt x="28" y="44"/>
                    <a:pt x="29" y="45"/>
                    <a:pt x="29" y="44"/>
                  </a:cubicBezTo>
                  <a:cubicBezTo>
                    <a:pt x="29" y="45"/>
                    <a:pt x="29" y="45"/>
                    <a:pt x="29" y="45"/>
                  </a:cubicBezTo>
                  <a:cubicBezTo>
                    <a:pt x="27" y="43"/>
                    <a:pt x="29" y="43"/>
                    <a:pt x="27" y="41"/>
                  </a:cubicBezTo>
                  <a:cubicBezTo>
                    <a:pt x="28" y="37"/>
                    <a:pt x="28" y="33"/>
                    <a:pt x="30" y="30"/>
                  </a:cubicBezTo>
                  <a:cubicBezTo>
                    <a:pt x="32" y="28"/>
                    <a:pt x="33" y="24"/>
                    <a:pt x="36" y="22"/>
                  </a:cubicBezTo>
                  <a:cubicBezTo>
                    <a:pt x="38" y="22"/>
                    <a:pt x="38" y="22"/>
                    <a:pt x="38" y="21"/>
                  </a:cubicBezTo>
                  <a:cubicBezTo>
                    <a:pt x="38" y="21"/>
                    <a:pt x="38" y="21"/>
                    <a:pt x="38" y="21"/>
                  </a:cubicBezTo>
                  <a:cubicBezTo>
                    <a:pt x="37" y="20"/>
                    <a:pt x="39" y="21"/>
                    <a:pt x="37" y="20"/>
                  </a:cubicBezTo>
                  <a:cubicBezTo>
                    <a:pt x="38" y="19"/>
                    <a:pt x="38" y="17"/>
                    <a:pt x="39" y="16"/>
                  </a:cubicBezTo>
                  <a:cubicBezTo>
                    <a:pt x="39" y="16"/>
                    <a:pt x="40" y="17"/>
                    <a:pt x="40" y="17"/>
                  </a:cubicBezTo>
                  <a:cubicBezTo>
                    <a:pt x="39" y="16"/>
                    <a:pt x="39" y="16"/>
                    <a:pt x="39" y="16"/>
                  </a:cubicBezTo>
                  <a:cubicBezTo>
                    <a:pt x="40" y="16"/>
                    <a:pt x="40" y="16"/>
                    <a:pt x="40" y="16"/>
                  </a:cubicBezTo>
                  <a:cubicBezTo>
                    <a:pt x="39" y="16"/>
                    <a:pt x="39" y="15"/>
                    <a:pt x="38" y="15"/>
                  </a:cubicBezTo>
                  <a:cubicBezTo>
                    <a:pt x="38" y="12"/>
                    <a:pt x="43" y="11"/>
                    <a:pt x="44" y="7"/>
                  </a:cubicBezTo>
                  <a:cubicBezTo>
                    <a:pt x="45" y="7"/>
                    <a:pt x="45" y="6"/>
                    <a:pt x="45" y="5"/>
                  </a:cubicBezTo>
                  <a:cubicBezTo>
                    <a:pt x="49" y="4"/>
                    <a:pt x="52" y="3"/>
                    <a:pt x="51" y="0"/>
                  </a:cubicBezTo>
                  <a:cubicBezTo>
                    <a:pt x="51" y="0"/>
                    <a:pt x="56" y="2"/>
                    <a:pt x="5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p:nvPr/>
          </p:nvSpPr>
          <p:spPr bwMode="auto">
            <a:xfrm>
              <a:off x="9640888" y="2033588"/>
              <a:ext cx="11112" cy="3175"/>
            </a:xfrm>
            <a:custGeom>
              <a:avLst/>
              <a:gdLst>
                <a:gd name="T0" fmla="*/ 0 w 3"/>
                <a:gd name="T1" fmla="*/ 0 h 1"/>
                <a:gd name="T2" fmla="*/ 3 w 3"/>
                <a:gd name="T3" fmla="*/ 1 h 1"/>
                <a:gd name="T4" fmla="*/ 0 w 3"/>
                <a:gd name="T5" fmla="*/ 0 h 1"/>
              </a:gdLst>
              <a:ahLst/>
              <a:cxnLst>
                <a:cxn ang="0">
                  <a:pos x="T0" y="T1"/>
                </a:cxn>
                <a:cxn ang="0">
                  <a:pos x="T2" y="T3"/>
                </a:cxn>
                <a:cxn ang="0">
                  <a:pos x="T4" y="T5"/>
                </a:cxn>
              </a:cxnLst>
              <a:rect l="0" t="0" r="r" b="b"/>
              <a:pathLst>
                <a:path w="3" h="1">
                  <a:moveTo>
                    <a:pt x="0" y="0"/>
                  </a:moveTo>
                  <a:cubicBezTo>
                    <a:pt x="1" y="0"/>
                    <a:pt x="2" y="0"/>
                    <a:pt x="3"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p:nvPr/>
          </p:nvSpPr>
          <p:spPr bwMode="auto">
            <a:xfrm>
              <a:off x="9690100" y="20256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cubicBezTo>
                    <a:pt x="1"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p:nvPr/>
          </p:nvSpPr>
          <p:spPr bwMode="auto">
            <a:xfrm>
              <a:off x="9693275" y="2019301"/>
              <a:ext cx="7937" cy="6350"/>
            </a:xfrm>
            <a:custGeom>
              <a:avLst/>
              <a:gdLst>
                <a:gd name="T0" fmla="*/ 0 w 2"/>
                <a:gd name="T1" fmla="*/ 0 h 2"/>
                <a:gd name="T2" fmla="*/ 2 w 2"/>
                <a:gd name="T3" fmla="*/ 2 h 2"/>
                <a:gd name="T4" fmla="*/ 0 w 2"/>
                <a:gd name="T5" fmla="*/ 0 h 2"/>
              </a:gdLst>
              <a:ahLst/>
              <a:cxnLst>
                <a:cxn ang="0">
                  <a:pos x="T0" y="T1"/>
                </a:cxn>
                <a:cxn ang="0">
                  <a:pos x="T2" y="T3"/>
                </a:cxn>
                <a:cxn ang="0">
                  <a:pos x="T4" y="T5"/>
                </a:cxn>
              </a:cxnLst>
              <a:rect l="0" t="0" r="r" b="b"/>
              <a:pathLst>
                <a:path w="2" h="2">
                  <a:moveTo>
                    <a:pt x="0" y="0"/>
                  </a:moveTo>
                  <a:cubicBezTo>
                    <a:pt x="1" y="1"/>
                    <a:pt x="2" y="1"/>
                    <a:pt x="2"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p:nvPr/>
          </p:nvSpPr>
          <p:spPr bwMode="auto">
            <a:xfrm>
              <a:off x="9712325" y="2019301"/>
              <a:ext cx="4762" cy="3175"/>
            </a:xfrm>
            <a:custGeom>
              <a:avLst/>
              <a:gdLst>
                <a:gd name="T0" fmla="*/ 0 w 1"/>
                <a:gd name="T1" fmla="*/ 0 h 1"/>
                <a:gd name="T2" fmla="*/ 0 w 1"/>
                <a:gd name="T3" fmla="*/ 1 h 1"/>
                <a:gd name="T4" fmla="*/ 0 w 1"/>
                <a:gd name="T5" fmla="*/ 0 h 1"/>
              </a:gdLst>
              <a:ahLst/>
              <a:cxnLst>
                <a:cxn ang="0">
                  <a:pos x="T0" y="T1"/>
                </a:cxn>
                <a:cxn ang="0">
                  <a:pos x="T2" y="T3"/>
                </a:cxn>
                <a:cxn ang="0">
                  <a:pos x="T4" y="T5"/>
                </a:cxn>
              </a:cxnLst>
              <a:rect l="0" t="0" r="r" b="b"/>
              <a:pathLst>
                <a:path w="1" h="1">
                  <a:moveTo>
                    <a:pt x="0" y="0"/>
                  </a:moveTo>
                  <a:cubicBezTo>
                    <a:pt x="0" y="1"/>
                    <a:pt x="1"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p:nvPr/>
          </p:nvSpPr>
          <p:spPr bwMode="auto">
            <a:xfrm>
              <a:off x="9705975" y="2014538"/>
              <a:ext cx="3175"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0" y="0"/>
                    <a:pt x="0" y="0"/>
                    <a:pt x="1" y="1"/>
                  </a:cubicBezTo>
                  <a:cubicBezTo>
                    <a:pt x="0"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p:nvPr/>
          </p:nvSpPr>
          <p:spPr bwMode="auto">
            <a:xfrm>
              <a:off x="9720263" y="2003426"/>
              <a:ext cx="3175" cy="7938"/>
            </a:xfrm>
            <a:custGeom>
              <a:avLst/>
              <a:gdLst>
                <a:gd name="T0" fmla="*/ 0 w 1"/>
                <a:gd name="T1" fmla="*/ 1 h 2"/>
                <a:gd name="T2" fmla="*/ 0 w 1"/>
                <a:gd name="T3" fmla="*/ 1 h 2"/>
                <a:gd name="T4" fmla="*/ 0 w 1"/>
                <a:gd name="T5" fmla="*/ 1 h 2"/>
              </a:gdLst>
              <a:ahLst/>
              <a:cxnLst>
                <a:cxn ang="0">
                  <a:pos x="T0" y="T1"/>
                </a:cxn>
                <a:cxn ang="0">
                  <a:pos x="T2" y="T3"/>
                </a:cxn>
                <a:cxn ang="0">
                  <a:pos x="T4" y="T5"/>
                </a:cxn>
              </a:cxnLst>
              <a:rect l="0" t="0" r="r" b="b"/>
              <a:pathLst>
                <a:path w="1" h="2">
                  <a:moveTo>
                    <a:pt x="0" y="1"/>
                  </a:moveTo>
                  <a:cubicBezTo>
                    <a:pt x="0" y="1"/>
                    <a:pt x="0" y="0"/>
                    <a:pt x="0" y="1"/>
                  </a:cubicBezTo>
                  <a:cubicBezTo>
                    <a:pt x="0" y="1"/>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p:nvPr/>
          </p:nvSpPr>
          <p:spPr bwMode="auto">
            <a:xfrm>
              <a:off x="9720263" y="2000251"/>
              <a:ext cx="3175"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cubicBezTo>
                    <a:pt x="0" y="0"/>
                    <a:pt x="0" y="0"/>
                    <a:pt x="0" y="0"/>
                  </a:cubicBezTo>
                  <a:cubicBezTo>
                    <a:pt x="0" y="0"/>
                    <a:pt x="1" y="0"/>
                    <a:pt x="1" y="0"/>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9772650" y="1879601"/>
              <a:ext cx="4762" cy="3175"/>
            </a:xfrm>
            <a:custGeom>
              <a:avLst/>
              <a:gdLst>
                <a:gd name="T0" fmla="*/ 0 w 3"/>
                <a:gd name="T1" fmla="*/ 0 h 2"/>
                <a:gd name="T2" fmla="*/ 3 w 3"/>
                <a:gd name="T3" fmla="*/ 2 h 2"/>
                <a:gd name="T4" fmla="*/ 0 w 3"/>
                <a:gd name="T5" fmla="*/ 0 h 2"/>
                <a:gd name="T6" fmla="*/ 0 w 3"/>
                <a:gd name="T7" fmla="*/ 0 h 2"/>
              </a:gdLst>
              <a:ahLst/>
              <a:cxnLst>
                <a:cxn ang="0">
                  <a:pos x="T0" y="T1"/>
                </a:cxn>
                <a:cxn ang="0">
                  <a:pos x="T2" y="T3"/>
                </a:cxn>
                <a:cxn ang="0">
                  <a:pos x="T4" y="T5"/>
                </a:cxn>
                <a:cxn ang="0">
                  <a:pos x="T6" y="T7"/>
                </a:cxn>
              </a:cxnLst>
              <a:rect l="0" t="0" r="r" b="b"/>
              <a:pathLst>
                <a:path w="3" h="2">
                  <a:moveTo>
                    <a:pt x="0" y="0"/>
                  </a:moveTo>
                  <a:lnTo>
                    <a:pt x="3"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87"/>
            <p:cNvSpPr/>
            <p:nvPr/>
          </p:nvSpPr>
          <p:spPr bwMode="auto">
            <a:xfrm>
              <a:off x="9802813" y="1830388"/>
              <a:ext cx="3175" cy="3175"/>
            </a:xfrm>
            <a:custGeom>
              <a:avLst/>
              <a:gdLst>
                <a:gd name="T0" fmla="*/ 0 w 1"/>
                <a:gd name="T1" fmla="*/ 0 h 1"/>
                <a:gd name="T2" fmla="*/ 1 w 1"/>
                <a:gd name="T3" fmla="*/ 0 h 1"/>
                <a:gd name="T4" fmla="*/ 0 w 1"/>
                <a:gd name="T5" fmla="*/ 0 h 1"/>
              </a:gdLst>
              <a:ahLst/>
              <a:cxnLst>
                <a:cxn ang="0">
                  <a:pos x="T0" y="T1"/>
                </a:cxn>
                <a:cxn ang="0">
                  <a:pos x="T2" y="T3"/>
                </a:cxn>
                <a:cxn ang="0">
                  <a:pos x="T4" y="T5"/>
                </a:cxn>
              </a:cxnLst>
              <a:rect l="0" t="0" r="r" b="b"/>
              <a:pathLst>
                <a:path w="1" h="1">
                  <a:moveTo>
                    <a:pt x="0" y="0"/>
                  </a:moveTo>
                  <a:cubicBezTo>
                    <a:pt x="0" y="0"/>
                    <a:pt x="1" y="0"/>
                    <a:pt x="1" y="0"/>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p:nvPr/>
          </p:nvSpPr>
          <p:spPr bwMode="auto">
            <a:xfrm>
              <a:off x="9799638" y="1792288"/>
              <a:ext cx="3175" cy="4763"/>
            </a:xfrm>
            <a:custGeom>
              <a:avLst/>
              <a:gdLst>
                <a:gd name="T0" fmla="*/ 2 w 2"/>
                <a:gd name="T1" fmla="*/ 3 h 3"/>
                <a:gd name="T2" fmla="*/ 2 w 2"/>
                <a:gd name="T3" fmla="*/ 3 h 3"/>
                <a:gd name="T4" fmla="*/ 0 w 2"/>
                <a:gd name="T5" fmla="*/ 0 h 3"/>
                <a:gd name="T6" fmla="*/ 2 w 2"/>
                <a:gd name="T7" fmla="*/ 3 h 3"/>
              </a:gdLst>
              <a:ahLst/>
              <a:cxnLst>
                <a:cxn ang="0">
                  <a:pos x="T0" y="T1"/>
                </a:cxn>
                <a:cxn ang="0">
                  <a:pos x="T2" y="T3"/>
                </a:cxn>
                <a:cxn ang="0">
                  <a:pos x="T4" y="T5"/>
                </a:cxn>
                <a:cxn ang="0">
                  <a:pos x="T6" y="T7"/>
                </a:cxn>
              </a:cxnLst>
              <a:rect l="0" t="0" r="r" b="b"/>
              <a:pathLst>
                <a:path w="2" h="3">
                  <a:moveTo>
                    <a:pt x="2" y="3"/>
                  </a:moveTo>
                  <a:lnTo>
                    <a:pt x="2" y="3"/>
                  </a:lnTo>
                  <a:lnTo>
                    <a:pt x="0" y="0"/>
                  </a:lnTo>
                  <a:lnTo>
                    <a:pt x="2" y="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p:nvPr/>
          </p:nvSpPr>
          <p:spPr bwMode="auto">
            <a:xfrm>
              <a:off x="9937750" y="2360613"/>
              <a:ext cx="4762" cy="7938"/>
            </a:xfrm>
            <a:custGeom>
              <a:avLst/>
              <a:gdLst>
                <a:gd name="T0" fmla="*/ 0 w 1"/>
                <a:gd name="T1" fmla="*/ 0 h 2"/>
                <a:gd name="T2" fmla="*/ 0 w 1"/>
                <a:gd name="T3" fmla="*/ 1 h 2"/>
                <a:gd name="T4" fmla="*/ 0 w 1"/>
                <a:gd name="T5" fmla="*/ 0 h 2"/>
              </a:gdLst>
              <a:ahLst/>
              <a:cxnLst>
                <a:cxn ang="0">
                  <a:pos x="T0" y="T1"/>
                </a:cxn>
                <a:cxn ang="0">
                  <a:pos x="T2" y="T3"/>
                </a:cxn>
                <a:cxn ang="0">
                  <a:pos x="T4" y="T5"/>
                </a:cxn>
              </a:cxnLst>
              <a:rect l="0" t="0" r="r" b="b"/>
              <a:pathLst>
                <a:path w="1" h="2">
                  <a:moveTo>
                    <a:pt x="0" y="0"/>
                  </a:moveTo>
                  <a:cubicBezTo>
                    <a:pt x="0" y="1"/>
                    <a:pt x="1" y="2"/>
                    <a:pt x="0" y="1"/>
                  </a:cubicBezTo>
                  <a:cubicBezTo>
                    <a:pt x="0" y="0"/>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p:nvPr/>
          </p:nvSpPr>
          <p:spPr bwMode="auto">
            <a:xfrm>
              <a:off x="9945688" y="2259013"/>
              <a:ext cx="376237" cy="158750"/>
            </a:xfrm>
            <a:custGeom>
              <a:avLst/>
              <a:gdLst>
                <a:gd name="T0" fmla="*/ 89 w 100"/>
                <a:gd name="T1" fmla="*/ 12 h 42"/>
                <a:gd name="T2" fmla="*/ 86 w 100"/>
                <a:gd name="T3" fmla="*/ 13 h 42"/>
                <a:gd name="T4" fmla="*/ 81 w 100"/>
                <a:gd name="T5" fmla="*/ 19 h 42"/>
                <a:gd name="T6" fmla="*/ 79 w 100"/>
                <a:gd name="T7" fmla="*/ 19 h 42"/>
                <a:gd name="T8" fmla="*/ 72 w 100"/>
                <a:gd name="T9" fmla="*/ 19 h 42"/>
                <a:gd name="T10" fmla="*/ 70 w 100"/>
                <a:gd name="T11" fmla="*/ 19 h 42"/>
                <a:gd name="T12" fmla="*/ 67 w 100"/>
                <a:gd name="T13" fmla="*/ 22 h 42"/>
                <a:gd name="T14" fmla="*/ 64 w 100"/>
                <a:gd name="T15" fmla="*/ 22 h 42"/>
                <a:gd name="T16" fmla="*/ 62 w 100"/>
                <a:gd name="T17" fmla="*/ 21 h 42"/>
                <a:gd name="T18" fmla="*/ 61 w 100"/>
                <a:gd name="T19" fmla="*/ 23 h 42"/>
                <a:gd name="T20" fmla="*/ 57 w 100"/>
                <a:gd name="T21" fmla="*/ 26 h 42"/>
                <a:gd name="T22" fmla="*/ 55 w 100"/>
                <a:gd name="T23" fmla="*/ 26 h 42"/>
                <a:gd name="T24" fmla="*/ 53 w 100"/>
                <a:gd name="T25" fmla="*/ 29 h 42"/>
                <a:gd name="T26" fmla="*/ 51 w 100"/>
                <a:gd name="T27" fmla="*/ 28 h 42"/>
                <a:gd name="T28" fmla="*/ 48 w 100"/>
                <a:gd name="T29" fmla="*/ 29 h 42"/>
                <a:gd name="T30" fmla="*/ 44 w 100"/>
                <a:gd name="T31" fmla="*/ 28 h 42"/>
                <a:gd name="T32" fmla="*/ 42 w 100"/>
                <a:gd name="T33" fmla="*/ 30 h 42"/>
                <a:gd name="T34" fmla="*/ 41 w 100"/>
                <a:gd name="T35" fmla="*/ 28 h 42"/>
                <a:gd name="T36" fmla="*/ 39 w 100"/>
                <a:gd name="T37" fmla="*/ 30 h 42"/>
                <a:gd name="T38" fmla="*/ 39 w 100"/>
                <a:gd name="T39" fmla="*/ 30 h 42"/>
                <a:gd name="T40" fmla="*/ 37 w 100"/>
                <a:gd name="T41" fmla="*/ 31 h 42"/>
                <a:gd name="T42" fmla="*/ 32 w 100"/>
                <a:gd name="T43" fmla="*/ 32 h 42"/>
                <a:gd name="T44" fmla="*/ 30 w 100"/>
                <a:gd name="T45" fmla="*/ 33 h 42"/>
                <a:gd name="T46" fmla="*/ 28 w 100"/>
                <a:gd name="T47" fmla="*/ 33 h 42"/>
                <a:gd name="T48" fmla="*/ 24 w 100"/>
                <a:gd name="T49" fmla="*/ 34 h 42"/>
                <a:gd name="T50" fmla="*/ 22 w 100"/>
                <a:gd name="T51" fmla="*/ 29 h 42"/>
                <a:gd name="T52" fmla="*/ 22 w 100"/>
                <a:gd name="T53" fmla="*/ 34 h 42"/>
                <a:gd name="T54" fmla="*/ 21 w 100"/>
                <a:gd name="T55" fmla="*/ 39 h 42"/>
                <a:gd name="T56" fmla="*/ 19 w 100"/>
                <a:gd name="T57" fmla="*/ 37 h 42"/>
                <a:gd name="T58" fmla="*/ 19 w 100"/>
                <a:gd name="T59" fmla="*/ 40 h 42"/>
                <a:gd name="T60" fmla="*/ 17 w 100"/>
                <a:gd name="T61" fmla="*/ 38 h 42"/>
                <a:gd name="T62" fmla="*/ 15 w 100"/>
                <a:gd name="T63" fmla="*/ 34 h 42"/>
                <a:gd name="T64" fmla="*/ 14 w 100"/>
                <a:gd name="T65" fmla="*/ 39 h 42"/>
                <a:gd name="T66" fmla="*/ 13 w 100"/>
                <a:gd name="T67" fmla="*/ 37 h 42"/>
                <a:gd name="T68" fmla="*/ 12 w 100"/>
                <a:gd name="T69" fmla="*/ 39 h 42"/>
                <a:gd name="T70" fmla="*/ 11 w 100"/>
                <a:gd name="T71" fmla="*/ 40 h 42"/>
                <a:gd name="T72" fmla="*/ 10 w 100"/>
                <a:gd name="T73" fmla="*/ 34 h 42"/>
                <a:gd name="T74" fmla="*/ 8 w 100"/>
                <a:gd name="T75" fmla="*/ 38 h 42"/>
                <a:gd name="T76" fmla="*/ 3 w 100"/>
                <a:gd name="T77" fmla="*/ 32 h 42"/>
                <a:gd name="T78" fmla="*/ 2 w 100"/>
                <a:gd name="T79" fmla="*/ 31 h 42"/>
                <a:gd name="T80" fmla="*/ 0 w 100"/>
                <a:gd name="T81" fmla="*/ 31 h 42"/>
                <a:gd name="T82" fmla="*/ 0 w 100"/>
                <a:gd name="T83" fmla="*/ 28 h 42"/>
                <a:gd name="T84" fmla="*/ 3 w 100"/>
                <a:gd name="T85" fmla="*/ 30 h 42"/>
                <a:gd name="T86" fmla="*/ 6 w 100"/>
                <a:gd name="T87" fmla="*/ 25 h 42"/>
                <a:gd name="T88" fmla="*/ 13 w 100"/>
                <a:gd name="T89" fmla="*/ 21 h 42"/>
                <a:gd name="T90" fmla="*/ 21 w 100"/>
                <a:gd name="T91" fmla="*/ 18 h 42"/>
                <a:gd name="T92" fmla="*/ 27 w 100"/>
                <a:gd name="T93" fmla="*/ 16 h 42"/>
                <a:gd name="T94" fmla="*/ 32 w 100"/>
                <a:gd name="T95" fmla="*/ 14 h 42"/>
                <a:gd name="T96" fmla="*/ 42 w 100"/>
                <a:gd name="T97" fmla="*/ 14 h 42"/>
                <a:gd name="T98" fmla="*/ 47 w 100"/>
                <a:gd name="T99" fmla="*/ 15 h 42"/>
                <a:gd name="T100" fmla="*/ 54 w 100"/>
                <a:gd name="T101" fmla="*/ 15 h 42"/>
                <a:gd name="T102" fmla="*/ 75 w 100"/>
                <a:gd name="T103" fmla="*/ 5 h 42"/>
                <a:gd name="T104" fmla="*/ 80 w 100"/>
                <a:gd name="T105" fmla="*/ 4 h 42"/>
                <a:gd name="T106" fmla="*/ 99 w 100"/>
                <a:gd name="T107" fmla="*/ 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0" h="42">
                  <a:moveTo>
                    <a:pt x="99" y="9"/>
                  </a:moveTo>
                  <a:cubicBezTo>
                    <a:pt x="99" y="14"/>
                    <a:pt x="96" y="10"/>
                    <a:pt x="96" y="13"/>
                  </a:cubicBezTo>
                  <a:cubicBezTo>
                    <a:pt x="96" y="13"/>
                    <a:pt x="95" y="10"/>
                    <a:pt x="95" y="11"/>
                  </a:cubicBezTo>
                  <a:cubicBezTo>
                    <a:pt x="95" y="15"/>
                    <a:pt x="92" y="13"/>
                    <a:pt x="90" y="11"/>
                  </a:cubicBezTo>
                  <a:cubicBezTo>
                    <a:pt x="90" y="10"/>
                    <a:pt x="90" y="10"/>
                    <a:pt x="90" y="10"/>
                  </a:cubicBezTo>
                  <a:cubicBezTo>
                    <a:pt x="89" y="10"/>
                    <a:pt x="90" y="12"/>
                    <a:pt x="89" y="12"/>
                  </a:cubicBezTo>
                  <a:cubicBezTo>
                    <a:pt x="89" y="11"/>
                    <a:pt x="89" y="11"/>
                    <a:pt x="89" y="11"/>
                  </a:cubicBezTo>
                  <a:cubicBezTo>
                    <a:pt x="89" y="12"/>
                    <a:pt x="89" y="11"/>
                    <a:pt x="89" y="12"/>
                  </a:cubicBezTo>
                  <a:cubicBezTo>
                    <a:pt x="88" y="12"/>
                    <a:pt x="88" y="11"/>
                    <a:pt x="88" y="10"/>
                  </a:cubicBezTo>
                  <a:cubicBezTo>
                    <a:pt x="88" y="12"/>
                    <a:pt x="88" y="12"/>
                    <a:pt x="88" y="12"/>
                  </a:cubicBezTo>
                  <a:cubicBezTo>
                    <a:pt x="88" y="16"/>
                    <a:pt x="87" y="12"/>
                    <a:pt x="87" y="14"/>
                  </a:cubicBezTo>
                  <a:cubicBezTo>
                    <a:pt x="86" y="13"/>
                    <a:pt x="86" y="13"/>
                    <a:pt x="86" y="13"/>
                  </a:cubicBezTo>
                  <a:cubicBezTo>
                    <a:pt x="86" y="16"/>
                    <a:pt x="84" y="15"/>
                    <a:pt x="83" y="17"/>
                  </a:cubicBezTo>
                  <a:cubicBezTo>
                    <a:pt x="83" y="14"/>
                    <a:pt x="83" y="14"/>
                    <a:pt x="83" y="14"/>
                  </a:cubicBezTo>
                  <a:cubicBezTo>
                    <a:pt x="83" y="16"/>
                    <a:pt x="83" y="17"/>
                    <a:pt x="83" y="17"/>
                  </a:cubicBezTo>
                  <a:cubicBezTo>
                    <a:pt x="82" y="15"/>
                    <a:pt x="82" y="19"/>
                    <a:pt x="82" y="18"/>
                  </a:cubicBezTo>
                  <a:cubicBezTo>
                    <a:pt x="82" y="17"/>
                    <a:pt x="82" y="17"/>
                    <a:pt x="82" y="17"/>
                  </a:cubicBezTo>
                  <a:cubicBezTo>
                    <a:pt x="82" y="19"/>
                    <a:pt x="81" y="16"/>
                    <a:pt x="81" y="19"/>
                  </a:cubicBezTo>
                  <a:cubicBezTo>
                    <a:pt x="81" y="17"/>
                    <a:pt x="81" y="17"/>
                    <a:pt x="81" y="17"/>
                  </a:cubicBezTo>
                  <a:cubicBezTo>
                    <a:pt x="81" y="20"/>
                    <a:pt x="80" y="16"/>
                    <a:pt x="80" y="18"/>
                  </a:cubicBezTo>
                  <a:cubicBezTo>
                    <a:pt x="80" y="18"/>
                    <a:pt x="80" y="18"/>
                    <a:pt x="80" y="18"/>
                  </a:cubicBezTo>
                  <a:cubicBezTo>
                    <a:pt x="80" y="19"/>
                    <a:pt x="80" y="17"/>
                    <a:pt x="80" y="18"/>
                  </a:cubicBezTo>
                  <a:cubicBezTo>
                    <a:pt x="80" y="18"/>
                    <a:pt x="80" y="18"/>
                    <a:pt x="80" y="18"/>
                  </a:cubicBezTo>
                  <a:cubicBezTo>
                    <a:pt x="79" y="18"/>
                    <a:pt x="79" y="17"/>
                    <a:pt x="79" y="19"/>
                  </a:cubicBezTo>
                  <a:cubicBezTo>
                    <a:pt x="79" y="18"/>
                    <a:pt x="80" y="18"/>
                    <a:pt x="79" y="16"/>
                  </a:cubicBezTo>
                  <a:cubicBezTo>
                    <a:pt x="78" y="18"/>
                    <a:pt x="76" y="18"/>
                    <a:pt x="74" y="19"/>
                  </a:cubicBezTo>
                  <a:cubicBezTo>
                    <a:pt x="74" y="17"/>
                    <a:pt x="74" y="17"/>
                    <a:pt x="74" y="17"/>
                  </a:cubicBezTo>
                  <a:cubicBezTo>
                    <a:pt x="74" y="17"/>
                    <a:pt x="73" y="18"/>
                    <a:pt x="73" y="19"/>
                  </a:cubicBezTo>
                  <a:cubicBezTo>
                    <a:pt x="73" y="18"/>
                    <a:pt x="73" y="18"/>
                    <a:pt x="73" y="18"/>
                  </a:cubicBezTo>
                  <a:cubicBezTo>
                    <a:pt x="72" y="17"/>
                    <a:pt x="73" y="20"/>
                    <a:pt x="72" y="19"/>
                  </a:cubicBezTo>
                  <a:cubicBezTo>
                    <a:pt x="72" y="17"/>
                    <a:pt x="72" y="17"/>
                    <a:pt x="72" y="17"/>
                  </a:cubicBezTo>
                  <a:cubicBezTo>
                    <a:pt x="72" y="19"/>
                    <a:pt x="72" y="18"/>
                    <a:pt x="71" y="19"/>
                  </a:cubicBezTo>
                  <a:cubicBezTo>
                    <a:pt x="71" y="19"/>
                    <a:pt x="71" y="18"/>
                    <a:pt x="71" y="18"/>
                  </a:cubicBezTo>
                  <a:cubicBezTo>
                    <a:pt x="71" y="20"/>
                    <a:pt x="71" y="18"/>
                    <a:pt x="71" y="19"/>
                  </a:cubicBezTo>
                  <a:cubicBezTo>
                    <a:pt x="70" y="18"/>
                    <a:pt x="70" y="18"/>
                    <a:pt x="70" y="18"/>
                  </a:cubicBezTo>
                  <a:cubicBezTo>
                    <a:pt x="70" y="16"/>
                    <a:pt x="71" y="20"/>
                    <a:pt x="70" y="19"/>
                  </a:cubicBezTo>
                  <a:cubicBezTo>
                    <a:pt x="70" y="18"/>
                    <a:pt x="70" y="18"/>
                    <a:pt x="70" y="18"/>
                  </a:cubicBezTo>
                  <a:cubicBezTo>
                    <a:pt x="70" y="20"/>
                    <a:pt x="69" y="19"/>
                    <a:pt x="69" y="20"/>
                  </a:cubicBezTo>
                  <a:cubicBezTo>
                    <a:pt x="69" y="20"/>
                    <a:pt x="69" y="20"/>
                    <a:pt x="69" y="20"/>
                  </a:cubicBezTo>
                  <a:cubicBezTo>
                    <a:pt x="68" y="20"/>
                    <a:pt x="68" y="20"/>
                    <a:pt x="68" y="21"/>
                  </a:cubicBezTo>
                  <a:cubicBezTo>
                    <a:pt x="67" y="20"/>
                    <a:pt x="67" y="18"/>
                    <a:pt x="67" y="18"/>
                  </a:cubicBezTo>
                  <a:cubicBezTo>
                    <a:pt x="67" y="21"/>
                    <a:pt x="66" y="19"/>
                    <a:pt x="67" y="22"/>
                  </a:cubicBezTo>
                  <a:cubicBezTo>
                    <a:pt x="66" y="22"/>
                    <a:pt x="66" y="21"/>
                    <a:pt x="66" y="22"/>
                  </a:cubicBezTo>
                  <a:cubicBezTo>
                    <a:pt x="66" y="21"/>
                    <a:pt x="65" y="19"/>
                    <a:pt x="65" y="19"/>
                  </a:cubicBezTo>
                  <a:cubicBezTo>
                    <a:pt x="65" y="17"/>
                    <a:pt x="65" y="17"/>
                    <a:pt x="65" y="17"/>
                  </a:cubicBezTo>
                  <a:cubicBezTo>
                    <a:pt x="64" y="17"/>
                    <a:pt x="65" y="18"/>
                    <a:pt x="65" y="17"/>
                  </a:cubicBezTo>
                  <a:cubicBezTo>
                    <a:pt x="64" y="17"/>
                    <a:pt x="64" y="18"/>
                    <a:pt x="64" y="17"/>
                  </a:cubicBezTo>
                  <a:cubicBezTo>
                    <a:pt x="64" y="19"/>
                    <a:pt x="64" y="21"/>
                    <a:pt x="64" y="22"/>
                  </a:cubicBezTo>
                  <a:cubicBezTo>
                    <a:pt x="64" y="21"/>
                    <a:pt x="63" y="19"/>
                    <a:pt x="63" y="19"/>
                  </a:cubicBezTo>
                  <a:cubicBezTo>
                    <a:pt x="63" y="23"/>
                    <a:pt x="63" y="23"/>
                    <a:pt x="63" y="23"/>
                  </a:cubicBezTo>
                  <a:cubicBezTo>
                    <a:pt x="63" y="23"/>
                    <a:pt x="63" y="22"/>
                    <a:pt x="63" y="22"/>
                  </a:cubicBezTo>
                  <a:cubicBezTo>
                    <a:pt x="63" y="24"/>
                    <a:pt x="63" y="24"/>
                    <a:pt x="63" y="24"/>
                  </a:cubicBezTo>
                  <a:cubicBezTo>
                    <a:pt x="63" y="23"/>
                    <a:pt x="62" y="24"/>
                    <a:pt x="62" y="22"/>
                  </a:cubicBezTo>
                  <a:cubicBezTo>
                    <a:pt x="62" y="21"/>
                    <a:pt x="62" y="22"/>
                    <a:pt x="62" y="21"/>
                  </a:cubicBezTo>
                  <a:cubicBezTo>
                    <a:pt x="61" y="21"/>
                    <a:pt x="61" y="22"/>
                    <a:pt x="61" y="22"/>
                  </a:cubicBezTo>
                  <a:cubicBezTo>
                    <a:pt x="61" y="22"/>
                    <a:pt x="61" y="22"/>
                    <a:pt x="61" y="22"/>
                  </a:cubicBezTo>
                  <a:cubicBezTo>
                    <a:pt x="61" y="21"/>
                    <a:pt x="61" y="23"/>
                    <a:pt x="61" y="24"/>
                  </a:cubicBezTo>
                  <a:cubicBezTo>
                    <a:pt x="61" y="24"/>
                    <a:pt x="61" y="22"/>
                    <a:pt x="61" y="23"/>
                  </a:cubicBezTo>
                  <a:cubicBezTo>
                    <a:pt x="61" y="24"/>
                    <a:pt x="61" y="25"/>
                    <a:pt x="61" y="25"/>
                  </a:cubicBezTo>
                  <a:cubicBezTo>
                    <a:pt x="61" y="23"/>
                    <a:pt x="61" y="23"/>
                    <a:pt x="61" y="23"/>
                  </a:cubicBezTo>
                  <a:cubicBezTo>
                    <a:pt x="60" y="25"/>
                    <a:pt x="60" y="26"/>
                    <a:pt x="60" y="26"/>
                  </a:cubicBezTo>
                  <a:cubicBezTo>
                    <a:pt x="60" y="28"/>
                    <a:pt x="60" y="25"/>
                    <a:pt x="60" y="25"/>
                  </a:cubicBezTo>
                  <a:cubicBezTo>
                    <a:pt x="59" y="24"/>
                    <a:pt x="59" y="27"/>
                    <a:pt x="58" y="25"/>
                  </a:cubicBezTo>
                  <a:cubicBezTo>
                    <a:pt x="58" y="25"/>
                    <a:pt x="58" y="27"/>
                    <a:pt x="58" y="27"/>
                  </a:cubicBezTo>
                  <a:cubicBezTo>
                    <a:pt x="58" y="26"/>
                    <a:pt x="58" y="25"/>
                    <a:pt x="58" y="26"/>
                  </a:cubicBezTo>
                  <a:cubicBezTo>
                    <a:pt x="58" y="25"/>
                    <a:pt x="58" y="26"/>
                    <a:pt x="57" y="26"/>
                  </a:cubicBezTo>
                  <a:cubicBezTo>
                    <a:pt x="57" y="27"/>
                    <a:pt x="57" y="26"/>
                    <a:pt x="57" y="26"/>
                  </a:cubicBezTo>
                  <a:cubicBezTo>
                    <a:pt x="57" y="26"/>
                    <a:pt x="56" y="28"/>
                    <a:pt x="56" y="27"/>
                  </a:cubicBezTo>
                  <a:cubicBezTo>
                    <a:pt x="56" y="27"/>
                    <a:pt x="56" y="29"/>
                    <a:pt x="55" y="29"/>
                  </a:cubicBezTo>
                  <a:cubicBezTo>
                    <a:pt x="55" y="28"/>
                    <a:pt x="55" y="28"/>
                    <a:pt x="55" y="28"/>
                  </a:cubicBezTo>
                  <a:cubicBezTo>
                    <a:pt x="55" y="27"/>
                    <a:pt x="55" y="28"/>
                    <a:pt x="55" y="27"/>
                  </a:cubicBezTo>
                  <a:cubicBezTo>
                    <a:pt x="55" y="28"/>
                    <a:pt x="55" y="25"/>
                    <a:pt x="55" y="26"/>
                  </a:cubicBezTo>
                  <a:cubicBezTo>
                    <a:pt x="55" y="25"/>
                    <a:pt x="55" y="29"/>
                    <a:pt x="55" y="27"/>
                  </a:cubicBezTo>
                  <a:cubicBezTo>
                    <a:pt x="55" y="27"/>
                    <a:pt x="55" y="28"/>
                    <a:pt x="54" y="27"/>
                  </a:cubicBezTo>
                  <a:cubicBezTo>
                    <a:pt x="54" y="27"/>
                    <a:pt x="54" y="25"/>
                    <a:pt x="54" y="25"/>
                  </a:cubicBezTo>
                  <a:cubicBezTo>
                    <a:pt x="53" y="26"/>
                    <a:pt x="54" y="26"/>
                    <a:pt x="54" y="27"/>
                  </a:cubicBezTo>
                  <a:cubicBezTo>
                    <a:pt x="53" y="27"/>
                    <a:pt x="53" y="27"/>
                    <a:pt x="53" y="27"/>
                  </a:cubicBezTo>
                  <a:cubicBezTo>
                    <a:pt x="54" y="29"/>
                    <a:pt x="53" y="27"/>
                    <a:pt x="53" y="29"/>
                  </a:cubicBezTo>
                  <a:cubicBezTo>
                    <a:pt x="53" y="28"/>
                    <a:pt x="53" y="29"/>
                    <a:pt x="53" y="27"/>
                  </a:cubicBezTo>
                  <a:cubicBezTo>
                    <a:pt x="52" y="25"/>
                    <a:pt x="52" y="25"/>
                    <a:pt x="52" y="25"/>
                  </a:cubicBezTo>
                  <a:cubicBezTo>
                    <a:pt x="52" y="26"/>
                    <a:pt x="52" y="27"/>
                    <a:pt x="52" y="28"/>
                  </a:cubicBezTo>
                  <a:cubicBezTo>
                    <a:pt x="52" y="27"/>
                    <a:pt x="52" y="27"/>
                    <a:pt x="52" y="27"/>
                  </a:cubicBezTo>
                  <a:cubicBezTo>
                    <a:pt x="53" y="30"/>
                    <a:pt x="52" y="27"/>
                    <a:pt x="52" y="29"/>
                  </a:cubicBezTo>
                  <a:cubicBezTo>
                    <a:pt x="51" y="28"/>
                    <a:pt x="51" y="29"/>
                    <a:pt x="51" y="28"/>
                  </a:cubicBezTo>
                  <a:cubicBezTo>
                    <a:pt x="50" y="29"/>
                    <a:pt x="50" y="30"/>
                    <a:pt x="50" y="29"/>
                  </a:cubicBezTo>
                  <a:cubicBezTo>
                    <a:pt x="50" y="29"/>
                    <a:pt x="50" y="29"/>
                    <a:pt x="50" y="28"/>
                  </a:cubicBezTo>
                  <a:cubicBezTo>
                    <a:pt x="50" y="27"/>
                    <a:pt x="50" y="28"/>
                    <a:pt x="50" y="29"/>
                  </a:cubicBezTo>
                  <a:cubicBezTo>
                    <a:pt x="50" y="28"/>
                    <a:pt x="49" y="27"/>
                    <a:pt x="48" y="26"/>
                  </a:cubicBezTo>
                  <a:cubicBezTo>
                    <a:pt x="48" y="27"/>
                    <a:pt x="49" y="28"/>
                    <a:pt x="49" y="29"/>
                  </a:cubicBezTo>
                  <a:cubicBezTo>
                    <a:pt x="48" y="27"/>
                    <a:pt x="48" y="31"/>
                    <a:pt x="48" y="29"/>
                  </a:cubicBezTo>
                  <a:cubicBezTo>
                    <a:pt x="48" y="28"/>
                    <a:pt x="48" y="27"/>
                    <a:pt x="47" y="27"/>
                  </a:cubicBezTo>
                  <a:cubicBezTo>
                    <a:pt x="47" y="24"/>
                    <a:pt x="47" y="29"/>
                    <a:pt x="47" y="28"/>
                  </a:cubicBezTo>
                  <a:cubicBezTo>
                    <a:pt x="47" y="30"/>
                    <a:pt x="47" y="30"/>
                    <a:pt x="47" y="30"/>
                  </a:cubicBezTo>
                  <a:cubicBezTo>
                    <a:pt x="47" y="29"/>
                    <a:pt x="47" y="31"/>
                    <a:pt x="46" y="29"/>
                  </a:cubicBezTo>
                  <a:cubicBezTo>
                    <a:pt x="46" y="30"/>
                    <a:pt x="46" y="28"/>
                    <a:pt x="46" y="30"/>
                  </a:cubicBezTo>
                  <a:cubicBezTo>
                    <a:pt x="45" y="29"/>
                    <a:pt x="45" y="32"/>
                    <a:pt x="44" y="28"/>
                  </a:cubicBezTo>
                  <a:cubicBezTo>
                    <a:pt x="44" y="28"/>
                    <a:pt x="43" y="28"/>
                    <a:pt x="44" y="29"/>
                  </a:cubicBezTo>
                  <a:cubicBezTo>
                    <a:pt x="44" y="30"/>
                    <a:pt x="44" y="28"/>
                    <a:pt x="44" y="29"/>
                  </a:cubicBezTo>
                  <a:cubicBezTo>
                    <a:pt x="44" y="29"/>
                    <a:pt x="44" y="30"/>
                    <a:pt x="44" y="30"/>
                  </a:cubicBezTo>
                  <a:cubicBezTo>
                    <a:pt x="44" y="30"/>
                    <a:pt x="43" y="30"/>
                    <a:pt x="43" y="28"/>
                  </a:cubicBezTo>
                  <a:cubicBezTo>
                    <a:pt x="43" y="26"/>
                    <a:pt x="43" y="31"/>
                    <a:pt x="43" y="31"/>
                  </a:cubicBezTo>
                  <a:cubicBezTo>
                    <a:pt x="43" y="30"/>
                    <a:pt x="42" y="29"/>
                    <a:pt x="42" y="30"/>
                  </a:cubicBezTo>
                  <a:cubicBezTo>
                    <a:pt x="42" y="31"/>
                    <a:pt x="42" y="31"/>
                    <a:pt x="42" y="31"/>
                  </a:cubicBezTo>
                  <a:cubicBezTo>
                    <a:pt x="42" y="31"/>
                    <a:pt x="42" y="29"/>
                    <a:pt x="41" y="28"/>
                  </a:cubicBezTo>
                  <a:cubicBezTo>
                    <a:pt x="41" y="28"/>
                    <a:pt x="41" y="28"/>
                    <a:pt x="41" y="29"/>
                  </a:cubicBezTo>
                  <a:cubicBezTo>
                    <a:pt x="41" y="27"/>
                    <a:pt x="41" y="27"/>
                    <a:pt x="41" y="27"/>
                  </a:cubicBezTo>
                  <a:cubicBezTo>
                    <a:pt x="41" y="29"/>
                    <a:pt x="41" y="28"/>
                    <a:pt x="40" y="29"/>
                  </a:cubicBezTo>
                  <a:cubicBezTo>
                    <a:pt x="41" y="28"/>
                    <a:pt x="41" y="28"/>
                    <a:pt x="41" y="28"/>
                  </a:cubicBezTo>
                  <a:cubicBezTo>
                    <a:pt x="40" y="28"/>
                    <a:pt x="40" y="28"/>
                    <a:pt x="40" y="28"/>
                  </a:cubicBezTo>
                  <a:cubicBezTo>
                    <a:pt x="40" y="29"/>
                    <a:pt x="41" y="30"/>
                    <a:pt x="41" y="30"/>
                  </a:cubicBezTo>
                  <a:cubicBezTo>
                    <a:pt x="41" y="30"/>
                    <a:pt x="41" y="30"/>
                    <a:pt x="41" y="31"/>
                  </a:cubicBezTo>
                  <a:cubicBezTo>
                    <a:pt x="40" y="30"/>
                    <a:pt x="40" y="30"/>
                    <a:pt x="40" y="30"/>
                  </a:cubicBezTo>
                  <a:cubicBezTo>
                    <a:pt x="40" y="30"/>
                    <a:pt x="40" y="31"/>
                    <a:pt x="40" y="31"/>
                  </a:cubicBezTo>
                  <a:cubicBezTo>
                    <a:pt x="40" y="31"/>
                    <a:pt x="40" y="31"/>
                    <a:pt x="39" y="30"/>
                  </a:cubicBezTo>
                  <a:cubicBezTo>
                    <a:pt x="40" y="30"/>
                    <a:pt x="40" y="31"/>
                    <a:pt x="40" y="30"/>
                  </a:cubicBezTo>
                  <a:cubicBezTo>
                    <a:pt x="40" y="30"/>
                    <a:pt x="39" y="28"/>
                    <a:pt x="39" y="29"/>
                  </a:cubicBezTo>
                  <a:cubicBezTo>
                    <a:pt x="39" y="30"/>
                    <a:pt x="40" y="32"/>
                    <a:pt x="39" y="31"/>
                  </a:cubicBezTo>
                  <a:cubicBezTo>
                    <a:pt x="39" y="30"/>
                    <a:pt x="39" y="30"/>
                    <a:pt x="39" y="30"/>
                  </a:cubicBezTo>
                  <a:cubicBezTo>
                    <a:pt x="39" y="29"/>
                    <a:pt x="39" y="29"/>
                    <a:pt x="39" y="29"/>
                  </a:cubicBezTo>
                  <a:cubicBezTo>
                    <a:pt x="39" y="30"/>
                    <a:pt x="39" y="30"/>
                    <a:pt x="39" y="30"/>
                  </a:cubicBezTo>
                  <a:cubicBezTo>
                    <a:pt x="39" y="30"/>
                    <a:pt x="39" y="30"/>
                    <a:pt x="39" y="30"/>
                  </a:cubicBezTo>
                  <a:cubicBezTo>
                    <a:pt x="39" y="31"/>
                    <a:pt x="38" y="30"/>
                    <a:pt x="39" y="32"/>
                  </a:cubicBezTo>
                  <a:cubicBezTo>
                    <a:pt x="38" y="32"/>
                    <a:pt x="38" y="31"/>
                    <a:pt x="38" y="31"/>
                  </a:cubicBezTo>
                  <a:cubicBezTo>
                    <a:pt x="38" y="31"/>
                    <a:pt x="38" y="31"/>
                    <a:pt x="38" y="31"/>
                  </a:cubicBezTo>
                  <a:cubicBezTo>
                    <a:pt x="37" y="30"/>
                    <a:pt x="37" y="31"/>
                    <a:pt x="37" y="32"/>
                  </a:cubicBezTo>
                  <a:cubicBezTo>
                    <a:pt x="37" y="31"/>
                    <a:pt x="37" y="31"/>
                    <a:pt x="37" y="31"/>
                  </a:cubicBezTo>
                  <a:cubicBezTo>
                    <a:pt x="37" y="31"/>
                    <a:pt x="37" y="31"/>
                    <a:pt x="37" y="32"/>
                  </a:cubicBezTo>
                  <a:cubicBezTo>
                    <a:pt x="36" y="31"/>
                    <a:pt x="36" y="27"/>
                    <a:pt x="36" y="29"/>
                  </a:cubicBezTo>
                  <a:cubicBezTo>
                    <a:pt x="36" y="29"/>
                    <a:pt x="36" y="31"/>
                    <a:pt x="36" y="32"/>
                  </a:cubicBezTo>
                  <a:cubicBezTo>
                    <a:pt x="35" y="32"/>
                    <a:pt x="35" y="34"/>
                    <a:pt x="34" y="32"/>
                  </a:cubicBezTo>
                  <a:cubicBezTo>
                    <a:pt x="34" y="33"/>
                    <a:pt x="34" y="33"/>
                    <a:pt x="34" y="33"/>
                  </a:cubicBezTo>
                  <a:cubicBezTo>
                    <a:pt x="34" y="33"/>
                    <a:pt x="33" y="35"/>
                    <a:pt x="32" y="32"/>
                  </a:cubicBezTo>
                  <a:cubicBezTo>
                    <a:pt x="32" y="32"/>
                    <a:pt x="32" y="31"/>
                    <a:pt x="32" y="30"/>
                  </a:cubicBezTo>
                  <a:cubicBezTo>
                    <a:pt x="32" y="31"/>
                    <a:pt x="31" y="29"/>
                    <a:pt x="32" y="31"/>
                  </a:cubicBezTo>
                  <a:cubicBezTo>
                    <a:pt x="32" y="32"/>
                    <a:pt x="32" y="33"/>
                    <a:pt x="32" y="33"/>
                  </a:cubicBezTo>
                  <a:cubicBezTo>
                    <a:pt x="32" y="34"/>
                    <a:pt x="31" y="34"/>
                    <a:pt x="31" y="33"/>
                  </a:cubicBezTo>
                  <a:cubicBezTo>
                    <a:pt x="31" y="34"/>
                    <a:pt x="31" y="34"/>
                    <a:pt x="31" y="34"/>
                  </a:cubicBezTo>
                  <a:cubicBezTo>
                    <a:pt x="31" y="32"/>
                    <a:pt x="30" y="32"/>
                    <a:pt x="30" y="33"/>
                  </a:cubicBezTo>
                  <a:cubicBezTo>
                    <a:pt x="30" y="34"/>
                    <a:pt x="30" y="34"/>
                    <a:pt x="30" y="34"/>
                  </a:cubicBezTo>
                  <a:cubicBezTo>
                    <a:pt x="30" y="33"/>
                    <a:pt x="30" y="33"/>
                    <a:pt x="30" y="33"/>
                  </a:cubicBezTo>
                  <a:cubicBezTo>
                    <a:pt x="30" y="33"/>
                    <a:pt x="30" y="35"/>
                    <a:pt x="30" y="34"/>
                  </a:cubicBezTo>
                  <a:cubicBezTo>
                    <a:pt x="30" y="33"/>
                    <a:pt x="30" y="33"/>
                    <a:pt x="30" y="33"/>
                  </a:cubicBezTo>
                  <a:cubicBezTo>
                    <a:pt x="29" y="34"/>
                    <a:pt x="29" y="36"/>
                    <a:pt x="29" y="35"/>
                  </a:cubicBezTo>
                  <a:cubicBezTo>
                    <a:pt x="28" y="33"/>
                    <a:pt x="28" y="33"/>
                    <a:pt x="28" y="33"/>
                  </a:cubicBezTo>
                  <a:cubicBezTo>
                    <a:pt x="28" y="33"/>
                    <a:pt x="28" y="34"/>
                    <a:pt x="29" y="35"/>
                  </a:cubicBezTo>
                  <a:cubicBezTo>
                    <a:pt x="28" y="34"/>
                    <a:pt x="28" y="34"/>
                    <a:pt x="27" y="32"/>
                  </a:cubicBezTo>
                  <a:cubicBezTo>
                    <a:pt x="27" y="36"/>
                    <a:pt x="26" y="37"/>
                    <a:pt x="25" y="36"/>
                  </a:cubicBezTo>
                  <a:cubicBezTo>
                    <a:pt x="25" y="36"/>
                    <a:pt x="25" y="36"/>
                    <a:pt x="25" y="36"/>
                  </a:cubicBezTo>
                  <a:cubicBezTo>
                    <a:pt x="24" y="35"/>
                    <a:pt x="25" y="37"/>
                    <a:pt x="25" y="37"/>
                  </a:cubicBezTo>
                  <a:cubicBezTo>
                    <a:pt x="24" y="34"/>
                    <a:pt x="24" y="34"/>
                    <a:pt x="24" y="34"/>
                  </a:cubicBezTo>
                  <a:cubicBezTo>
                    <a:pt x="24" y="33"/>
                    <a:pt x="24" y="35"/>
                    <a:pt x="24" y="36"/>
                  </a:cubicBezTo>
                  <a:cubicBezTo>
                    <a:pt x="24" y="37"/>
                    <a:pt x="24" y="35"/>
                    <a:pt x="24" y="36"/>
                  </a:cubicBezTo>
                  <a:cubicBezTo>
                    <a:pt x="24" y="37"/>
                    <a:pt x="23" y="36"/>
                    <a:pt x="24" y="37"/>
                  </a:cubicBezTo>
                  <a:cubicBezTo>
                    <a:pt x="23" y="37"/>
                    <a:pt x="23" y="35"/>
                    <a:pt x="23" y="35"/>
                  </a:cubicBezTo>
                  <a:cubicBezTo>
                    <a:pt x="23" y="36"/>
                    <a:pt x="23" y="36"/>
                    <a:pt x="23" y="36"/>
                  </a:cubicBezTo>
                  <a:cubicBezTo>
                    <a:pt x="22" y="34"/>
                    <a:pt x="23" y="32"/>
                    <a:pt x="22" y="29"/>
                  </a:cubicBezTo>
                  <a:cubicBezTo>
                    <a:pt x="22" y="30"/>
                    <a:pt x="22" y="30"/>
                    <a:pt x="22" y="30"/>
                  </a:cubicBezTo>
                  <a:cubicBezTo>
                    <a:pt x="22" y="28"/>
                    <a:pt x="22" y="28"/>
                    <a:pt x="22" y="27"/>
                  </a:cubicBezTo>
                  <a:cubicBezTo>
                    <a:pt x="22" y="28"/>
                    <a:pt x="22" y="30"/>
                    <a:pt x="22" y="31"/>
                  </a:cubicBezTo>
                  <a:cubicBezTo>
                    <a:pt x="22" y="32"/>
                    <a:pt x="23" y="35"/>
                    <a:pt x="22" y="35"/>
                  </a:cubicBezTo>
                  <a:cubicBezTo>
                    <a:pt x="22" y="34"/>
                    <a:pt x="23" y="35"/>
                    <a:pt x="22" y="34"/>
                  </a:cubicBezTo>
                  <a:cubicBezTo>
                    <a:pt x="22" y="32"/>
                    <a:pt x="22" y="34"/>
                    <a:pt x="22" y="34"/>
                  </a:cubicBezTo>
                  <a:cubicBezTo>
                    <a:pt x="22" y="35"/>
                    <a:pt x="22" y="36"/>
                    <a:pt x="22" y="37"/>
                  </a:cubicBezTo>
                  <a:cubicBezTo>
                    <a:pt x="22" y="36"/>
                    <a:pt x="22" y="35"/>
                    <a:pt x="21" y="35"/>
                  </a:cubicBezTo>
                  <a:cubicBezTo>
                    <a:pt x="22" y="36"/>
                    <a:pt x="21" y="37"/>
                    <a:pt x="22" y="37"/>
                  </a:cubicBezTo>
                  <a:cubicBezTo>
                    <a:pt x="22" y="40"/>
                    <a:pt x="21" y="37"/>
                    <a:pt x="21" y="39"/>
                  </a:cubicBezTo>
                  <a:cubicBezTo>
                    <a:pt x="21" y="37"/>
                    <a:pt x="21" y="35"/>
                    <a:pt x="21" y="34"/>
                  </a:cubicBezTo>
                  <a:cubicBezTo>
                    <a:pt x="21" y="36"/>
                    <a:pt x="20" y="36"/>
                    <a:pt x="21" y="39"/>
                  </a:cubicBezTo>
                  <a:cubicBezTo>
                    <a:pt x="21" y="38"/>
                    <a:pt x="21" y="37"/>
                    <a:pt x="21" y="36"/>
                  </a:cubicBezTo>
                  <a:cubicBezTo>
                    <a:pt x="20" y="35"/>
                    <a:pt x="21" y="39"/>
                    <a:pt x="20" y="36"/>
                  </a:cubicBezTo>
                  <a:cubicBezTo>
                    <a:pt x="20" y="37"/>
                    <a:pt x="20" y="37"/>
                    <a:pt x="20" y="37"/>
                  </a:cubicBezTo>
                  <a:cubicBezTo>
                    <a:pt x="20" y="37"/>
                    <a:pt x="20" y="37"/>
                    <a:pt x="20" y="36"/>
                  </a:cubicBezTo>
                  <a:cubicBezTo>
                    <a:pt x="19" y="36"/>
                    <a:pt x="19" y="38"/>
                    <a:pt x="19" y="36"/>
                  </a:cubicBezTo>
                  <a:cubicBezTo>
                    <a:pt x="19" y="36"/>
                    <a:pt x="18" y="36"/>
                    <a:pt x="19" y="37"/>
                  </a:cubicBezTo>
                  <a:cubicBezTo>
                    <a:pt x="19" y="38"/>
                    <a:pt x="19" y="36"/>
                    <a:pt x="19" y="38"/>
                  </a:cubicBezTo>
                  <a:cubicBezTo>
                    <a:pt x="19" y="37"/>
                    <a:pt x="19" y="39"/>
                    <a:pt x="19" y="39"/>
                  </a:cubicBezTo>
                  <a:cubicBezTo>
                    <a:pt x="19" y="38"/>
                    <a:pt x="19" y="38"/>
                    <a:pt x="19" y="38"/>
                  </a:cubicBezTo>
                  <a:cubicBezTo>
                    <a:pt x="19" y="39"/>
                    <a:pt x="19" y="39"/>
                    <a:pt x="19" y="40"/>
                  </a:cubicBezTo>
                  <a:cubicBezTo>
                    <a:pt x="19" y="39"/>
                    <a:pt x="19" y="38"/>
                    <a:pt x="18" y="38"/>
                  </a:cubicBezTo>
                  <a:cubicBezTo>
                    <a:pt x="19" y="40"/>
                    <a:pt x="19" y="40"/>
                    <a:pt x="19" y="40"/>
                  </a:cubicBezTo>
                  <a:cubicBezTo>
                    <a:pt x="18" y="40"/>
                    <a:pt x="18" y="37"/>
                    <a:pt x="18" y="38"/>
                  </a:cubicBezTo>
                  <a:cubicBezTo>
                    <a:pt x="18" y="37"/>
                    <a:pt x="18" y="37"/>
                    <a:pt x="18" y="37"/>
                  </a:cubicBezTo>
                  <a:cubicBezTo>
                    <a:pt x="18" y="37"/>
                    <a:pt x="18" y="35"/>
                    <a:pt x="17" y="36"/>
                  </a:cubicBezTo>
                  <a:cubicBezTo>
                    <a:pt x="18" y="37"/>
                    <a:pt x="18" y="39"/>
                    <a:pt x="18" y="40"/>
                  </a:cubicBezTo>
                  <a:cubicBezTo>
                    <a:pt x="18" y="40"/>
                    <a:pt x="17" y="38"/>
                    <a:pt x="17" y="40"/>
                  </a:cubicBezTo>
                  <a:cubicBezTo>
                    <a:pt x="17" y="38"/>
                    <a:pt x="17" y="38"/>
                    <a:pt x="17" y="38"/>
                  </a:cubicBezTo>
                  <a:cubicBezTo>
                    <a:pt x="17" y="38"/>
                    <a:pt x="17" y="36"/>
                    <a:pt x="17" y="36"/>
                  </a:cubicBezTo>
                  <a:cubicBezTo>
                    <a:pt x="17" y="37"/>
                    <a:pt x="17" y="39"/>
                    <a:pt x="17" y="39"/>
                  </a:cubicBezTo>
                  <a:cubicBezTo>
                    <a:pt x="17" y="39"/>
                    <a:pt x="17" y="38"/>
                    <a:pt x="16" y="38"/>
                  </a:cubicBezTo>
                  <a:cubicBezTo>
                    <a:pt x="16" y="38"/>
                    <a:pt x="17" y="39"/>
                    <a:pt x="17" y="40"/>
                  </a:cubicBezTo>
                  <a:cubicBezTo>
                    <a:pt x="16" y="39"/>
                    <a:pt x="16" y="38"/>
                    <a:pt x="15" y="37"/>
                  </a:cubicBezTo>
                  <a:cubicBezTo>
                    <a:pt x="15" y="34"/>
                    <a:pt x="15" y="34"/>
                    <a:pt x="15" y="34"/>
                  </a:cubicBezTo>
                  <a:cubicBezTo>
                    <a:pt x="15" y="34"/>
                    <a:pt x="15" y="34"/>
                    <a:pt x="15" y="34"/>
                  </a:cubicBezTo>
                  <a:cubicBezTo>
                    <a:pt x="15" y="33"/>
                    <a:pt x="15" y="33"/>
                    <a:pt x="15" y="31"/>
                  </a:cubicBezTo>
                  <a:cubicBezTo>
                    <a:pt x="14" y="31"/>
                    <a:pt x="14" y="32"/>
                    <a:pt x="14" y="32"/>
                  </a:cubicBezTo>
                  <a:cubicBezTo>
                    <a:pt x="15" y="35"/>
                    <a:pt x="15" y="36"/>
                    <a:pt x="15" y="39"/>
                  </a:cubicBezTo>
                  <a:cubicBezTo>
                    <a:pt x="15" y="40"/>
                    <a:pt x="14" y="32"/>
                    <a:pt x="14" y="37"/>
                  </a:cubicBezTo>
                  <a:cubicBezTo>
                    <a:pt x="14" y="37"/>
                    <a:pt x="14" y="39"/>
                    <a:pt x="14" y="39"/>
                  </a:cubicBezTo>
                  <a:cubicBezTo>
                    <a:pt x="14" y="38"/>
                    <a:pt x="15" y="41"/>
                    <a:pt x="14" y="40"/>
                  </a:cubicBezTo>
                  <a:cubicBezTo>
                    <a:pt x="14" y="39"/>
                    <a:pt x="13" y="38"/>
                    <a:pt x="13" y="36"/>
                  </a:cubicBezTo>
                  <a:cubicBezTo>
                    <a:pt x="13" y="37"/>
                    <a:pt x="14" y="37"/>
                    <a:pt x="14" y="36"/>
                  </a:cubicBezTo>
                  <a:cubicBezTo>
                    <a:pt x="13" y="35"/>
                    <a:pt x="13" y="34"/>
                    <a:pt x="13" y="34"/>
                  </a:cubicBezTo>
                  <a:cubicBezTo>
                    <a:pt x="13" y="34"/>
                    <a:pt x="13" y="34"/>
                    <a:pt x="13" y="35"/>
                  </a:cubicBezTo>
                  <a:cubicBezTo>
                    <a:pt x="13" y="37"/>
                    <a:pt x="13" y="35"/>
                    <a:pt x="13" y="37"/>
                  </a:cubicBezTo>
                  <a:cubicBezTo>
                    <a:pt x="13" y="37"/>
                    <a:pt x="12" y="35"/>
                    <a:pt x="13" y="38"/>
                  </a:cubicBezTo>
                  <a:cubicBezTo>
                    <a:pt x="13" y="38"/>
                    <a:pt x="13" y="39"/>
                    <a:pt x="13" y="40"/>
                  </a:cubicBezTo>
                  <a:cubicBezTo>
                    <a:pt x="13" y="41"/>
                    <a:pt x="13" y="41"/>
                    <a:pt x="13" y="41"/>
                  </a:cubicBezTo>
                  <a:cubicBezTo>
                    <a:pt x="13" y="40"/>
                    <a:pt x="13" y="40"/>
                    <a:pt x="13" y="40"/>
                  </a:cubicBezTo>
                  <a:cubicBezTo>
                    <a:pt x="13" y="39"/>
                    <a:pt x="13" y="42"/>
                    <a:pt x="13" y="41"/>
                  </a:cubicBezTo>
                  <a:cubicBezTo>
                    <a:pt x="12" y="39"/>
                    <a:pt x="12" y="39"/>
                    <a:pt x="12" y="39"/>
                  </a:cubicBezTo>
                  <a:cubicBezTo>
                    <a:pt x="12" y="38"/>
                    <a:pt x="13" y="40"/>
                    <a:pt x="12" y="37"/>
                  </a:cubicBezTo>
                  <a:cubicBezTo>
                    <a:pt x="12" y="37"/>
                    <a:pt x="12" y="39"/>
                    <a:pt x="12" y="38"/>
                  </a:cubicBezTo>
                  <a:cubicBezTo>
                    <a:pt x="12" y="37"/>
                    <a:pt x="12" y="37"/>
                    <a:pt x="12" y="37"/>
                  </a:cubicBezTo>
                  <a:cubicBezTo>
                    <a:pt x="12" y="37"/>
                    <a:pt x="11" y="34"/>
                    <a:pt x="11" y="36"/>
                  </a:cubicBezTo>
                  <a:cubicBezTo>
                    <a:pt x="11" y="37"/>
                    <a:pt x="11" y="37"/>
                    <a:pt x="11" y="38"/>
                  </a:cubicBezTo>
                  <a:cubicBezTo>
                    <a:pt x="11" y="38"/>
                    <a:pt x="11" y="39"/>
                    <a:pt x="11" y="40"/>
                  </a:cubicBezTo>
                  <a:cubicBezTo>
                    <a:pt x="10" y="38"/>
                    <a:pt x="10" y="40"/>
                    <a:pt x="10" y="37"/>
                  </a:cubicBezTo>
                  <a:cubicBezTo>
                    <a:pt x="10" y="39"/>
                    <a:pt x="11" y="38"/>
                    <a:pt x="11" y="36"/>
                  </a:cubicBezTo>
                  <a:cubicBezTo>
                    <a:pt x="10" y="34"/>
                    <a:pt x="11" y="37"/>
                    <a:pt x="11" y="34"/>
                  </a:cubicBezTo>
                  <a:cubicBezTo>
                    <a:pt x="11" y="34"/>
                    <a:pt x="10" y="32"/>
                    <a:pt x="10" y="30"/>
                  </a:cubicBezTo>
                  <a:cubicBezTo>
                    <a:pt x="10" y="30"/>
                    <a:pt x="10" y="31"/>
                    <a:pt x="10" y="31"/>
                  </a:cubicBezTo>
                  <a:cubicBezTo>
                    <a:pt x="10" y="33"/>
                    <a:pt x="10" y="33"/>
                    <a:pt x="10" y="34"/>
                  </a:cubicBezTo>
                  <a:cubicBezTo>
                    <a:pt x="10" y="34"/>
                    <a:pt x="10" y="35"/>
                    <a:pt x="10" y="36"/>
                  </a:cubicBezTo>
                  <a:cubicBezTo>
                    <a:pt x="9" y="35"/>
                    <a:pt x="9" y="34"/>
                    <a:pt x="9" y="34"/>
                  </a:cubicBezTo>
                  <a:cubicBezTo>
                    <a:pt x="9" y="34"/>
                    <a:pt x="8" y="34"/>
                    <a:pt x="8" y="34"/>
                  </a:cubicBezTo>
                  <a:cubicBezTo>
                    <a:pt x="8" y="36"/>
                    <a:pt x="7" y="34"/>
                    <a:pt x="8" y="36"/>
                  </a:cubicBezTo>
                  <a:cubicBezTo>
                    <a:pt x="8" y="37"/>
                    <a:pt x="9" y="39"/>
                    <a:pt x="9" y="40"/>
                  </a:cubicBezTo>
                  <a:cubicBezTo>
                    <a:pt x="9" y="40"/>
                    <a:pt x="9" y="39"/>
                    <a:pt x="8" y="38"/>
                  </a:cubicBezTo>
                  <a:cubicBezTo>
                    <a:pt x="8" y="39"/>
                    <a:pt x="8" y="36"/>
                    <a:pt x="8" y="38"/>
                  </a:cubicBezTo>
                  <a:cubicBezTo>
                    <a:pt x="8" y="37"/>
                    <a:pt x="8" y="35"/>
                    <a:pt x="7" y="33"/>
                  </a:cubicBezTo>
                  <a:cubicBezTo>
                    <a:pt x="7" y="34"/>
                    <a:pt x="7" y="32"/>
                    <a:pt x="7" y="32"/>
                  </a:cubicBezTo>
                  <a:cubicBezTo>
                    <a:pt x="7" y="33"/>
                    <a:pt x="6" y="34"/>
                    <a:pt x="6" y="35"/>
                  </a:cubicBezTo>
                  <a:cubicBezTo>
                    <a:pt x="5" y="33"/>
                    <a:pt x="5" y="35"/>
                    <a:pt x="4" y="35"/>
                  </a:cubicBezTo>
                  <a:cubicBezTo>
                    <a:pt x="4" y="34"/>
                    <a:pt x="4" y="32"/>
                    <a:pt x="3" y="32"/>
                  </a:cubicBezTo>
                  <a:cubicBezTo>
                    <a:pt x="3" y="32"/>
                    <a:pt x="4" y="34"/>
                    <a:pt x="3" y="33"/>
                  </a:cubicBezTo>
                  <a:cubicBezTo>
                    <a:pt x="3" y="32"/>
                    <a:pt x="3" y="32"/>
                    <a:pt x="3" y="32"/>
                  </a:cubicBezTo>
                  <a:cubicBezTo>
                    <a:pt x="3" y="33"/>
                    <a:pt x="2" y="31"/>
                    <a:pt x="3" y="34"/>
                  </a:cubicBezTo>
                  <a:cubicBezTo>
                    <a:pt x="3" y="32"/>
                    <a:pt x="3" y="32"/>
                    <a:pt x="3" y="32"/>
                  </a:cubicBezTo>
                  <a:cubicBezTo>
                    <a:pt x="2" y="32"/>
                    <a:pt x="2" y="32"/>
                    <a:pt x="2" y="32"/>
                  </a:cubicBezTo>
                  <a:cubicBezTo>
                    <a:pt x="2" y="31"/>
                    <a:pt x="2" y="31"/>
                    <a:pt x="2" y="31"/>
                  </a:cubicBezTo>
                  <a:cubicBezTo>
                    <a:pt x="2" y="29"/>
                    <a:pt x="2" y="31"/>
                    <a:pt x="1" y="31"/>
                  </a:cubicBezTo>
                  <a:cubicBezTo>
                    <a:pt x="2" y="32"/>
                    <a:pt x="2" y="32"/>
                    <a:pt x="2" y="32"/>
                  </a:cubicBezTo>
                  <a:cubicBezTo>
                    <a:pt x="1" y="33"/>
                    <a:pt x="1" y="32"/>
                    <a:pt x="1" y="33"/>
                  </a:cubicBezTo>
                  <a:cubicBezTo>
                    <a:pt x="0" y="31"/>
                    <a:pt x="0" y="31"/>
                    <a:pt x="0" y="31"/>
                  </a:cubicBezTo>
                  <a:cubicBezTo>
                    <a:pt x="0" y="32"/>
                    <a:pt x="0" y="32"/>
                    <a:pt x="0" y="32"/>
                  </a:cubicBezTo>
                  <a:cubicBezTo>
                    <a:pt x="0" y="31"/>
                    <a:pt x="0" y="30"/>
                    <a:pt x="0" y="31"/>
                  </a:cubicBezTo>
                  <a:cubicBezTo>
                    <a:pt x="0" y="28"/>
                    <a:pt x="0" y="28"/>
                    <a:pt x="0" y="28"/>
                  </a:cubicBezTo>
                  <a:cubicBezTo>
                    <a:pt x="0" y="29"/>
                    <a:pt x="0" y="30"/>
                    <a:pt x="0" y="31"/>
                  </a:cubicBezTo>
                  <a:cubicBezTo>
                    <a:pt x="1" y="32"/>
                    <a:pt x="1" y="31"/>
                    <a:pt x="1" y="30"/>
                  </a:cubicBezTo>
                  <a:cubicBezTo>
                    <a:pt x="1" y="30"/>
                    <a:pt x="1" y="30"/>
                    <a:pt x="1" y="31"/>
                  </a:cubicBezTo>
                  <a:cubicBezTo>
                    <a:pt x="0" y="29"/>
                    <a:pt x="0" y="29"/>
                    <a:pt x="0" y="28"/>
                  </a:cubicBezTo>
                  <a:cubicBezTo>
                    <a:pt x="0" y="28"/>
                    <a:pt x="0" y="27"/>
                    <a:pt x="0" y="28"/>
                  </a:cubicBezTo>
                  <a:cubicBezTo>
                    <a:pt x="0" y="27"/>
                    <a:pt x="0" y="27"/>
                    <a:pt x="1" y="27"/>
                  </a:cubicBezTo>
                  <a:cubicBezTo>
                    <a:pt x="1" y="28"/>
                    <a:pt x="1" y="28"/>
                    <a:pt x="1" y="28"/>
                  </a:cubicBezTo>
                  <a:cubicBezTo>
                    <a:pt x="1" y="27"/>
                    <a:pt x="1" y="26"/>
                    <a:pt x="1" y="27"/>
                  </a:cubicBezTo>
                  <a:cubicBezTo>
                    <a:pt x="2" y="28"/>
                    <a:pt x="2" y="25"/>
                    <a:pt x="2" y="26"/>
                  </a:cubicBezTo>
                  <a:cubicBezTo>
                    <a:pt x="2" y="27"/>
                    <a:pt x="2" y="29"/>
                    <a:pt x="2" y="30"/>
                  </a:cubicBezTo>
                  <a:cubicBezTo>
                    <a:pt x="3" y="30"/>
                    <a:pt x="3" y="29"/>
                    <a:pt x="3" y="30"/>
                  </a:cubicBezTo>
                  <a:cubicBezTo>
                    <a:pt x="3" y="29"/>
                    <a:pt x="3" y="27"/>
                    <a:pt x="3" y="26"/>
                  </a:cubicBezTo>
                  <a:cubicBezTo>
                    <a:pt x="3" y="27"/>
                    <a:pt x="3" y="27"/>
                    <a:pt x="3" y="27"/>
                  </a:cubicBezTo>
                  <a:cubicBezTo>
                    <a:pt x="3" y="27"/>
                    <a:pt x="3" y="25"/>
                    <a:pt x="3" y="25"/>
                  </a:cubicBezTo>
                  <a:cubicBezTo>
                    <a:pt x="4" y="26"/>
                    <a:pt x="5" y="26"/>
                    <a:pt x="5" y="26"/>
                  </a:cubicBezTo>
                  <a:cubicBezTo>
                    <a:pt x="6" y="27"/>
                    <a:pt x="6" y="27"/>
                    <a:pt x="6" y="27"/>
                  </a:cubicBezTo>
                  <a:cubicBezTo>
                    <a:pt x="5" y="24"/>
                    <a:pt x="6" y="26"/>
                    <a:pt x="6" y="25"/>
                  </a:cubicBezTo>
                  <a:cubicBezTo>
                    <a:pt x="7" y="26"/>
                    <a:pt x="8" y="23"/>
                    <a:pt x="8" y="25"/>
                  </a:cubicBezTo>
                  <a:cubicBezTo>
                    <a:pt x="9" y="24"/>
                    <a:pt x="10" y="23"/>
                    <a:pt x="11" y="23"/>
                  </a:cubicBezTo>
                  <a:cubicBezTo>
                    <a:pt x="11" y="25"/>
                    <a:pt x="11" y="25"/>
                    <a:pt x="11" y="25"/>
                  </a:cubicBezTo>
                  <a:cubicBezTo>
                    <a:pt x="11" y="24"/>
                    <a:pt x="12" y="26"/>
                    <a:pt x="12" y="26"/>
                  </a:cubicBezTo>
                  <a:cubicBezTo>
                    <a:pt x="11" y="24"/>
                    <a:pt x="12" y="24"/>
                    <a:pt x="12" y="23"/>
                  </a:cubicBezTo>
                  <a:cubicBezTo>
                    <a:pt x="13" y="24"/>
                    <a:pt x="13" y="23"/>
                    <a:pt x="13" y="21"/>
                  </a:cubicBezTo>
                  <a:cubicBezTo>
                    <a:pt x="14" y="22"/>
                    <a:pt x="14" y="22"/>
                    <a:pt x="14" y="22"/>
                  </a:cubicBezTo>
                  <a:cubicBezTo>
                    <a:pt x="14" y="20"/>
                    <a:pt x="14" y="22"/>
                    <a:pt x="15" y="22"/>
                  </a:cubicBezTo>
                  <a:cubicBezTo>
                    <a:pt x="15" y="23"/>
                    <a:pt x="16" y="24"/>
                    <a:pt x="16" y="24"/>
                  </a:cubicBezTo>
                  <a:cubicBezTo>
                    <a:pt x="16" y="22"/>
                    <a:pt x="16" y="22"/>
                    <a:pt x="16" y="20"/>
                  </a:cubicBezTo>
                  <a:cubicBezTo>
                    <a:pt x="16" y="20"/>
                    <a:pt x="17" y="21"/>
                    <a:pt x="18" y="22"/>
                  </a:cubicBezTo>
                  <a:cubicBezTo>
                    <a:pt x="18" y="19"/>
                    <a:pt x="20" y="20"/>
                    <a:pt x="21" y="18"/>
                  </a:cubicBezTo>
                  <a:cubicBezTo>
                    <a:pt x="21" y="20"/>
                    <a:pt x="21" y="20"/>
                    <a:pt x="21" y="20"/>
                  </a:cubicBezTo>
                  <a:cubicBezTo>
                    <a:pt x="22" y="16"/>
                    <a:pt x="24" y="19"/>
                    <a:pt x="25" y="17"/>
                  </a:cubicBezTo>
                  <a:cubicBezTo>
                    <a:pt x="25" y="20"/>
                    <a:pt x="25" y="20"/>
                    <a:pt x="25" y="20"/>
                  </a:cubicBezTo>
                  <a:cubicBezTo>
                    <a:pt x="26" y="20"/>
                    <a:pt x="26" y="19"/>
                    <a:pt x="26" y="17"/>
                  </a:cubicBezTo>
                  <a:cubicBezTo>
                    <a:pt x="26" y="18"/>
                    <a:pt x="26" y="16"/>
                    <a:pt x="27" y="18"/>
                  </a:cubicBezTo>
                  <a:cubicBezTo>
                    <a:pt x="27" y="18"/>
                    <a:pt x="27" y="17"/>
                    <a:pt x="27" y="16"/>
                  </a:cubicBezTo>
                  <a:cubicBezTo>
                    <a:pt x="28" y="17"/>
                    <a:pt x="28" y="17"/>
                    <a:pt x="29" y="16"/>
                  </a:cubicBezTo>
                  <a:cubicBezTo>
                    <a:pt x="29" y="16"/>
                    <a:pt x="29" y="16"/>
                    <a:pt x="29" y="16"/>
                  </a:cubicBezTo>
                  <a:cubicBezTo>
                    <a:pt x="29" y="17"/>
                    <a:pt x="29" y="18"/>
                    <a:pt x="29" y="18"/>
                  </a:cubicBezTo>
                  <a:cubicBezTo>
                    <a:pt x="29" y="17"/>
                    <a:pt x="30" y="18"/>
                    <a:pt x="29" y="15"/>
                  </a:cubicBezTo>
                  <a:cubicBezTo>
                    <a:pt x="30" y="17"/>
                    <a:pt x="31" y="14"/>
                    <a:pt x="32" y="16"/>
                  </a:cubicBezTo>
                  <a:cubicBezTo>
                    <a:pt x="32" y="15"/>
                    <a:pt x="32" y="15"/>
                    <a:pt x="32" y="14"/>
                  </a:cubicBezTo>
                  <a:cubicBezTo>
                    <a:pt x="32" y="14"/>
                    <a:pt x="33" y="16"/>
                    <a:pt x="34" y="14"/>
                  </a:cubicBezTo>
                  <a:cubicBezTo>
                    <a:pt x="34" y="15"/>
                    <a:pt x="34" y="16"/>
                    <a:pt x="34" y="16"/>
                  </a:cubicBezTo>
                  <a:cubicBezTo>
                    <a:pt x="34" y="14"/>
                    <a:pt x="34" y="14"/>
                    <a:pt x="34" y="14"/>
                  </a:cubicBezTo>
                  <a:cubicBezTo>
                    <a:pt x="35" y="13"/>
                    <a:pt x="36" y="15"/>
                    <a:pt x="37" y="15"/>
                  </a:cubicBezTo>
                  <a:cubicBezTo>
                    <a:pt x="38" y="13"/>
                    <a:pt x="40" y="14"/>
                    <a:pt x="42" y="13"/>
                  </a:cubicBezTo>
                  <a:cubicBezTo>
                    <a:pt x="42" y="14"/>
                    <a:pt x="42" y="14"/>
                    <a:pt x="42" y="14"/>
                  </a:cubicBezTo>
                  <a:cubicBezTo>
                    <a:pt x="42" y="11"/>
                    <a:pt x="43" y="16"/>
                    <a:pt x="43" y="12"/>
                  </a:cubicBezTo>
                  <a:cubicBezTo>
                    <a:pt x="43" y="13"/>
                    <a:pt x="44" y="12"/>
                    <a:pt x="44" y="14"/>
                  </a:cubicBezTo>
                  <a:cubicBezTo>
                    <a:pt x="44" y="12"/>
                    <a:pt x="45" y="15"/>
                    <a:pt x="45" y="13"/>
                  </a:cubicBezTo>
                  <a:cubicBezTo>
                    <a:pt x="45" y="13"/>
                    <a:pt x="45" y="13"/>
                    <a:pt x="45" y="13"/>
                  </a:cubicBezTo>
                  <a:cubicBezTo>
                    <a:pt x="46" y="14"/>
                    <a:pt x="46" y="12"/>
                    <a:pt x="47" y="13"/>
                  </a:cubicBezTo>
                  <a:cubicBezTo>
                    <a:pt x="47" y="14"/>
                    <a:pt x="47" y="14"/>
                    <a:pt x="47" y="15"/>
                  </a:cubicBezTo>
                  <a:cubicBezTo>
                    <a:pt x="48" y="16"/>
                    <a:pt x="47" y="12"/>
                    <a:pt x="48" y="15"/>
                  </a:cubicBezTo>
                  <a:cubicBezTo>
                    <a:pt x="48" y="15"/>
                    <a:pt x="48" y="13"/>
                    <a:pt x="48" y="13"/>
                  </a:cubicBezTo>
                  <a:cubicBezTo>
                    <a:pt x="49" y="14"/>
                    <a:pt x="50" y="12"/>
                    <a:pt x="52" y="11"/>
                  </a:cubicBezTo>
                  <a:cubicBezTo>
                    <a:pt x="53" y="13"/>
                    <a:pt x="53" y="16"/>
                    <a:pt x="53" y="14"/>
                  </a:cubicBezTo>
                  <a:cubicBezTo>
                    <a:pt x="53" y="14"/>
                    <a:pt x="53" y="13"/>
                    <a:pt x="53" y="13"/>
                  </a:cubicBezTo>
                  <a:cubicBezTo>
                    <a:pt x="53" y="12"/>
                    <a:pt x="54" y="16"/>
                    <a:pt x="54" y="15"/>
                  </a:cubicBezTo>
                  <a:cubicBezTo>
                    <a:pt x="54" y="13"/>
                    <a:pt x="54" y="14"/>
                    <a:pt x="54" y="13"/>
                  </a:cubicBezTo>
                  <a:cubicBezTo>
                    <a:pt x="55" y="14"/>
                    <a:pt x="55" y="15"/>
                    <a:pt x="55" y="14"/>
                  </a:cubicBezTo>
                  <a:cubicBezTo>
                    <a:pt x="56" y="15"/>
                    <a:pt x="56" y="15"/>
                    <a:pt x="56" y="15"/>
                  </a:cubicBezTo>
                  <a:cubicBezTo>
                    <a:pt x="56" y="12"/>
                    <a:pt x="57" y="13"/>
                    <a:pt x="56" y="10"/>
                  </a:cubicBezTo>
                  <a:cubicBezTo>
                    <a:pt x="60" y="9"/>
                    <a:pt x="62" y="7"/>
                    <a:pt x="65" y="6"/>
                  </a:cubicBezTo>
                  <a:cubicBezTo>
                    <a:pt x="68" y="6"/>
                    <a:pt x="71" y="4"/>
                    <a:pt x="75" y="5"/>
                  </a:cubicBezTo>
                  <a:cubicBezTo>
                    <a:pt x="76" y="7"/>
                    <a:pt x="76" y="7"/>
                    <a:pt x="76" y="6"/>
                  </a:cubicBezTo>
                  <a:cubicBezTo>
                    <a:pt x="77" y="7"/>
                    <a:pt x="77" y="7"/>
                    <a:pt x="77" y="7"/>
                  </a:cubicBezTo>
                  <a:cubicBezTo>
                    <a:pt x="76" y="5"/>
                    <a:pt x="77" y="6"/>
                    <a:pt x="77" y="5"/>
                  </a:cubicBezTo>
                  <a:cubicBezTo>
                    <a:pt x="78" y="5"/>
                    <a:pt x="79" y="4"/>
                    <a:pt x="80" y="4"/>
                  </a:cubicBezTo>
                  <a:cubicBezTo>
                    <a:pt x="80" y="4"/>
                    <a:pt x="80" y="5"/>
                    <a:pt x="80" y="5"/>
                  </a:cubicBezTo>
                  <a:cubicBezTo>
                    <a:pt x="80" y="4"/>
                    <a:pt x="80" y="4"/>
                    <a:pt x="80" y="4"/>
                  </a:cubicBezTo>
                  <a:cubicBezTo>
                    <a:pt x="81" y="4"/>
                    <a:pt x="81" y="4"/>
                    <a:pt x="81" y="4"/>
                  </a:cubicBezTo>
                  <a:cubicBezTo>
                    <a:pt x="81" y="4"/>
                    <a:pt x="81" y="3"/>
                    <a:pt x="80" y="3"/>
                  </a:cubicBezTo>
                  <a:cubicBezTo>
                    <a:pt x="83" y="0"/>
                    <a:pt x="87" y="3"/>
                    <a:pt x="89" y="2"/>
                  </a:cubicBezTo>
                  <a:cubicBezTo>
                    <a:pt x="90" y="3"/>
                    <a:pt x="91" y="2"/>
                    <a:pt x="92" y="1"/>
                  </a:cubicBezTo>
                  <a:cubicBezTo>
                    <a:pt x="95" y="3"/>
                    <a:pt x="97" y="5"/>
                    <a:pt x="99" y="3"/>
                  </a:cubicBezTo>
                  <a:cubicBezTo>
                    <a:pt x="99" y="3"/>
                    <a:pt x="100" y="8"/>
                    <a:pt x="99"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p:nvPr/>
          </p:nvSpPr>
          <p:spPr bwMode="auto">
            <a:xfrm>
              <a:off x="9942513" y="2360613"/>
              <a:ext cx="0" cy="11113"/>
            </a:xfrm>
            <a:custGeom>
              <a:avLst/>
              <a:gdLst>
                <a:gd name="T0" fmla="*/ 0 h 3"/>
                <a:gd name="T1" fmla="*/ 3 h 3"/>
                <a:gd name="T2" fmla="*/ 0 h 3"/>
              </a:gdLst>
              <a:ahLst/>
              <a:cxnLst>
                <a:cxn ang="0">
                  <a:pos x="0" y="T0"/>
                </a:cxn>
                <a:cxn ang="0">
                  <a:pos x="0" y="T1"/>
                </a:cxn>
                <a:cxn ang="0">
                  <a:pos x="0" y="T2"/>
                </a:cxn>
              </a:cxnLst>
              <a:rect l="0" t="0" r="r" b="b"/>
              <a:pathLst>
                <a:path h="3">
                  <a:moveTo>
                    <a:pt x="0" y="0"/>
                  </a:moveTo>
                  <a:cubicBezTo>
                    <a:pt x="0" y="1"/>
                    <a:pt x="0" y="2"/>
                    <a:pt x="0" y="3"/>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p:nvPr/>
          </p:nvSpPr>
          <p:spPr bwMode="auto">
            <a:xfrm>
              <a:off x="9972675" y="2393951"/>
              <a:ext cx="3175" cy="4763"/>
            </a:xfrm>
            <a:custGeom>
              <a:avLst/>
              <a:gdLst>
                <a:gd name="T0" fmla="*/ 0 w 1"/>
                <a:gd name="T1" fmla="*/ 0 h 1"/>
                <a:gd name="T2" fmla="*/ 1 w 1"/>
                <a:gd name="T3" fmla="*/ 1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0" y="0"/>
                    <a:pt x="1" y="0"/>
                    <a:pt x="1" y="1"/>
                  </a:cubicBezTo>
                  <a:cubicBezTo>
                    <a:pt x="1" y="1"/>
                    <a:pt x="1" y="1"/>
                    <a:pt x="0" y="1"/>
                  </a:cubicBezTo>
                  <a:cubicBezTo>
                    <a:pt x="1"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p:nvPr/>
          </p:nvSpPr>
          <p:spPr bwMode="auto">
            <a:xfrm>
              <a:off x="9979025" y="2393951"/>
              <a:ext cx="0" cy="7938"/>
            </a:xfrm>
            <a:custGeom>
              <a:avLst/>
              <a:gdLst>
                <a:gd name="T0" fmla="*/ 0 h 2"/>
                <a:gd name="T1" fmla="*/ 2 h 2"/>
                <a:gd name="T2" fmla="*/ 0 h 2"/>
              </a:gdLst>
              <a:ahLst/>
              <a:cxnLst>
                <a:cxn ang="0">
                  <a:pos x="0" y="T0"/>
                </a:cxn>
                <a:cxn ang="0">
                  <a:pos x="0" y="T1"/>
                </a:cxn>
                <a:cxn ang="0">
                  <a:pos x="0" y="T2"/>
                </a:cxn>
              </a:cxnLst>
              <a:rect l="0" t="0" r="r" b="b"/>
              <a:pathLst>
                <a:path h="2">
                  <a:moveTo>
                    <a:pt x="0" y="0"/>
                  </a:moveTo>
                  <a:cubicBezTo>
                    <a:pt x="0" y="1"/>
                    <a:pt x="0" y="2"/>
                    <a:pt x="0" y="2"/>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Rectangle 94"/>
            <p:cNvSpPr>
              <a:spLocks noChangeArrowheads="1"/>
            </p:cNvSpPr>
            <p:nvPr/>
          </p:nvSpPr>
          <p:spPr bwMode="auto">
            <a:xfrm>
              <a:off x="9991725" y="2409826"/>
              <a:ext cx="1587" cy="31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98" name="Freeform 95"/>
            <p:cNvSpPr/>
            <p:nvPr/>
          </p:nvSpPr>
          <p:spPr bwMode="auto">
            <a:xfrm>
              <a:off x="9986963" y="2401888"/>
              <a:ext cx="4762" cy="4763"/>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0"/>
                    <a:pt x="1" y="0"/>
                    <a:pt x="1" y="1"/>
                  </a:cubicBezTo>
                  <a:cubicBezTo>
                    <a:pt x="1" y="0"/>
                    <a:pt x="1" y="1"/>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p:nvPr/>
          </p:nvSpPr>
          <p:spPr bwMode="auto">
            <a:xfrm>
              <a:off x="10002838" y="2406651"/>
              <a:ext cx="3175" cy="6350"/>
            </a:xfrm>
            <a:custGeom>
              <a:avLst/>
              <a:gdLst>
                <a:gd name="T0" fmla="*/ 0 w 1"/>
                <a:gd name="T1" fmla="*/ 1 h 2"/>
                <a:gd name="T2" fmla="*/ 1 w 1"/>
                <a:gd name="T3" fmla="*/ 1 h 2"/>
                <a:gd name="T4" fmla="*/ 0 w 1"/>
                <a:gd name="T5" fmla="*/ 1 h 2"/>
              </a:gdLst>
              <a:ahLst/>
              <a:cxnLst>
                <a:cxn ang="0">
                  <a:pos x="T0" y="T1"/>
                </a:cxn>
                <a:cxn ang="0">
                  <a:pos x="T2" y="T3"/>
                </a:cxn>
                <a:cxn ang="0">
                  <a:pos x="T4" y="T5"/>
                </a:cxn>
              </a:cxnLst>
              <a:rect l="0" t="0" r="r" b="b"/>
              <a:pathLst>
                <a:path w="1" h="2">
                  <a:moveTo>
                    <a:pt x="0" y="1"/>
                  </a:moveTo>
                  <a:cubicBezTo>
                    <a:pt x="1" y="0"/>
                    <a:pt x="1" y="0"/>
                    <a:pt x="1" y="1"/>
                  </a:cubicBezTo>
                  <a:cubicBezTo>
                    <a:pt x="1" y="0"/>
                    <a:pt x="1" y="2"/>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p:nvPr/>
          </p:nvSpPr>
          <p:spPr bwMode="auto">
            <a:xfrm>
              <a:off x="10009188" y="2401888"/>
              <a:ext cx="0" cy="4763"/>
            </a:xfrm>
            <a:custGeom>
              <a:avLst/>
              <a:gdLst>
                <a:gd name="T0" fmla="*/ 0 h 1"/>
                <a:gd name="T1" fmla="*/ 0 h 1"/>
                <a:gd name="T2" fmla="*/ 1 h 1"/>
                <a:gd name="T3" fmla="*/ 0 h 1"/>
              </a:gdLst>
              <a:ahLst/>
              <a:cxnLst>
                <a:cxn ang="0">
                  <a:pos x="0" y="T0"/>
                </a:cxn>
                <a:cxn ang="0">
                  <a:pos x="0" y="T1"/>
                </a:cxn>
                <a:cxn ang="0">
                  <a:pos x="0" y="T2"/>
                </a:cxn>
                <a:cxn ang="0">
                  <a:pos x="0" y="T3"/>
                </a:cxn>
              </a:cxnLst>
              <a:rect l="0" t="0" r="r" b="b"/>
              <a:pathLst>
                <a:path h="1">
                  <a:moveTo>
                    <a:pt x="0" y="0"/>
                  </a:moveTo>
                  <a:cubicBezTo>
                    <a:pt x="0" y="0"/>
                    <a:pt x="0" y="0"/>
                    <a:pt x="0" y="0"/>
                  </a:cubicBezTo>
                  <a:cubicBezTo>
                    <a:pt x="0" y="0"/>
                    <a:pt x="0" y="1"/>
                    <a:pt x="0" y="1"/>
                  </a:cubicBez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p:nvPr/>
          </p:nvSpPr>
          <p:spPr bwMode="auto">
            <a:xfrm>
              <a:off x="10123488" y="2368551"/>
              <a:ext cx="0" cy="3175"/>
            </a:xfrm>
            <a:custGeom>
              <a:avLst/>
              <a:gdLst>
                <a:gd name="T0" fmla="*/ 0 h 2"/>
                <a:gd name="T1" fmla="*/ 2 h 2"/>
                <a:gd name="T2" fmla="*/ 0 h 2"/>
                <a:gd name="T3" fmla="*/ 0 h 2"/>
              </a:gdLst>
              <a:ahLst/>
              <a:cxnLst>
                <a:cxn ang="0">
                  <a:pos x="0" y="T0"/>
                </a:cxn>
                <a:cxn ang="0">
                  <a:pos x="0" y="T1"/>
                </a:cxn>
                <a:cxn ang="0">
                  <a:pos x="0" y="T2"/>
                </a:cxn>
                <a:cxn ang="0">
                  <a:pos x="0" y="T3"/>
                </a:cxn>
              </a:cxnLst>
              <a:rect l="0" t="0" r="r" b="b"/>
              <a:pathLst>
                <a:path h="2">
                  <a:moveTo>
                    <a:pt x="0" y="0"/>
                  </a:moveTo>
                  <a:lnTo>
                    <a:pt x="0" y="2"/>
                  </a:lnTo>
                  <a:lnTo>
                    <a:pt x="0" y="0"/>
                  </a:lnTo>
                  <a:lnTo>
                    <a:pt x="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p:nvPr/>
          </p:nvSpPr>
          <p:spPr bwMode="auto">
            <a:xfrm>
              <a:off x="10175875" y="2357438"/>
              <a:ext cx="0" cy="6350"/>
            </a:xfrm>
            <a:custGeom>
              <a:avLst/>
              <a:gdLst>
                <a:gd name="T0" fmla="*/ 1 h 2"/>
                <a:gd name="T1" fmla="*/ 1 h 2"/>
                <a:gd name="T2" fmla="*/ 1 h 2"/>
              </a:gdLst>
              <a:ahLst/>
              <a:cxnLst>
                <a:cxn ang="0">
                  <a:pos x="0" y="T0"/>
                </a:cxn>
                <a:cxn ang="0">
                  <a:pos x="0" y="T1"/>
                </a:cxn>
                <a:cxn ang="0">
                  <a:pos x="0" y="T2"/>
                </a:cxn>
              </a:cxnLst>
              <a:rect l="0" t="0" r="r" b="b"/>
              <a:pathLst>
                <a:path h="2">
                  <a:moveTo>
                    <a:pt x="0" y="1"/>
                  </a:moveTo>
                  <a:cubicBezTo>
                    <a:pt x="0" y="0"/>
                    <a:pt x="0" y="1"/>
                    <a:pt x="0" y="1"/>
                  </a:cubicBezTo>
                  <a:cubicBezTo>
                    <a:pt x="0" y="2"/>
                    <a:pt x="0" y="0"/>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p:nvPr/>
          </p:nvSpPr>
          <p:spPr bwMode="auto">
            <a:xfrm>
              <a:off x="10198100" y="2330451"/>
              <a:ext cx="0" cy="7938"/>
            </a:xfrm>
            <a:custGeom>
              <a:avLst/>
              <a:gdLst>
                <a:gd name="T0" fmla="*/ 5 h 5"/>
                <a:gd name="T1" fmla="*/ 5 h 5"/>
                <a:gd name="T2" fmla="*/ 0 h 5"/>
                <a:gd name="T3" fmla="*/ 5 h 5"/>
              </a:gdLst>
              <a:ahLst/>
              <a:cxnLst>
                <a:cxn ang="0">
                  <a:pos x="0" y="T0"/>
                </a:cxn>
                <a:cxn ang="0">
                  <a:pos x="0" y="T1"/>
                </a:cxn>
                <a:cxn ang="0">
                  <a:pos x="0" y="T2"/>
                </a:cxn>
                <a:cxn ang="0">
                  <a:pos x="0" y="T3"/>
                </a:cxn>
              </a:cxnLst>
              <a:rect l="0" t="0" r="r" b="b"/>
              <a:pathLst>
                <a:path h="5">
                  <a:moveTo>
                    <a:pt x="0" y="5"/>
                  </a:moveTo>
                  <a:lnTo>
                    <a:pt x="0" y="5"/>
                  </a:lnTo>
                  <a:lnTo>
                    <a:pt x="0"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p:nvPr/>
          </p:nvSpPr>
          <p:spPr bwMode="auto">
            <a:xfrm>
              <a:off x="9825038" y="2924176"/>
              <a:ext cx="4762" cy="7938"/>
            </a:xfrm>
            <a:custGeom>
              <a:avLst/>
              <a:gdLst>
                <a:gd name="T0" fmla="*/ 1 w 1"/>
                <a:gd name="T1" fmla="*/ 1 h 2"/>
                <a:gd name="T2" fmla="*/ 0 w 1"/>
                <a:gd name="T3" fmla="*/ 1 h 2"/>
                <a:gd name="T4" fmla="*/ 1 w 1"/>
                <a:gd name="T5" fmla="*/ 1 h 2"/>
              </a:gdLst>
              <a:ahLst/>
              <a:cxnLst>
                <a:cxn ang="0">
                  <a:pos x="T0" y="T1"/>
                </a:cxn>
                <a:cxn ang="0">
                  <a:pos x="T2" y="T3"/>
                </a:cxn>
                <a:cxn ang="0">
                  <a:pos x="T4" y="T5"/>
                </a:cxn>
              </a:cxnLst>
              <a:rect l="0" t="0" r="r" b="b"/>
              <a:pathLst>
                <a:path w="1" h="2">
                  <a:moveTo>
                    <a:pt x="1" y="1"/>
                  </a:moveTo>
                  <a:cubicBezTo>
                    <a:pt x="0" y="1"/>
                    <a:pt x="0" y="2"/>
                    <a:pt x="0" y="1"/>
                  </a:cubicBezTo>
                  <a:cubicBezTo>
                    <a:pt x="0" y="1"/>
                    <a:pt x="1" y="0"/>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9825038" y="2932113"/>
              <a:ext cx="395287" cy="307975"/>
            </a:xfrm>
            <a:custGeom>
              <a:avLst/>
              <a:gdLst>
                <a:gd name="T0" fmla="*/ 90 w 105"/>
                <a:gd name="T1" fmla="*/ 71 h 82"/>
                <a:gd name="T2" fmla="*/ 87 w 105"/>
                <a:gd name="T3" fmla="*/ 69 h 82"/>
                <a:gd name="T4" fmla="*/ 78 w 105"/>
                <a:gd name="T5" fmla="*/ 66 h 82"/>
                <a:gd name="T6" fmla="*/ 76 w 105"/>
                <a:gd name="T7" fmla="*/ 64 h 82"/>
                <a:gd name="T8" fmla="*/ 71 w 105"/>
                <a:gd name="T9" fmla="*/ 57 h 82"/>
                <a:gd name="T10" fmla="*/ 70 w 105"/>
                <a:gd name="T11" fmla="*/ 56 h 82"/>
                <a:gd name="T12" fmla="*/ 65 w 105"/>
                <a:gd name="T13" fmla="*/ 54 h 82"/>
                <a:gd name="T14" fmla="*/ 63 w 105"/>
                <a:gd name="T15" fmla="*/ 51 h 82"/>
                <a:gd name="T16" fmla="*/ 62 w 105"/>
                <a:gd name="T17" fmla="*/ 48 h 82"/>
                <a:gd name="T18" fmla="*/ 59 w 105"/>
                <a:gd name="T19" fmla="*/ 49 h 82"/>
                <a:gd name="T20" fmla="*/ 54 w 105"/>
                <a:gd name="T21" fmla="*/ 47 h 82"/>
                <a:gd name="T22" fmla="*/ 52 w 105"/>
                <a:gd name="T23" fmla="*/ 45 h 82"/>
                <a:gd name="T24" fmla="*/ 49 w 105"/>
                <a:gd name="T25" fmla="*/ 45 h 82"/>
                <a:gd name="T26" fmla="*/ 48 w 105"/>
                <a:gd name="T27" fmla="*/ 42 h 82"/>
                <a:gd name="T28" fmla="*/ 44 w 105"/>
                <a:gd name="T29" fmla="*/ 40 h 82"/>
                <a:gd name="T30" fmla="*/ 42 w 105"/>
                <a:gd name="T31" fmla="*/ 36 h 82"/>
                <a:gd name="T32" fmla="*/ 40 w 105"/>
                <a:gd name="T33" fmla="*/ 35 h 82"/>
                <a:gd name="T34" fmla="*/ 39 w 105"/>
                <a:gd name="T35" fmla="*/ 33 h 82"/>
                <a:gd name="T36" fmla="*/ 37 w 105"/>
                <a:gd name="T37" fmla="*/ 33 h 82"/>
                <a:gd name="T38" fmla="*/ 36 w 105"/>
                <a:gd name="T39" fmla="*/ 33 h 82"/>
                <a:gd name="T40" fmla="*/ 34 w 105"/>
                <a:gd name="T41" fmla="*/ 32 h 82"/>
                <a:gd name="T42" fmla="*/ 29 w 105"/>
                <a:gd name="T43" fmla="*/ 28 h 82"/>
                <a:gd name="T44" fmla="*/ 27 w 105"/>
                <a:gd name="T45" fmla="*/ 27 h 82"/>
                <a:gd name="T46" fmla="*/ 25 w 105"/>
                <a:gd name="T47" fmla="*/ 26 h 82"/>
                <a:gd name="T48" fmla="*/ 21 w 105"/>
                <a:gd name="T49" fmla="*/ 23 h 82"/>
                <a:gd name="T50" fmla="*/ 23 w 105"/>
                <a:gd name="T51" fmla="*/ 18 h 82"/>
                <a:gd name="T52" fmla="*/ 19 w 105"/>
                <a:gd name="T53" fmla="*/ 21 h 82"/>
                <a:gd name="T54" fmla="*/ 15 w 105"/>
                <a:gd name="T55" fmla="*/ 24 h 82"/>
                <a:gd name="T56" fmla="*/ 14 w 105"/>
                <a:gd name="T57" fmla="*/ 21 h 82"/>
                <a:gd name="T58" fmla="*/ 12 w 105"/>
                <a:gd name="T59" fmla="*/ 23 h 82"/>
                <a:gd name="T60" fmla="*/ 12 w 105"/>
                <a:gd name="T61" fmla="*/ 21 h 82"/>
                <a:gd name="T62" fmla="*/ 13 w 105"/>
                <a:gd name="T63" fmla="*/ 16 h 82"/>
                <a:gd name="T64" fmla="*/ 9 w 105"/>
                <a:gd name="T65" fmla="*/ 19 h 82"/>
                <a:gd name="T66" fmla="*/ 9 w 105"/>
                <a:gd name="T67" fmla="*/ 16 h 82"/>
                <a:gd name="T68" fmla="*/ 7 w 105"/>
                <a:gd name="T69" fmla="*/ 18 h 82"/>
                <a:gd name="T70" fmla="*/ 5 w 105"/>
                <a:gd name="T71" fmla="*/ 17 h 82"/>
                <a:gd name="T72" fmla="*/ 9 w 105"/>
                <a:gd name="T73" fmla="*/ 13 h 82"/>
                <a:gd name="T74" fmla="*/ 4 w 105"/>
                <a:gd name="T75" fmla="*/ 14 h 82"/>
                <a:gd name="T76" fmla="*/ 3 w 105"/>
                <a:gd name="T77" fmla="*/ 6 h 82"/>
                <a:gd name="T78" fmla="*/ 3 w 105"/>
                <a:gd name="T79" fmla="*/ 4 h 82"/>
                <a:gd name="T80" fmla="*/ 0 w 105"/>
                <a:gd name="T81" fmla="*/ 3 h 82"/>
                <a:gd name="T82" fmla="*/ 2 w 105"/>
                <a:gd name="T83" fmla="*/ 0 h 82"/>
                <a:gd name="T84" fmla="*/ 4 w 105"/>
                <a:gd name="T85" fmla="*/ 4 h 82"/>
                <a:gd name="T86" fmla="*/ 11 w 105"/>
                <a:gd name="T87" fmla="*/ 2 h 82"/>
                <a:gd name="T88" fmla="*/ 20 w 105"/>
                <a:gd name="T89" fmla="*/ 5 h 82"/>
                <a:gd name="T90" fmla="*/ 30 w 105"/>
                <a:gd name="T91" fmla="*/ 9 h 82"/>
                <a:gd name="T92" fmla="*/ 37 w 105"/>
                <a:gd name="T93" fmla="*/ 13 h 82"/>
                <a:gd name="T94" fmla="*/ 43 w 105"/>
                <a:gd name="T95" fmla="*/ 16 h 82"/>
                <a:gd name="T96" fmla="*/ 52 w 105"/>
                <a:gd name="T97" fmla="*/ 25 h 82"/>
                <a:gd name="T98" fmla="*/ 56 w 105"/>
                <a:gd name="T99" fmla="*/ 31 h 82"/>
                <a:gd name="T100" fmla="*/ 61 w 105"/>
                <a:gd name="T101" fmla="*/ 37 h 82"/>
                <a:gd name="T102" fmla="*/ 85 w 105"/>
                <a:gd name="T103" fmla="*/ 53 h 82"/>
                <a:gd name="T104" fmla="*/ 90 w 105"/>
                <a:gd name="T105" fmla="*/ 58 h 82"/>
                <a:gd name="T106" fmla="*/ 99 w 105"/>
                <a:gd name="T107" fmla="*/ 8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5" h="82">
                  <a:moveTo>
                    <a:pt x="99" y="80"/>
                  </a:moveTo>
                  <a:cubicBezTo>
                    <a:pt x="95" y="82"/>
                    <a:pt x="97" y="77"/>
                    <a:pt x="93" y="78"/>
                  </a:cubicBezTo>
                  <a:cubicBezTo>
                    <a:pt x="93" y="78"/>
                    <a:pt x="95" y="76"/>
                    <a:pt x="94" y="76"/>
                  </a:cubicBezTo>
                  <a:cubicBezTo>
                    <a:pt x="91" y="78"/>
                    <a:pt x="90" y="74"/>
                    <a:pt x="91" y="71"/>
                  </a:cubicBezTo>
                  <a:cubicBezTo>
                    <a:pt x="91" y="71"/>
                    <a:pt x="91" y="71"/>
                    <a:pt x="91" y="71"/>
                  </a:cubicBezTo>
                  <a:cubicBezTo>
                    <a:pt x="92" y="70"/>
                    <a:pt x="90" y="71"/>
                    <a:pt x="90" y="71"/>
                  </a:cubicBezTo>
                  <a:cubicBezTo>
                    <a:pt x="90" y="71"/>
                    <a:pt x="90" y="71"/>
                    <a:pt x="90" y="70"/>
                  </a:cubicBezTo>
                  <a:cubicBezTo>
                    <a:pt x="89" y="71"/>
                    <a:pt x="89" y="70"/>
                    <a:pt x="89" y="71"/>
                  </a:cubicBezTo>
                  <a:cubicBezTo>
                    <a:pt x="90" y="69"/>
                    <a:pt x="90" y="69"/>
                    <a:pt x="90" y="69"/>
                  </a:cubicBezTo>
                  <a:cubicBezTo>
                    <a:pt x="89" y="70"/>
                    <a:pt x="89" y="70"/>
                    <a:pt x="89" y="70"/>
                  </a:cubicBezTo>
                  <a:cubicBezTo>
                    <a:pt x="86" y="72"/>
                    <a:pt x="88" y="68"/>
                    <a:pt x="86" y="69"/>
                  </a:cubicBezTo>
                  <a:cubicBezTo>
                    <a:pt x="87" y="69"/>
                    <a:pt x="87" y="69"/>
                    <a:pt x="87" y="69"/>
                  </a:cubicBezTo>
                  <a:cubicBezTo>
                    <a:pt x="84" y="69"/>
                    <a:pt x="83" y="68"/>
                    <a:pt x="81" y="67"/>
                  </a:cubicBezTo>
                  <a:cubicBezTo>
                    <a:pt x="83" y="66"/>
                    <a:pt x="83" y="66"/>
                    <a:pt x="83" y="66"/>
                  </a:cubicBezTo>
                  <a:cubicBezTo>
                    <a:pt x="82" y="67"/>
                    <a:pt x="81" y="67"/>
                    <a:pt x="80" y="67"/>
                  </a:cubicBezTo>
                  <a:cubicBezTo>
                    <a:pt x="82" y="65"/>
                    <a:pt x="79" y="67"/>
                    <a:pt x="79" y="66"/>
                  </a:cubicBezTo>
                  <a:cubicBezTo>
                    <a:pt x="79" y="66"/>
                    <a:pt x="79" y="66"/>
                    <a:pt x="79" y="66"/>
                  </a:cubicBezTo>
                  <a:cubicBezTo>
                    <a:pt x="78" y="67"/>
                    <a:pt x="80" y="65"/>
                    <a:pt x="78" y="66"/>
                  </a:cubicBezTo>
                  <a:cubicBezTo>
                    <a:pt x="79" y="65"/>
                    <a:pt x="79" y="65"/>
                    <a:pt x="79" y="65"/>
                  </a:cubicBezTo>
                  <a:cubicBezTo>
                    <a:pt x="77" y="67"/>
                    <a:pt x="79" y="64"/>
                    <a:pt x="78" y="65"/>
                  </a:cubicBezTo>
                  <a:cubicBezTo>
                    <a:pt x="78" y="65"/>
                    <a:pt x="78" y="65"/>
                    <a:pt x="78" y="65"/>
                  </a:cubicBezTo>
                  <a:cubicBezTo>
                    <a:pt x="77" y="65"/>
                    <a:pt x="78" y="64"/>
                    <a:pt x="78" y="64"/>
                  </a:cubicBezTo>
                  <a:cubicBezTo>
                    <a:pt x="78" y="64"/>
                    <a:pt x="78" y="64"/>
                    <a:pt x="78" y="64"/>
                  </a:cubicBezTo>
                  <a:cubicBezTo>
                    <a:pt x="77" y="64"/>
                    <a:pt x="78" y="63"/>
                    <a:pt x="76" y="64"/>
                  </a:cubicBezTo>
                  <a:cubicBezTo>
                    <a:pt x="77" y="63"/>
                    <a:pt x="77" y="64"/>
                    <a:pt x="79" y="62"/>
                  </a:cubicBezTo>
                  <a:cubicBezTo>
                    <a:pt x="76" y="62"/>
                    <a:pt x="75" y="61"/>
                    <a:pt x="73" y="59"/>
                  </a:cubicBezTo>
                  <a:cubicBezTo>
                    <a:pt x="73" y="59"/>
                    <a:pt x="73" y="58"/>
                    <a:pt x="74" y="58"/>
                  </a:cubicBezTo>
                  <a:cubicBezTo>
                    <a:pt x="74" y="58"/>
                    <a:pt x="73" y="58"/>
                    <a:pt x="72" y="58"/>
                  </a:cubicBezTo>
                  <a:cubicBezTo>
                    <a:pt x="72" y="58"/>
                    <a:pt x="73" y="57"/>
                    <a:pt x="73" y="57"/>
                  </a:cubicBezTo>
                  <a:cubicBezTo>
                    <a:pt x="73" y="56"/>
                    <a:pt x="71" y="58"/>
                    <a:pt x="71" y="57"/>
                  </a:cubicBezTo>
                  <a:cubicBezTo>
                    <a:pt x="73" y="56"/>
                    <a:pt x="73" y="56"/>
                    <a:pt x="73" y="56"/>
                  </a:cubicBezTo>
                  <a:cubicBezTo>
                    <a:pt x="72" y="57"/>
                    <a:pt x="71" y="57"/>
                    <a:pt x="71" y="57"/>
                  </a:cubicBezTo>
                  <a:cubicBezTo>
                    <a:pt x="71" y="57"/>
                    <a:pt x="71" y="56"/>
                    <a:pt x="72" y="56"/>
                  </a:cubicBezTo>
                  <a:cubicBezTo>
                    <a:pt x="70" y="57"/>
                    <a:pt x="71" y="55"/>
                    <a:pt x="70" y="56"/>
                  </a:cubicBezTo>
                  <a:cubicBezTo>
                    <a:pt x="71" y="55"/>
                    <a:pt x="71" y="55"/>
                    <a:pt x="71" y="55"/>
                  </a:cubicBezTo>
                  <a:cubicBezTo>
                    <a:pt x="72" y="54"/>
                    <a:pt x="69" y="57"/>
                    <a:pt x="70" y="56"/>
                  </a:cubicBezTo>
                  <a:cubicBezTo>
                    <a:pt x="71" y="55"/>
                    <a:pt x="71" y="55"/>
                    <a:pt x="71" y="55"/>
                  </a:cubicBezTo>
                  <a:cubicBezTo>
                    <a:pt x="69" y="56"/>
                    <a:pt x="69" y="55"/>
                    <a:pt x="68" y="55"/>
                  </a:cubicBezTo>
                  <a:cubicBezTo>
                    <a:pt x="68" y="55"/>
                    <a:pt x="68" y="55"/>
                    <a:pt x="68" y="55"/>
                  </a:cubicBezTo>
                  <a:cubicBezTo>
                    <a:pt x="68" y="54"/>
                    <a:pt x="68" y="54"/>
                    <a:pt x="67" y="54"/>
                  </a:cubicBezTo>
                  <a:cubicBezTo>
                    <a:pt x="67" y="53"/>
                    <a:pt x="68" y="52"/>
                    <a:pt x="68" y="52"/>
                  </a:cubicBezTo>
                  <a:cubicBezTo>
                    <a:pt x="66" y="53"/>
                    <a:pt x="66" y="52"/>
                    <a:pt x="65" y="54"/>
                  </a:cubicBezTo>
                  <a:cubicBezTo>
                    <a:pt x="65" y="53"/>
                    <a:pt x="65" y="52"/>
                    <a:pt x="64" y="52"/>
                  </a:cubicBezTo>
                  <a:cubicBezTo>
                    <a:pt x="65" y="52"/>
                    <a:pt x="66" y="50"/>
                    <a:pt x="66" y="50"/>
                  </a:cubicBezTo>
                  <a:cubicBezTo>
                    <a:pt x="67" y="49"/>
                    <a:pt x="67" y="49"/>
                    <a:pt x="67" y="49"/>
                  </a:cubicBezTo>
                  <a:cubicBezTo>
                    <a:pt x="68" y="49"/>
                    <a:pt x="67" y="50"/>
                    <a:pt x="68" y="49"/>
                  </a:cubicBezTo>
                  <a:cubicBezTo>
                    <a:pt x="67" y="49"/>
                    <a:pt x="66" y="49"/>
                    <a:pt x="67" y="48"/>
                  </a:cubicBezTo>
                  <a:cubicBezTo>
                    <a:pt x="65" y="49"/>
                    <a:pt x="63" y="51"/>
                    <a:pt x="63" y="51"/>
                  </a:cubicBezTo>
                  <a:cubicBezTo>
                    <a:pt x="63" y="50"/>
                    <a:pt x="64" y="49"/>
                    <a:pt x="65" y="49"/>
                  </a:cubicBezTo>
                  <a:cubicBezTo>
                    <a:pt x="61" y="51"/>
                    <a:pt x="61" y="51"/>
                    <a:pt x="61" y="51"/>
                  </a:cubicBezTo>
                  <a:cubicBezTo>
                    <a:pt x="61" y="51"/>
                    <a:pt x="62" y="50"/>
                    <a:pt x="62" y="50"/>
                  </a:cubicBezTo>
                  <a:cubicBezTo>
                    <a:pt x="60" y="51"/>
                    <a:pt x="60" y="51"/>
                    <a:pt x="60" y="51"/>
                  </a:cubicBezTo>
                  <a:cubicBezTo>
                    <a:pt x="61" y="51"/>
                    <a:pt x="59" y="51"/>
                    <a:pt x="61" y="49"/>
                  </a:cubicBezTo>
                  <a:cubicBezTo>
                    <a:pt x="61" y="48"/>
                    <a:pt x="61" y="49"/>
                    <a:pt x="62" y="48"/>
                  </a:cubicBezTo>
                  <a:cubicBezTo>
                    <a:pt x="62" y="48"/>
                    <a:pt x="61" y="49"/>
                    <a:pt x="61" y="48"/>
                  </a:cubicBezTo>
                  <a:cubicBezTo>
                    <a:pt x="61" y="48"/>
                    <a:pt x="61" y="48"/>
                    <a:pt x="61" y="48"/>
                  </a:cubicBezTo>
                  <a:cubicBezTo>
                    <a:pt x="61" y="48"/>
                    <a:pt x="60" y="48"/>
                    <a:pt x="59" y="49"/>
                  </a:cubicBezTo>
                  <a:cubicBezTo>
                    <a:pt x="59" y="50"/>
                    <a:pt x="60" y="48"/>
                    <a:pt x="60" y="49"/>
                  </a:cubicBezTo>
                  <a:cubicBezTo>
                    <a:pt x="59" y="50"/>
                    <a:pt x="58" y="50"/>
                    <a:pt x="58" y="50"/>
                  </a:cubicBezTo>
                  <a:cubicBezTo>
                    <a:pt x="59" y="49"/>
                    <a:pt x="59" y="49"/>
                    <a:pt x="59" y="49"/>
                  </a:cubicBezTo>
                  <a:cubicBezTo>
                    <a:pt x="57" y="49"/>
                    <a:pt x="57" y="49"/>
                    <a:pt x="56" y="50"/>
                  </a:cubicBezTo>
                  <a:cubicBezTo>
                    <a:pt x="55" y="50"/>
                    <a:pt x="57" y="48"/>
                    <a:pt x="57" y="49"/>
                  </a:cubicBezTo>
                  <a:cubicBezTo>
                    <a:pt x="57" y="47"/>
                    <a:pt x="54" y="49"/>
                    <a:pt x="55" y="47"/>
                  </a:cubicBezTo>
                  <a:cubicBezTo>
                    <a:pt x="56" y="47"/>
                    <a:pt x="54" y="49"/>
                    <a:pt x="55" y="48"/>
                  </a:cubicBezTo>
                  <a:cubicBezTo>
                    <a:pt x="54" y="48"/>
                    <a:pt x="55" y="47"/>
                    <a:pt x="55" y="47"/>
                  </a:cubicBezTo>
                  <a:cubicBezTo>
                    <a:pt x="56" y="46"/>
                    <a:pt x="55" y="47"/>
                    <a:pt x="54" y="47"/>
                  </a:cubicBezTo>
                  <a:cubicBezTo>
                    <a:pt x="54" y="48"/>
                    <a:pt x="54" y="47"/>
                    <a:pt x="55" y="47"/>
                  </a:cubicBezTo>
                  <a:cubicBezTo>
                    <a:pt x="54" y="47"/>
                    <a:pt x="52" y="47"/>
                    <a:pt x="52" y="46"/>
                  </a:cubicBezTo>
                  <a:cubicBezTo>
                    <a:pt x="52" y="46"/>
                    <a:pt x="51" y="47"/>
                    <a:pt x="50" y="47"/>
                  </a:cubicBezTo>
                  <a:cubicBezTo>
                    <a:pt x="51" y="46"/>
                    <a:pt x="51" y="46"/>
                    <a:pt x="51" y="46"/>
                  </a:cubicBezTo>
                  <a:cubicBezTo>
                    <a:pt x="52" y="45"/>
                    <a:pt x="51" y="46"/>
                    <a:pt x="52" y="45"/>
                  </a:cubicBezTo>
                  <a:cubicBezTo>
                    <a:pt x="50" y="46"/>
                    <a:pt x="54" y="45"/>
                    <a:pt x="52" y="45"/>
                  </a:cubicBezTo>
                  <a:cubicBezTo>
                    <a:pt x="53" y="44"/>
                    <a:pt x="50" y="47"/>
                    <a:pt x="52" y="45"/>
                  </a:cubicBezTo>
                  <a:cubicBezTo>
                    <a:pt x="52" y="45"/>
                    <a:pt x="50" y="46"/>
                    <a:pt x="51" y="45"/>
                  </a:cubicBezTo>
                  <a:cubicBezTo>
                    <a:pt x="51" y="45"/>
                    <a:pt x="52" y="43"/>
                    <a:pt x="52" y="43"/>
                  </a:cubicBezTo>
                  <a:cubicBezTo>
                    <a:pt x="52" y="43"/>
                    <a:pt x="52" y="44"/>
                    <a:pt x="51" y="44"/>
                  </a:cubicBezTo>
                  <a:cubicBezTo>
                    <a:pt x="50" y="44"/>
                    <a:pt x="50" y="44"/>
                    <a:pt x="50" y="44"/>
                  </a:cubicBezTo>
                  <a:cubicBezTo>
                    <a:pt x="49" y="45"/>
                    <a:pt x="50" y="44"/>
                    <a:pt x="49" y="45"/>
                  </a:cubicBezTo>
                  <a:cubicBezTo>
                    <a:pt x="50" y="44"/>
                    <a:pt x="48" y="45"/>
                    <a:pt x="50" y="43"/>
                  </a:cubicBezTo>
                  <a:cubicBezTo>
                    <a:pt x="51" y="42"/>
                    <a:pt x="51" y="42"/>
                    <a:pt x="51" y="42"/>
                  </a:cubicBezTo>
                  <a:cubicBezTo>
                    <a:pt x="51" y="42"/>
                    <a:pt x="50" y="43"/>
                    <a:pt x="49" y="44"/>
                  </a:cubicBezTo>
                  <a:cubicBezTo>
                    <a:pt x="49" y="43"/>
                    <a:pt x="49" y="43"/>
                    <a:pt x="49" y="43"/>
                  </a:cubicBezTo>
                  <a:cubicBezTo>
                    <a:pt x="48" y="45"/>
                    <a:pt x="49" y="43"/>
                    <a:pt x="48" y="44"/>
                  </a:cubicBezTo>
                  <a:cubicBezTo>
                    <a:pt x="48" y="43"/>
                    <a:pt x="47" y="43"/>
                    <a:pt x="48" y="42"/>
                  </a:cubicBezTo>
                  <a:cubicBezTo>
                    <a:pt x="47" y="42"/>
                    <a:pt x="46" y="43"/>
                    <a:pt x="46" y="42"/>
                  </a:cubicBezTo>
                  <a:cubicBezTo>
                    <a:pt x="46" y="42"/>
                    <a:pt x="46" y="42"/>
                    <a:pt x="47" y="41"/>
                  </a:cubicBezTo>
                  <a:cubicBezTo>
                    <a:pt x="47" y="41"/>
                    <a:pt x="47" y="41"/>
                    <a:pt x="46" y="41"/>
                  </a:cubicBezTo>
                  <a:cubicBezTo>
                    <a:pt x="47" y="41"/>
                    <a:pt x="47" y="40"/>
                    <a:pt x="47" y="39"/>
                  </a:cubicBezTo>
                  <a:cubicBezTo>
                    <a:pt x="47" y="39"/>
                    <a:pt x="46" y="40"/>
                    <a:pt x="45" y="41"/>
                  </a:cubicBezTo>
                  <a:cubicBezTo>
                    <a:pt x="47" y="39"/>
                    <a:pt x="43" y="42"/>
                    <a:pt x="44" y="40"/>
                  </a:cubicBezTo>
                  <a:cubicBezTo>
                    <a:pt x="45" y="39"/>
                    <a:pt x="46" y="39"/>
                    <a:pt x="46" y="38"/>
                  </a:cubicBezTo>
                  <a:cubicBezTo>
                    <a:pt x="47" y="36"/>
                    <a:pt x="44" y="39"/>
                    <a:pt x="45" y="38"/>
                  </a:cubicBezTo>
                  <a:cubicBezTo>
                    <a:pt x="43" y="40"/>
                    <a:pt x="43" y="40"/>
                    <a:pt x="43" y="40"/>
                  </a:cubicBezTo>
                  <a:cubicBezTo>
                    <a:pt x="44" y="39"/>
                    <a:pt x="42" y="40"/>
                    <a:pt x="43" y="39"/>
                  </a:cubicBezTo>
                  <a:cubicBezTo>
                    <a:pt x="43" y="39"/>
                    <a:pt x="43" y="38"/>
                    <a:pt x="42" y="39"/>
                  </a:cubicBezTo>
                  <a:cubicBezTo>
                    <a:pt x="43" y="38"/>
                    <a:pt x="40" y="39"/>
                    <a:pt x="42" y="36"/>
                  </a:cubicBezTo>
                  <a:cubicBezTo>
                    <a:pt x="42" y="36"/>
                    <a:pt x="42" y="35"/>
                    <a:pt x="41" y="36"/>
                  </a:cubicBezTo>
                  <a:cubicBezTo>
                    <a:pt x="40" y="37"/>
                    <a:pt x="42" y="36"/>
                    <a:pt x="41" y="37"/>
                  </a:cubicBezTo>
                  <a:cubicBezTo>
                    <a:pt x="41" y="37"/>
                    <a:pt x="41" y="37"/>
                    <a:pt x="41" y="37"/>
                  </a:cubicBezTo>
                  <a:cubicBezTo>
                    <a:pt x="41" y="37"/>
                    <a:pt x="41" y="36"/>
                    <a:pt x="42" y="35"/>
                  </a:cubicBezTo>
                  <a:cubicBezTo>
                    <a:pt x="42" y="34"/>
                    <a:pt x="39" y="38"/>
                    <a:pt x="39" y="36"/>
                  </a:cubicBezTo>
                  <a:cubicBezTo>
                    <a:pt x="40" y="36"/>
                    <a:pt x="40" y="36"/>
                    <a:pt x="40" y="35"/>
                  </a:cubicBezTo>
                  <a:cubicBezTo>
                    <a:pt x="38" y="36"/>
                    <a:pt x="38" y="36"/>
                    <a:pt x="38" y="36"/>
                  </a:cubicBezTo>
                  <a:cubicBezTo>
                    <a:pt x="38" y="36"/>
                    <a:pt x="39" y="35"/>
                    <a:pt x="40" y="33"/>
                  </a:cubicBezTo>
                  <a:cubicBezTo>
                    <a:pt x="40" y="34"/>
                    <a:pt x="40" y="33"/>
                    <a:pt x="39" y="34"/>
                  </a:cubicBezTo>
                  <a:cubicBezTo>
                    <a:pt x="40" y="32"/>
                    <a:pt x="40" y="32"/>
                    <a:pt x="40" y="32"/>
                  </a:cubicBezTo>
                  <a:cubicBezTo>
                    <a:pt x="39" y="34"/>
                    <a:pt x="39" y="33"/>
                    <a:pt x="39" y="33"/>
                  </a:cubicBezTo>
                  <a:cubicBezTo>
                    <a:pt x="39" y="33"/>
                    <a:pt x="39" y="33"/>
                    <a:pt x="39" y="33"/>
                  </a:cubicBezTo>
                  <a:cubicBezTo>
                    <a:pt x="40" y="32"/>
                    <a:pt x="39" y="33"/>
                    <a:pt x="39" y="33"/>
                  </a:cubicBezTo>
                  <a:cubicBezTo>
                    <a:pt x="38" y="33"/>
                    <a:pt x="38" y="34"/>
                    <a:pt x="38" y="34"/>
                  </a:cubicBezTo>
                  <a:cubicBezTo>
                    <a:pt x="38" y="35"/>
                    <a:pt x="38" y="34"/>
                    <a:pt x="37" y="35"/>
                  </a:cubicBezTo>
                  <a:cubicBezTo>
                    <a:pt x="38" y="34"/>
                    <a:pt x="37" y="34"/>
                    <a:pt x="37" y="34"/>
                  </a:cubicBezTo>
                  <a:cubicBezTo>
                    <a:pt x="37" y="33"/>
                    <a:pt x="36" y="34"/>
                    <a:pt x="36" y="34"/>
                  </a:cubicBezTo>
                  <a:cubicBezTo>
                    <a:pt x="37" y="34"/>
                    <a:pt x="36" y="34"/>
                    <a:pt x="37" y="33"/>
                  </a:cubicBezTo>
                  <a:cubicBezTo>
                    <a:pt x="37" y="33"/>
                    <a:pt x="37" y="34"/>
                    <a:pt x="37" y="34"/>
                  </a:cubicBezTo>
                  <a:cubicBezTo>
                    <a:pt x="37" y="33"/>
                    <a:pt x="38" y="32"/>
                    <a:pt x="37" y="32"/>
                  </a:cubicBezTo>
                  <a:cubicBezTo>
                    <a:pt x="37" y="33"/>
                    <a:pt x="36" y="35"/>
                    <a:pt x="36" y="34"/>
                  </a:cubicBezTo>
                  <a:cubicBezTo>
                    <a:pt x="37" y="33"/>
                    <a:pt x="37" y="33"/>
                    <a:pt x="37" y="33"/>
                  </a:cubicBezTo>
                  <a:cubicBezTo>
                    <a:pt x="37" y="32"/>
                    <a:pt x="37" y="32"/>
                    <a:pt x="37" y="32"/>
                  </a:cubicBezTo>
                  <a:cubicBezTo>
                    <a:pt x="36" y="33"/>
                    <a:pt x="36" y="33"/>
                    <a:pt x="36" y="33"/>
                  </a:cubicBezTo>
                  <a:cubicBezTo>
                    <a:pt x="37" y="32"/>
                    <a:pt x="37" y="32"/>
                    <a:pt x="37" y="32"/>
                  </a:cubicBezTo>
                  <a:cubicBezTo>
                    <a:pt x="36" y="33"/>
                    <a:pt x="36" y="32"/>
                    <a:pt x="35" y="34"/>
                  </a:cubicBezTo>
                  <a:cubicBezTo>
                    <a:pt x="35" y="34"/>
                    <a:pt x="35" y="33"/>
                    <a:pt x="35" y="32"/>
                  </a:cubicBezTo>
                  <a:cubicBezTo>
                    <a:pt x="35" y="32"/>
                    <a:pt x="35" y="32"/>
                    <a:pt x="35" y="32"/>
                  </a:cubicBezTo>
                  <a:cubicBezTo>
                    <a:pt x="35" y="31"/>
                    <a:pt x="35" y="32"/>
                    <a:pt x="34" y="32"/>
                  </a:cubicBezTo>
                  <a:cubicBezTo>
                    <a:pt x="34" y="32"/>
                    <a:pt x="34" y="32"/>
                    <a:pt x="34" y="32"/>
                  </a:cubicBezTo>
                  <a:cubicBezTo>
                    <a:pt x="34" y="32"/>
                    <a:pt x="34" y="32"/>
                    <a:pt x="33" y="32"/>
                  </a:cubicBezTo>
                  <a:cubicBezTo>
                    <a:pt x="34" y="31"/>
                    <a:pt x="36" y="28"/>
                    <a:pt x="35" y="29"/>
                  </a:cubicBezTo>
                  <a:cubicBezTo>
                    <a:pt x="35" y="29"/>
                    <a:pt x="33" y="31"/>
                    <a:pt x="33" y="32"/>
                  </a:cubicBezTo>
                  <a:cubicBezTo>
                    <a:pt x="33" y="31"/>
                    <a:pt x="31" y="32"/>
                    <a:pt x="32" y="30"/>
                  </a:cubicBezTo>
                  <a:cubicBezTo>
                    <a:pt x="31" y="31"/>
                    <a:pt x="31" y="31"/>
                    <a:pt x="31" y="31"/>
                  </a:cubicBezTo>
                  <a:cubicBezTo>
                    <a:pt x="30" y="30"/>
                    <a:pt x="28" y="31"/>
                    <a:pt x="29" y="28"/>
                  </a:cubicBezTo>
                  <a:cubicBezTo>
                    <a:pt x="30" y="28"/>
                    <a:pt x="30" y="27"/>
                    <a:pt x="30" y="27"/>
                  </a:cubicBezTo>
                  <a:cubicBezTo>
                    <a:pt x="30" y="28"/>
                    <a:pt x="31" y="26"/>
                    <a:pt x="30" y="27"/>
                  </a:cubicBezTo>
                  <a:cubicBezTo>
                    <a:pt x="29" y="28"/>
                    <a:pt x="29" y="29"/>
                    <a:pt x="28" y="29"/>
                  </a:cubicBezTo>
                  <a:cubicBezTo>
                    <a:pt x="28" y="29"/>
                    <a:pt x="27" y="29"/>
                    <a:pt x="27" y="28"/>
                  </a:cubicBezTo>
                  <a:cubicBezTo>
                    <a:pt x="27" y="28"/>
                    <a:pt x="27" y="29"/>
                    <a:pt x="27" y="29"/>
                  </a:cubicBezTo>
                  <a:cubicBezTo>
                    <a:pt x="28" y="27"/>
                    <a:pt x="28" y="27"/>
                    <a:pt x="27" y="27"/>
                  </a:cubicBezTo>
                  <a:cubicBezTo>
                    <a:pt x="26" y="28"/>
                    <a:pt x="26" y="28"/>
                    <a:pt x="26" y="28"/>
                  </a:cubicBezTo>
                  <a:cubicBezTo>
                    <a:pt x="27" y="27"/>
                    <a:pt x="27" y="27"/>
                    <a:pt x="27" y="27"/>
                  </a:cubicBezTo>
                  <a:cubicBezTo>
                    <a:pt x="27" y="27"/>
                    <a:pt x="25" y="29"/>
                    <a:pt x="26" y="28"/>
                  </a:cubicBezTo>
                  <a:cubicBezTo>
                    <a:pt x="26" y="27"/>
                    <a:pt x="26" y="27"/>
                    <a:pt x="26" y="27"/>
                  </a:cubicBezTo>
                  <a:cubicBezTo>
                    <a:pt x="26" y="27"/>
                    <a:pt x="24" y="28"/>
                    <a:pt x="25" y="27"/>
                  </a:cubicBezTo>
                  <a:cubicBezTo>
                    <a:pt x="25" y="26"/>
                    <a:pt x="25" y="26"/>
                    <a:pt x="25" y="26"/>
                  </a:cubicBezTo>
                  <a:cubicBezTo>
                    <a:pt x="25" y="26"/>
                    <a:pt x="24" y="27"/>
                    <a:pt x="24" y="27"/>
                  </a:cubicBezTo>
                  <a:cubicBezTo>
                    <a:pt x="24" y="26"/>
                    <a:pt x="24" y="26"/>
                    <a:pt x="25" y="24"/>
                  </a:cubicBezTo>
                  <a:cubicBezTo>
                    <a:pt x="22" y="27"/>
                    <a:pt x="21" y="26"/>
                    <a:pt x="20" y="25"/>
                  </a:cubicBezTo>
                  <a:cubicBezTo>
                    <a:pt x="21" y="24"/>
                    <a:pt x="21" y="24"/>
                    <a:pt x="21" y="24"/>
                  </a:cubicBezTo>
                  <a:cubicBezTo>
                    <a:pt x="21" y="24"/>
                    <a:pt x="20" y="26"/>
                    <a:pt x="20" y="25"/>
                  </a:cubicBezTo>
                  <a:cubicBezTo>
                    <a:pt x="20" y="24"/>
                    <a:pt x="21" y="23"/>
                    <a:pt x="21" y="23"/>
                  </a:cubicBezTo>
                  <a:cubicBezTo>
                    <a:pt x="21" y="22"/>
                    <a:pt x="20" y="24"/>
                    <a:pt x="20" y="24"/>
                  </a:cubicBezTo>
                  <a:cubicBezTo>
                    <a:pt x="19" y="25"/>
                    <a:pt x="20" y="23"/>
                    <a:pt x="19" y="25"/>
                  </a:cubicBezTo>
                  <a:cubicBezTo>
                    <a:pt x="19" y="25"/>
                    <a:pt x="19" y="23"/>
                    <a:pt x="18" y="25"/>
                  </a:cubicBezTo>
                  <a:cubicBezTo>
                    <a:pt x="19" y="24"/>
                    <a:pt x="19" y="23"/>
                    <a:pt x="20" y="23"/>
                  </a:cubicBezTo>
                  <a:cubicBezTo>
                    <a:pt x="19" y="23"/>
                    <a:pt x="19" y="23"/>
                    <a:pt x="19" y="23"/>
                  </a:cubicBezTo>
                  <a:cubicBezTo>
                    <a:pt x="20" y="21"/>
                    <a:pt x="22" y="21"/>
                    <a:pt x="23" y="18"/>
                  </a:cubicBezTo>
                  <a:cubicBezTo>
                    <a:pt x="23" y="18"/>
                    <a:pt x="23" y="18"/>
                    <a:pt x="23" y="18"/>
                  </a:cubicBezTo>
                  <a:cubicBezTo>
                    <a:pt x="23" y="17"/>
                    <a:pt x="24" y="17"/>
                    <a:pt x="24" y="16"/>
                  </a:cubicBezTo>
                  <a:cubicBezTo>
                    <a:pt x="23" y="17"/>
                    <a:pt x="22" y="19"/>
                    <a:pt x="21" y="19"/>
                  </a:cubicBezTo>
                  <a:cubicBezTo>
                    <a:pt x="21" y="20"/>
                    <a:pt x="19" y="23"/>
                    <a:pt x="18" y="22"/>
                  </a:cubicBezTo>
                  <a:cubicBezTo>
                    <a:pt x="19" y="21"/>
                    <a:pt x="19" y="22"/>
                    <a:pt x="20" y="21"/>
                  </a:cubicBezTo>
                  <a:cubicBezTo>
                    <a:pt x="20" y="20"/>
                    <a:pt x="19" y="22"/>
                    <a:pt x="19" y="21"/>
                  </a:cubicBezTo>
                  <a:cubicBezTo>
                    <a:pt x="19" y="22"/>
                    <a:pt x="18" y="23"/>
                    <a:pt x="17" y="23"/>
                  </a:cubicBezTo>
                  <a:cubicBezTo>
                    <a:pt x="17" y="22"/>
                    <a:pt x="18" y="22"/>
                    <a:pt x="18" y="22"/>
                  </a:cubicBezTo>
                  <a:cubicBezTo>
                    <a:pt x="17" y="22"/>
                    <a:pt x="17" y="23"/>
                    <a:pt x="17" y="24"/>
                  </a:cubicBezTo>
                  <a:cubicBezTo>
                    <a:pt x="15" y="25"/>
                    <a:pt x="17" y="23"/>
                    <a:pt x="15" y="24"/>
                  </a:cubicBezTo>
                  <a:cubicBezTo>
                    <a:pt x="16" y="23"/>
                    <a:pt x="18" y="21"/>
                    <a:pt x="18" y="20"/>
                  </a:cubicBezTo>
                  <a:cubicBezTo>
                    <a:pt x="17" y="22"/>
                    <a:pt x="16" y="22"/>
                    <a:pt x="15" y="24"/>
                  </a:cubicBezTo>
                  <a:cubicBezTo>
                    <a:pt x="15" y="23"/>
                    <a:pt x="16" y="22"/>
                    <a:pt x="17" y="22"/>
                  </a:cubicBezTo>
                  <a:cubicBezTo>
                    <a:pt x="17" y="21"/>
                    <a:pt x="14" y="24"/>
                    <a:pt x="16" y="21"/>
                  </a:cubicBezTo>
                  <a:cubicBezTo>
                    <a:pt x="15" y="22"/>
                    <a:pt x="15" y="22"/>
                    <a:pt x="15" y="22"/>
                  </a:cubicBezTo>
                  <a:cubicBezTo>
                    <a:pt x="15" y="22"/>
                    <a:pt x="15" y="21"/>
                    <a:pt x="16" y="21"/>
                  </a:cubicBezTo>
                  <a:cubicBezTo>
                    <a:pt x="16" y="20"/>
                    <a:pt x="14" y="22"/>
                    <a:pt x="15" y="20"/>
                  </a:cubicBezTo>
                  <a:cubicBezTo>
                    <a:pt x="15" y="20"/>
                    <a:pt x="15" y="20"/>
                    <a:pt x="14" y="21"/>
                  </a:cubicBezTo>
                  <a:cubicBezTo>
                    <a:pt x="14" y="22"/>
                    <a:pt x="15" y="20"/>
                    <a:pt x="14" y="22"/>
                  </a:cubicBezTo>
                  <a:cubicBezTo>
                    <a:pt x="15" y="21"/>
                    <a:pt x="13" y="22"/>
                    <a:pt x="13" y="23"/>
                  </a:cubicBezTo>
                  <a:cubicBezTo>
                    <a:pt x="13" y="22"/>
                    <a:pt x="13" y="22"/>
                    <a:pt x="13" y="22"/>
                  </a:cubicBezTo>
                  <a:cubicBezTo>
                    <a:pt x="13" y="22"/>
                    <a:pt x="13" y="22"/>
                    <a:pt x="12" y="23"/>
                  </a:cubicBezTo>
                  <a:cubicBezTo>
                    <a:pt x="13" y="22"/>
                    <a:pt x="13" y="22"/>
                    <a:pt x="13" y="22"/>
                  </a:cubicBezTo>
                  <a:cubicBezTo>
                    <a:pt x="12" y="23"/>
                    <a:pt x="12" y="23"/>
                    <a:pt x="12" y="23"/>
                  </a:cubicBezTo>
                  <a:cubicBezTo>
                    <a:pt x="11" y="23"/>
                    <a:pt x="13" y="21"/>
                    <a:pt x="13" y="21"/>
                  </a:cubicBezTo>
                  <a:cubicBezTo>
                    <a:pt x="14" y="20"/>
                    <a:pt x="14" y="20"/>
                    <a:pt x="14" y="20"/>
                  </a:cubicBezTo>
                  <a:cubicBezTo>
                    <a:pt x="14" y="20"/>
                    <a:pt x="14" y="19"/>
                    <a:pt x="14" y="19"/>
                  </a:cubicBezTo>
                  <a:cubicBezTo>
                    <a:pt x="13" y="20"/>
                    <a:pt x="12" y="21"/>
                    <a:pt x="11" y="22"/>
                  </a:cubicBezTo>
                  <a:cubicBezTo>
                    <a:pt x="11" y="23"/>
                    <a:pt x="12" y="21"/>
                    <a:pt x="11" y="22"/>
                  </a:cubicBezTo>
                  <a:cubicBezTo>
                    <a:pt x="12" y="21"/>
                    <a:pt x="12" y="21"/>
                    <a:pt x="12" y="21"/>
                  </a:cubicBezTo>
                  <a:cubicBezTo>
                    <a:pt x="13" y="20"/>
                    <a:pt x="13" y="19"/>
                    <a:pt x="13" y="19"/>
                  </a:cubicBezTo>
                  <a:cubicBezTo>
                    <a:pt x="12" y="19"/>
                    <a:pt x="11" y="20"/>
                    <a:pt x="11" y="21"/>
                  </a:cubicBezTo>
                  <a:cubicBezTo>
                    <a:pt x="11" y="21"/>
                    <a:pt x="11" y="20"/>
                    <a:pt x="12" y="20"/>
                  </a:cubicBezTo>
                  <a:cubicBezTo>
                    <a:pt x="11" y="20"/>
                    <a:pt x="11" y="21"/>
                    <a:pt x="10" y="21"/>
                  </a:cubicBezTo>
                  <a:cubicBezTo>
                    <a:pt x="11" y="20"/>
                    <a:pt x="11" y="19"/>
                    <a:pt x="11" y="18"/>
                  </a:cubicBezTo>
                  <a:cubicBezTo>
                    <a:pt x="13" y="16"/>
                    <a:pt x="13" y="16"/>
                    <a:pt x="13" y="16"/>
                  </a:cubicBezTo>
                  <a:cubicBezTo>
                    <a:pt x="13" y="16"/>
                    <a:pt x="13" y="16"/>
                    <a:pt x="13" y="16"/>
                  </a:cubicBezTo>
                  <a:cubicBezTo>
                    <a:pt x="14" y="15"/>
                    <a:pt x="13" y="15"/>
                    <a:pt x="14" y="13"/>
                  </a:cubicBezTo>
                  <a:cubicBezTo>
                    <a:pt x="14" y="13"/>
                    <a:pt x="14" y="14"/>
                    <a:pt x="14" y="14"/>
                  </a:cubicBezTo>
                  <a:cubicBezTo>
                    <a:pt x="12" y="17"/>
                    <a:pt x="11" y="17"/>
                    <a:pt x="10" y="19"/>
                  </a:cubicBezTo>
                  <a:cubicBezTo>
                    <a:pt x="9" y="20"/>
                    <a:pt x="13" y="14"/>
                    <a:pt x="10" y="17"/>
                  </a:cubicBezTo>
                  <a:cubicBezTo>
                    <a:pt x="10" y="18"/>
                    <a:pt x="8" y="19"/>
                    <a:pt x="9" y="19"/>
                  </a:cubicBezTo>
                  <a:cubicBezTo>
                    <a:pt x="9" y="18"/>
                    <a:pt x="8" y="21"/>
                    <a:pt x="8" y="20"/>
                  </a:cubicBezTo>
                  <a:cubicBezTo>
                    <a:pt x="9" y="19"/>
                    <a:pt x="9" y="17"/>
                    <a:pt x="10" y="16"/>
                  </a:cubicBezTo>
                  <a:cubicBezTo>
                    <a:pt x="10" y="17"/>
                    <a:pt x="10" y="17"/>
                    <a:pt x="10" y="17"/>
                  </a:cubicBezTo>
                  <a:cubicBezTo>
                    <a:pt x="11" y="16"/>
                    <a:pt x="12" y="14"/>
                    <a:pt x="11" y="14"/>
                  </a:cubicBezTo>
                  <a:cubicBezTo>
                    <a:pt x="11" y="14"/>
                    <a:pt x="11" y="14"/>
                    <a:pt x="10" y="15"/>
                  </a:cubicBezTo>
                  <a:cubicBezTo>
                    <a:pt x="9" y="17"/>
                    <a:pt x="10" y="15"/>
                    <a:pt x="9" y="16"/>
                  </a:cubicBezTo>
                  <a:cubicBezTo>
                    <a:pt x="9" y="17"/>
                    <a:pt x="10" y="15"/>
                    <a:pt x="8" y="17"/>
                  </a:cubicBezTo>
                  <a:cubicBezTo>
                    <a:pt x="9" y="17"/>
                    <a:pt x="8" y="18"/>
                    <a:pt x="7" y="19"/>
                  </a:cubicBezTo>
                  <a:cubicBezTo>
                    <a:pt x="7" y="20"/>
                    <a:pt x="7" y="20"/>
                    <a:pt x="7" y="20"/>
                  </a:cubicBezTo>
                  <a:cubicBezTo>
                    <a:pt x="7" y="19"/>
                    <a:pt x="7" y="19"/>
                    <a:pt x="7" y="19"/>
                  </a:cubicBezTo>
                  <a:cubicBezTo>
                    <a:pt x="7" y="18"/>
                    <a:pt x="6" y="20"/>
                    <a:pt x="6" y="20"/>
                  </a:cubicBezTo>
                  <a:cubicBezTo>
                    <a:pt x="7" y="18"/>
                    <a:pt x="7" y="18"/>
                    <a:pt x="7" y="18"/>
                  </a:cubicBezTo>
                  <a:cubicBezTo>
                    <a:pt x="8" y="16"/>
                    <a:pt x="7" y="19"/>
                    <a:pt x="8" y="16"/>
                  </a:cubicBezTo>
                  <a:cubicBezTo>
                    <a:pt x="8" y="16"/>
                    <a:pt x="7" y="17"/>
                    <a:pt x="7" y="17"/>
                  </a:cubicBezTo>
                  <a:cubicBezTo>
                    <a:pt x="8" y="16"/>
                    <a:pt x="8" y="16"/>
                    <a:pt x="8" y="16"/>
                  </a:cubicBezTo>
                  <a:cubicBezTo>
                    <a:pt x="8" y="16"/>
                    <a:pt x="10" y="13"/>
                    <a:pt x="8" y="14"/>
                  </a:cubicBezTo>
                  <a:cubicBezTo>
                    <a:pt x="7" y="15"/>
                    <a:pt x="7" y="15"/>
                    <a:pt x="7" y="16"/>
                  </a:cubicBezTo>
                  <a:cubicBezTo>
                    <a:pt x="6" y="16"/>
                    <a:pt x="6" y="17"/>
                    <a:pt x="5" y="17"/>
                  </a:cubicBezTo>
                  <a:cubicBezTo>
                    <a:pt x="6" y="15"/>
                    <a:pt x="5" y="16"/>
                    <a:pt x="6" y="15"/>
                  </a:cubicBezTo>
                  <a:cubicBezTo>
                    <a:pt x="6" y="16"/>
                    <a:pt x="6" y="16"/>
                    <a:pt x="8" y="15"/>
                  </a:cubicBezTo>
                  <a:cubicBezTo>
                    <a:pt x="9" y="12"/>
                    <a:pt x="8" y="15"/>
                    <a:pt x="9" y="13"/>
                  </a:cubicBezTo>
                  <a:cubicBezTo>
                    <a:pt x="9" y="13"/>
                    <a:pt x="10" y="11"/>
                    <a:pt x="11" y="9"/>
                  </a:cubicBezTo>
                  <a:cubicBezTo>
                    <a:pt x="11" y="9"/>
                    <a:pt x="10" y="10"/>
                    <a:pt x="10" y="10"/>
                  </a:cubicBezTo>
                  <a:cubicBezTo>
                    <a:pt x="9" y="11"/>
                    <a:pt x="9" y="11"/>
                    <a:pt x="9" y="13"/>
                  </a:cubicBezTo>
                  <a:cubicBezTo>
                    <a:pt x="8" y="12"/>
                    <a:pt x="7" y="12"/>
                    <a:pt x="7" y="14"/>
                  </a:cubicBezTo>
                  <a:cubicBezTo>
                    <a:pt x="7" y="13"/>
                    <a:pt x="7" y="12"/>
                    <a:pt x="8" y="12"/>
                  </a:cubicBezTo>
                  <a:cubicBezTo>
                    <a:pt x="7" y="12"/>
                    <a:pt x="6" y="11"/>
                    <a:pt x="6" y="10"/>
                  </a:cubicBezTo>
                  <a:cubicBezTo>
                    <a:pt x="5" y="13"/>
                    <a:pt x="5" y="11"/>
                    <a:pt x="5" y="13"/>
                  </a:cubicBezTo>
                  <a:cubicBezTo>
                    <a:pt x="5" y="13"/>
                    <a:pt x="4" y="15"/>
                    <a:pt x="3" y="16"/>
                  </a:cubicBezTo>
                  <a:cubicBezTo>
                    <a:pt x="3" y="15"/>
                    <a:pt x="4" y="15"/>
                    <a:pt x="4" y="14"/>
                  </a:cubicBezTo>
                  <a:cubicBezTo>
                    <a:pt x="3" y="15"/>
                    <a:pt x="5" y="12"/>
                    <a:pt x="3" y="14"/>
                  </a:cubicBezTo>
                  <a:cubicBezTo>
                    <a:pt x="4" y="14"/>
                    <a:pt x="5" y="11"/>
                    <a:pt x="6" y="10"/>
                  </a:cubicBezTo>
                  <a:cubicBezTo>
                    <a:pt x="5" y="11"/>
                    <a:pt x="7" y="9"/>
                    <a:pt x="6" y="8"/>
                  </a:cubicBezTo>
                  <a:cubicBezTo>
                    <a:pt x="5" y="9"/>
                    <a:pt x="5" y="10"/>
                    <a:pt x="4" y="10"/>
                  </a:cubicBezTo>
                  <a:cubicBezTo>
                    <a:pt x="4" y="8"/>
                    <a:pt x="3" y="9"/>
                    <a:pt x="2" y="9"/>
                  </a:cubicBezTo>
                  <a:cubicBezTo>
                    <a:pt x="2" y="8"/>
                    <a:pt x="4" y="6"/>
                    <a:pt x="3" y="6"/>
                  </a:cubicBezTo>
                  <a:cubicBezTo>
                    <a:pt x="3" y="5"/>
                    <a:pt x="3" y="8"/>
                    <a:pt x="3" y="7"/>
                  </a:cubicBezTo>
                  <a:cubicBezTo>
                    <a:pt x="3" y="6"/>
                    <a:pt x="3" y="6"/>
                    <a:pt x="3" y="6"/>
                  </a:cubicBezTo>
                  <a:cubicBezTo>
                    <a:pt x="2" y="7"/>
                    <a:pt x="3" y="5"/>
                    <a:pt x="1" y="7"/>
                  </a:cubicBezTo>
                  <a:cubicBezTo>
                    <a:pt x="2" y="5"/>
                    <a:pt x="2" y="5"/>
                    <a:pt x="2" y="5"/>
                  </a:cubicBezTo>
                  <a:cubicBezTo>
                    <a:pt x="2" y="5"/>
                    <a:pt x="2" y="5"/>
                    <a:pt x="2" y="6"/>
                  </a:cubicBezTo>
                  <a:cubicBezTo>
                    <a:pt x="2" y="5"/>
                    <a:pt x="2" y="4"/>
                    <a:pt x="3" y="4"/>
                  </a:cubicBezTo>
                  <a:cubicBezTo>
                    <a:pt x="3" y="2"/>
                    <a:pt x="2" y="4"/>
                    <a:pt x="2" y="4"/>
                  </a:cubicBezTo>
                  <a:cubicBezTo>
                    <a:pt x="1" y="5"/>
                    <a:pt x="1" y="5"/>
                    <a:pt x="1" y="5"/>
                  </a:cubicBezTo>
                  <a:cubicBezTo>
                    <a:pt x="0" y="6"/>
                    <a:pt x="1" y="4"/>
                    <a:pt x="0" y="5"/>
                  </a:cubicBezTo>
                  <a:cubicBezTo>
                    <a:pt x="0" y="3"/>
                    <a:pt x="0" y="3"/>
                    <a:pt x="0" y="3"/>
                  </a:cubicBezTo>
                  <a:cubicBezTo>
                    <a:pt x="0" y="4"/>
                    <a:pt x="0" y="4"/>
                    <a:pt x="0" y="4"/>
                  </a:cubicBezTo>
                  <a:cubicBezTo>
                    <a:pt x="0" y="3"/>
                    <a:pt x="0" y="2"/>
                    <a:pt x="0" y="3"/>
                  </a:cubicBezTo>
                  <a:cubicBezTo>
                    <a:pt x="2" y="0"/>
                    <a:pt x="2" y="0"/>
                    <a:pt x="2" y="0"/>
                  </a:cubicBezTo>
                  <a:cubicBezTo>
                    <a:pt x="2" y="1"/>
                    <a:pt x="1" y="2"/>
                    <a:pt x="1" y="3"/>
                  </a:cubicBezTo>
                  <a:cubicBezTo>
                    <a:pt x="0" y="4"/>
                    <a:pt x="1" y="4"/>
                    <a:pt x="2" y="3"/>
                  </a:cubicBezTo>
                  <a:cubicBezTo>
                    <a:pt x="1" y="2"/>
                    <a:pt x="1" y="3"/>
                    <a:pt x="1" y="3"/>
                  </a:cubicBezTo>
                  <a:cubicBezTo>
                    <a:pt x="2" y="1"/>
                    <a:pt x="2" y="2"/>
                    <a:pt x="3" y="1"/>
                  </a:cubicBezTo>
                  <a:cubicBezTo>
                    <a:pt x="2" y="1"/>
                    <a:pt x="3" y="0"/>
                    <a:pt x="2" y="0"/>
                  </a:cubicBezTo>
                  <a:cubicBezTo>
                    <a:pt x="3" y="0"/>
                    <a:pt x="3" y="0"/>
                    <a:pt x="3" y="0"/>
                  </a:cubicBezTo>
                  <a:cubicBezTo>
                    <a:pt x="3" y="0"/>
                    <a:pt x="3" y="1"/>
                    <a:pt x="3" y="1"/>
                  </a:cubicBezTo>
                  <a:cubicBezTo>
                    <a:pt x="4" y="0"/>
                    <a:pt x="4" y="0"/>
                    <a:pt x="4" y="0"/>
                  </a:cubicBezTo>
                  <a:cubicBezTo>
                    <a:pt x="4" y="2"/>
                    <a:pt x="6" y="0"/>
                    <a:pt x="6" y="0"/>
                  </a:cubicBezTo>
                  <a:cubicBezTo>
                    <a:pt x="5" y="2"/>
                    <a:pt x="4" y="3"/>
                    <a:pt x="3" y="3"/>
                  </a:cubicBezTo>
                  <a:cubicBezTo>
                    <a:pt x="3" y="4"/>
                    <a:pt x="4" y="3"/>
                    <a:pt x="4" y="4"/>
                  </a:cubicBezTo>
                  <a:cubicBezTo>
                    <a:pt x="4" y="3"/>
                    <a:pt x="5" y="2"/>
                    <a:pt x="6" y="1"/>
                  </a:cubicBezTo>
                  <a:cubicBezTo>
                    <a:pt x="5" y="2"/>
                    <a:pt x="5" y="2"/>
                    <a:pt x="5" y="2"/>
                  </a:cubicBezTo>
                  <a:cubicBezTo>
                    <a:pt x="6" y="2"/>
                    <a:pt x="7" y="0"/>
                    <a:pt x="7" y="1"/>
                  </a:cubicBezTo>
                  <a:cubicBezTo>
                    <a:pt x="8" y="2"/>
                    <a:pt x="8" y="2"/>
                    <a:pt x="9" y="2"/>
                  </a:cubicBezTo>
                  <a:cubicBezTo>
                    <a:pt x="8" y="4"/>
                    <a:pt x="8" y="4"/>
                    <a:pt x="8" y="4"/>
                  </a:cubicBezTo>
                  <a:cubicBezTo>
                    <a:pt x="10" y="1"/>
                    <a:pt x="10" y="3"/>
                    <a:pt x="11" y="2"/>
                  </a:cubicBezTo>
                  <a:cubicBezTo>
                    <a:pt x="11" y="4"/>
                    <a:pt x="13" y="2"/>
                    <a:pt x="12" y="4"/>
                  </a:cubicBezTo>
                  <a:cubicBezTo>
                    <a:pt x="14" y="4"/>
                    <a:pt x="16" y="4"/>
                    <a:pt x="17" y="5"/>
                  </a:cubicBezTo>
                  <a:cubicBezTo>
                    <a:pt x="16" y="6"/>
                    <a:pt x="16" y="6"/>
                    <a:pt x="16" y="6"/>
                  </a:cubicBezTo>
                  <a:cubicBezTo>
                    <a:pt x="17" y="6"/>
                    <a:pt x="15" y="7"/>
                    <a:pt x="16" y="7"/>
                  </a:cubicBezTo>
                  <a:cubicBezTo>
                    <a:pt x="16" y="6"/>
                    <a:pt x="17" y="6"/>
                    <a:pt x="18" y="5"/>
                  </a:cubicBezTo>
                  <a:cubicBezTo>
                    <a:pt x="17" y="7"/>
                    <a:pt x="19" y="6"/>
                    <a:pt x="20" y="5"/>
                  </a:cubicBezTo>
                  <a:cubicBezTo>
                    <a:pt x="19" y="6"/>
                    <a:pt x="19" y="6"/>
                    <a:pt x="19" y="6"/>
                  </a:cubicBezTo>
                  <a:cubicBezTo>
                    <a:pt x="21" y="5"/>
                    <a:pt x="21" y="7"/>
                    <a:pt x="21" y="7"/>
                  </a:cubicBezTo>
                  <a:cubicBezTo>
                    <a:pt x="21" y="8"/>
                    <a:pt x="20" y="9"/>
                    <a:pt x="21" y="9"/>
                  </a:cubicBezTo>
                  <a:cubicBezTo>
                    <a:pt x="22" y="7"/>
                    <a:pt x="22" y="8"/>
                    <a:pt x="23" y="7"/>
                  </a:cubicBezTo>
                  <a:cubicBezTo>
                    <a:pt x="24" y="7"/>
                    <a:pt x="24" y="8"/>
                    <a:pt x="24" y="9"/>
                  </a:cubicBezTo>
                  <a:cubicBezTo>
                    <a:pt x="27" y="7"/>
                    <a:pt x="27" y="10"/>
                    <a:pt x="30" y="9"/>
                  </a:cubicBezTo>
                  <a:cubicBezTo>
                    <a:pt x="29" y="11"/>
                    <a:pt x="29" y="11"/>
                    <a:pt x="29" y="11"/>
                  </a:cubicBezTo>
                  <a:cubicBezTo>
                    <a:pt x="32" y="9"/>
                    <a:pt x="32" y="12"/>
                    <a:pt x="34" y="12"/>
                  </a:cubicBezTo>
                  <a:cubicBezTo>
                    <a:pt x="33" y="14"/>
                    <a:pt x="33" y="14"/>
                    <a:pt x="33" y="14"/>
                  </a:cubicBezTo>
                  <a:cubicBezTo>
                    <a:pt x="33" y="15"/>
                    <a:pt x="34" y="14"/>
                    <a:pt x="35" y="13"/>
                  </a:cubicBezTo>
                  <a:cubicBezTo>
                    <a:pt x="35" y="13"/>
                    <a:pt x="36" y="12"/>
                    <a:pt x="35" y="14"/>
                  </a:cubicBezTo>
                  <a:cubicBezTo>
                    <a:pt x="36" y="15"/>
                    <a:pt x="37" y="13"/>
                    <a:pt x="37" y="13"/>
                  </a:cubicBezTo>
                  <a:cubicBezTo>
                    <a:pt x="37" y="15"/>
                    <a:pt x="38" y="15"/>
                    <a:pt x="39" y="15"/>
                  </a:cubicBezTo>
                  <a:cubicBezTo>
                    <a:pt x="38" y="15"/>
                    <a:pt x="38" y="15"/>
                    <a:pt x="38" y="15"/>
                  </a:cubicBezTo>
                  <a:cubicBezTo>
                    <a:pt x="38" y="15"/>
                    <a:pt x="37" y="16"/>
                    <a:pt x="38" y="16"/>
                  </a:cubicBezTo>
                  <a:cubicBezTo>
                    <a:pt x="38" y="16"/>
                    <a:pt x="38" y="17"/>
                    <a:pt x="40" y="15"/>
                  </a:cubicBezTo>
                  <a:cubicBezTo>
                    <a:pt x="39" y="17"/>
                    <a:pt x="42" y="15"/>
                    <a:pt x="41" y="17"/>
                  </a:cubicBezTo>
                  <a:cubicBezTo>
                    <a:pt x="42" y="17"/>
                    <a:pt x="42" y="17"/>
                    <a:pt x="43" y="16"/>
                  </a:cubicBezTo>
                  <a:cubicBezTo>
                    <a:pt x="43" y="17"/>
                    <a:pt x="43" y="19"/>
                    <a:pt x="44" y="18"/>
                  </a:cubicBezTo>
                  <a:cubicBezTo>
                    <a:pt x="44" y="18"/>
                    <a:pt x="43" y="19"/>
                    <a:pt x="43" y="19"/>
                  </a:cubicBezTo>
                  <a:cubicBezTo>
                    <a:pt x="44" y="19"/>
                    <a:pt x="44" y="18"/>
                    <a:pt x="45" y="18"/>
                  </a:cubicBezTo>
                  <a:cubicBezTo>
                    <a:pt x="47" y="18"/>
                    <a:pt x="46" y="21"/>
                    <a:pt x="47" y="21"/>
                  </a:cubicBezTo>
                  <a:cubicBezTo>
                    <a:pt x="49" y="21"/>
                    <a:pt x="51" y="23"/>
                    <a:pt x="52" y="24"/>
                  </a:cubicBezTo>
                  <a:cubicBezTo>
                    <a:pt x="52" y="25"/>
                    <a:pt x="52" y="25"/>
                    <a:pt x="52" y="25"/>
                  </a:cubicBezTo>
                  <a:cubicBezTo>
                    <a:pt x="54" y="24"/>
                    <a:pt x="52" y="28"/>
                    <a:pt x="54" y="25"/>
                  </a:cubicBezTo>
                  <a:cubicBezTo>
                    <a:pt x="54" y="26"/>
                    <a:pt x="54" y="26"/>
                    <a:pt x="54" y="27"/>
                  </a:cubicBezTo>
                  <a:cubicBezTo>
                    <a:pt x="55" y="26"/>
                    <a:pt x="54" y="29"/>
                    <a:pt x="56" y="28"/>
                  </a:cubicBezTo>
                  <a:cubicBezTo>
                    <a:pt x="55" y="28"/>
                    <a:pt x="55" y="28"/>
                    <a:pt x="55" y="28"/>
                  </a:cubicBezTo>
                  <a:cubicBezTo>
                    <a:pt x="55" y="30"/>
                    <a:pt x="57" y="29"/>
                    <a:pt x="57" y="30"/>
                  </a:cubicBezTo>
                  <a:cubicBezTo>
                    <a:pt x="56" y="30"/>
                    <a:pt x="56" y="30"/>
                    <a:pt x="56" y="31"/>
                  </a:cubicBezTo>
                  <a:cubicBezTo>
                    <a:pt x="55" y="32"/>
                    <a:pt x="58" y="29"/>
                    <a:pt x="56" y="31"/>
                  </a:cubicBezTo>
                  <a:cubicBezTo>
                    <a:pt x="56" y="32"/>
                    <a:pt x="57" y="30"/>
                    <a:pt x="57" y="30"/>
                  </a:cubicBezTo>
                  <a:cubicBezTo>
                    <a:pt x="58" y="32"/>
                    <a:pt x="60" y="32"/>
                    <a:pt x="62" y="33"/>
                  </a:cubicBezTo>
                  <a:cubicBezTo>
                    <a:pt x="62" y="35"/>
                    <a:pt x="59" y="37"/>
                    <a:pt x="61" y="36"/>
                  </a:cubicBezTo>
                  <a:cubicBezTo>
                    <a:pt x="61" y="36"/>
                    <a:pt x="62" y="35"/>
                    <a:pt x="62" y="36"/>
                  </a:cubicBezTo>
                  <a:cubicBezTo>
                    <a:pt x="62" y="35"/>
                    <a:pt x="60" y="38"/>
                    <a:pt x="61" y="37"/>
                  </a:cubicBezTo>
                  <a:cubicBezTo>
                    <a:pt x="62" y="36"/>
                    <a:pt x="62" y="37"/>
                    <a:pt x="63" y="36"/>
                  </a:cubicBezTo>
                  <a:cubicBezTo>
                    <a:pt x="62" y="37"/>
                    <a:pt x="62" y="39"/>
                    <a:pt x="63" y="38"/>
                  </a:cubicBezTo>
                  <a:cubicBezTo>
                    <a:pt x="62" y="39"/>
                    <a:pt x="62" y="39"/>
                    <a:pt x="62" y="39"/>
                  </a:cubicBezTo>
                  <a:cubicBezTo>
                    <a:pt x="65" y="37"/>
                    <a:pt x="64" y="39"/>
                    <a:pt x="67" y="37"/>
                  </a:cubicBezTo>
                  <a:cubicBezTo>
                    <a:pt x="70" y="40"/>
                    <a:pt x="74" y="41"/>
                    <a:pt x="77" y="44"/>
                  </a:cubicBezTo>
                  <a:cubicBezTo>
                    <a:pt x="80" y="47"/>
                    <a:pt x="84" y="49"/>
                    <a:pt x="85" y="53"/>
                  </a:cubicBezTo>
                  <a:cubicBezTo>
                    <a:pt x="84" y="55"/>
                    <a:pt x="84" y="55"/>
                    <a:pt x="86" y="55"/>
                  </a:cubicBezTo>
                  <a:cubicBezTo>
                    <a:pt x="85" y="55"/>
                    <a:pt x="85" y="55"/>
                    <a:pt x="85" y="55"/>
                  </a:cubicBezTo>
                  <a:cubicBezTo>
                    <a:pt x="87" y="54"/>
                    <a:pt x="86" y="56"/>
                    <a:pt x="87" y="55"/>
                  </a:cubicBezTo>
                  <a:cubicBezTo>
                    <a:pt x="88" y="56"/>
                    <a:pt x="89" y="56"/>
                    <a:pt x="90" y="57"/>
                  </a:cubicBezTo>
                  <a:cubicBezTo>
                    <a:pt x="90" y="57"/>
                    <a:pt x="89" y="59"/>
                    <a:pt x="89" y="59"/>
                  </a:cubicBezTo>
                  <a:cubicBezTo>
                    <a:pt x="90" y="58"/>
                    <a:pt x="90" y="58"/>
                    <a:pt x="90" y="58"/>
                  </a:cubicBezTo>
                  <a:cubicBezTo>
                    <a:pt x="90" y="58"/>
                    <a:pt x="90" y="58"/>
                    <a:pt x="90" y="58"/>
                  </a:cubicBezTo>
                  <a:cubicBezTo>
                    <a:pt x="90" y="58"/>
                    <a:pt x="91" y="58"/>
                    <a:pt x="91" y="57"/>
                  </a:cubicBezTo>
                  <a:cubicBezTo>
                    <a:pt x="95" y="59"/>
                    <a:pt x="95" y="64"/>
                    <a:pt x="98" y="66"/>
                  </a:cubicBezTo>
                  <a:cubicBezTo>
                    <a:pt x="98" y="68"/>
                    <a:pt x="100" y="68"/>
                    <a:pt x="101" y="68"/>
                  </a:cubicBezTo>
                  <a:cubicBezTo>
                    <a:pt x="101" y="72"/>
                    <a:pt x="101" y="75"/>
                    <a:pt x="105" y="76"/>
                  </a:cubicBezTo>
                  <a:cubicBezTo>
                    <a:pt x="105" y="76"/>
                    <a:pt x="101" y="80"/>
                    <a:pt x="99" y="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p:nvPr/>
          </p:nvSpPr>
          <p:spPr bwMode="auto">
            <a:xfrm>
              <a:off x="9825038" y="2928938"/>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1" y="1"/>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p:nvPr/>
          </p:nvSpPr>
          <p:spPr bwMode="auto">
            <a:xfrm>
              <a:off x="9840913" y="2978151"/>
              <a:ext cx="3175" cy="3175"/>
            </a:xfrm>
            <a:custGeom>
              <a:avLst/>
              <a:gdLst>
                <a:gd name="T0" fmla="*/ 0 w 1"/>
                <a:gd name="T1" fmla="*/ 0 h 1"/>
                <a:gd name="T2" fmla="*/ 0 w 1"/>
                <a:gd name="T3" fmla="*/ 0 h 1"/>
                <a:gd name="T4" fmla="*/ 0 w 1"/>
                <a:gd name="T5" fmla="*/ 1 h 1"/>
                <a:gd name="T6" fmla="*/ 0 w 1"/>
                <a:gd name="T7" fmla="*/ 0 h 1"/>
              </a:gdLst>
              <a:ahLst/>
              <a:cxnLst>
                <a:cxn ang="0">
                  <a:pos x="T0" y="T1"/>
                </a:cxn>
                <a:cxn ang="0">
                  <a:pos x="T2" y="T3"/>
                </a:cxn>
                <a:cxn ang="0">
                  <a:pos x="T4" y="T5"/>
                </a:cxn>
                <a:cxn ang="0">
                  <a:pos x="T6" y="T7"/>
                </a:cxn>
              </a:cxnLst>
              <a:rect l="0" t="0" r="r" b="b"/>
              <a:pathLst>
                <a:path w="1" h="1">
                  <a:moveTo>
                    <a:pt x="0" y="0"/>
                  </a:moveTo>
                  <a:cubicBezTo>
                    <a:pt x="1" y="0"/>
                    <a:pt x="0" y="0"/>
                    <a:pt x="0" y="0"/>
                  </a:cubicBezTo>
                  <a:cubicBezTo>
                    <a:pt x="0" y="1"/>
                    <a:pt x="0" y="1"/>
                    <a:pt x="0" y="1"/>
                  </a:cubicBezTo>
                  <a:cubicBezTo>
                    <a:pt x="0" y="1"/>
                    <a:pt x="0" y="0"/>
                    <a:pt x="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p:nvPr/>
          </p:nvSpPr>
          <p:spPr bwMode="auto">
            <a:xfrm>
              <a:off x="9844088" y="2981326"/>
              <a:ext cx="4762" cy="7938"/>
            </a:xfrm>
            <a:custGeom>
              <a:avLst/>
              <a:gdLst>
                <a:gd name="T0" fmla="*/ 1 w 1"/>
                <a:gd name="T1" fmla="*/ 0 h 2"/>
                <a:gd name="T2" fmla="*/ 0 w 1"/>
                <a:gd name="T3" fmla="*/ 2 h 2"/>
                <a:gd name="T4" fmla="*/ 1 w 1"/>
                <a:gd name="T5" fmla="*/ 0 h 2"/>
              </a:gdLst>
              <a:ahLst/>
              <a:cxnLst>
                <a:cxn ang="0">
                  <a:pos x="T0" y="T1"/>
                </a:cxn>
                <a:cxn ang="0">
                  <a:pos x="T2" y="T3"/>
                </a:cxn>
                <a:cxn ang="0">
                  <a:pos x="T4" y="T5"/>
                </a:cxn>
              </a:cxnLst>
              <a:rect l="0" t="0" r="r" b="b"/>
              <a:pathLst>
                <a:path w="1" h="2">
                  <a:moveTo>
                    <a:pt x="1" y="0"/>
                  </a:moveTo>
                  <a:cubicBezTo>
                    <a:pt x="1" y="1"/>
                    <a:pt x="0" y="2"/>
                    <a:pt x="0" y="2"/>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p:nvPr/>
          </p:nvSpPr>
          <p:spPr bwMode="auto">
            <a:xfrm>
              <a:off x="9844088" y="3000376"/>
              <a:ext cx="4762" cy="3175"/>
            </a:xfrm>
            <a:custGeom>
              <a:avLst/>
              <a:gdLst>
                <a:gd name="T0" fmla="*/ 1 w 1"/>
                <a:gd name="T1" fmla="*/ 0 h 1"/>
                <a:gd name="T2" fmla="*/ 0 w 1"/>
                <a:gd name="T3" fmla="*/ 0 h 1"/>
                <a:gd name="T4" fmla="*/ 1 w 1"/>
                <a:gd name="T5" fmla="*/ 0 h 1"/>
              </a:gdLst>
              <a:ahLst/>
              <a:cxnLst>
                <a:cxn ang="0">
                  <a:pos x="T0" y="T1"/>
                </a:cxn>
                <a:cxn ang="0">
                  <a:pos x="T2" y="T3"/>
                </a:cxn>
                <a:cxn ang="0">
                  <a:pos x="T4" y="T5"/>
                </a:cxn>
              </a:cxnLst>
              <a:rect l="0" t="0" r="r" b="b"/>
              <a:pathLst>
                <a:path w="1" h="1">
                  <a:moveTo>
                    <a:pt x="1" y="0"/>
                  </a:moveTo>
                  <a:cubicBezTo>
                    <a:pt x="1" y="0"/>
                    <a:pt x="1" y="1"/>
                    <a:pt x="0" y="0"/>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p:nvPr/>
          </p:nvSpPr>
          <p:spPr bwMode="auto">
            <a:xfrm>
              <a:off x="9848850" y="2992438"/>
              <a:ext cx="3175" cy="4763"/>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p:nvPr/>
          </p:nvSpPr>
          <p:spPr bwMode="auto">
            <a:xfrm>
              <a:off x="9859963" y="3008313"/>
              <a:ext cx="3175" cy="3175"/>
            </a:xfrm>
            <a:custGeom>
              <a:avLst/>
              <a:gdLst>
                <a:gd name="T0" fmla="*/ 1 w 1"/>
                <a:gd name="T1" fmla="*/ 0 h 1"/>
                <a:gd name="T2" fmla="*/ 1 w 1"/>
                <a:gd name="T3" fmla="*/ 1 h 1"/>
                <a:gd name="T4" fmla="*/ 1 w 1"/>
                <a:gd name="T5" fmla="*/ 0 h 1"/>
              </a:gdLst>
              <a:ahLst/>
              <a:cxnLst>
                <a:cxn ang="0">
                  <a:pos x="T0" y="T1"/>
                </a:cxn>
                <a:cxn ang="0">
                  <a:pos x="T2" y="T3"/>
                </a:cxn>
                <a:cxn ang="0">
                  <a:pos x="T4" y="T5"/>
                </a:cxn>
              </a:cxnLst>
              <a:rect l="0" t="0" r="r" b="b"/>
              <a:pathLst>
                <a:path w="1" h="1">
                  <a:moveTo>
                    <a:pt x="1" y="0"/>
                  </a:moveTo>
                  <a:cubicBezTo>
                    <a:pt x="1" y="0"/>
                    <a:pt x="1" y="0"/>
                    <a:pt x="1" y="1"/>
                  </a:cubicBezTo>
                  <a:cubicBezTo>
                    <a:pt x="1" y="0"/>
                    <a:pt x="0" y="1"/>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p:nvPr/>
          </p:nvSpPr>
          <p:spPr bwMode="auto">
            <a:xfrm>
              <a:off x="9866313" y="3008313"/>
              <a:ext cx="4762" cy="3175"/>
            </a:xfrm>
            <a:custGeom>
              <a:avLst/>
              <a:gdLst>
                <a:gd name="T0" fmla="*/ 1 w 1"/>
                <a:gd name="T1" fmla="*/ 0 h 1"/>
                <a:gd name="T2" fmla="*/ 1 w 1"/>
                <a:gd name="T3" fmla="*/ 0 h 1"/>
                <a:gd name="T4" fmla="*/ 0 w 1"/>
                <a:gd name="T5" fmla="*/ 1 h 1"/>
                <a:gd name="T6" fmla="*/ 1 w 1"/>
                <a:gd name="T7" fmla="*/ 0 h 1"/>
              </a:gdLst>
              <a:ahLst/>
              <a:cxnLst>
                <a:cxn ang="0">
                  <a:pos x="T0" y="T1"/>
                </a:cxn>
                <a:cxn ang="0">
                  <a:pos x="T2" y="T3"/>
                </a:cxn>
                <a:cxn ang="0">
                  <a:pos x="T4" y="T5"/>
                </a:cxn>
                <a:cxn ang="0">
                  <a:pos x="T6" y="T7"/>
                </a:cxn>
              </a:cxnLst>
              <a:rect l="0" t="0" r="r" b="b"/>
              <a:pathLst>
                <a:path w="1" h="1">
                  <a:moveTo>
                    <a:pt x="1" y="0"/>
                  </a:moveTo>
                  <a:cubicBezTo>
                    <a:pt x="1" y="0"/>
                    <a:pt x="1" y="0"/>
                    <a:pt x="1" y="0"/>
                  </a:cubicBezTo>
                  <a:cubicBezTo>
                    <a:pt x="1" y="1"/>
                    <a:pt x="1" y="1"/>
                    <a:pt x="0" y="1"/>
                  </a:cubicBezTo>
                  <a:lnTo>
                    <a:pt x="1"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p:nvPr/>
          </p:nvSpPr>
          <p:spPr bwMode="auto">
            <a:xfrm>
              <a:off x="9991725" y="3079751"/>
              <a:ext cx="0" cy="3175"/>
            </a:xfrm>
            <a:custGeom>
              <a:avLst/>
              <a:gdLst>
                <a:gd name="T0" fmla="*/ 2 h 2"/>
                <a:gd name="T1" fmla="*/ 2 h 2"/>
                <a:gd name="T2" fmla="*/ 0 h 2"/>
                <a:gd name="T3" fmla="*/ 2 h 2"/>
              </a:gdLst>
              <a:ahLst/>
              <a:cxnLst>
                <a:cxn ang="0">
                  <a:pos x="0" y="T0"/>
                </a:cxn>
                <a:cxn ang="0">
                  <a:pos x="0" y="T1"/>
                </a:cxn>
                <a:cxn ang="0">
                  <a:pos x="0" y="T2"/>
                </a:cxn>
                <a:cxn ang="0">
                  <a:pos x="0" y="T3"/>
                </a:cxn>
              </a:cxnLst>
              <a:rect l="0" t="0" r="r" b="b"/>
              <a:pathLst>
                <a:path h="2">
                  <a:moveTo>
                    <a:pt x="0" y="2"/>
                  </a:moveTo>
                  <a:lnTo>
                    <a:pt x="0" y="2"/>
                  </a:lnTo>
                  <a:lnTo>
                    <a:pt x="0" y="0"/>
                  </a:lnTo>
                  <a:lnTo>
                    <a:pt x="0" y="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10036175" y="3121026"/>
              <a:ext cx="3175" cy="6350"/>
            </a:xfrm>
            <a:custGeom>
              <a:avLst/>
              <a:gdLst>
                <a:gd name="T0" fmla="*/ 0 w 1"/>
                <a:gd name="T1" fmla="*/ 1 h 2"/>
                <a:gd name="T2" fmla="*/ 0 w 1"/>
                <a:gd name="T3" fmla="*/ 2 h 2"/>
                <a:gd name="T4" fmla="*/ 0 w 1"/>
                <a:gd name="T5" fmla="*/ 1 h 2"/>
              </a:gdLst>
              <a:ahLst/>
              <a:cxnLst>
                <a:cxn ang="0">
                  <a:pos x="T0" y="T1"/>
                </a:cxn>
                <a:cxn ang="0">
                  <a:pos x="T2" y="T3"/>
                </a:cxn>
                <a:cxn ang="0">
                  <a:pos x="T4" y="T5"/>
                </a:cxn>
              </a:cxnLst>
              <a:rect l="0" t="0" r="r" b="b"/>
              <a:pathLst>
                <a:path w="1" h="2">
                  <a:moveTo>
                    <a:pt x="0" y="1"/>
                  </a:moveTo>
                  <a:cubicBezTo>
                    <a:pt x="1" y="0"/>
                    <a:pt x="0" y="1"/>
                    <a:pt x="0" y="2"/>
                  </a:cubicBezTo>
                  <a:cubicBezTo>
                    <a:pt x="0" y="1"/>
                    <a:pt x="1" y="1"/>
                    <a:pt x="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10074275" y="3127376"/>
              <a:ext cx="3175" cy="7938"/>
            </a:xfrm>
            <a:custGeom>
              <a:avLst/>
              <a:gdLst>
                <a:gd name="T0" fmla="*/ 0 w 2"/>
                <a:gd name="T1" fmla="*/ 5 h 5"/>
                <a:gd name="T2" fmla="*/ 0 w 2"/>
                <a:gd name="T3" fmla="*/ 5 h 5"/>
                <a:gd name="T4" fmla="*/ 2 w 2"/>
                <a:gd name="T5" fmla="*/ 0 h 5"/>
                <a:gd name="T6" fmla="*/ 0 w 2"/>
                <a:gd name="T7" fmla="*/ 5 h 5"/>
              </a:gdLst>
              <a:ahLst/>
              <a:cxnLst>
                <a:cxn ang="0">
                  <a:pos x="T0" y="T1"/>
                </a:cxn>
                <a:cxn ang="0">
                  <a:pos x="T2" y="T3"/>
                </a:cxn>
                <a:cxn ang="0">
                  <a:pos x="T4" y="T5"/>
                </a:cxn>
                <a:cxn ang="0">
                  <a:pos x="T6" y="T7"/>
                </a:cxn>
              </a:cxnLst>
              <a:rect l="0" t="0" r="r" b="b"/>
              <a:pathLst>
                <a:path w="2" h="5">
                  <a:moveTo>
                    <a:pt x="0" y="5"/>
                  </a:moveTo>
                  <a:lnTo>
                    <a:pt x="0" y="5"/>
                  </a:lnTo>
                  <a:lnTo>
                    <a:pt x="2" y="0"/>
                  </a:lnTo>
                  <a:lnTo>
                    <a:pt x="0" y="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fld id="{857E2FAA-7943-468F-91DC-5C4431723F2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58ED26-F0F3-4DF3-9B41-1A9EDBF2D3FA}"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7E2FAA-7943-468F-91DC-5C4431723F2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58ED26-F0F3-4DF3-9B41-1A9EDBF2D3FA}" type="slidenum">
              <a:rPr lang="zh-CN" altLang="en-US" smtClean="0"/>
            </a:fld>
            <a:endParaRPr lang="zh-CN" altLang="en-US"/>
          </a:p>
        </p:txBody>
      </p:sp>
      <p:grpSp>
        <p:nvGrpSpPr>
          <p:cNvPr id="7" name="组合 6"/>
          <p:cNvGrpSpPr/>
          <p:nvPr userDrawn="1"/>
        </p:nvGrpSpPr>
        <p:grpSpPr>
          <a:xfrm>
            <a:off x="330386" y="331960"/>
            <a:ext cx="11300121" cy="6369343"/>
            <a:chOff x="330386" y="331960"/>
            <a:chExt cx="11300121" cy="6369343"/>
          </a:xfrm>
        </p:grpSpPr>
        <p:grpSp>
          <p:nvGrpSpPr>
            <p:cNvPr id="8" name="组合 7"/>
            <p:cNvGrpSpPr/>
            <p:nvPr/>
          </p:nvGrpSpPr>
          <p:grpSpPr>
            <a:xfrm>
              <a:off x="6786564" y="2285843"/>
              <a:ext cx="1835904" cy="415591"/>
              <a:chOff x="3401700" y="2297261"/>
              <a:chExt cx="1835904" cy="415591"/>
            </a:xfrm>
            <a:solidFill>
              <a:schemeClr val="bg1"/>
            </a:solidFill>
          </p:grpSpPr>
          <p:sp>
            <p:nvSpPr>
              <p:cNvPr id="210" name="Freeform 5"/>
              <p:cNvSpPr>
                <a:spLocks noEditPoints="1"/>
              </p:cNvSpPr>
              <p:nvPr/>
            </p:nvSpPr>
            <p:spPr bwMode="auto">
              <a:xfrm>
                <a:off x="3401700" y="2326185"/>
                <a:ext cx="280105" cy="386667"/>
              </a:xfrm>
              <a:custGeom>
                <a:avLst/>
                <a:gdLst>
                  <a:gd name="T0" fmla="*/ 84 w 125"/>
                  <a:gd name="T1" fmla="*/ 83 h 187"/>
                  <a:gd name="T2" fmla="*/ 83 w 125"/>
                  <a:gd name="T3" fmla="*/ 82 h 187"/>
                  <a:gd name="T4" fmla="*/ 105 w 125"/>
                  <a:gd name="T5" fmla="*/ 40 h 187"/>
                  <a:gd name="T6" fmla="*/ 61 w 125"/>
                  <a:gd name="T7" fmla="*/ 3 h 187"/>
                  <a:gd name="T8" fmla="*/ 19 w 125"/>
                  <a:gd name="T9" fmla="*/ 2 h 187"/>
                  <a:gd name="T10" fmla="*/ 13 w 125"/>
                  <a:gd name="T11" fmla="*/ 5 h 187"/>
                  <a:gd name="T12" fmla="*/ 5 w 125"/>
                  <a:gd name="T13" fmla="*/ 14 h 187"/>
                  <a:gd name="T14" fmla="*/ 3 w 125"/>
                  <a:gd name="T15" fmla="*/ 83 h 187"/>
                  <a:gd name="T16" fmla="*/ 7 w 125"/>
                  <a:gd name="T17" fmla="*/ 152 h 187"/>
                  <a:gd name="T18" fmla="*/ 8 w 125"/>
                  <a:gd name="T19" fmla="*/ 155 h 187"/>
                  <a:gd name="T20" fmla="*/ 18 w 125"/>
                  <a:gd name="T21" fmla="*/ 169 h 187"/>
                  <a:gd name="T22" fmla="*/ 32 w 125"/>
                  <a:gd name="T23" fmla="*/ 181 h 187"/>
                  <a:gd name="T24" fmla="*/ 34 w 125"/>
                  <a:gd name="T25" fmla="*/ 180 h 187"/>
                  <a:gd name="T26" fmla="*/ 113 w 125"/>
                  <a:gd name="T27" fmla="*/ 153 h 187"/>
                  <a:gd name="T28" fmla="*/ 84 w 125"/>
                  <a:gd name="T29" fmla="*/ 83 h 187"/>
                  <a:gd name="T30" fmla="*/ 89 w 125"/>
                  <a:gd name="T31" fmla="*/ 32 h 187"/>
                  <a:gd name="T32" fmla="*/ 78 w 125"/>
                  <a:gd name="T33" fmla="*/ 11 h 187"/>
                  <a:gd name="T34" fmla="*/ 100 w 125"/>
                  <a:gd name="T35" fmla="*/ 36 h 187"/>
                  <a:gd name="T36" fmla="*/ 80 w 125"/>
                  <a:gd name="T37" fmla="*/ 80 h 187"/>
                  <a:gd name="T38" fmla="*/ 64 w 125"/>
                  <a:gd name="T39" fmla="*/ 72 h 187"/>
                  <a:gd name="T40" fmla="*/ 89 w 125"/>
                  <a:gd name="T41" fmla="*/ 32 h 187"/>
                  <a:gd name="T42" fmla="*/ 50 w 125"/>
                  <a:gd name="T43" fmla="*/ 113 h 187"/>
                  <a:gd name="T44" fmla="*/ 64 w 125"/>
                  <a:gd name="T45" fmla="*/ 115 h 187"/>
                  <a:gd name="T46" fmla="*/ 75 w 125"/>
                  <a:gd name="T47" fmla="*/ 122 h 187"/>
                  <a:gd name="T48" fmla="*/ 75 w 125"/>
                  <a:gd name="T49" fmla="*/ 125 h 187"/>
                  <a:gd name="T50" fmla="*/ 50 w 125"/>
                  <a:gd name="T51" fmla="*/ 141 h 187"/>
                  <a:gd name="T52" fmla="*/ 50 w 125"/>
                  <a:gd name="T53" fmla="*/ 113 h 187"/>
                  <a:gd name="T54" fmla="*/ 47 w 125"/>
                  <a:gd name="T55" fmla="*/ 141 h 187"/>
                  <a:gd name="T56" fmla="*/ 32 w 125"/>
                  <a:gd name="T57" fmla="*/ 140 h 187"/>
                  <a:gd name="T58" fmla="*/ 30 w 125"/>
                  <a:gd name="T59" fmla="*/ 96 h 187"/>
                  <a:gd name="T60" fmla="*/ 36 w 125"/>
                  <a:gd name="T61" fmla="*/ 96 h 187"/>
                  <a:gd name="T62" fmla="*/ 74 w 125"/>
                  <a:gd name="T63" fmla="*/ 116 h 187"/>
                  <a:gd name="T64" fmla="*/ 47 w 125"/>
                  <a:gd name="T65" fmla="*/ 110 h 187"/>
                  <a:gd name="T66" fmla="*/ 46 w 125"/>
                  <a:gd name="T67" fmla="*/ 112 h 187"/>
                  <a:gd name="T68" fmla="*/ 47 w 125"/>
                  <a:gd name="T69" fmla="*/ 141 h 187"/>
                  <a:gd name="T70" fmla="*/ 44 w 125"/>
                  <a:gd name="T71" fmla="*/ 49 h 187"/>
                  <a:gd name="T72" fmla="*/ 45 w 125"/>
                  <a:gd name="T73" fmla="*/ 40 h 187"/>
                  <a:gd name="T74" fmla="*/ 54 w 125"/>
                  <a:gd name="T75" fmla="*/ 41 h 187"/>
                  <a:gd name="T76" fmla="*/ 60 w 125"/>
                  <a:gd name="T77" fmla="*/ 43 h 187"/>
                  <a:gd name="T78" fmla="*/ 44 w 125"/>
                  <a:gd name="T79" fmla="*/ 49 h 187"/>
                  <a:gd name="T80" fmla="*/ 30 w 125"/>
                  <a:gd name="T81" fmla="*/ 25 h 187"/>
                  <a:gd name="T82" fmla="*/ 60 w 125"/>
                  <a:gd name="T83" fmla="*/ 32 h 187"/>
                  <a:gd name="T84" fmla="*/ 62 w 125"/>
                  <a:gd name="T85" fmla="*/ 39 h 187"/>
                  <a:gd name="T86" fmla="*/ 44 w 125"/>
                  <a:gd name="T87" fmla="*/ 36 h 187"/>
                  <a:gd name="T88" fmla="*/ 41 w 125"/>
                  <a:gd name="T89" fmla="*/ 38 h 187"/>
                  <a:gd name="T90" fmla="*/ 41 w 125"/>
                  <a:gd name="T91" fmla="*/ 49 h 187"/>
                  <a:gd name="T92" fmla="*/ 29 w 125"/>
                  <a:gd name="T93" fmla="*/ 50 h 187"/>
                  <a:gd name="T94" fmla="*/ 30 w 125"/>
                  <a:gd name="T95" fmla="*/ 25 h 187"/>
                  <a:gd name="T96" fmla="*/ 105 w 125"/>
                  <a:gd name="T97" fmla="*/ 159 h 187"/>
                  <a:gd name="T98" fmla="*/ 34 w 125"/>
                  <a:gd name="T99" fmla="*/ 177 h 187"/>
                  <a:gd name="T100" fmla="*/ 22 w 125"/>
                  <a:gd name="T101" fmla="*/ 166 h 187"/>
                  <a:gd name="T102" fmla="*/ 19 w 125"/>
                  <a:gd name="T103" fmla="*/ 162 h 187"/>
                  <a:gd name="T104" fmla="*/ 72 w 125"/>
                  <a:gd name="T105" fmla="*/ 163 h 187"/>
                  <a:gd name="T106" fmla="*/ 102 w 125"/>
                  <a:gd name="T107" fmla="*/ 123 h 187"/>
                  <a:gd name="T108" fmla="*/ 94 w 125"/>
                  <a:gd name="T109" fmla="*/ 94 h 187"/>
                  <a:gd name="T110" fmla="*/ 105 w 125"/>
                  <a:gd name="T111"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87">
                    <a:moveTo>
                      <a:pt x="84" y="83"/>
                    </a:moveTo>
                    <a:cubicBezTo>
                      <a:pt x="84" y="83"/>
                      <a:pt x="83" y="83"/>
                      <a:pt x="83" y="82"/>
                    </a:cubicBezTo>
                    <a:cubicBezTo>
                      <a:pt x="99" y="78"/>
                      <a:pt x="107" y="55"/>
                      <a:pt x="105" y="40"/>
                    </a:cubicBezTo>
                    <a:cubicBezTo>
                      <a:pt x="102" y="18"/>
                      <a:pt x="82" y="4"/>
                      <a:pt x="61" y="3"/>
                    </a:cubicBezTo>
                    <a:cubicBezTo>
                      <a:pt x="48" y="0"/>
                      <a:pt x="32" y="1"/>
                      <a:pt x="19" y="2"/>
                    </a:cubicBezTo>
                    <a:cubicBezTo>
                      <a:pt x="16" y="3"/>
                      <a:pt x="14" y="4"/>
                      <a:pt x="13" y="5"/>
                    </a:cubicBezTo>
                    <a:cubicBezTo>
                      <a:pt x="9" y="6"/>
                      <a:pt x="6" y="9"/>
                      <a:pt x="5" y="14"/>
                    </a:cubicBezTo>
                    <a:cubicBezTo>
                      <a:pt x="1" y="37"/>
                      <a:pt x="3" y="60"/>
                      <a:pt x="3" y="83"/>
                    </a:cubicBezTo>
                    <a:cubicBezTo>
                      <a:pt x="3" y="104"/>
                      <a:pt x="0" y="131"/>
                      <a:pt x="7" y="152"/>
                    </a:cubicBezTo>
                    <a:cubicBezTo>
                      <a:pt x="7" y="153"/>
                      <a:pt x="8" y="154"/>
                      <a:pt x="8" y="155"/>
                    </a:cubicBezTo>
                    <a:cubicBezTo>
                      <a:pt x="11" y="160"/>
                      <a:pt x="15" y="164"/>
                      <a:pt x="18" y="169"/>
                    </a:cubicBezTo>
                    <a:cubicBezTo>
                      <a:pt x="22" y="173"/>
                      <a:pt x="27" y="178"/>
                      <a:pt x="32" y="181"/>
                    </a:cubicBezTo>
                    <a:cubicBezTo>
                      <a:pt x="33" y="181"/>
                      <a:pt x="34" y="181"/>
                      <a:pt x="34" y="180"/>
                    </a:cubicBezTo>
                    <a:cubicBezTo>
                      <a:pt x="60" y="187"/>
                      <a:pt x="101" y="180"/>
                      <a:pt x="113" y="153"/>
                    </a:cubicBezTo>
                    <a:cubicBezTo>
                      <a:pt x="125" y="126"/>
                      <a:pt x="111" y="94"/>
                      <a:pt x="84" y="83"/>
                    </a:cubicBezTo>
                    <a:close/>
                    <a:moveTo>
                      <a:pt x="89" y="32"/>
                    </a:moveTo>
                    <a:cubicBezTo>
                      <a:pt x="87" y="23"/>
                      <a:pt x="83" y="16"/>
                      <a:pt x="78" y="11"/>
                    </a:cubicBezTo>
                    <a:cubicBezTo>
                      <a:pt x="88" y="16"/>
                      <a:pt x="96" y="24"/>
                      <a:pt x="100" y="36"/>
                    </a:cubicBezTo>
                    <a:cubicBezTo>
                      <a:pt x="104" y="50"/>
                      <a:pt x="97" y="75"/>
                      <a:pt x="80" y="80"/>
                    </a:cubicBezTo>
                    <a:cubicBezTo>
                      <a:pt x="75" y="76"/>
                      <a:pt x="70" y="74"/>
                      <a:pt x="64" y="72"/>
                    </a:cubicBezTo>
                    <a:cubicBezTo>
                      <a:pt x="80" y="65"/>
                      <a:pt x="92" y="52"/>
                      <a:pt x="89" y="32"/>
                    </a:cubicBezTo>
                    <a:close/>
                    <a:moveTo>
                      <a:pt x="50" y="113"/>
                    </a:moveTo>
                    <a:cubicBezTo>
                      <a:pt x="55" y="113"/>
                      <a:pt x="59" y="113"/>
                      <a:pt x="64" y="115"/>
                    </a:cubicBezTo>
                    <a:cubicBezTo>
                      <a:pt x="68" y="117"/>
                      <a:pt x="72" y="120"/>
                      <a:pt x="75" y="122"/>
                    </a:cubicBezTo>
                    <a:cubicBezTo>
                      <a:pt x="75" y="123"/>
                      <a:pt x="75" y="124"/>
                      <a:pt x="75" y="125"/>
                    </a:cubicBezTo>
                    <a:cubicBezTo>
                      <a:pt x="74" y="137"/>
                      <a:pt x="63" y="140"/>
                      <a:pt x="50" y="141"/>
                    </a:cubicBezTo>
                    <a:cubicBezTo>
                      <a:pt x="50" y="132"/>
                      <a:pt x="51" y="122"/>
                      <a:pt x="50" y="113"/>
                    </a:cubicBezTo>
                    <a:close/>
                    <a:moveTo>
                      <a:pt x="47" y="141"/>
                    </a:moveTo>
                    <a:cubicBezTo>
                      <a:pt x="42" y="141"/>
                      <a:pt x="37" y="141"/>
                      <a:pt x="32" y="140"/>
                    </a:cubicBezTo>
                    <a:cubicBezTo>
                      <a:pt x="33" y="126"/>
                      <a:pt x="31" y="111"/>
                      <a:pt x="30" y="96"/>
                    </a:cubicBezTo>
                    <a:cubicBezTo>
                      <a:pt x="32" y="96"/>
                      <a:pt x="34" y="96"/>
                      <a:pt x="36" y="96"/>
                    </a:cubicBezTo>
                    <a:cubicBezTo>
                      <a:pt x="51" y="93"/>
                      <a:pt x="70" y="100"/>
                      <a:pt x="74" y="116"/>
                    </a:cubicBezTo>
                    <a:cubicBezTo>
                      <a:pt x="67" y="110"/>
                      <a:pt x="56" y="108"/>
                      <a:pt x="47" y="110"/>
                    </a:cubicBezTo>
                    <a:cubicBezTo>
                      <a:pt x="45" y="110"/>
                      <a:pt x="45" y="111"/>
                      <a:pt x="46" y="112"/>
                    </a:cubicBezTo>
                    <a:cubicBezTo>
                      <a:pt x="45" y="121"/>
                      <a:pt x="45" y="132"/>
                      <a:pt x="47" y="141"/>
                    </a:cubicBezTo>
                    <a:close/>
                    <a:moveTo>
                      <a:pt x="44" y="49"/>
                    </a:moveTo>
                    <a:cubicBezTo>
                      <a:pt x="45" y="46"/>
                      <a:pt x="45" y="43"/>
                      <a:pt x="45" y="40"/>
                    </a:cubicBezTo>
                    <a:cubicBezTo>
                      <a:pt x="48" y="40"/>
                      <a:pt x="51" y="40"/>
                      <a:pt x="54" y="41"/>
                    </a:cubicBezTo>
                    <a:cubicBezTo>
                      <a:pt x="56" y="41"/>
                      <a:pt x="58" y="42"/>
                      <a:pt x="60" y="43"/>
                    </a:cubicBezTo>
                    <a:cubicBezTo>
                      <a:pt x="57" y="46"/>
                      <a:pt x="51" y="48"/>
                      <a:pt x="44" y="49"/>
                    </a:cubicBezTo>
                    <a:close/>
                    <a:moveTo>
                      <a:pt x="30" y="25"/>
                    </a:moveTo>
                    <a:cubicBezTo>
                      <a:pt x="42" y="25"/>
                      <a:pt x="55" y="24"/>
                      <a:pt x="60" y="32"/>
                    </a:cubicBezTo>
                    <a:cubicBezTo>
                      <a:pt x="62" y="35"/>
                      <a:pt x="63" y="37"/>
                      <a:pt x="62" y="39"/>
                    </a:cubicBezTo>
                    <a:cubicBezTo>
                      <a:pt x="57" y="36"/>
                      <a:pt x="50" y="35"/>
                      <a:pt x="44" y="36"/>
                    </a:cubicBezTo>
                    <a:cubicBezTo>
                      <a:pt x="43" y="35"/>
                      <a:pt x="41" y="36"/>
                      <a:pt x="41" y="38"/>
                    </a:cubicBezTo>
                    <a:cubicBezTo>
                      <a:pt x="41" y="42"/>
                      <a:pt x="41" y="46"/>
                      <a:pt x="41" y="49"/>
                    </a:cubicBezTo>
                    <a:cubicBezTo>
                      <a:pt x="37" y="50"/>
                      <a:pt x="32" y="50"/>
                      <a:pt x="29" y="50"/>
                    </a:cubicBezTo>
                    <a:cubicBezTo>
                      <a:pt x="29" y="42"/>
                      <a:pt x="29" y="33"/>
                      <a:pt x="30" y="25"/>
                    </a:cubicBezTo>
                    <a:close/>
                    <a:moveTo>
                      <a:pt x="105" y="159"/>
                    </a:moveTo>
                    <a:cubicBezTo>
                      <a:pt x="88" y="180"/>
                      <a:pt x="57" y="180"/>
                      <a:pt x="34" y="177"/>
                    </a:cubicBezTo>
                    <a:cubicBezTo>
                      <a:pt x="31" y="173"/>
                      <a:pt x="26" y="170"/>
                      <a:pt x="22" y="166"/>
                    </a:cubicBezTo>
                    <a:cubicBezTo>
                      <a:pt x="21" y="165"/>
                      <a:pt x="20" y="164"/>
                      <a:pt x="19" y="162"/>
                    </a:cubicBezTo>
                    <a:cubicBezTo>
                      <a:pt x="35" y="168"/>
                      <a:pt x="57" y="167"/>
                      <a:pt x="72" y="163"/>
                    </a:cubicBezTo>
                    <a:cubicBezTo>
                      <a:pt x="91" y="159"/>
                      <a:pt x="101" y="142"/>
                      <a:pt x="102" y="123"/>
                    </a:cubicBezTo>
                    <a:cubicBezTo>
                      <a:pt x="102" y="112"/>
                      <a:pt x="99" y="103"/>
                      <a:pt x="94" y="94"/>
                    </a:cubicBezTo>
                    <a:cubicBezTo>
                      <a:pt x="113" y="110"/>
                      <a:pt x="122" y="137"/>
                      <a:pt x="105" y="1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1" name="Freeform 6"/>
              <p:cNvSpPr>
                <a:spLocks noEditPoints="1"/>
              </p:cNvSpPr>
              <p:nvPr/>
            </p:nvSpPr>
            <p:spPr bwMode="auto">
              <a:xfrm>
                <a:off x="3683327" y="2321618"/>
                <a:ext cx="254225" cy="383622"/>
              </a:xfrm>
              <a:custGeom>
                <a:avLst/>
                <a:gdLst>
                  <a:gd name="T0" fmla="*/ 110 w 113"/>
                  <a:gd name="T1" fmla="*/ 21 h 185"/>
                  <a:gd name="T2" fmla="*/ 107 w 113"/>
                  <a:gd name="T3" fmla="*/ 20 h 185"/>
                  <a:gd name="T4" fmla="*/ 91 w 113"/>
                  <a:gd name="T5" fmla="*/ 5 h 185"/>
                  <a:gd name="T6" fmla="*/ 83 w 113"/>
                  <a:gd name="T7" fmla="*/ 1 h 185"/>
                  <a:gd name="T8" fmla="*/ 83 w 113"/>
                  <a:gd name="T9" fmla="*/ 1 h 185"/>
                  <a:gd name="T10" fmla="*/ 83 w 113"/>
                  <a:gd name="T11" fmla="*/ 1 h 185"/>
                  <a:gd name="T12" fmla="*/ 67 w 113"/>
                  <a:gd name="T13" fmla="*/ 14 h 185"/>
                  <a:gd name="T14" fmla="*/ 67 w 113"/>
                  <a:gd name="T15" fmla="*/ 82 h 185"/>
                  <a:gd name="T16" fmla="*/ 55 w 113"/>
                  <a:gd name="T17" fmla="*/ 138 h 185"/>
                  <a:gd name="T18" fmla="*/ 46 w 113"/>
                  <a:gd name="T19" fmla="*/ 31 h 185"/>
                  <a:gd name="T20" fmla="*/ 46 w 113"/>
                  <a:gd name="T21" fmla="*/ 30 h 185"/>
                  <a:gd name="T22" fmla="*/ 46 w 113"/>
                  <a:gd name="T23" fmla="*/ 30 h 185"/>
                  <a:gd name="T24" fmla="*/ 23 w 113"/>
                  <a:gd name="T25" fmla="*/ 3 h 185"/>
                  <a:gd name="T26" fmla="*/ 22 w 113"/>
                  <a:gd name="T27" fmla="*/ 3 h 185"/>
                  <a:gd name="T28" fmla="*/ 4 w 113"/>
                  <a:gd name="T29" fmla="*/ 15 h 185"/>
                  <a:gd name="T30" fmla="*/ 4 w 113"/>
                  <a:gd name="T31" fmla="*/ 119 h 185"/>
                  <a:gd name="T32" fmla="*/ 29 w 113"/>
                  <a:gd name="T33" fmla="*/ 161 h 185"/>
                  <a:gd name="T34" fmla="*/ 97 w 113"/>
                  <a:gd name="T35" fmla="*/ 158 h 185"/>
                  <a:gd name="T36" fmla="*/ 111 w 113"/>
                  <a:gd name="T37" fmla="*/ 104 h 185"/>
                  <a:gd name="T38" fmla="*/ 110 w 113"/>
                  <a:gd name="T39" fmla="*/ 21 h 185"/>
                  <a:gd name="T40" fmla="*/ 30 w 113"/>
                  <a:gd name="T41" fmla="*/ 15 h 185"/>
                  <a:gd name="T42" fmla="*/ 30 w 113"/>
                  <a:gd name="T43" fmla="*/ 14 h 185"/>
                  <a:gd name="T44" fmla="*/ 43 w 113"/>
                  <a:gd name="T45" fmla="*/ 32 h 185"/>
                  <a:gd name="T46" fmla="*/ 44 w 113"/>
                  <a:gd name="T47" fmla="*/ 32 h 185"/>
                  <a:gd name="T48" fmla="*/ 43 w 113"/>
                  <a:gd name="T49" fmla="*/ 86 h 185"/>
                  <a:gd name="T50" fmla="*/ 51 w 113"/>
                  <a:gd name="T51" fmla="*/ 139 h 185"/>
                  <a:gd name="T52" fmla="*/ 29 w 113"/>
                  <a:gd name="T53" fmla="*/ 88 h 185"/>
                  <a:gd name="T54" fmla="*/ 30 w 113"/>
                  <a:gd name="T55" fmla="*/ 15 h 185"/>
                  <a:gd name="T56" fmla="*/ 103 w 113"/>
                  <a:gd name="T57" fmla="*/ 131 h 185"/>
                  <a:gd name="T58" fmla="*/ 73 w 113"/>
                  <a:gd name="T59" fmla="*/ 172 h 185"/>
                  <a:gd name="T60" fmla="*/ 38 w 113"/>
                  <a:gd name="T61" fmla="*/ 165 h 185"/>
                  <a:gd name="T62" fmla="*/ 51 w 113"/>
                  <a:gd name="T63" fmla="*/ 166 h 185"/>
                  <a:gd name="T64" fmla="*/ 93 w 113"/>
                  <a:gd name="T65" fmla="*/ 119 h 185"/>
                  <a:gd name="T66" fmla="*/ 95 w 113"/>
                  <a:gd name="T67" fmla="*/ 14 h 185"/>
                  <a:gd name="T68" fmla="*/ 94 w 113"/>
                  <a:gd name="T69" fmla="*/ 12 h 185"/>
                  <a:gd name="T70" fmla="*/ 104 w 113"/>
                  <a:gd name="T71" fmla="*/ 23 h 185"/>
                  <a:gd name="T72" fmla="*/ 106 w 113"/>
                  <a:gd name="T73" fmla="*/ 24 h 185"/>
                  <a:gd name="T74" fmla="*/ 103 w 113"/>
                  <a:gd name="T75" fmla="*/ 13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85">
                    <a:moveTo>
                      <a:pt x="110" y="21"/>
                    </a:moveTo>
                    <a:cubicBezTo>
                      <a:pt x="110" y="19"/>
                      <a:pt x="108" y="19"/>
                      <a:pt x="107" y="20"/>
                    </a:cubicBezTo>
                    <a:cubicBezTo>
                      <a:pt x="103" y="14"/>
                      <a:pt x="97" y="9"/>
                      <a:pt x="91" y="5"/>
                    </a:cubicBezTo>
                    <a:cubicBezTo>
                      <a:pt x="89" y="3"/>
                      <a:pt x="86" y="1"/>
                      <a:pt x="83" y="1"/>
                    </a:cubicBezTo>
                    <a:cubicBezTo>
                      <a:pt x="83" y="1"/>
                      <a:pt x="83" y="1"/>
                      <a:pt x="83" y="1"/>
                    </a:cubicBezTo>
                    <a:cubicBezTo>
                      <a:pt x="83" y="1"/>
                      <a:pt x="83" y="1"/>
                      <a:pt x="83" y="1"/>
                    </a:cubicBezTo>
                    <a:cubicBezTo>
                      <a:pt x="75" y="0"/>
                      <a:pt x="67" y="5"/>
                      <a:pt x="67" y="14"/>
                    </a:cubicBezTo>
                    <a:cubicBezTo>
                      <a:pt x="68" y="37"/>
                      <a:pt x="68" y="59"/>
                      <a:pt x="67" y="82"/>
                    </a:cubicBezTo>
                    <a:cubicBezTo>
                      <a:pt x="67" y="96"/>
                      <a:pt x="71" y="131"/>
                      <a:pt x="55" y="138"/>
                    </a:cubicBezTo>
                    <a:cubicBezTo>
                      <a:pt x="43" y="102"/>
                      <a:pt x="50" y="67"/>
                      <a:pt x="46" y="31"/>
                    </a:cubicBezTo>
                    <a:cubicBezTo>
                      <a:pt x="46" y="30"/>
                      <a:pt x="46" y="30"/>
                      <a:pt x="46" y="30"/>
                    </a:cubicBezTo>
                    <a:cubicBezTo>
                      <a:pt x="46" y="30"/>
                      <a:pt x="46" y="30"/>
                      <a:pt x="46" y="30"/>
                    </a:cubicBezTo>
                    <a:cubicBezTo>
                      <a:pt x="41" y="19"/>
                      <a:pt x="33" y="10"/>
                      <a:pt x="23" y="3"/>
                    </a:cubicBezTo>
                    <a:cubicBezTo>
                      <a:pt x="23" y="3"/>
                      <a:pt x="22" y="3"/>
                      <a:pt x="22" y="3"/>
                    </a:cubicBezTo>
                    <a:cubicBezTo>
                      <a:pt x="15" y="1"/>
                      <a:pt x="5" y="5"/>
                      <a:pt x="4" y="15"/>
                    </a:cubicBezTo>
                    <a:cubicBezTo>
                      <a:pt x="1" y="50"/>
                      <a:pt x="0" y="85"/>
                      <a:pt x="4" y="119"/>
                    </a:cubicBezTo>
                    <a:cubicBezTo>
                      <a:pt x="6" y="137"/>
                      <a:pt x="14" y="153"/>
                      <a:pt x="29" y="161"/>
                    </a:cubicBezTo>
                    <a:cubicBezTo>
                      <a:pt x="49" y="179"/>
                      <a:pt x="79" y="185"/>
                      <a:pt x="97" y="158"/>
                    </a:cubicBezTo>
                    <a:cubicBezTo>
                      <a:pt x="107" y="142"/>
                      <a:pt x="109" y="122"/>
                      <a:pt x="111" y="104"/>
                    </a:cubicBezTo>
                    <a:cubicBezTo>
                      <a:pt x="113" y="76"/>
                      <a:pt x="113" y="49"/>
                      <a:pt x="110" y="21"/>
                    </a:cubicBezTo>
                    <a:close/>
                    <a:moveTo>
                      <a:pt x="30" y="15"/>
                    </a:moveTo>
                    <a:cubicBezTo>
                      <a:pt x="30" y="15"/>
                      <a:pt x="30" y="15"/>
                      <a:pt x="30" y="14"/>
                    </a:cubicBezTo>
                    <a:cubicBezTo>
                      <a:pt x="35" y="20"/>
                      <a:pt x="39" y="25"/>
                      <a:pt x="43" y="32"/>
                    </a:cubicBezTo>
                    <a:cubicBezTo>
                      <a:pt x="43" y="32"/>
                      <a:pt x="44" y="33"/>
                      <a:pt x="44" y="32"/>
                    </a:cubicBezTo>
                    <a:cubicBezTo>
                      <a:pt x="41" y="50"/>
                      <a:pt x="42" y="68"/>
                      <a:pt x="43" y="86"/>
                    </a:cubicBezTo>
                    <a:cubicBezTo>
                      <a:pt x="43" y="104"/>
                      <a:pt x="45" y="122"/>
                      <a:pt x="51" y="139"/>
                    </a:cubicBezTo>
                    <a:cubicBezTo>
                      <a:pt x="27" y="143"/>
                      <a:pt x="30" y="102"/>
                      <a:pt x="29" y="88"/>
                    </a:cubicBezTo>
                    <a:cubicBezTo>
                      <a:pt x="29" y="64"/>
                      <a:pt x="29" y="40"/>
                      <a:pt x="30" y="15"/>
                    </a:cubicBezTo>
                    <a:close/>
                    <a:moveTo>
                      <a:pt x="103" y="131"/>
                    </a:moveTo>
                    <a:cubicBezTo>
                      <a:pt x="99" y="148"/>
                      <a:pt x="91" y="166"/>
                      <a:pt x="73" y="172"/>
                    </a:cubicBezTo>
                    <a:cubicBezTo>
                      <a:pt x="60" y="175"/>
                      <a:pt x="48" y="172"/>
                      <a:pt x="38" y="165"/>
                    </a:cubicBezTo>
                    <a:cubicBezTo>
                      <a:pt x="42" y="166"/>
                      <a:pt x="46" y="167"/>
                      <a:pt x="51" y="166"/>
                    </a:cubicBezTo>
                    <a:cubicBezTo>
                      <a:pt x="77" y="166"/>
                      <a:pt x="91" y="143"/>
                      <a:pt x="93" y="119"/>
                    </a:cubicBezTo>
                    <a:cubicBezTo>
                      <a:pt x="96" y="84"/>
                      <a:pt x="95" y="49"/>
                      <a:pt x="95" y="14"/>
                    </a:cubicBezTo>
                    <a:cubicBezTo>
                      <a:pt x="95" y="13"/>
                      <a:pt x="95" y="13"/>
                      <a:pt x="94" y="12"/>
                    </a:cubicBezTo>
                    <a:cubicBezTo>
                      <a:pt x="98" y="15"/>
                      <a:pt x="101" y="19"/>
                      <a:pt x="104" y="23"/>
                    </a:cubicBezTo>
                    <a:cubicBezTo>
                      <a:pt x="105" y="24"/>
                      <a:pt x="106" y="24"/>
                      <a:pt x="106" y="24"/>
                    </a:cubicBezTo>
                    <a:cubicBezTo>
                      <a:pt x="109" y="59"/>
                      <a:pt x="110" y="96"/>
                      <a:pt x="103" y="1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2" name="Freeform 7"/>
              <p:cNvSpPr>
                <a:spLocks noEditPoints="1"/>
              </p:cNvSpPr>
              <p:nvPr/>
            </p:nvSpPr>
            <p:spPr bwMode="auto">
              <a:xfrm>
                <a:off x="3964955" y="2315529"/>
                <a:ext cx="228346" cy="377533"/>
              </a:xfrm>
              <a:custGeom>
                <a:avLst/>
                <a:gdLst>
                  <a:gd name="T0" fmla="*/ 91 w 102"/>
                  <a:gd name="T1" fmla="*/ 108 h 182"/>
                  <a:gd name="T2" fmla="*/ 74 w 102"/>
                  <a:gd name="T3" fmla="*/ 84 h 182"/>
                  <a:gd name="T4" fmla="*/ 61 w 102"/>
                  <a:gd name="T5" fmla="*/ 72 h 182"/>
                  <a:gd name="T6" fmla="*/ 58 w 102"/>
                  <a:gd name="T7" fmla="*/ 41 h 182"/>
                  <a:gd name="T8" fmla="*/ 59 w 102"/>
                  <a:gd name="T9" fmla="*/ 40 h 182"/>
                  <a:gd name="T10" fmla="*/ 65 w 102"/>
                  <a:gd name="T11" fmla="*/ 43 h 182"/>
                  <a:gd name="T12" fmla="*/ 90 w 102"/>
                  <a:gd name="T13" fmla="*/ 22 h 182"/>
                  <a:gd name="T14" fmla="*/ 36 w 102"/>
                  <a:gd name="T15" fmla="*/ 8 h 182"/>
                  <a:gd name="T16" fmla="*/ 5 w 102"/>
                  <a:gd name="T17" fmla="*/ 40 h 182"/>
                  <a:gd name="T18" fmla="*/ 25 w 102"/>
                  <a:gd name="T19" fmla="*/ 93 h 182"/>
                  <a:gd name="T20" fmla="*/ 50 w 102"/>
                  <a:gd name="T21" fmla="*/ 121 h 182"/>
                  <a:gd name="T22" fmla="*/ 50 w 102"/>
                  <a:gd name="T23" fmla="*/ 138 h 182"/>
                  <a:gd name="T24" fmla="*/ 48 w 102"/>
                  <a:gd name="T25" fmla="*/ 136 h 182"/>
                  <a:gd name="T26" fmla="*/ 48 w 102"/>
                  <a:gd name="T27" fmla="*/ 129 h 182"/>
                  <a:gd name="T28" fmla="*/ 48 w 102"/>
                  <a:gd name="T29" fmla="*/ 128 h 182"/>
                  <a:gd name="T30" fmla="*/ 26 w 102"/>
                  <a:gd name="T31" fmla="*/ 112 h 182"/>
                  <a:gd name="T32" fmla="*/ 26 w 102"/>
                  <a:gd name="T33" fmla="*/ 112 h 182"/>
                  <a:gd name="T34" fmla="*/ 9 w 102"/>
                  <a:gd name="T35" fmla="*/ 120 h 182"/>
                  <a:gd name="T36" fmla="*/ 17 w 102"/>
                  <a:gd name="T37" fmla="*/ 155 h 182"/>
                  <a:gd name="T38" fmla="*/ 87 w 102"/>
                  <a:gd name="T39" fmla="*/ 159 h 182"/>
                  <a:gd name="T40" fmla="*/ 91 w 102"/>
                  <a:gd name="T41" fmla="*/ 108 h 182"/>
                  <a:gd name="T42" fmla="*/ 70 w 102"/>
                  <a:gd name="T43" fmla="*/ 10 h 182"/>
                  <a:gd name="T44" fmla="*/ 86 w 102"/>
                  <a:gd name="T45" fmla="*/ 26 h 182"/>
                  <a:gd name="T46" fmla="*/ 75 w 102"/>
                  <a:gd name="T47" fmla="*/ 42 h 182"/>
                  <a:gd name="T48" fmla="*/ 79 w 102"/>
                  <a:gd name="T49" fmla="*/ 34 h 182"/>
                  <a:gd name="T50" fmla="*/ 52 w 102"/>
                  <a:gd name="T51" fmla="*/ 8 h 182"/>
                  <a:gd name="T52" fmla="*/ 70 w 102"/>
                  <a:gd name="T53" fmla="*/ 10 h 182"/>
                  <a:gd name="T54" fmla="*/ 44 w 102"/>
                  <a:gd name="T55" fmla="*/ 130 h 182"/>
                  <a:gd name="T56" fmla="*/ 45 w 102"/>
                  <a:gd name="T57" fmla="*/ 130 h 182"/>
                  <a:gd name="T58" fmla="*/ 45 w 102"/>
                  <a:gd name="T59" fmla="*/ 137 h 182"/>
                  <a:gd name="T60" fmla="*/ 46 w 102"/>
                  <a:gd name="T61" fmla="*/ 140 h 182"/>
                  <a:gd name="T62" fmla="*/ 34 w 102"/>
                  <a:gd name="T63" fmla="*/ 124 h 182"/>
                  <a:gd name="T64" fmla="*/ 33 w 102"/>
                  <a:gd name="T65" fmla="*/ 119 h 182"/>
                  <a:gd name="T66" fmla="*/ 44 w 102"/>
                  <a:gd name="T67" fmla="*/ 130 h 182"/>
                  <a:gd name="T68" fmla="*/ 77 w 102"/>
                  <a:gd name="T69" fmla="*/ 162 h 182"/>
                  <a:gd name="T70" fmla="*/ 33 w 102"/>
                  <a:gd name="T71" fmla="*/ 165 h 182"/>
                  <a:gd name="T72" fmla="*/ 39 w 102"/>
                  <a:gd name="T73" fmla="*/ 166 h 182"/>
                  <a:gd name="T74" fmla="*/ 79 w 102"/>
                  <a:gd name="T75" fmla="*/ 134 h 182"/>
                  <a:gd name="T76" fmla="*/ 45 w 102"/>
                  <a:gd name="T77" fmla="*/ 74 h 182"/>
                  <a:gd name="T78" fmla="*/ 35 w 102"/>
                  <a:gd name="T79" fmla="*/ 39 h 182"/>
                  <a:gd name="T80" fmla="*/ 54 w 102"/>
                  <a:gd name="T81" fmla="*/ 38 h 182"/>
                  <a:gd name="T82" fmla="*/ 44 w 102"/>
                  <a:gd name="T83" fmla="*/ 54 h 182"/>
                  <a:gd name="T84" fmla="*/ 72 w 102"/>
                  <a:gd name="T85" fmla="*/ 89 h 182"/>
                  <a:gd name="T86" fmla="*/ 77 w 102"/>
                  <a:gd name="T87" fmla="*/ 1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182">
                    <a:moveTo>
                      <a:pt x="91" y="108"/>
                    </a:moveTo>
                    <a:cubicBezTo>
                      <a:pt x="87" y="99"/>
                      <a:pt x="81" y="91"/>
                      <a:pt x="74" y="84"/>
                    </a:cubicBezTo>
                    <a:cubicBezTo>
                      <a:pt x="70" y="80"/>
                      <a:pt x="65" y="76"/>
                      <a:pt x="61" y="72"/>
                    </a:cubicBezTo>
                    <a:cubicBezTo>
                      <a:pt x="56" y="68"/>
                      <a:pt x="35" y="44"/>
                      <a:pt x="58" y="41"/>
                    </a:cubicBezTo>
                    <a:cubicBezTo>
                      <a:pt x="58" y="41"/>
                      <a:pt x="59" y="41"/>
                      <a:pt x="59" y="40"/>
                    </a:cubicBezTo>
                    <a:cubicBezTo>
                      <a:pt x="61" y="42"/>
                      <a:pt x="63" y="43"/>
                      <a:pt x="65" y="43"/>
                    </a:cubicBezTo>
                    <a:cubicBezTo>
                      <a:pt x="79" y="51"/>
                      <a:pt x="95" y="38"/>
                      <a:pt x="90" y="22"/>
                    </a:cubicBezTo>
                    <a:cubicBezTo>
                      <a:pt x="83" y="1"/>
                      <a:pt x="54" y="0"/>
                      <a:pt x="36" y="8"/>
                    </a:cubicBezTo>
                    <a:cubicBezTo>
                      <a:pt x="21" y="11"/>
                      <a:pt x="8" y="24"/>
                      <a:pt x="5" y="40"/>
                    </a:cubicBezTo>
                    <a:cubicBezTo>
                      <a:pt x="0" y="60"/>
                      <a:pt x="12" y="79"/>
                      <a:pt x="25" y="93"/>
                    </a:cubicBezTo>
                    <a:cubicBezTo>
                      <a:pt x="34" y="102"/>
                      <a:pt x="45" y="110"/>
                      <a:pt x="50" y="121"/>
                    </a:cubicBezTo>
                    <a:cubicBezTo>
                      <a:pt x="52" y="126"/>
                      <a:pt x="54" y="134"/>
                      <a:pt x="50" y="138"/>
                    </a:cubicBezTo>
                    <a:cubicBezTo>
                      <a:pt x="49" y="137"/>
                      <a:pt x="49" y="136"/>
                      <a:pt x="48" y="136"/>
                    </a:cubicBezTo>
                    <a:cubicBezTo>
                      <a:pt x="48" y="134"/>
                      <a:pt x="48" y="131"/>
                      <a:pt x="48" y="129"/>
                    </a:cubicBezTo>
                    <a:cubicBezTo>
                      <a:pt x="49" y="129"/>
                      <a:pt x="48" y="128"/>
                      <a:pt x="48" y="128"/>
                    </a:cubicBezTo>
                    <a:cubicBezTo>
                      <a:pt x="42" y="120"/>
                      <a:pt x="35" y="115"/>
                      <a:pt x="26" y="112"/>
                    </a:cubicBezTo>
                    <a:cubicBezTo>
                      <a:pt x="26" y="112"/>
                      <a:pt x="26" y="112"/>
                      <a:pt x="26" y="112"/>
                    </a:cubicBezTo>
                    <a:cubicBezTo>
                      <a:pt x="20" y="110"/>
                      <a:pt x="12" y="112"/>
                      <a:pt x="9" y="120"/>
                    </a:cubicBezTo>
                    <a:cubicBezTo>
                      <a:pt x="5" y="133"/>
                      <a:pt x="9" y="146"/>
                      <a:pt x="17" y="155"/>
                    </a:cubicBezTo>
                    <a:cubicBezTo>
                      <a:pt x="30" y="179"/>
                      <a:pt x="69" y="182"/>
                      <a:pt x="87" y="159"/>
                    </a:cubicBezTo>
                    <a:cubicBezTo>
                      <a:pt x="98" y="144"/>
                      <a:pt x="98" y="124"/>
                      <a:pt x="91" y="108"/>
                    </a:cubicBezTo>
                    <a:close/>
                    <a:moveTo>
                      <a:pt x="70" y="10"/>
                    </a:moveTo>
                    <a:cubicBezTo>
                      <a:pt x="78" y="13"/>
                      <a:pt x="84" y="18"/>
                      <a:pt x="86" y="26"/>
                    </a:cubicBezTo>
                    <a:cubicBezTo>
                      <a:pt x="87" y="35"/>
                      <a:pt x="82" y="41"/>
                      <a:pt x="75" y="42"/>
                    </a:cubicBezTo>
                    <a:cubicBezTo>
                      <a:pt x="77" y="40"/>
                      <a:pt x="79" y="37"/>
                      <a:pt x="79" y="34"/>
                    </a:cubicBezTo>
                    <a:cubicBezTo>
                      <a:pt x="79" y="19"/>
                      <a:pt x="65" y="11"/>
                      <a:pt x="52" y="8"/>
                    </a:cubicBezTo>
                    <a:cubicBezTo>
                      <a:pt x="58" y="7"/>
                      <a:pt x="64" y="7"/>
                      <a:pt x="70" y="10"/>
                    </a:cubicBezTo>
                    <a:close/>
                    <a:moveTo>
                      <a:pt x="44" y="130"/>
                    </a:moveTo>
                    <a:cubicBezTo>
                      <a:pt x="44" y="130"/>
                      <a:pt x="45" y="130"/>
                      <a:pt x="45" y="130"/>
                    </a:cubicBezTo>
                    <a:cubicBezTo>
                      <a:pt x="44" y="132"/>
                      <a:pt x="44" y="135"/>
                      <a:pt x="45" y="137"/>
                    </a:cubicBezTo>
                    <a:cubicBezTo>
                      <a:pt x="45" y="138"/>
                      <a:pt x="45" y="139"/>
                      <a:pt x="46" y="140"/>
                    </a:cubicBezTo>
                    <a:cubicBezTo>
                      <a:pt x="37" y="142"/>
                      <a:pt x="34" y="130"/>
                      <a:pt x="34" y="124"/>
                    </a:cubicBezTo>
                    <a:cubicBezTo>
                      <a:pt x="34" y="122"/>
                      <a:pt x="34" y="120"/>
                      <a:pt x="33" y="119"/>
                    </a:cubicBezTo>
                    <a:cubicBezTo>
                      <a:pt x="37" y="122"/>
                      <a:pt x="41" y="126"/>
                      <a:pt x="44" y="130"/>
                    </a:cubicBezTo>
                    <a:close/>
                    <a:moveTo>
                      <a:pt x="77" y="162"/>
                    </a:moveTo>
                    <a:cubicBezTo>
                      <a:pt x="63" y="175"/>
                      <a:pt x="46" y="173"/>
                      <a:pt x="33" y="165"/>
                    </a:cubicBezTo>
                    <a:cubicBezTo>
                      <a:pt x="35" y="165"/>
                      <a:pt x="37" y="166"/>
                      <a:pt x="39" y="166"/>
                    </a:cubicBezTo>
                    <a:cubicBezTo>
                      <a:pt x="59" y="170"/>
                      <a:pt x="78" y="155"/>
                      <a:pt x="79" y="134"/>
                    </a:cubicBezTo>
                    <a:cubicBezTo>
                      <a:pt x="81" y="108"/>
                      <a:pt x="61" y="91"/>
                      <a:pt x="45" y="74"/>
                    </a:cubicBezTo>
                    <a:cubicBezTo>
                      <a:pt x="37" y="66"/>
                      <a:pt x="24" y="50"/>
                      <a:pt x="35" y="39"/>
                    </a:cubicBezTo>
                    <a:cubicBezTo>
                      <a:pt x="42" y="32"/>
                      <a:pt x="48" y="34"/>
                      <a:pt x="54" y="38"/>
                    </a:cubicBezTo>
                    <a:cubicBezTo>
                      <a:pt x="47" y="40"/>
                      <a:pt x="43" y="45"/>
                      <a:pt x="44" y="54"/>
                    </a:cubicBezTo>
                    <a:cubicBezTo>
                      <a:pt x="46" y="69"/>
                      <a:pt x="63" y="79"/>
                      <a:pt x="72" y="89"/>
                    </a:cubicBezTo>
                    <a:cubicBezTo>
                      <a:pt x="91" y="108"/>
                      <a:pt x="102" y="142"/>
                      <a:pt x="77"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3" name="Freeform 8"/>
              <p:cNvSpPr>
                <a:spLocks noEditPoints="1"/>
              </p:cNvSpPr>
              <p:nvPr/>
            </p:nvSpPr>
            <p:spPr bwMode="auto">
              <a:xfrm>
                <a:off x="4208524" y="2332274"/>
                <a:ext cx="108083" cy="360788"/>
              </a:xfrm>
              <a:custGeom>
                <a:avLst/>
                <a:gdLst>
                  <a:gd name="T0" fmla="*/ 46 w 48"/>
                  <a:gd name="T1" fmla="*/ 91 h 174"/>
                  <a:gd name="T2" fmla="*/ 43 w 48"/>
                  <a:gd name="T3" fmla="*/ 19 h 174"/>
                  <a:gd name="T4" fmla="*/ 41 w 48"/>
                  <a:gd name="T5" fmla="*/ 17 h 174"/>
                  <a:gd name="T6" fmla="*/ 30 w 48"/>
                  <a:gd name="T7" fmla="*/ 7 h 174"/>
                  <a:gd name="T8" fmla="*/ 22 w 48"/>
                  <a:gd name="T9" fmla="*/ 3 h 174"/>
                  <a:gd name="T10" fmla="*/ 5 w 48"/>
                  <a:gd name="T11" fmla="*/ 11 h 174"/>
                  <a:gd name="T12" fmla="*/ 3 w 48"/>
                  <a:gd name="T13" fmla="*/ 80 h 174"/>
                  <a:gd name="T14" fmla="*/ 7 w 48"/>
                  <a:gd name="T15" fmla="*/ 149 h 174"/>
                  <a:gd name="T16" fmla="*/ 7 w 48"/>
                  <a:gd name="T17" fmla="*/ 150 h 174"/>
                  <a:gd name="T18" fmla="*/ 7 w 48"/>
                  <a:gd name="T19" fmla="*/ 151 h 174"/>
                  <a:gd name="T20" fmla="*/ 8 w 48"/>
                  <a:gd name="T21" fmla="*/ 152 h 174"/>
                  <a:gd name="T22" fmla="*/ 45 w 48"/>
                  <a:gd name="T23" fmla="*/ 151 h 174"/>
                  <a:gd name="T24" fmla="*/ 46 w 48"/>
                  <a:gd name="T25" fmla="*/ 91 h 174"/>
                  <a:gd name="T26" fmla="*/ 41 w 48"/>
                  <a:gd name="T27" fmla="*/ 155 h 174"/>
                  <a:gd name="T28" fmla="*/ 17 w 48"/>
                  <a:gd name="T29" fmla="*/ 159 h 174"/>
                  <a:gd name="T30" fmla="*/ 32 w 48"/>
                  <a:gd name="T31" fmla="*/ 150 h 174"/>
                  <a:gd name="T32" fmla="*/ 31 w 48"/>
                  <a:gd name="T33" fmla="*/ 83 h 174"/>
                  <a:gd name="T34" fmla="*/ 30 w 48"/>
                  <a:gd name="T35" fmla="*/ 15 h 174"/>
                  <a:gd name="T36" fmla="*/ 29 w 48"/>
                  <a:gd name="T37" fmla="*/ 10 h 174"/>
                  <a:gd name="T38" fmla="*/ 40 w 48"/>
                  <a:gd name="T39" fmla="*/ 21 h 174"/>
                  <a:gd name="T40" fmla="*/ 42 w 48"/>
                  <a:gd name="T41" fmla="*/ 98 h 174"/>
                  <a:gd name="T42" fmla="*/ 42 w 48"/>
                  <a:gd name="T43" fmla="*/ 134 h 174"/>
                  <a:gd name="T44" fmla="*/ 41 w 48"/>
                  <a:gd name="T45"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174">
                    <a:moveTo>
                      <a:pt x="46" y="91"/>
                    </a:moveTo>
                    <a:cubicBezTo>
                      <a:pt x="46" y="67"/>
                      <a:pt x="45" y="43"/>
                      <a:pt x="43" y="19"/>
                    </a:cubicBezTo>
                    <a:cubicBezTo>
                      <a:pt x="43" y="18"/>
                      <a:pt x="42" y="17"/>
                      <a:pt x="41" y="17"/>
                    </a:cubicBezTo>
                    <a:cubicBezTo>
                      <a:pt x="39" y="13"/>
                      <a:pt x="34" y="9"/>
                      <a:pt x="30" y="7"/>
                    </a:cubicBezTo>
                    <a:cubicBezTo>
                      <a:pt x="28" y="5"/>
                      <a:pt x="25" y="4"/>
                      <a:pt x="22" y="3"/>
                    </a:cubicBezTo>
                    <a:cubicBezTo>
                      <a:pt x="15" y="0"/>
                      <a:pt x="6" y="2"/>
                      <a:pt x="5" y="11"/>
                    </a:cubicBezTo>
                    <a:cubicBezTo>
                      <a:pt x="0" y="34"/>
                      <a:pt x="2" y="57"/>
                      <a:pt x="3" y="80"/>
                    </a:cubicBezTo>
                    <a:cubicBezTo>
                      <a:pt x="4" y="103"/>
                      <a:pt x="4" y="127"/>
                      <a:pt x="7" y="149"/>
                    </a:cubicBezTo>
                    <a:cubicBezTo>
                      <a:pt x="7" y="150"/>
                      <a:pt x="7" y="150"/>
                      <a:pt x="7" y="150"/>
                    </a:cubicBezTo>
                    <a:cubicBezTo>
                      <a:pt x="7" y="150"/>
                      <a:pt x="7" y="151"/>
                      <a:pt x="7" y="151"/>
                    </a:cubicBezTo>
                    <a:cubicBezTo>
                      <a:pt x="8" y="152"/>
                      <a:pt x="8" y="152"/>
                      <a:pt x="8" y="152"/>
                    </a:cubicBezTo>
                    <a:cubicBezTo>
                      <a:pt x="15" y="171"/>
                      <a:pt x="42" y="174"/>
                      <a:pt x="45" y="151"/>
                    </a:cubicBezTo>
                    <a:cubicBezTo>
                      <a:pt x="48" y="132"/>
                      <a:pt x="46" y="111"/>
                      <a:pt x="46" y="91"/>
                    </a:cubicBezTo>
                    <a:close/>
                    <a:moveTo>
                      <a:pt x="41" y="155"/>
                    </a:moveTo>
                    <a:cubicBezTo>
                      <a:pt x="35" y="168"/>
                      <a:pt x="25" y="165"/>
                      <a:pt x="17" y="159"/>
                    </a:cubicBezTo>
                    <a:cubicBezTo>
                      <a:pt x="23" y="160"/>
                      <a:pt x="31" y="157"/>
                      <a:pt x="32" y="150"/>
                    </a:cubicBezTo>
                    <a:cubicBezTo>
                      <a:pt x="35" y="128"/>
                      <a:pt x="32" y="105"/>
                      <a:pt x="31" y="83"/>
                    </a:cubicBezTo>
                    <a:cubicBezTo>
                      <a:pt x="29" y="60"/>
                      <a:pt x="30" y="38"/>
                      <a:pt x="30" y="15"/>
                    </a:cubicBezTo>
                    <a:cubicBezTo>
                      <a:pt x="30" y="13"/>
                      <a:pt x="30" y="12"/>
                      <a:pt x="29" y="10"/>
                    </a:cubicBezTo>
                    <a:cubicBezTo>
                      <a:pt x="34" y="13"/>
                      <a:pt x="36" y="17"/>
                      <a:pt x="40" y="21"/>
                    </a:cubicBezTo>
                    <a:cubicBezTo>
                      <a:pt x="41" y="47"/>
                      <a:pt x="42" y="72"/>
                      <a:pt x="42" y="98"/>
                    </a:cubicBezTo>
                    <a:cubicBezTo>
                      <a:pt x="42" y="110"/>
                      <a:pt x="42" y="122"/>
                      <a:pt x="42" y="134"/>
                    </a:cubicBezTo>
                    <a:cubicBezTo>
                      <a:pt x="42" y="140"/>
                      <a:pt x="43" y="149"/>
                      <a:pt x="41"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4" name="Freeform 9"/>
              <p:cNvSpPr>
                <a:spLocks noEditPoints="1"/>
              </p:cNvSpPr>
              <p:nvPr/>
            </p:nvSpPr>
            <p:spPr bwMode="auto">
              <a:xfrm>
                <a:off x="4325741" y="2327707"/>
                <a:ext cx="237480" cy="360788"/>
              </a:xfrm>
              <a:custGeom>
                <a:avLst/>
                <a:gdLst>
                  <a:gd name="T0" fmla="*/ 98 w 106"/>
                  <a:gd name="T1" fmla="*/ 115 h 174"/>
                  <a:gd name="T2" fmla="*/ 95 w 106"/>
                  <a:gd name="T3" fmla="*/ 30 h 174"/>
                  <a:gd name="T4" fmla="*/ 73 w 106"/>
                  <a:gd name="T5" fmla="*/ 4 h 174"/>
                  <a:gd name="T6" fmla="*/ 54 w 106"/>
                  <a:gd name="T7" fmla="*/ 16 h 174"/>
                  <a:gd name="T8" fmla="*/ 55 w 106"/>
                  <a:gd name="T9" fmla="*/ 37 h 174"/>
                  <a:gd name="T10" fmla="*/ 54 w 106"/>
                  <a:gd name="T11" fmla="*/ 37 h 174"/>
                  <a:gd name="T12" fmla="*/ 50 w 106"/>
                  <a:gd name="T13" fmla="*/ 28 h 174"/>
                  <a:gd name="T14" fmla="*/ 49 w 106"/>
                  <a:gd name="T15" fmla="*/ 27 h 174"/>
                  <a:gd name="T16" fmla="*/ 35 w 106"/>
                  <a:gd name="T17" fmla="*/ 12 h 174"/>
                  <a:gd name="T18" fmla="*/ 19 w 106"/>
                  <a:gd name="T19" fmla="*/ 4 h 174"/>
                  <a:gd name="T20" fmla="*/ 18 w 106"/>
                  <a:gd name="T21" fmla="*/ 4 h 174"/>
                  <a:gd name="T22" fmla="*/ 3 w 106"/>
                  <a:gd name="T23" fmla="*/ 17 h 174"/>
                  <a:gd name="T24" fmla="*/ 2 w 106"/>
                  <a:gd name="T25" fmla="*/ 86 h 174"/>
                  <a:gd name="T26" fmla="*/ 4 w 106"/>
                  <a:gd name="T27" fmla="*/ 152 h 174"/>
                  <a:gd name="T28" fmla="*/ 5 w 106"/>
                  <a:gd name="T29" fmla="*/ 154 h 174"/>
                  <a:gd name="T30" fmla="*/ 35 w 106"/>
                  <a:gd name="T31" fmla="*/ 168 h 174"/>
                  <a:gd name="T32" fmla="*/ 44 w 106"/>
                  <a:gd name="T33" fmla="*/ 152 h 174"/>
                  <a:gd name="T34" fmla="*/ 45 w 106"/>
                  <a:gd name="T35" fmla="*/ 121 h 174"/>
                  <a:gd name="T36" fmla="*/ 58 w 106"/>
                  <a:gd name="T37" fmla="*/ 152 h 174"/>
                  <a:gd name="T38" fmla="*/ 62 w 106"/>
                  <a:gd name="T39" fmla="*/ 158 h 174"/>
                  <a:gd name="T40" fmla="*/ 87 w 106"/>
                  <a:gd name="T41" fmla="*/ 169 h 174"/>
                  <a:gd name="T42" fmla="*/ 98 w 106"/>
                  <a:gd name="T43" fmla="*/ 115 h 174"/>
                  <a:gd name="T44" fmla="*/ 40 w 106"/>
                  <a:gd name="T45" fmla="*/ 144 h 174"/>
                  <a:gd name="T46" fmla="*/ 26 w 106"/>
                  <a:gd name="T47" fmla="*/ 165 h 174"/>
                  <a:gd name="T48" fmla="*/ 13 w 106"/>
                  <a:gd name="T49" fmla="*/ 161 h 174"/>
                  <a:gd name="T50" fmla="*/ 28 w 106"/>
                  <a:gd name="T51" fmla="*/ 152 h 174"/>
                  <a:gd name="T52" fmla="*/ 30 w 106"/>
                  <a:gd name="T53" fmla="*/ 86 h 174"/>
                  <a:gd name="T54" fmla="*/ 30 w 106"/>
                  <a:gd name="T55" fmla="*/ 85 h 174"/>
                  <a:gd name="T56" fmla="*/ 40 w 106"/>
                  <a:gd name="T57" fmla="*/ 110 h 174"/>
                  <a:gd name="T58" fmla="*/ 40 w 106"/>
                  <a:gd name="T59" fmla="*/ 144 h 174"/>
                  <a:gd name="T60" fmla="*/ 29 w 106"/>
                  <a:gd name="T61" fmla="*/ 13 h 174"/>
                  <a:gd name="T62" fmla="*/ 29 w 106"/>
                  <a:gd name="T63" fmla="*/ 12 h 174"/>
                  <a:gd name="T64" fmla="*/ 33 w 106"/>
                  <a:gd name="T65" fmla="*/ 15 h 174"/>
                  <a:gd name="T66" fmla="*/ 46 w 106"/>
                  <a:gd name="T67" fmla="*/ 30 h 174"/>
                  <a:gd name="T68" fmla="*/ 47 w 106"/>
                  <a:gd name="T69" fmla="*/ 31 h 174"/>
                  <a:gd name="T70" fmla="*/ 50 w 106"/>
                  <a:gd name="T71" fmla="*/ 41 h 174"/>
                  <a:gd name="T72" fmla="*/ 55 w 106"/>
                  <a:gd name="T73" fmla="*/ 51 h 174"/>
                  <a:gd name="T74" fmla="*/ 56 w 106"/>
                  <a:gd name="T75" fmla="*/ 78 h 174"/>
                  <a:gd name="T76" fmla="*/ 29 w 106"/>
                  <a:gd name="T77" fmla="*/ 13 h 174"/>
                  <a:gd name="T78" fmla="*/ 95 w 106"/>
                  <a:gd name="T79" fmla="*/ 146 h 174"/>
                  <a:gd name="T80" fmla="*/ 67 w 106"/>
                  <a:gd name="T81" fmla="*/ 161 h 174"/>
                  <a:gd name="T82" fmla="*/ 85 w 106"/>
                  <a:gd name="T83" fmla="*/ 149 h 174"/>
                  <a:gd name="T84" fmla="*/ 81 w 106"/>
                  <a:gd name="T85" fmla="*/ 16 h 174"/>
                  <a:gd name="T86" fmla="*/ 79 w 106"/>
                  <a:gd name="T87" fmla="*/ 10 h 174"/>
                  <a:gd name="T88" fmla="*/ 93 w 106"/>
                  <a:gd name="T89" fmla="*/ 91 h 174"/>
                  <a:gd name="T90" fmla="*/ 95 w 106"/>
                  <a:gd name="T91" fmla="*/ 130 h 174"/>
                  <a:gd name="T92" fmla="*/ 95 w 106"/>
                  <a:gd name="T93" fmla="*/ 14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74">
                    <a:moveTo>
                      <a:pt x="98" y="115"/>
                    </a:moveTo>
                    <a:cubicBezTo>
                      <a:pt x="97" y="87"/>
                      <a:pt x="99" y="58"/>
                      <a:pt x="95" y="30"/>
                    </a:cubicBezTo>
                    <a:cubicBezTo>
                      <a:pt x="93" y="17"/>
                      <a:pt x="86" y="4"/>
                      <a:pt x="73" y="4"/>
                    </a:cubicBezTo>
                    <a:cubicBezTo>
                      <a:pt x="65" y="0"/>
                      <a:pt x="53" y="4"/>
                      <a:pt x="54" y="16"/>
                    </a:cubicBezTo>
                    <a:cubicBezTo>
                      <a:pt x="54" y="23"/>
                      <a:pt x="54" y="30"/>
                      <a:pt x="55" y="37"/>
                    </a:cubicBezTo>
                    <a:cubicBezTo>
                      <a:pt x="55" y="37"/>
                      <a:pt x="54" y="37"/>
                      <a:pt x="54" y="37"/>
                    </a:cubicBezTo>
                    <a:cubicBezTo>
                      <a:pt x="53" y="34"/>
                      <a:pt x="51" y="31"/>
                      <a:pt x="50" y="28"/>
                    </a:cubicBezTo>
                    <a:cubicBezTo>
                      <a:pt x="50" y="27"/>
                      <a:pt x="49" y="27"/>
                      <a:pt x="49" y="27"/>
                    </a:cubicBezTo>
                    <a:cubicBezTo>
                      <a:pt x="45" y="21"/>
                      <a:pt x="41" y="16"/>
                      <a:pt x="35" y="12"/>
                    </a:cubicBezTo>
                    <a:cubicBezTo>
                      <a:pt x="31" y="8"/>
                      <a:pt x="25" y="4"/>
                      <a:pt x="19" y="4"/>
                    </a:cubicBezTo>
                    <a:cubicBezTo>
                      <a:pt x="18" y="4"/>
                      <a:pt x="18" y="4"/>
                      <a:pt x="18" y="4"/>
                    </a:cubicBezTo>
                    <a:cubicBezTo>
                      <a:pt x="11" y="2"/>
                      <a:pt x="3" y="6"/>
                      <a:pt x="3" y="17"/>
                    </a:cubicBezTo>
                    <a:cubicBezTo>
                      <a:pt x="2" y="86"/>
                      <a:pt x="2" y="86"/>
                      <a:pt x="2" y="86"/>
                    </a:cubicBezTo>
                    <a:cubicBezTo>
                      <a:pt x="2" y="108"/>
                      <a:pt x="0" y="131"/>
                      <a:pt x="4" y="152"/>
                    </a:cubicBezTo>
                    <a:cubicBezTo>
                      <a:pt x="4" y="153"/>
                      <a:pt x="4" y="153"/>
                      <a:pt x="5" y="154"/>
                    </a:cubicBezTo>
                    <a:cubicBezTo>
                      <a:pt x="5" y="166"/>
                      <a:pt x="25" y="173"/>
                      <a:pt x="35" y="168"/>
                    </a:cubicBezTo>
                    <a:cubicBezTo>
                      <a:pt x="41" y="165"/>
                      <a:pt x="43" y="159"/>
                      <a:pt x="44" y="152"/>
                    </a:cubicBezTo>
                    <a:cubicBezTo>
                      <a:pt x="45" y="142"/>
                      <a:pt x="45" y="131"/>
                      <a:pt x="45" y="121"/>
                    </a:cubicBezTo>
                    <a:cubicBezTo>
                      <a:pt x="49" y="131"/>
                      <a:pt x="53" y="142"/>
                      <a:pt x="58" y="152"/>
                    </a:cubicBezTo>
                    <a:cubicBezTo>
                      <a:pt x="59" y="155"/>
                      <a:pt x="60" y="156"/>
                      <a:pt x="62" y="158"/>
                    </a:cubicBezTo>
                    <a:cubicBezTo>
                      <a:pt x="65" y="168"/>
                      <a:pt x="76" y="174"/>
                      <a:pt x="87" y="169"/>
                    </a:cubicBezTo>
                    <a:cubicBezTo>
                      <a:pt x="106" y="161"/>
                      <a:pt x="99" y="131"/>
                      <a:pt x="98" y="115"/>
                    </a:cubicBezTo>
                    <a:close/>
                    <a:moveTo>
                      <a:pt x="40" y="144"/>
                    </a:moveTo>
                    <a:cubicBezTo>
                      <a:pt x="40" y="154"/>
                      <a:pt x="39" y="165"/>
                      <a:pt x="26" y="165"/>
                    </a:cubicBezTo>
                    <a:cubicBezTo>
                      <a:pt x="23" y="166"/>
                      <a:pt x="17" y="164"/>
                      <a:pt x="13" y="161"/>
                    </a:cubicBezTo>
                    <a:cubicBezTo>
                      <a:pt x="19" y="162"/>
                      <a:pt x="26" y="159"/>
                      <a:pt x="28" y="152"/>
                    </a:cubicBezTo>
                    <a:cubicBezTo>
                      <a:pt x="32" y="131"/>
                      <a:pt x="30" y="108"/>
                      <a:pt x="30" y="86"/>
                    </a:cubicBezTo>
                    <a:cubicBezTo>
                      <a:pt x="30" y="85"/>
                      <a:pt x="30" y="85"/>
                      <a:pt x="30" y="85"/>
                    </a:cubicBezTo>
                    <a:cubicBezTo>
                      <a:pt x="33" y="93"/>
                      <a:pt x="37" y="102"/>
                      <a:pt x="40" y="110"/>
                    </a:cubicBezTo>
                    <a:cubicBezTo>
                      <a:pt x="40" y="121"/>
                      <a:pt x="40" y="133"/>
                      <a:pt x="40" y="144"/>
                    </a:cubicBezTo>
                    <a:close/>
                    <a:moveTo>
                      <a:pt x="29" y="13"/>
                    </a:moveTo>
                    <a:cubicBezTo>
                      <a:pt x="29" y="13"/>
                      <a:pt x="29" y="12"/>
                      <a:pt x="29" y="12"/>
                    </a:cubicBezTo>
                    <a:cubicBezTo>
                      <a:pt x="30" y="13"/>
                      <a:pt x="32" y="14"/>
                      <a:pt x="33" y="15"/>
                    </a:cubicBezTo>
                    <a:cubicBezTo>
                      <a:pt x="39" y="19"/>
                      <a:pt x="43" y="25"/>
                      <a:pt x="46" y="30"/>
                    </a:cubicBezTo>
                    <a:cubicBezTo>
                      <a:pt x="46" y="31"/>
                      <a:pt x="47" y="31"/>
                      <a:pt x="47" y="31"/>
                    </a:cubicBezTo>
                    <a:cubicBezTo>
                      <a:pt x="48" y="34"/>
                      <a:pt x="49" y="38"/>
                      <a:pt x="50" y="41"/>
                    </a:cubicBezTo>
                    <a:cubicBezTo>
                      <a:pt x="52" y="44"/>
                      <a:pt x="53" y="48"/>
                      <a:pt x="55" y="51"/>
                    </a:cubicBezTo>
                    <a:cubicBezTo>
                      <a:pt x="56" y="60"/>
                      <a:pt x="56" y="69"/>
                      <a:pt x="56" y="78"/>
                    </a:cubicBezTo>
                    <a:cubicBezTo>
                      <a:pt x="47" y="56"/>
                      <a:pt x="38" y="35"/>
                      <a:pt x="29" y="13"/>
                    </a:cubicBezTo>
                    <a:close/>
                    <a:moveTo>
                      <a:pt x="95" y="146"/>
                    </a:moveTo>
                    <a:cubicBezTo>
                      <a:pt x="95" y="162"/>
                      <a:pt x="78" y="170"/>
                      <a:pt x="67" y="161"/>
                    </a:cubicBezTo>
                    <a:cubicBezTo>
                      <a:pt x="75" y="164"/>
                      <a:pt x="85" y="160"/>
                      <a:pt x="85" y="149"/>
                    </a:cubicBezTo>
                    <a:cubicBezTo>
                      <a:pt x="85" y="104"/>
                      <a:pt x="83" y="60"/>
                      <a:pt x="81" y="16"/>
                    </a:cubicBezTo>
                    <a:cubicBezTo>
                      <a:pt x="81" y="13"/>
                      <a:pt x="80" y="11"/>
                      <a:pt x="79" y="10"/>
                    </a:cubicBezTo>
                    <a:cubicBezTo>
                      <a:pt x="98" y="20"/>
                      <a:pt x="93" y="74"/>
                      <a:pt x="93" y="91"/>
                    </a:cubicBezTo>
                    <a:cubicBezTo>
                      <a:pt x="94" y="104"/>
                      <a:pt x="94" y="117"/>
                      <a:pt x="95" y="130"/>
                    </a:cubicBezTo>
                    <a:cubicBezTo>
                      <a:pt x="95" y="135"/>
                      <a:pt x="96" y="141"/>
                      <a:pt x="95"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5" name="Freeform 10"/>
              <p:cNvSpPr>
                <a:spLocks noEditPoints="1"/>
              </p:cNvSpPr>
              <p:nvPr/>
            </p:nvSpPr>
            <p:spPr bwMode="auto">
              <a:xfrm>
                <a:off x="4560177" y="2326185"/>
                <a:ext cx="193333" cy="372966"/>
              </a:xfrm>
              <a:custGeom>
                <a:avLst/>
                <a:gdLst>
                  <a:gd name="T0" fmla="*/ 55 w 86"/>
                  <a:gd name="T1" fmla="*/ 143 h 180"/>
                  <a:gd name="T2" fmla="*/ 55 w 86"/>
                  <a:gd name="T3" fmla="*/ 143 h 180"/>
                  <a:gd name="T4" fmla="*/ 49 w 86"/>
                  <a:gd name="T5" fmla="*/ 142 h 180"/>
                  <a:gd name="T6" fmla="*/ 49 w 86"/>
                  <a:gd name="T7" fmla="*/ 134 h 180"/>
                  <a:gd name="T8" fmla="*/ 49 w 86"/>
                  <a:gd name="T9" fmla="*/ 126 h 180"/>
                  <a:gd name="T10" fmla="*/ 71 w 86"/>
                  <a:gd name="T11" fmla="*/ 105 h 180"/>
                  <a:gd name="T12" fmla="*/ 53 w 86"/>
                  <a:gd name="T13" fmla="*/ 89 h 180"/>
                  <a:gd name="T14" fmla="*/ 50 w 86"/>
                  <a:gd name="T15" fmla="*/ 88 h 180"/>
                  <a:gd name="T16" fmla="*/ 45 w 86"/>
                  <a:gd name="T17" fmla="*/ 88 h 180"/>
                  <a:gd name="T18" fmla="*/ 47 w 86"/>
                  <a:gd name="T19" fmla="*/ 66 h 180"/>
                  <a:gd name="T20" fmla="*/ 46 w 86"/>
                  <a:gd name="T21" fmla="*/ 39 h 180"/>
                  <a:gd name="T22" fmla="*/ 75 w 86"/>
                  <a:gd name="T23" fmla="*/ 23 h 180"/>
                  <a:gd name="T24" fmla="*/ 57 w 86"/>
                  <a:gd name="T25" fmla="*/ 3 h 180"/>
                  <a:gd name="T26" fmla="*/ 29 w 86"/>
                  <a:gd name="T27" fmla="*/ 2 h 180"/>
                  <a:gd name="T28" fmla="*/ 5 w 86"/>
                  <a:gd name="T29" fmla="*/ 16 h 180"/>
                  <a:gd name="T30" fmla="*/ 3 w 86"/>
                  <a:gd name="T31" fmla="*/ 22 h 180"/>
                  <a:gd name="T32" fmla="*/ 7 w 86"/>
                  <a:gd name="T33" fmla="*/ 145 h 180"/>
                  <a:gd name="T34" fmla="*/ 7 w 86"/>
                  <a:gd name="T35" fmla="*/ 148 h 180"/>
                  <a:gd name="T36" fmla="*/ 8 w 86"/>
                  <a:gd name="T37" fmla="*/ 157 h 180"/>
                  <a:gd name="T38" fmla="*/ 10 w 86"/>
                  <a:gd name="T39" fmla="*/ 161 h 180"/>
                  <a:gd name="T40" fmla="*/ 24 w 86"/>
                  <a:gd name="T41" fmla="*/ 178 h 180"/>
                  <a:gd name="T42" fmla="*/ 39 w 86"/>
                  <a:gd name="T43" fmla="*/ 179 h 180"/>
                  <a:gd name="T44" fmla="*/ 64 w 86"/>
                  <a:gd name="T45" fmla="*/ 178 h 180"/>
                  <a:gd name="T46" fmla="*/ 55 w 86"/>
                  <a:gd name="T47" fmla="*/ 143 h 180"/>
                  <a:gd name="T48" fmla="*/ 50 w 86"/>
                  <a:gd name="T49" fmla="*/ 113 h 180"/>
                  <a:gd name="T50" fmla="*/ 62 w 86"/>
                  <a:gd name="T51" fmla="*/ 100 h 180"/>
                  <a:gd name="T52" fmla="*/ 61 w 86"/>
                  <a:gd name="T53" fmla="*/ 95 h 180"/>
                  <a:gd name="T54" fmla="*/ 66 w 86"/>
                  <a:gd name="T55" fmla="*/ 108 h 180"/>
                  <a:gd name="T56" fmla="*/ 46 w 86"/>
                  <a:gd name="T57" fmla="*/ 123 h 180"/>
                  <a:gd name="T58" fmla="*/ 45 w 86"/>
                  <a:gd name="T59" fmla="*/ 126 h 180"/>
                  <a:gd name="T60" fmla="*/ 46 w 86"/>
                  <a:gd name="T61" fmla="*/ 142 h 180"/>
                  <a:gd name="T62" fmla="*/ 35 w 86"/>
                  <a:gd name="T63" fmla="*/ 142 h 180"/>
                  <a:gd name="T64" fmla="*/ 34 w 86"/>
                  <a:gd name="T65" fmla="*/ 142 h 180"/>
                  <a:gd name="T66" fmla="*/ 33 w 86"/>
                  <a:gd name="T67" fmla="*/ 127 h 180"/>
                  <a:gd name="T68" fmla="*/ 33 w 86"/>
                  <a:gd name="T69" fmla="*/ 110 h 180"/>
                  <a:gd name="T70" fmla="*/ 50 w 86"/>
                  <a:gd name="T71" fmla="*/ 113 h 180"/>
                  <a:gd name="T72" fmla="*/ 41 w 86"/>
                  <a:gd name="T73" fmla="*/ 26 h 180"/>
                  <a:gd name="T74" fmla="*/ 64 w 86"/>
                  <a:gd name="T75" fmla="*/ 22 h 180"/>
                  <a:gd name="T76" fmla="*/ 66 w 86"/>
                  <a:gd name="T77" fmla="*/ 10 h 180"/>
                  <a:gd name="T78" fmla="*/ 70 w 86"/>
                  <a:gd name="T79" fmla="*/ 25 h 180"/>
                  <a:gd name="T80" fmla="*/ 45 w 86"/>
                  <a:gd name="T81" fmla="*/ 37 h 180"/>
                  <a:gd name="T82" fmla="*/ 44 w 86"/>
                  <a:gd name="T83" fmla="*/ 37 h 180"/>
                  <a:gd name="T84" fmla="*/ 43 w 86"/>
                  <a:gd name="T85" fmla="*/ 39 h 180"/>
                  <a:gd name="T86" fmla="*/ 43 w 86"/>
                  <a:gd name="T87" fmla="*/ 66 h 180"/>
                  <a:gd name="T88" fmla="*/ 43 w 86"/>
                  <a:gd name="T89" fmla="*/ 88 h 180"/>
                  <a:gd name="T90" fmla="*/ 32 w 86"/>
                  <a:gd name="T91" fmla="*/ 89 h 180"/>
                  <a:gd name="T92" fmla="*/ 30 w 86"/>
                  <a:gd name="T93" fmla="*/ 26 h 180"/>
                  <a:gd name="T94" fmla="*/ 41 w 86"/>
                  <a:gd name="T95" fmla="*/ 26 h 180"/>
                  <a:gd name="T96" fmla="*/ 62 w 86"/>
                  <a:gd name="T97" fmla="*/ 174 h 180"/>
                  <a:gd name="T98" fmla="*/ 41 w 86"/>
                  <a:gd name="T99" fmla="*/ 175 h 180"/>
                  <a:gd name="T100" fmla="*/ 21 w 86"/>
                  <a:gd name="T101" fmla="*/ 171 h 180"/>
                  <a:gd name="T102" fmla="*/ 15 w 86"/>
                  <a:gd name="T103" fmla="*/ 165 h 180"/>
                  <a:gd name="T104" fmla="*/ 35 w 86"/>
                  <a:gd name="T105" fmla="*/ 167 h 180"/>
                  <a:gd name="T106" fmla="*/ 62 w 86"/>
                  <a:gd name="T107" fmla="*/ 165 h 180"/>
                  <a:gd name="T108" fmla="*/ 66 w 86"/>
                  <a:gd name="T109" fmla="*/ 151 h 180"/>
                  <a:gd name="T110" fmla="*/ 62 w 86"/>
                  <a:gd name="T111" fmla="*/ 17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0">
                    <a:moveTo>
                      <a:pt x="55" y="143"/>
                    </a:moveTo>
                    <a:cubicBezTo>
                      <a:pt x="55" y="143"/>
                      <a:pt x="55" y="143"/>
                      <a:pt x="55" y="143"/>
                    </a:cubicBezTo>
                    <a:cubicBezTo>
                      <a:pt x="53" y="143"/>
                      <a:pt x="51" y="143"/>
                      <a:pt x="49" y="142"/>
                    </a:cubicBezTo>
                    <a:cubicBezTo>
                      <a:pt x="49" y="140"/>
                      <a:pt x="49" y="137"/>
                      <a:pt x="49" y="134"/>
                    </a:cubicBezTo>
                    <a:cubicBezTo>
                      <a:pt x="49" y="131"/>
                      <a:pt x="49" y="129"/>
                      <a:pt x="49" y="126"/>
                    </a:cubicBezTo>
                    <a:cubicBezTo>
                      <a:pt x="60" y="126"/>
                      <a:pt x="71" y="118"/>
                      <a:pt x="71" y="105"/>
                    </a:cubicBezTo>
                    <a:cubicBezTo>
                      <a:pt x="70" y="97"/>
                      <a:pt x="62" y="87"/>
                      <a:pt x="53" y="89"/>
                    </a:cubicBezTo>
                    <a:cubicBezTo>
                      <a:pt x="52" y="88"/>
                      <a:pt x="51" y="88"/>
                      <a:pt x="50" y="88"/>
                    </a:cubicBezTo>
                    <a:cubicBezTo>
                      <a:pt x="48" y="88"/>
                      <a:pt x="46" y="88"/>
                      <a:pt x="45" y="88"/>
                    </a:cubicBezTo>
                    <a:cubicBezTo>
                      <a:pt x="47" y="81"/>
                      <a:pt x="46" y="73"/>
                      <a:pt x="47" y="66"/>
                    </a:cubicBezTo>
                    <a:cubicBezTo>
                      <a:pt x="47" y="57"/>
                      <a:pt x="47" y="48"/>
                      <a:pt x="46" y="39"/>
                    </a:cubicBezTo>
                    <a:cubicBezTo>
                      <a:pt x="58" y="45"/>
                      <a:pt x="73" y="36"/>
                      <a:pt x="75" y="23"/>
                    </a:cubicBezTo>
                    <a:cubicBezTo>
                      <a:pt x="76" y="13"/>
                      <a:pt x="67" y="1"/>
                      <a:pt x="57" y="3"/>
                    </a:cubicBezTo>
                    <a:cubicBezTo>
                      <a:pt x="48" y="0"/>
                      <a:pt x="37" y="2"/>
                      <a:pt x="29" y="2"/>
                    </a:cubicBezTo>
                    <a:cubicBezTo>
                      <a:pt x="21" y="1"/>
                      <a:pt x="0" y="1"/>
                      <a:pt x="5" y="16"/>
                    </a:cubicBezTo>
                    <a:cubicBezTo>
                      <a:pt x="4" y="17"/>
                      <a:pt x="3" y="19"/>
                      <a:pt x="3" y="22"/>
                    </a:cubicBezTo>
                    <a:cubicBezTo>
                      <a:pt x="4" y="63"/>
                      <a:pt x="5" y="104"/>
                      <a:pt x="7" y="145"/>
                    </a:cubicBezTo>
                    <a:cubicBezTo>
                      <a:pt x="7" y="146"/>
                      <a:pt x="7" y="147"/>
                      <a:pt x="7" y="148"/>
                    </a:cubicBezTo>
                    <a:cubicBezTo>
                      <a:pt x="6" y="151"/>
                      <a:pt x="7" y="154"/>
                      <a:pt x="8" y="157"/>
                    </a:cubicBezTo>
                    <a:cubicBezTo>
                      <a:pt x="8" y="158"/>
                      <a:pt x="9" y="160"/>
                      <a:pt x="10" y="161"/>
                    </a:cubicBezTo>
                    <a:cubicBezTo>
                      <a:pt x="13" y="168"/>
                      <a:pt x="17" y="175"/>
                      <a:pt x="24" y="178"/>
                    </a:cubicBezTo>
                    <a:cubicBezTo>
                      <a:pt x="28" y="180"/>
                      <a:pt x="34" y="179"/>
                      <a:pt x="39" y="179"/>
                    </a:cubicBezTo>
                    <a:cubicBezTo>
                      <a:pt x="47" y="179"/>
                      <a:pt x="56" y="180"/>
                      <a:pt x="64" y="178"/>
                    </a:cubicBezTo>
                    <a:cubicBezTo>
                      <a:pt x="86" y="170"/>
                      <a:pt x="73" y="144"/>
                      <a:pt x="55" y="143"/>
                    </a:cubicBezTo>
                    <a:close/>
                    <a:moveTo>
                      <a:pt x="50" y="113"/>
                    </a:moveTo>
                    <a:cubicBezTo>
                      <a:pt x="57" y="113"/>
                      <a:pt x="62" y="107"/>
                      <a:pt x="62" y="100"/>
                    </a:cubicBezTo>
                    <a:cubicBezTo>
                      <a:pt x="62" y="98"/>
                      <a:pt x="62" y="97"/>
                      <a:pt x="61" y="95"/>
                    </a:cubicBezTo>
                    <a:cubicBezTo>
                      <a:pt x="65" y="98"/>
                      <a:pt x="67" y="102"/>
                      <a:pt x="66" y="108"/>
                    </a:cubicBezTo>
                    <a:cubicBezTo>
                      <a:pt x="65" y="118"/>
                      <a:pt x="55" y="123"/>
                      <a:pt x="46" y="123"/>
                    </a:cubicBezTo>
                    <a:cubicBezTo>
                      <a:pt x="45" y="123"/>
                      <a:pt x="44" y="125"/>
                      <a:pt x="45" y="126"/>
                    </a:cubicBezTo>
                    <a:cubicBezTo>
                      <a:pt x="44" y="131"/>
                      <a:pt x="45" y="137"/>
                      <a:pt x="46" y="142"/>
                    </a:cubicBezTo>
                    <a:cubicBezTo>
                      <a:pt x="42" y="142"/>
                      <a:pt x="38" y="142"/>
                      <a:pt x="35" y="142"/>
                    </a:cubicBezTo>
                    <a:cubicBezTo>
                      <a:pt x="35" y="142"/>
                      <a:pt x="34" y="142"/>
                      <a:pt x="34" y="142"/>
                    </a:cubicBezTo>
                    <a:cubicBezTo>
                      <a:pt x="34" y="137"/>
                      <a:pt x="33" y="132"/>
                      <a:pt x="33" y="127"/>
                    </a:cubicBezTo>
                    <a:cubicBezTo>
                      <a:pt x="33" y="110"/>
                      <a:pt x="33" y="110"/>
                      <a:pt x="33" y="110"/>
                    </a:cubicBezTo>
                    <a:cubicBezTo>
                      <a:pt x="38" y="112"/>
                      <a:pt x="44" y="112"/>
                      <a:pt x="50" y="113"/>
                    </a:cubicBezTo>
                    <a:close/>
                    <a:moveTo>
                      <a:pt x="41" y="26"/>
                    </a:moveTo>
                    <a:cubicBezTo>
                      <a:pt x="50" y="27"/>
                      <a:pt x="58" y="28"/>
                      <a:pt x="64" y="22"/>
                    </a:cubicBezTo>
                    <a:cubicBezTo>
                      <a:pt x="67" y="19"/>
                      <a:pt x="68" y="14"/>
                      <a:pt x="66" y="10"/>
                    </a:cubicBezTo>
                    <a:cubicBezTo>
                      <a:pt x="70" y="13"/>
                      <a:pt x="73" y="18"/>
                      <a:pt x="70" y="25"/>
                    </a:cubicBezTo>
                    <a:cubicBezTo>
                      <a:pt x="67" y="37"/>
                      <a:pt x="55" y="37"/>
                      <a:pt x="45" y="37"/>
                    </a:cubicBezTo>
                    <a:cubicBezTo>
                      <a:pt x="45" y="37"/>
                      <a:pt x="44" y="37"/>
                      <a:pt x="44" y="37"/>
                    </a:cubicBezTo>
                    <a:cubicBezTo>
                      <a:pt x="44" y="37"/>
                      <a:pt x="43" y="38"/>
                      <a:pt x="43" y="39"/>
                    </a:cubicBezTo>
                    <a:cubicBezTo>
                      <a:pt x="42" y="48"/>
                      <a:pt x="43" y="57"/>
                      <a:pt x="43" y="66"/>
                    </a:cubicBezTo>
                    <a:cubicBezTo>
                      <a:pt x="43" y="73"/>
                      <a:pt x="41" y="81"/>
                      <a:pt x="43" y="88"/>
                    </a:cubicBezTo>
                    <a:cubicBezTo>
                      <a:pt x="39" y="88"/>
                      <a:pt x="36" y="88"/>
                      <a:pt x="32" y="89"/>
                    </a:cubicBezTo>
                    <a:cubicBezTo>
                      <a:pt x="32" y="68"/>
                      <a:pt x="31" y="47"/>
                      <a:pt x="30" y="26"/>
                    </a:cubicBezTo>
                    <a:cubicBezTo>
                      <a:pt x="34" y="26"/>
                      <a:pt x="38" y="26"/>
                      <a:pt x="41" y="26"/>
                    </a:cubicBezTo>
                    <a:close/>
                    <a:moveTo>
                      <a:pt x="62" y="174"/>
                    </a:moveTo>
                    <a:cubicBezTo>
                      <a:pt x="56" y="177"/>
                      <a:pt x="47" y="175"/>
                      <a:pt x="41" y="175"/>
                    </a:cubicBezTo>
                    <a:cubicBezTo>
                      <a:pt x="34" y="175"/>
                      <a:pt x="27" y="176"/>
                      <a:pt x="21" y="171"/>
                    </a:cubicBezTo>
                    <a:cubicBezTo>
                      <a:pt x="19" y="170"/>
                      <a:pt x="17" y="167"/>
                      <a:pt x="15" y="165"/>
                    </a:cubicBezTo>
                    <a:cubicBezTo>
                      <a:pt x="21" y="167"/>
                      <a:pt x="28" y="167"/>
                      <a:pt x="35" y="167"/>
                    </a:cubicBezTo>
                    <a:cubicBezTo>
                      <a:pt x="44" y="168"/>
                      <a:pt x="54" y="169"/>
                      <a:pt x="62" y="165"/>
                    </a:cubicBezTo>
                    <a:cubicBezTo>
                      <a:pt x="67" y="162"/>
                      <a:pt x="68" y="155"/>
                      <a:pt x="66" y="151"/>
                    </a:cubicBezTo>
                    <a:cubicBezTo>
                      <a:pt x="74" y="157"/>
                      <a:pt x="73" y="165"/>
                      <a:pt x="62" y="1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6" name="Freeform 11"/>
              <p:cNvSpPr>
                <a:spLocks noEditPoints="1"/>
              </p:cNvSpPr>
              <p:nvPr/>
            </p:nvSpPr>
            <p:spPr bwMode="auto">
              <a:xfrm>
                <a:off x="4773300" y="2297261"/>
                <a:ext cx="229868" cy="415591"/>
              </a:xfrm>
              <a:custGeom>
                <a:avLst/>
                <a:gdLst>
                  <a:gd name="T0" fmla="*/ 92 w 102"/>
                  <a:gd name="T1" fmla="*/ 111 h 201"/>
                  <a:gd name="T2" fmla="*/ 72 w 102"/>
                  <a:gd name="T3" fmla="*/ 83 h 201"/>
                  <a:gd name="T4" fmla="*/ 59 w 102"/>
                  <a:gd name="T5" fmla="*/ 69 h 201"/>
                  <a:gd name="T6" fmla="*/ 51 w 102"/>
                  <a:gd name="T7" fmla="*/ 43 h 201"/>
                  <a:gd name="T8" fmla="*/ 51 w 102"/>
                  <a:gd name="T9" fmla="*/ 42 h 201"/>
                  <a:gd name="T10" fmla="*/ 54 w 102"/>
                  <a:gd name="T11" fmla="*/ 46 h 201"/>
                  <a:gd name="T12" fmla="*/ 72 w 102"/>
                  <a:gd name="T13" fmla="*/ 55 h 201"/>
                  <a:gd name="T14" fmla="*/ 86 w 102"/>
                  <a:gd name="T15" fmla="*/ 30 h 201"/>
                  <a:gd name="T16" fmla="*/ 27 w 102"/>
                  <a:gd name="T17" fmla="*/ 11 h 201"/>
                  <a:gd name="T18" fmla="*/ 1 w 102"/>
                  <a:gd name="T19" fmla="*/ 52 h 201"/>
                  <a:gd name="T20" fmla="*/ 44 w 102"/>
                  <a:gd name="T21" fmla="*/ 111 h 201"/>
                  <a:gd name="T22" fmla="*/ 54 w 102"/>
                  <a:gd name="T23" fmla="*/ 153 h 201"/>
                  <a:gd name="T24" fmla="*/ 49 w 102"/>
                  <a:gd name="T25" fmla="*/ 157 h 201"/>
                  <a:gd name="T26" fmla="*/ 42 w 102"/>
                  <a:gd name="T27" fmla="*/ 135 h 201"/>
                  <a:gd name="T28" fmla="*/ 31 w 102"/>
                  <a:gd name="T29" fmla="*/ 130 h 201"/>
                  <a:gd name="T30" fmla="*/ 27 w 102"/>
                  <a:gd name="T31" fmla="*/ 129 h 201"/>
                  <a:gd name="T32" fmla="*/ 24 w 102"/>
                  <a:gd name="T33" fmla="*/ 130 h 201"/>
                  <a:gd name="T34" fmla="*/ 21 w 102"/>
                  <a:gd name="T35" fmla="*/ 130 h 201"/>
                  <a:gd name="T36" fmla="*/ 12 w 102"/>
                  <a:gd name="T37" fmla="*/ 139 h 201"/>
                  <a:gd name="T38" fmla="*/ 22 w 102"/>
                  <a:gd name="T39" fmla="*/ 176 h 201"/>
                  <a:gd name="T40" fmla="*/ 95 w 102"/>
                  <a:gd name="T41" fmla="*/ 165 h 201"/>
                  <a:gd name="T42" fmla="*/ 92 w 102"/>
                  <a:gd name="T43" fmla="*/ 111 h 201"/>
                  <a:gd name="T44" fmla="*/ 68 w 102"/>
                  <a:gd name="T45" fmla="*/ 13 h 201"/>
                  <a:gd name="T46" fmla="*/ 82 w 102"/>
                  <a:gd name="T47" fmla="*/ 34 h 201"/>
                  <a:gd name="T48" fmla="*/ 77 w 102"/>
                  <a:gd name="T49" fmla="*/ 47 h 201"/>
                  <a:gd name="T50" fmla="*/ 65 w 102"/>
                  <a:gd name="T51" fmla="*/ 51 h 201"/>
                  <a:gd name="T52" fmla="*/ 66 w 102"/>
                  <a:gd name="T53" fmla="*/ 50 h 201"/>
                  <a:gd name="T54" fmla="*/ 43 w 102"/>
                  <a:gd name="T55" fmla="*/ 9 h 201"/>
                  <a:gd name="T56" fmla="*/ 42 w 102"/>
                  <a:gd name="T57" fmla="*/ 9 h 201"/>
                  <a:gd name="T58" fmla="*/ 68 w 102"/>
                  <a:gd name="T59" fmla="*/ 13 h 201"/>
                  <a:gd name="T60" fmla="*/ 37 w 102"/>
                  <a:gd name="T61" fmla="*/ 150 h 201"/>
                  <a:gd name="T62" fmla="*/ 35 w 102"/>
                  <a:gd name="T63" fmla="*/ 135 h 201"/>
                  <a:gd name="T64" fmla="*/ 43 w 102"/>
                  <a:gd name="T65" fmla="*/ 141 h 201"/>
                  <a:gd name="T66" fmla="*/ 45 w 102"/>
                  <a:gd name="T67" fmla="*/ 158 h 201"/>
                  <a:gd name="T68" fmla="*/ 45 w 102"/>
                  <a:gd name="T69" fmla="*/ 158 h 201"/>
                  <a:gd name="T70" fmla="*/ 37 w 102"/>
                  <a:gd name="T71" fmla="*/ 150 h 201"/>
                  <a:gd name="T72" fmla="*/ 89 w 102"/>
                  <a:gd name="T73" fmla="*/ 169 h 201"/>
                  <a:gd name="T74" fmla="*/ 41 w 102"/>
                  <a:gd name="T75" fmla="*/ 185 h 201"/>
                  <a:gd name="T76" fmla="*/ 49 w 102"/>
                  <a:gd name="T77" fmla="*/ 185 h 201"/>
                  <a:gd name="T78" fmla="*/ 81 w 102"/>
                  <a:gd name="T79" fmla="*/ 128 h 201"/>
                  <a:gd name="T80" fmla="*/ 63 w 102"/>
                  <a:gd name="T81" fmla="*/ 91 h 201"/>
                  <a:gd name="T82" fmla="*/ 33 w 102"/>
                  <a:gd name="T83" fmla="*/ 63 h 201"/>
                  <a:gd name="T84" fmla="*/ 28 w 102"/>
                  <a:gd name="T85" fmla="*/ 44 h 201"/>
                  <a:gd name="T86" fmla="*/ 45 w 102"/>
                  <a:gd name="T87" fmla="*/ 36 h 201"/>
                  <a:gd name="T88" fmla="*/ 49 w 102"/>
                  <a:gd name="T89" fmla="*/ 40 h 201"/>
                  <a:gd name="T90" fmla="*/ 44 w 102"/>
                  <a:gd name="T91" fmla="*/ 59 h 201"/>
                  <a:gd name="T92" fmla="*/ 82 w 102"/>
                  <a:gd name="T93" fmla="*/ 103 h 201"/>
                  <a:gd name="T94" fmla="*/ 89 w 102"/>
                  <a:gd name="T95"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201">
                    <a:moveTo>
                      <a:pt x="92" y="111"/>
                    </a:moveTo>
                    <a:cubicBezTo>
                      <a:pt x="87" y="101"/>
                      <a:pt x="80" y="92"/>
                      <a:pt x="72" y="83"/>
                    </a:cubicBezTo>
                    <a:cubicBezTo>
                      <a:pt x="68" y="79"/>
                      <a:pt x="64" y="74"/>
                      <a:pt x="59" y="69"/>
                    </a:cubicBezTo>
                    <a:cubicBezTo>
                      <a:pt x="56" y="66"/>
                      <a:pt x="34" y="47"/>
                      <a:pt x="51" y="43"/>
                    </a:cubicBezTo>
                    <a:cubicBezTo>
                      <a:pt x="51" y="43"/>
                      <a:pt x="51" y="43"/>
                      <a:pt x="51" y="42"/>
                    </a:cubicBezTo>
                    <a:cubicBezTo>
                      <a:pt x="52" y="44"/>
                      <a:pt x="53" y="45"/>
                      <a:pt x="54" y="46"/>
                    </a:cubicBezTo>
                    <a:cubicBezTo>
                      <a:pt x="57" y="53"/>
                      <a:pt x="64" y="56"/>
                      <a:pt x="72" y="55"/>
                    </a:cubicBezTo>
                    <a:cubicBezTo>
                      <a:pt x="82" y="52"/>
                      <a:pt x="87" y="41"/>
                      <a:pt x="86" y="30"/>
                    </a:cubicBezTo>
                    <a:cubicBezTo>
                      <a:pt x="80" y="4"/>
                      <a:pt x="47" y="0"/>
                      <a:pt x="27" y="11"/>
                    </a:cubicBezTo>
                    <a:cubicBezTo>
                      <a:pt x="11" y="16"/>
                      <a:pt x="0" y="34"/>
                      <a:pt x="1" y="52"/>
                    </a:cubicBezTo>
                    <a:cubicBezTo>
                      <a:pt x="2" y="80"/>
                      <a:pt x="29" y="91"/>
                      <a:pt x="44" y="111"/>
                    </a:cubicBezTo>
                    <a:cubicBezTo>
                      <a:pt x="52" y="121"/>
                      <a:pt x="61" y="140"/>
                      <a:pt x="54" y="153"/>
                    </a:cubicBezTo>
                    <a:cubicBezTo>
                      <a:pt x="53" y="155"/>
                      <a:pt x="51" y="157"/>
                      <a:pt x="49" y="157"/>
                    </a:cubicBezTo>
                    <a:cubicBezTo>
                      <a:pt x="52" y="150"/>
                      <a:pt x="48" y="140"/>
                      <a:pt x="42" y="135"/>
                    </a:cubicBezTo>
                    <a:cubicBezTo>
                      <a:pt x="39" y="132"/>
                      <a:pt x="35" y="130"/>
                      <a:pt x="31" y="130"/>
                    </a:cubicBezTo>
                    <a:cubicBezTo>
                      <a:pt x="30" y="129"/>
                      <a:pt x="28" y="129"/>
                      <a:pt x="27" y="129"/>
                    </a:cubicBezTo>
                    <a:cubicBezTo>
                      <a:pt x="26" y="129"/>
                      <a:pt x="25" y="129"/>
                      <a:pt x="24" y="130"/>
                    </a:cubicBezTo>
                    <a:cubicBezTo>
                      <a:pt x="23" y="130"/>
                      <a:pt x="22" y="130"/>
                      <a:pt x="21" y="130"/>
                    </a:cubicBezTo>
                    <a:cubicBezTo>
                      <a:pt x="17" y="131"/>
                      <a:pt x="13" y="135"/>
                      <a:pt x="12" y="139"/>
                    </a:cubicBezTo>
                    <a:cubicBezTo>
                      <a:pt x="8" y="153"/>
                      <a:pt x="12" y="167"/>
                      <a:pt x="22" y="176"/>
                    </a:cubicBezTo>
                    <a:cubicBezTo>
                      <a:pt x="41" y="201"/>
                      <a:pt x="82" y="196"/>
                      <a:pt x="95" y="165"/>
                    </a:cubicBezTo>
                    <a:cubicBezTo>
                      <a:pt x="102" y="148"/>
                      <a:pt x="100" y="128"/>
                      <a:pt x="92" y="111"/>
                    </a:cubicBezTo>
                    <a:close/>
                    <a:moveTo>
                      <a:pt x="68" y="13"/>
                    </a:moveTo>
                    <a:cubicBezTo>
                      <a:pt x="75" y="18"/>
                      <a:pt x="82" y="25"/>
                      <a:pt x="82" y="34"/>
                    </a:cubicBezTo>
                    <a:cubicBezTo>
                      <a:pt x="82" y="38"/>
                      <a:pt x="81" y="44"/>
                      <a:pt x="77" y="47"/>
                    </a:cubicBezTo>
                    <a:cubicBezTo>
                      <a:pt x="74" y="50"/>
                      <a:pt x="69" y="52"/>
                      <a:pt x="65" y="51"/>
                    </a:cubicBezTo>
                    <a:cubicBezTo>
                      <a:pt x="65" y="51"/>
                      <a:pt x="66" y="50"/>
                      <a:pt x="66" y="50"/>
                    </a:cubicBezTo>
                    <a:cubicBezTo>
                      <a:pt x="87" y="36"/>
                      <a:pt x="58" y="12"/>
                      <a:pt x="43" y="9"/>
                    </a:cubicBezTo>
                    <a:cubicBezTo>
                      <a:pt x="43" y="9"/>
                      <a:pt x="43" y="9"/>
                      <a:pt x="42" y="9"/>
                    </a:cubicBezTo>
                    <a:cubicBezTo>
                      <a:pt x="51" y="8"/>
                      <a:pt x="60" y="9"/>
                      <a:pt x="68" y="13"/>
                    </a:cubicBezTo>
                    <a:close/>
                    <a:moveTo>
                      <a:pt x="37" y="150"/>
                    </a:moveTo>
                    <a:cubicBezTo>
                      <a:pt x="36" y="144"/>
                      <a:pt x="38" y="140"/>
                      <a:pt x="35" y="135"/>
                    </a:cubicBezTo>
                    <a:cubicBezTo>
                      <a:pt x="38" y="136"/>
                      <a:pt x="41" y="138"/>
                      <a:pt x="43" y="141"/>
                    </a:cubicBezTo>
                    <a:cubicBezTo>
                      <a:pt x="46" y="146"/>
                      <a:pt x="46" y="152"/>
                      <a:pt x="45" y="158"/>
                    </a:cubicBezTo>
                    <a:cubicBezTo>
                      <a:pt x="45" y="158"/>
                      <a:pt x="45" y="158"/>
                      <a:pt x="45" y="158"/>
                    </a:cubicBezTo>
                    <a:cubicBezTo>
                      <a:pt x="41" y="158"/>
                      <a:pt x="38" y="156"/>
                      <a:pt x="37" y="150"/>
                    </a:cubicBezTo>
                    <a:close/>
                    <a:moveTo>
                      <a:pt x="89" y="169"/>
                    </a:moveTo>
                    <a:cubicBezTo>
                      <a:pt x="78" y="188"/>
                      <a:pt x="58" y="192"/>
                      <a:pt x="41" y="185"/>
                    </a:cubicBezTo>
                    <a:cubicBezTo>
                      <a:pt x="43" y="185"/>
                      <a:pt x="46" y="186"/>
                      <a:pt x="49" y="185"/>
                    </a:cubicBezTo>
                    <a:cubicBezTo>
                      <a:pt x="78" y="182"/>
                      <a:pt x="86" y="152"/>
                      <a:pt x="81" y="128"/>
                    </a:cubicBezTo>
                    <a:cubicBezTo>
                      <a:pt x="78" y="115"/>
                      <a:pt x="72" y="102"/>
                      <a:pt x="63" y="91"/>
                    </a:cubicBezTo>
                    <a:cubicBezTo>
                      <a:pt x="54" y="81"/>
                      <a:pt x="41" y="74"/>
                      <a:pt x="33" y="63"/>
                    </a:cubicBezTo>
                    <a:cubicBezTo>
                      <a:pt x="28" y="57"/>
                      <a:pt x="26" y="51"/>
                      <a:pt x="28" y="44"/>
                    </a:cubicBezTo>
                    <a:cubicBezTo>
                      <a:pt x="31" y="37"/>
                      <a:pt x="38" y="33"/>
                      <a:pt x="45" y="36"/>
                    </a:cubicBezTo>
                    <a:cubicBezTo>
                      <a:pt x="46" y="37"/>
                      <a:pt x="47" y="38"/>
                      <a:pt x="49" y="40"/>
                    </a:cubicBezTo>
                    <a:cubicBezTo>
                      <a:pt x="40" y="42"/>
                      <a:pt x="39" y="52"/>
                      <a:pt x="44" y="59"/>
                    </a:cubicBezTo>
                    <a:cubicBezTo>
                      <a:pt x="55" y="75"/>
                      <a:pt x="72" y="86"/>
                      <a:pt x="82" y="103"/>
                    </a:cubicBezTo>
                    <a:cubicBezTo>
                      <a:pt x="95" y="122"/>
                      <a:pt x="101" y="148"/>
                      <a:pt x="89" y="16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7" name="Freeform 12"/>
              <p:cNvSpPr>
                <a:spLocks noEditPoints="1"/>
              </p:cNvSpPr>
              <p:nvPr/>
            </p:nvSpPr>
            <p:spPr bwMode="auto">
              <a:xfrm>
                <a:off x="5016870" y="2303351"/>
                <a:ext cx="220734" cy="379055"/>
              </a:xfrm>
              <a:custGeom>
                <a:avLst/>
                <a:gdLst>
                  <a:gd name="T0" fmla="*/ 92 w 99"/>
                  <a:gd name="T1" fmla="*/ 107 h 183"/>
                  <a:gd name="T2" fmla="*/ 77 w 99"/>
                  <a:gd name="T3" fmla="*/ 79 h 183"/>
                  <a:gd name="T4" fmla="*/ 63 w 99"/>
                  <a:gd name="T5" fmla="*/ 63 h 183"/>
                  <a:gd name="T6" fmla="*/ 56 w 99"/>
                  <a:gd name="T7" fmla="*/ 56 h 183"/>
                  <a:gd name="T8" fmla="*/ 52 w 99"/>
                  <a:gd name="T9" fmla="*/ 38 h 183"/>
                  <a:gd name="T10" fmla="*/ 53 w 99"/>
                  <a:gd name="T11" fmla="*/ 40 h 183"/>
                  <a:gd name="T12" fmla="*/ 56 w 99"/>
                  <a:gd name="T13" fmla="*/ 45 h 183"/>
                  <a:gd name="T14" fmla="*/ 76 w 99"/>
                  <a:gd name="T15" fmla="*/ 55 h 183"/>
                  <a:gd name="T16" fmla="*/ 89 w 99"/>
                  <a:gd name="T17" fmla="*/ 35 h 183"/>
                  <a:gd name="T18" fmla="*/ 38 w 99"/>
                  <a:gd name="T19" fmla="*/ 3 h 183"/>
                  <a:gd name="T20" fmla="*/ 37 w 99"/>
                  <a:gd name="T21" fmla="*/ 4 h 183"/>
                  <a:gd name="T22" fmla="*/ 4 w 99"/>
                  <a:gd name="T23" fmla="*/ 36 h 183"/>
                  <a:gd name="T24" fmla="*/ 33 w 99"/>
                  <a:gd name="T25" fmla="*/ 91 h 183"/>
                  <a:gd name="T26" fmla="*/ 52 w 99"/>
                  <a:gd name="T27" fmla="*/ 121 h 183"/>
                  <a:gd name="T28" fmla="*/ 51 w 99"/>
                  <a:gd name="T29" fmla="*/ 138 h 183"/>
                  <a:gd name="T30" fmla="*/ 50 w 99"/>
                  <a:gd name="T31" fmla="*/ 139 h 183"/>
                  <a:gd name="T32" fmla="*/ 48 w 99"/>
                  <a:gd name="T33" fmla="*/ 130 h 183"/>
                  <a:gd name="T34" fmla="*/ 44 w 99"/>
                  <a:gd name="T35" fmla="*/ 123 h 183"/>
                  <a:gd name="T36" fmla="*/ 25 w 99"/>
                  <a:gd name="T37" fmla="*/ 121 h 183"/>
                  <a:gd name="T38" fmla="*/ 24 w 99"/>
                  <a:gd name="T39" fmla="*/ 122 h 183"/>
                  <a:gd name="T40" fmla="*/ 12 w 99"/>
                  <a:gd name="T41" fmla="*/ 134 h 183"/>
                  <a:gd name="T42" fmla="*/ 18 w 99"/>
                  <a:gd name="T43" fmla="*/ 156 h 183"/>
                  <a:gd name="T44" fmla="*/ 45 w 99"/>
                  <a:gd name="T45" fmla="*/ 180 h 183"/>
                  <a:gd name="T46" fmla="*/ 84 w 99"/>
                  <a:gd name="T47" fmla="*/ 164 h 183"/>
                  <a:gd name="T48" fmla="*/ 92 w 99"/>
                  <a:gd name="T49" fmla="*/ 107 h 183"/>
                  <a:gd name="T50" fmla="*/ 85 w 99"/>
                  <a:gd name="T51" fmla="*/ 36 h 183"/>
                  <a:gd name="T52" fmla="*/ 73 w 99"/>
                  <a:gd name="T53" fmla="*/ 52 h 183"/>
                  <a:gd name="T54" fmla="*/ 62 w 99"/>
                  <a:gd name="T55" fmla="*/ 48 h 183"/>
                  <a:gd name="T56" fmla="*/ 76 w 99"/>
                  <a:gd name="T57" fmla="*/ 37 h 183"/>
                  <a:gd name="T58" fmla="*/ 56 w 99"/>
                  <a:gd name="T59" fmla="*/ 7 h 183"/>
                  <a:gd name="T60" fmla="*/ 78 w 99"/>
                  <a:gd name="T61" fmla="*/ 16 h 183"/>
                  <a:gd name="T62" fmla="*/ 85 w 99"/>
                  <a:gd name="T63" fmla="*/ 36 h 183"/>
                  <a:gd name="T64" fmla="*/ 37 w 99"/>
                  <a:gd name="T65" fmla="*/ 124 h 183"/>
                  <a:gd name="T66" fmla="*/ 45 w 99"/>
                  <a:gd name="T67" fmla="*/ 135 h 183"/>
                  <a:gd name="T68" fmla="*/ 46 w 99"/>
                  <a:gd name="T69" fmla="*/ 142 h 183"/>
                  <a:gd name="T70" fmla="*/ 37 w 99"/>
                  <a:gd name="T71" fmla="*/ 131 h 183"/>
                  <a:gd name="T72" fmla="*/ 32 w 99"/>
                  <a:gd name="T73" fmla="*/ 123 h 183"/>
                  <a:gd name="T74" fmla="*/ 37 w 99"/>
                  <a:gd name="T75" fmla="*/ 124 h 183"/>
                  <a:gd name="T76" fmla="*/ 81 w 99"/>
                  <a:gd name="T77" fmla="*/ 162 h 183"/>
                  <a:gd name="T78" fmla="*/ 28 w 99"/>
                  <a:gd name="T79" fmla="*/ 166 h 183"/>
                  <a:gd name="T80" fmla="*/ 50 w 99"/>
                  <a:gd name="T81" fmla="*/ 171 h 183"/>
                  <a:gd name="T82" fmla="*/ 80 w 99"/>
                  <a:gd name="T83" fmla="*/ 125 h 183"/>
                  <a:gd name="T84" fmla="*/ 49 w 99"/>
                  <a:gd name="T85" fmla="*/ 69 h 183"/>
                  <a:gd name="T86" fmla="*/ 30 w 99"/>
                  <a:gd name="T87" fmla="*/ 39 h 183"/>
                  <a:gd name="T88" fmla="*/ 49 w 99"/>
                  <a:gd name="T89" fmla="*/ 33 h 183"/>
                  <a:gd name="T90" fmla="*/ 43 w 99"/>
                  <a:gd name="T91" fmla="*/ 46 h 183"/>
                  <a:gd name="T92" fmla="*/ 53 w 99"/>
                  <a:gd name="T93" fmla="*/ 59 h 183"/>
                  <a:gd name="T94" fmla="*/ 78 w 99"/>
                  <a:gd name="T95" fmla="*/ 88 h 183"/>
                  <a:gd name="T96" fmla="*/ 81 w 99"/>
                  <a:gd name="T97"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83">
                    <a:moveTo>
                      <a:pt x="92" y="107"/>
                    </a:moveTo>
                    <a:cubicBezTo>
                      <a:pt x="89" y="97"/>
                      <a:pt x="83" y="87"/>
                      <a:pt x="77" y="79"/>
                    </a:cubicBezTo>
                    <a:cubicBezTo>
                      <a:pt x="73" y="73"/>
                      <a:pt x="68" y="68"/>
                      <a:pt x="63" y="63"/>
                    </a:cubicBezTo>
                    <a:cubicBezTo>
                      <a:pt x="61" y="61"/>
                      <a:pt x="58" y="59"/>
                      <a:pt x="56" y="56"/>
                    </a:cubicBezTo>
                    <a:cubicBezTo>
                      <a:pt x="50" y="52"/>
                      <a:pt x="49" y="46"/>
                      <a:pt x="52" y="38"/>
                    </a:cubicBezTo>
                    <a:cubicBezTo>
                      <a:pt x="52" y="39"/>
                      <a:pt x="53" y="39"/>
                      <a:pt x="53" y="40"/>
                    </a:cubicBezTo>
                    <a:cubicBezTo>
                      <a:pt x="54" y="42"/>
                      <a:pt x="55" y="44"/>
                      <a:pt x="56" y="45"/>
                    </a:cubicBezTo>
                    <a:cubicBezTo>
                      <a:pt x="59" y="52"/>
                      <a:pt x="69" y="57"/>
                      <a:pt x="76" y="55"/>
                    </a:cubicBezTo>
                    <a:cubicBezTo>
                      <a:pt x="86" y="53"/>
                      <a:pt x="89" y="44"/>
                      <a:pt x="89" y="35"/>
                    </a:cubicBezTo>
                    <a:cubicBezTo>
                      <a:pt x="90" y="8"/>
                      <a:pt x="60" y="0"/>
                      <a:pt x="38" y="3"/>
                    </a:cubicBezTo>
                    <a:cubicBezTo>
                      <a:pt x="37" y="3"/>
                      <a:pt x="37" y="3"/>
                      <a:pt x="37" y="4"/>
                    </a:cubicBezTo>
                    <a:cubicBezTo>
                      <a:pt x="20" y="6"/>
                      <a:pt x="7" y="20"/>
                      <a:pt x="4" y="36"/>
                    </a:cubicBezTo>
                    <a:cubicBezTo>
                      <a:pt x="0" y="60"/>
                      <a:pt x="19" y="76"/>
                      <a:pt x="33" y="91"/>
                    </a:cubicBezTo>
                    <a:cubicBezTo>
                      <a:pt x="41" y="100"/>
                      <a:pt x="50" y="109"/>
                      <a:pt x="52" y="121"/>
                    </a:cubicBezTo>
                    <a:cubicBezTo>
                      <a:pt x="53" y="125"/>
                      <a:pt x="54" y="134"/>
                      <a:pt x="51" y="138"/>
                    </a:cubicBezTo>
                    <a:cubicBezTo>
                      <a:pt x="51" y="139"/>
                      <a:pt x="50" y="139"/>
                      <a:pt x="50" y="139"/>
                    </a:cubicBezTo>
                    <a:cubicBezTo>
                      <a:pt x="48" y="137"/>
                      <a:pt x="49" y="133"/>
                      <a:pt x="48" y="130"/>
                    </a:cubicBezTo>
                    <a:cubicBezTo>
                      <a:pt x="48" y="127"/>
                      <a:pt x="46" y="125"/>
                      <a:pt x="44" y="123"/>
                    </a:cubicBezTo>
                    <a:cubicBezTo>
                      <a:pt x="39" y="119"/>
                      <a:pt x="30" y="118"/>
                      <a:pt x="25" y="121"/>
                    </a:cubicBezTo>
                    <a:cubicBezTo>
                      <a:pt x="24" y="121"/>
                      <a:pt x="24" y="121"/>
                      <a:pt x="24" y="122"/>
                    </a:cubicBezTo>
                    <a:cubicBezTo>
                      <a:pt x="18" y="122"/>
                      <a:pt x="13" y="127"/>
                      <a:pt x="12" y="134"/>
                    </a:cubicBezTo>
                    <a:cubicBezTo>
                      <a:pt x="12" y="142"/>
                      <a:pt x="14" y="149"/>
                      <a:pt x="18" y="156"/>
                    </a:cubicBezTo>
                    <a:cubicBezTo>
                      <a:pt x="21" y="168"/>
                      <a:pt x="32" y="177"/>
                      <a:pt x="45" y="180"/>
                    </a:cubicBezTo>
                    <a:cubicBezTo>
                      <a:pt x="60" y="183"/>
                      <a:pt x="75" y="175"/>
                      <a:pt x="84" y="164"/>
                    </a:cubicBezTo>
                    <a:cubicBezTo>
                      <a:pt x="97" y="148"/>
                      <a:pt x="98" y="126"/>
                      <a:pt x="92" y="107"/>
                    </a:cubicBezTo>
                    <a:close/>
                    <a:moveTo>
                      <a:pt x="85" y="36"/>
                    </a:moveTo>
                    <a:cubicBezTo>
                      <a:pt x="85" y="44"/>
                      <a:pt x="83" y="51"/>
                      <a:pt x="73" y="52"/>
                    </a:cubicBezTo>
                    <a:cubicBezTo>
                      <a:pt x="70" y="52"/>
                      <a:pt x="65" y="51"/>
                      <a:pt x="62" y="48"/>
                    </a:cubicBezTo>
                    <a:cubicBezTo>
                      <a:pt x="69" y="49"/>
                      <a:pt x="75" y="45"/>
                      <a:pt x="76" y="37"/>
                    </a:cubicBezTo>
                    <a:cubicBezTo>
                      <a:pt x="77" y="24"/>
                      <a:pt x="68" y="12"/>
                      <a:pt x="56" y="7"/>
                    </a:cubicBezTo>
                    <a:cubicBezTo>
                      <a:pt x="64" y="8"/>
                      <a:pt x="72" y="10"/>
                      <a:pt x="78" y="16"/>
                    </a:cubicBezTo>
                    <a:cubicBezTo>
                      <a:pt x="84" y="22"/>
                      <a:pt x="86" y="29"/>
                      <a:pt x="85" y="36"/>
                    </a:cubicBezTo>
                    <a:close/>
                    <a:moveTo>
                      <a:pt x="37" y="124"/>
                    </a:moveTo>
                    <a:cubicBezTo>
                      <a:pt x="42" y="125"/>
                      <a:pt x="45" y="129"/>
                      <a:pt x="45" y="135"/>
                    </a:cubicBezTo>
                    <a:cubicBezTo>
                      <a:pt x="45" y="137"/>
                      <a:pt x="45" y="140"/>
                      <a:pt x="46" y="142"/>
                    </a:cubicBezTo>
                    <a:cubicBezTo>
                      <a:pt x="42" y="143"/>
                      <a:pt x="39" y="136"/>
                      <a:pt x="37" y="131"/>
                    </a:cubicBezTo>
                    <a:cubicBezTo>
                      <a:pt x="37" y="127"/>
                      <a:pt x="35" y="125"/>
                      <a:pt x="32" y="123"/>
                    </a:cubicBezTo>
                    <a:cubicBezTo>
                      <a:pt x="34" y="123"/>
                      <a:pt x="36" y="123"/>
                      <a:pt x="37" y="124"/>
                    </a:cubicBezTo>
                    <a:close/>
                    <a:moveTo>
                      <a:pt x="81" y="162"/>
                    </a:moveTo>
                    <a:cubicBezTo>
                      <a:pt x="66" y="180"/>
                      <a:pt x="41" y="180"/>
                      <a:pt x="28" y="166"/>
                    </a:cubicBezTo>
                    <a:cubicBezTo>
                      <a:pt x="34" y="170"/>
                      <a:pt x="42" y="173"/>
                      <a:pt x="50" y="171"/>
                    </a:cubicBezTo>
                    <a:cubicBezTo>
                      <a:pt x="71" y="167"/>
                      <a:pt x="81" y="144"/>
                      <a:pt x="80" y="125"/>
                    </a:cubicBezTo>
                    <a:cubicBezTo>
                      <a:pt x="79" y="102"/>
                      <a:pt x="64" y="85"/>
                      <a:pt x="49" y="69"/>
                    </a:cubicBezTo>
                    <a:cubicBezTo>
                      <a:pt x="41" y="61"/>
                      <a:pt x="28" y="52"/>
                      <a:pt x="30" y="39"/>
                    </a:cubicBezTo>
                    <a:cubicBezTo>
                      <a:pt x="32" y="27"/>
                      <a:pt x="42" y="27"/>
                      <a:pt x="49" y="33"/>
                    </a:cubicBezTo>
                    <a:cubicBezTo>
                      <a:pt x="44" y="36"/>
                      <a:pt x="42" y="40"/>
                      <a:pt x="43" y="46"/>
                    </a:cubicBezTo>
                    <a:cubicBezTo>
                      <a:pt x="44" y="51"/>
                      <a:pt x="49" y="55"/>
                      <a:pt x="53" y="59"/>
                    </a:cubicBezTo>
                    <a:cubicBezTo>
                      <a:pt x="62" y="68"/>
                      <a:pt x="71" y="77"/>
                      <a:pt x="78" y="88"/>
                    </a:cubicBezTo>
                    <a:cubicBezTo>
                      <a:pt x="93" y="109"/>
                      <a:pt x="99" y="140"/>
                      <a:pt x="81" y="16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9" name="组合 8"/>
            <p:cNvGrpSpPr/>
            <p:nvPr/>
          </p:nvGrpSpPr>
          <p:grpSpPr>
            <a:xfrm>
              <a:off x="3288123" y="2763398"/>
              <a:ext cx="1335065" cy="578478"/>
              <a:chOff x="1437921" y="3438993"/>
              <a:chExt cx="1335065" cy="578478"/>
            </a:xfrm>
            <a:solidFill>
              <a:schemeClr val="bg1"/>
            </a:solidFill>
          </p:grpSpPr>
          <p:sp>
            <p:nvSpPr>
              <p:cNvPr id="204" name="Freeform 13"/>
              <p:cNvSpPr>
                <a:spLocks noEditPoints="1"/>
              </p:cNvSpPr>
              <p:nvPr/>
            </p:nvSpPr>
            <p:spPr bwMode="auto">
              <a:xfrm>
                <a:off x="1437921" y="3458783"/>
                <a:ext cx="159842" cy="548031"/>
              </a:xfrm>
              <a:custGeom>
                <a:avLst/>
                <a:gdLst>
                  <a:gd name="T0" fmla="*/ 64 w 71"/>
                  <a:gd name="T1" fmla="*/ 11 h 265"/>
                  <a:gd name="T2" fmla="*/ 55 w 71"/>
                  <a:gd name="T3" fmla="*/ 1 h 265"/>
                  <a:gd name="T4" fmla="*/ 5 w 71"/>
                  <a:gd name="T5" fmla="*/ 2 h 265"/>
                  <a:gd name="T6" fmla="*/ 0 w 71"/>
                  <a:gd name="T7" fmla="*/ 122 h 265"/>
                  <a:gd name="T8" fmla="*/ 0 w 71"/>
                  <a:gd name="T9" fmla="*/ 246 h 265"/>
                  <a:gd name="T10" fmla="*/ 16 w 71"/>
                  <a:gd name="T11" fmla="*/ 262 h 265"/>
                  <a:gd name="T12" fmla="*/ 60 w 71"/>
                  <a:gd name="T13" fmla="*/ 264 h 265"/>
                  <a:gd name="T14" fmla="*/ 69 w 71"/>
                  <a:gd name="T15" fmla="*/ 141 h 265"/>
                  <a:gd name="T16" fmla="*/ 69 w 71"/>
                  <a:gd name="T17" fmla="*/ 93 h 265"/>
                  <a:gd name="T18" fmla="*/ 50 w 71"/>
                  <a:gd name="T19" fmla="*/ 17 h 265"/>
                  <a:gd name="T20" fmla="*/ 50 w 71"/>
                  <a:gd name="T21" fmla="*/ 17 h 265"/>
                  <a:gd name="T22" fmla="*/ 46 w 71"/>
                  <a:gd name="T23" fmla="*/ 239 h 265"/>
                  <a:gd name="T24" fmla="*/ 14 w 71"/>
                  <a:gd name="T25" fmla="*/ 209 h 265"/>
                  <a:gd name="T26" fmla="*/ 10 w 71"/>
                  <a:gd name="T27" fmla="*/ 243 h 265"/>
                  <a:gd name="T28" fmla="*/ 14 w 71"/>
                  <a:gd name="T29" fmla="*/ 240 h 265"/>
                  <a:gd name="T30" fmla="*/ 19 w 71"/>
                  <a:gd name="T31" fmla="*/ 242 h 265"/>
                  <a:gd name="T32" fmla="*/ 9 w 71"/>
                  <a:gd name="T33" fmla="*/ 219 h 265"/>
                  <a:gd name="T34" fmla="*/ 32 w 71"/>
                  <a:gd name="T35" fmla="*/ 242 h 265"/>
                  <a:gd name="T36" fmla="*/ 9 w 71"/>
                  <a:gd name="T37" fmla="*/ 207 h 265"/>
                  <a:gd name="T38" fmla="*/ 46 w 71"/>
                  <a:gd name="T39" fmla="*/ 243 h 265"/>
                  <a:gd name="T40" fmla="*/ 45 w 71"/>
                  <a:gd name="T41" fmla="*/ 223 h 265"/>
                  <a:gd name="T42" fmla="*/ 46 w 71"/>
                  <a:gd name="T43" fmla="*/ 210 h 265"/>
                  <a:gd name="T44" fmla="*/ 28 w 71"/>
                  <a:gd name="T45" fmla="*/ 191 h 265"/>
                  <a:gd name="T46" fmla="*/ 29 w 71"/>
                  <a:gd name="T47" fmla="*/ 176 h 265"/>
                  <a:gd name="T48" fmla="*/ 46 w 71"/>
                  <a:gd name="T49" fmla="*/ 189 h 265"/>
                  <a:gd name="T50" fmla="*/ 9 w 71"/>
                  <a:gd name="T51" fmla="*/ 139 h 265"/>
                  <a:gd name="T52" fmla="*/ 47 w 71"/>
                  <a:gd name="T53" fmla="*/ 179 h 265"/>
                  <a:gd name="T54" fmla="*/ 41 w 71"/>
                  <a:gd name="T55" fmla="*/ 168 h 265"/>
                  <a:gd name="T56" fmla="*/ 9 w 71"/>
                  <a:gd name="T57" fmla="*/ 125 h 265"/>
                  <a:gd name="T58" fmla="*/ 47 w 71"/>
                  <a:gd name="T59" fmla="*/ 162 h 265"/>
                  <a:gd name="T60" fmla="*/ 30 w 71"/>
                  <a:gd name="T61" fmla="*/ 140 h 265"/>
                  <a:gd name="T62" fmla="*/ 48 w 71"/>
                  <a:gd name="T63" fmla="*/ 146 h 265"/>
                  <a:gd name="T64" fmla="*/ 48 w 71"/>
                  <a:gd name="T65" fmla="*/ 141 h 265"/>
                  <a:gd name="T66" fmla="*/ 48 w 71"/>
                  <a:gd name="T67" fmla="*/ 127 h 265"/>
                  <a:gd name="T68" fmla="*/ 9 w 71"/>
                  <a:gd name="T69" fmla="*/ 80 h 265"/>
                  <a:gd name="T70" fmla="*/ 33 w 71"/>
                  <a:gd name="T71" fmla="*/ 88 h 265"/>
                  <a:gd name="T72" fmla="*/ 48 w 71"/>
                  <a:gd name="T73" fmla="*/ 122 h 265"/>
                  <a:gd name="T74" fmla="*/ 32 w 71"/>
                  <a:gd name="T75" fmla="*/ 83 h 265"/>
                  <a:gd name="T76" fmla="*/ 33 w 71"/>
                  <a:gd name="T77" fmla="*/ 70 h 265"/>
                  <a:gd name="T78" fmla="*/ 48 w 71"/>
                  <a:gd name="T79" fmla="*/ 101 h 265"/>
                  <a:gd name="T80" fmla="*/ 42 w 71"/>
                  <a:gd name="T81" fmla="*/ 77 h 265"/>
                  <a:gd name="T82" fmla="*/ 10 w 71"/>
                  <a:gd name="T83" fmla="*/ 24 h 265"/>
                  <a:gd name="T84" fmla="*/ 49 w 71"/>
                  <a:gd name="T85" fmla="*/ 66 h 265"/>
                  <a:gd name="T86" fmla="*/ 9 w 71"/>
                  <a:gd name="T87" fmla="*/ 7 h 265"/>
                  <a:gd name="T88" fmla="*/ 32 w 71"/>
                  <a:gd name="T89" fmla="*/ 31 h 265"/>
                  <a:gd name="T90" fmla="*/ 49 w 71"/>
                  <a:gd name="T91" fmla="*/ 43 h 265"/>
                  <a:gd name="T92" fmla="*/ 27 w 71"/>
                  <a:gd name="T93" fmla="*/ 10 h 265"/>
                  <a:gd name="T94" fmla="*/ 49 w 71"/>
                  <a:gd name="T95" fmla="*/ 43 h 265"/>
                  <a:gd name="T96" fmla="*/ 39 w 71"/>
                  <a:gd name="T97" fmla="*/ 10 h 265"/>
                  <a:gd name="T98" fmla="*/ 49 w 71"/>
                  <a:gd name="T99" fmla="*/ 2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265">
                    <a:moveTo>
                      <a:pt x="70" y="23"/>
                    </a:moveTo>
                    <a:cubicBezTo>
                      <a:pt x="71" y="22"/>
                      <a:pt x="71" y="21"/>
                      <a:pt x="70" y="20"/>
                    </a:cubicBezTo>
                    <a:cubicBezTo>
                      <a:pt x="69" y="17"/>
                      <a:pt x="66" y="14"/>
                      <a:pt x="64" y="11"/>
                    </a:cubicBezTo>
                    <a:cubicBezTo>
                      <a:pt x="63" y="8"/>
                      <a:pt x="61" y="5"/>
                      <a:pt x="58" y="3"/>
                    </a:cubicBezTo>
                    <a:cubicBezTo>
                      <a:pt x="58" y="3"/>
                      <a:pt x="58" y="3"/>
                      <a:pt x="58" y="3"/>
                    </a:cubicBezTo>
                    <a:cubicBezTo>
                      <a:pt x="57" y="2"/>
                      <a:pt x="56" y="1"/>
                      <a:pt x="55" y="1"/>
                    </a:cubicBezTo>
                    <a:cubicBezTo>
                      <a:pt x="54" y="0"/>
                      <a:pt x="53" y="0"/>
                      <a:pt x="52" y="0"/>
                    </a:cubicBezTo>
                    <a:cubicBezTo>
                      <a:pt x="37" y="2"/>
                      <a:pt x="22" y="0"/>
                      <a:pt x="8" y="0"/>
                    </a:cubicBezTo>
                    <a:cubicBezTo>
                      <a:pt x="6" y="0"/>
                      <a:pt x="5" y="1"/>
                      <a:pt x="5" y="2"/>
                    </a:cubicBezTo>
                    <a:cubicBezTo>
                      <a:pt x="4" y="2"/>
                      <a:pt x="4" y="3"/>
                      <a:pt x="4" y="4"/>
                    </a:cubicBezTo>
                    <a:cubicBezTo>
                      <a:pt x="0" y="22"/>
                      <a:pt x="1" y="40"/>
                      <a:pt x="1" y="59"/>
                    </a:cubicBezTo>
                    <a:cubicBezTo>
                      <a:pt x="0" y="80"/>
                      <a:pt x="0" y="101"/>
                      <a:pt x="0" y="122"/>
                    </a:cubicBezTo>
                    <a:cubicBezTo>
                      <a:pt x="0" y="163"/>
                      <a:pt x="0" y="204"/>
                      <a:pt x="0" y="245"/>
                    </a:cubicBezTo>
                    <a:cubicBezTo>
                      <a:pt x="0" y="245"/>
                      <a:pt x="0" y="246"/>
                      <a:pt x="0" y="246"/>
                    </a:cubicBezTo>
                    <a:cubicBezTo>
                      <a:pt x="0" y="246"/>
                      <a:pt x="0" y="246"/>
                      <a:pt x="0" y="246"/>
                    </a:cubicBezTo>
                    <a:cubicBezTo>
                      <a:pt x="0" y="247"/>
                      <a:pt x="1" y="248"/>
                      <a:pt x="2" y="249"/>
                    </a:cubicBezTo>
                    <a:cubicBezTo>
                      <a:pt x="3" y="251"/>
                      <a:pt x="5" y="253"/>
                      <a:pt x="7" y="256"/>
                    </a:cubicBezTo>
                    <a:cubicBezTo>
                      <a:pt x="9" y="258"/>
                      <a:pt x="12" y="261"/>
                      <a:pt x="16" y="262"/>
                    </a:cubicBezTo>
                    <a:cubicBezTo>
                      <a:pt x="16" y="262"/>
                      <a:pt x="16" y="262"/>
                      <a:pt x="16" y="262"/>
                    </a:cubicBezTo>
                    <a:cubicBezTo>
                      <a:pt x="17" y="262"/>
                      <a:pt x="17" y="263"/>
                      <a:pt x="17" y="263"/>
                    </a:cubicBezTo>
                    <a:cubicBezTo>
                      <a:pt x="31" y="265"/>
                      <a:pt x="46" y="265"/>
                      <a:pt x="60" y="264"/>
                    </a:cubicBezTo>
                    <a:cubicBezTo>
                      <a:pt x="62" y="264"/>
                      <a:pt x="63" y="263"/>
                      <a:pt x="63" y="261"/>
                    </a:cubicBezTo>
                    <a:cubicBezTo>
                      <a:pt x="64" y="261"/>
                      <a:pt x="66" y="260"/>
                      <a:pt x="66" y="259"/>
                    </a:cubicBezTo>
                    <a:cubicBezTo>
                      <a:pt x="70" y="220"/>
                      <a:pt x="68" y="180"/>
                      <a:pt x="69" y="141"/>
                    </a:cubicBezTo>
                    <a:cubicBezTo>
                      <a:pt x="69" y="128"/>
                      <a:pt x="69" y="115"/>
                      <a:pt x="69" y="102"/>
                    </a:cubicBezTo>
                    <a:cubicBezTo>
                      <a:pt x="69" y="100"/>
                      <a:pt x="70" y="98"/>
                      <a:pt x="70" y="96"/>
                    </a:cubicBezTo>
                    <a:cubicBezTo>
                      <a:pt x="70" y="95"/>
                      <a:pt x="70" y="94"/>
                      <a:pt x="69" y="93"/>
                    </a:cubicBezTo>
                    <a:cubicBezTo>
                      <a:pt x="70" y="70"/>
                      <a:pt x="70" y="47"/>
                      <a:pt x="70" y="24"/>
                    </a:cubicBezTo>
                    <a:cubicBezTo>
                      <a:pt x="70" y="23"/>
                      <a:pt x="70" y="23"/>
                      <a:pt x="70" y="23"/>
                    </a:cubicBezTo>
                    <a:close/>
                    <a:moveTo>
                      <a:pt x="50" y="17"/>
                    </a:moveTo>
                    <a:cubicBezTo>
                      <a:pt x="47" y="14"/>
                      <a:pt x="45" y="12"/>
                      <a:pt x="42" y="10"/>
                    </a:cubicBezTo>
                    <a:cubicBezTo>
                      <a:pt x="45" y="10"/>
                      <a:pt x="47" y="9"/>
                      <a:pt x="50" y="9"/>
                    </a:cubicBezTo>
                    <a:cubicBezTo>
                      <a:pt x="50" y="12"/>
                      <a:pt x="50" y="14"/>
                      <a:pt x="50" y="17"/>
                    </a:cubicBezTo>
                    <a:close/>
                    <a:moveTo>
                      <a:pt x="9" y="189"/>
                    </a:moveTo>
                    <a:cubicBezTo>
                      <a:pt x="20" y="202"/>
                      <a:pt x="32" y="216"/>
                      <a:pt x="45" y="227"/>
                    </a:cubicBezTo>
                    <a:cubicBezTo>
                      <a:pt x="45" y="231"/>
                      <a:pt x="45" y="235"/>
                      <a:pt x="46" y="239"/>
                    </a:cubicBezTo>
                    <a:cubicBezTo>
                      <a:pt x="40" y="234"/>
                      <a:pt x="34" y="229"/>
                      <a:pt x="28" y="223"/>
                    </a:cubicBezTo>
                    <a:cubicBezTo>
                      <a:pt x="25" y="220"/>
                      <a:pt x="22" y="217"/>
                      <a:pt x="18" y="214"/>
                    </a:cubicBezTo>
                    <a:cubicBezTo>
                      <a:pt x="17" y="212"/>
                      <a:pt x="16" y="211"/>
                      <a:pt x="14" y="209"/>
                    </a:cubicBezTo>
                    <a:cubicBezTo>
                      <a:pt x="14" y="209"/>
                      <a:pt x="11" y="206"/>
                      <a:pt x="9" y="205"/>
                    </a:cubicBezTo>
                    <a:cubicBezTo>
                      <a:pt x="9" y="200"/>
                      <a:pt x="9" y="194"/>
                      <a:pt x="9" y="189"/>
                    </a:cubicBezTo>
                    <a:close/>
                    <a:moveTo>
                      <a:pt x="10" y="243"/>
                    </a:moveTo>
                    <a:cubicBezTo>
                      <a:pt x="9" y="243"/>
                      <a:pt x="9" y="243"/>
                      <a:pt x="9" y="243"/>
                    </a:cubicBezTo>
                    <a:cubicBezTo>
                      <a:pt x="9" y="240"/>
                      <a:pt x="9" y="237"/>
                      <a:pt x="9" y="234"/>
                    </a:cubicBezTo>
                    <a:cubicBezTo>
                      <a:pt x="11" y="236"/>
                      <a:pt x="12" y="238"/>
                      <a:pt x="14" y="240"/>
                    </a:cubicBezTo>
                    <a:cubicBezTo>
                      <a:pt x="15" y="241"/>
                      <a:pt x="16" y="242"/>
                      <a:pt x="16" y="242"/>
                    </a:cubicBezTo>
                    <a:cubicBezTo>
                      <a:pt x="14" y="242"/>
                      <a:pt x="12" y="242"/>
                      <a:pt x="10" y="243"/>
                    </a:cubicBezTo>
                    <a:close/>
                    <a:moveTo>
                      <a:pt x="19" y="242"/>
                    </a:moveTo>
                    <a:cubicBezTo>
                      <a:pt x="18" y="241"/>
                      <a:pt x="17" y="240"/>
                      <a:pt x="16" y="240"/>
                    </a:cubicBezTo>
                    <a:cubicBezTo>
                      <a:pt x="14" y="237"/>
                      <a:pt x="11" y="234"/>
                      <a:pt x="9" y="231"/>
                    </a:cubicBezTo>
                    <a:cubicBezTo>
                      <a:pt x="9" y="227"/>
                      <a:pt x="9" y="223"/>
                      <a:pt x="9" y="219"/>
                    </a:cubicBezTo>
                    <a:cubicBezTo>
                      <a:pt x="14" y="227"/>
                      <a:pt x="21" y="236"/>
                      <a:pt x="28" y="243"/>
                    </a:cubicBezTo>
                    <a:cubicBezTo>
                      <a:pt x="25" y="243"/>
                      <a:pt x="22" y="242"/>
                      <a:pt x="19" y="242"/>
                    </a:cubicBezTo>
                    <a:close/>
                    <a:moveTo>
                      <a:pt x="32" y="242"/>
                    </a:moveTo>
                    <a:cubicBezTo>
                      <a:pt x="29" y="239"/>
                      <a:pt x="25" y="236"/>
                      <a:pt x="22" y="233"/>
                    </a:cubicBezTo>
                    <a:cubicBezTo>
                      <a:pt x="17" y="228"/>
                      <a:pt x="13" y="223"/>
                      <a:pt x="9" y="217"/>
                    </a:cubicBezTo>
                    <a:cubicBezTo>
                      <a:pt x="9" y="214"/>
                      <a:pt x="9" y="210"/>
                      <a:pt x="9" y="207"/>
                    </a:cubicBezTo>
                    <a:cubicBezTo>
                      <a:pt x="10" y="208"/>
                      <a:pt x="11" y="209"/>
                      <a:pt x="11" y="210"/>
                    </a:cubicBezTo>
                    <a:cubicBezTo>
                      <a:pt x="15" y="214"/>
                      <a:pt x="19" y="218"/>
                      <a:pt x="23" y="222"/>
                    </a:cubicBezTo>
                    <a:cubicBezTo>
                      <a:pt x="30" y="229"/>
                      <a:pt x="38" y="237"/>
                      <a:pt x="46" y="243"/>
                    </a:cubicBezTo>
                    <a:cubicBezTo>
                      <a:pt x="46" y="243"/>
                      <a:pt x="46" y="243"/>
                      <a:pt x="46" y="244"/>
                    </a:cubicBezTo>
                    <a:cubicBezTo>
                      <a:pt x="41" y="242"/>
                      <a:pt x="37" y="242"/>
                      <a:pt x="32" y="242"/>
                    </a:cubicBezTo>
                    <a:close/>
                    <a:moveTo>
                      <a:pt x="45" y="223"/>
                    </a:moveTo>
                    <a:cubicBezTo>
                      <a:pt x="33" y="210"/>
                      <a:pt x="21" y="199"/>
                      <a:pt x="9" y="187"/>
                    </a:cubicBezTo>
                    <a:cubicBezTo>
                      <a:pt x="9" y="182"/>
                      <a:pt x="9" y="177"/>
                      <a:pt x="9" y="172"/>
                    </a:cubicBezTo>
                    <a:cubicBezTo>
                      <a:pt x="19" y="186"/>
                      <a:pt x="31" y="200"/>
                      <a:pt x="46" y="210"/>
                    </a:cubicBezTo>
                    <a:cubicBezTo>
                      <a:pt x="46" y="214"/>
                      <a:pt x="45" y="218"/>
                      <a:pt x="45" y="223"/>
                    </a:cubicBezTo>
                    <a:close/>
                    <a:moveTo>
                      <a:pt x="46" y="205"/>
                    </a:moveTo>
                    <a:cubicBezTo>
                      <a:pt x="40" y="201"/>
                      <a:pt x="34" y="196"/>
                      <a:pt x="28" y="191"/>
                    </a:cubicBezTo>
                    <a:cubicBezTo>
                      <a:pt x="21" y="184"/>
                      <a:pt x="15" y="176"/>
                      <a:pt x="9" y="169"/>
                    </a:cubicBezTo>
                    <a:cubicBezTo>
                      <a:pt x="9" y="164"/>
                      <a:pt x="9" y="160"/>
                      <a:pt x="9" y="155"/>
                    </a:cubicBezTo>
                    <a:cubicBezTo>
                      <a:pt x="15" y="162"/>
                      <a:pt x="22" y="169"/>
                      <a:pt x="29" y="176"/>
                    </a:cubicBezTo>
                    <a:cubicBezTo>
                      <a:pt x="34" y="181"/>
                      <a:pt x="40" y="188"/>
                      <a:pt x="46" y="193"/>
                    </a:cubicBezTo>
                    <a:cubicBezTo>
                      <a:pt x="46" y="197"/>
                      <a:pt x="46" y="201"/>
                      <a:pt x="46" y="205"/>
                    </a:cubicBezTo>
                    <a:close/>
                    <a:moveTo>
                      <a:pt x="46" y="189"/>
                    </a:moveTo>
                    <a:cubicBezTo>
                      <a:pt x="41" y="184"/>
                      <a:pt x="35" y="179"/>
                      <a:pt x="30" y="174"/>
                    </a:cubicBezTo>
                    <a:cubicBezTo>
                      <a:pt x="23" y="167"/>
                      <a:pt x="16" y="160"/>
                      <a:pt x="9" y="153"/>
                    </a:cubicBezTo>
                    <a:cubicBezTo>
                      <a:pt x="9" y="148"/>
                      <a:pt x="9" y="144"/>
                      <a:pt x="9" y="139"/>
                    </a:cubicBezTo>
                    <a:cubicBezTo>
                      <a:pt x="16" y="146"/>
                      <a:pt x="23" y="154"/>
                      <a:pt x="30" y="161"/>
                    </a:cubicBezTo>
                    <a:cubicBezTo>
                      <a:pt x="33" y="165"/>
                      <a:pt x="37" y="169"/>
                      <a:pt x="41" y="173"/>
                    </a:cubicBezTo>
                    <a:cubicBezTo>
                      <a:pt x="43" y="175"/>
                      <a:pt x="45" y="177"/>
                      <a:pt x="47" y="179"/>
                    </a:cubicBezTo>
                    <a:cubicBezTo>
                      <a:pt x="46" y="182"/>
                      <a:pt x="46" y="186"/>
                      <a:pt x="46" y="189"/>
                    </a:cubicBezTo>
                    <a:close/>
                    <a:moveTo>
                      <a:pt x="47" y="174"/>
                    </a:moveTo>
                    <a:cubicBezTo>
                      <a:pt x="45" y="172"/>
                      <a:pt x="43" y="170"/>
                      <a:pt x="41" y="168"/>
                    </a:cubicBezTo>
                    <a:cubicBezTo>
                      <a:pt x="37" y="164"/>
                      <a:pt x="33" y="160"/>
                      <a:pt x="29" y="156"/>
                    </a:cubicBezTo>
                    <a:cubicBezTo>
                      <a:pt x="22" y="150"/>
                      <a:pt x="16" y="143"/>
                      <a:pt x="9" y="136"/>
                    </a:cubicBezTo>
                    <a:cubicBezTo>
                      <a:pt x="9" y="133"/>
                      <a:pt x="9" y="129"/>
                      <a:pt x="9" y="125"/>
                    </a:cubicBezTo>
                    <a:cubicBezTo>
                      <a:pt x="9" y="124"/>
                      <a:pt x="9" y="123"/>
                      <a:pt x="9" y="122"/>
                    </a:cubicBezTo>
                    <a:cubicBezTo>
                      <a:pt x="15" y="128"/>
                      <a:pt x="20" y="134"/>
                      <a:pt x="26" y="140"/>
                    </a:cubicBezTo>
                    <a:cubicBezTo>
                      <a:pt x="33" y="147"/>
                      <a:pt x="40" y="155"/>
                      <a:pt x="47" y="162"/>
                    </a:cubicBezTo>
                    <a:cubicBezTo>
                      <a:pt x="47" y="166"/>
                      <a:pt x="47" y="170"/>
                      <a:pt x="47" y="174"/>
                    </a:cubicBezTo>
                    <a:close/>
                    <a:moveTo>
                      <a:pt x="47" y="157"/>
                    </a:moveTo>
                    <a:cubicBezTo>
                      <a:pt x="42" y="151"/>
                      <a:pt x="36" y="145"/>
                      <a:pt x="30" y="140"/>
                    </a:cubicBezTo>
                    <a:cubicBezTo>
                      <a:pt x="23" y="133"/>
                      <a:pt x="16" y="126"/>
                      <a:pt x="9" y="119"/>
                    </a:cubicBezTo>
                    <a:cubicBezTo>
                      <a:pt x="9" y="114"/>
                      <a:pt x="9" y="109"/>
                      <a:pt x="9" y="104"/>
                    </a:cubicBezTo>
                    <a:cubicBezTo>
                      <a:pt x="21" y="119"/>
                      <a:pt x="34" y="134"/>
                      <a:pt x="48" y="146"/>
                    </a:cubicBezTo>
                    <a:cubicBezTo>
                      <a:pt x="48" y="150"/>
                      <a:pt x="48" y="153"/>
                      <a:pt x="47" y="157"/>
                    </a:cubicBezTo>
                    <a:close/>
                    <a:moveTo>
                      <a:pt x="48" y="128"/>
                    </a:moveTo>
                    <a:cubicBezTo>
                      <a:pt x="48" y="132"/>
                      <a:pt x="48" y="137"/>
                      <a:pt x="48" y="141"/>
                    </a:cubicBezTo>
                    <a:cubicBezTo>
                      <a:pt x="35" y="128"/>
                      <a:pt x="22" y="115"/>
                      <a:pt x="9" y="101"/>
                    </a:cubicBezTo>
                    <a:cubicBezTo>
                      <a:pt x="9" y="95"/>
                      <a:pt x="9" y="89"/>
                      <a:pt x="9" y="83"/>
                    </a:cubicBezTo>
                    <a:cubicBezTo>
                      <a:pt x="21" y="98"/>
                      <a:pt x="34" y="113"/>
                      <a:pt x="48" y="127"/>
                    </a:cubicBezTo>
                    <a:cubicBezTo>
                      <a:pt x="48" y="127"/>
                      <a:pt x="48" y="128"/>
                      <a:pt x="48" y="128"/>
                    </a:cubicBezTo>
                    <a:close/>
                    <a:moveTo>
                      <a:pt x="48" y="122"/>
                    </a:moveTo>
                    <a:cubicBezTo>
                      <a:pt x="35" y="108"/>
                      <a:pt x="22" y="94"/>
                      <a:pt x="9" y="80"/>
                    </a:cubicBezTo>
                    <a:cubicBezTo>
                      <a:pt x="9" y="76"/>
                      <a:pt x="9" y="72"/>
                      <a:pt x="9" y="68"/>
                    </a:cubicBezTo>
                    <a:cubicBezTo>
                      <a:pt x="9" y="65"/>
                      <a:pt x="9" y="63"/>
                      <a:pt x="9" y="60"/>
                    </a:cubicBezTo>
                    <a:cubicBezTo>
                      <a:pt x="17" y="70"/>
                      <a:pt x="25" y="79"/>
                      <a:pt x="33" y="88"/>
                    </a:cubicBezTo>
                    <a:cubicBezTo>
                      <a:pt x="37" y="93"/>
                      <a:pt x="41" y="98"/>
                      <a:pt x="45" y="102"/>
                    </a:cubicBezTo>
                    <a:cubicBezTo>
                      <a:pt x="46" y="104"/>
                      <a:pt x="47" y="105"/>
                      <a:pt x="48" y="107"/>
                    </a:cubicBezTo>
                    <a:cubicBezTo>
                      <a:pt x="48" y="112"/>
                      <a:pt x="48" y="117"/>
                      <a:pt x="48" y="122"/>
                    </a:cubicBezTo>
                    <a:close/>
                    <a:moveTo>
                      <a:pt x="48" y="101"/>
                    </a:moveTo>
                    <a:cubicBezTo>
                      <a:pt x="47" y="100"/>
                      <a:pt x="46" y="98"/>
                      <a:pt x="44" y="97"/>
                    </a:cubicBezTo>
                    <a:cubicBezTo>
                      <a:pt x="40" y="92"/>
                      <a:pt x="36" y="88"/>
                      <a:pt x="32" y="83"/>
                    </a:cubicBezTo>
                    <a:cubicBezTo>
                      <a:pt x="25" y="75"/>
                      <a:pt x="17" y="66"/>
                      <a:pt x="10" y="58"/>
                    </a:cubicBezTo>
                    <a:cubicBezTo>
                      <a:pt x="10" y="52"/>
                      <a:pt x="10" y="46"/>
                      <a:pt x="10" y="40"/>
                    </a:cubicBezTo>
                    <a:cubicBezTo>
                      <a:pt x="18" y="50"/>
                      <a:pt x="25" y="60"/>
                      <a:pt x="33" y="70"/>
                    </a:cubicBezTo>
                    <a:cubicBezTo>
                      <a:pt x="37" y="75"/>
                      <a:pt x="41" y="81"/>
                      <a:pt x="45" y="86"/>
                    </a:cubicBezTo>
                    <a:cubicBezTo>
                      <a:pt x="46" y="87"/>
                      <a:pt x="47" y="90"/>
                      <a:pt x="49" y="91"/>
                    </a:cubicBezTo>
                    <a:cubicBezTo>
                      <a:pt x="48" y="95"/>
                      <a:pt x="48" y="98"/>
                      <a:pt x="48" y="101"/>
                    </a:cubicBezTo>
                    <a:close/>
                    <a:moveTo>
                      <a:pt x="49" y="85"/>
                    </a:moveTo>
                    <a:cubicBezTo>
                      <a:pt x="48" y="85"/>
                      <a:pt x="48" y="84"/>
                      <a:pt x="47" y="84"/>
                    </a:cubicBezTo>
                    <a:cubicBezTo>
                      <a:pt x="45" y="82"/>
                      <a:pt x="43" y="79"/>
                      <a:pt x="42" y="77"/>
                    </a:cubicBezTo>
                    <a:cubicBezTo>
                      <a:pt x="38" y="72"/>
                      <a:pt x="34" y="68"/>
                      <a:pt x="31" y="63"/>
                    </a:cubicBezTo>
                    <a:cubicBezTo>
                      <a:pt x="24" y="55"/>
                      <a:pt x="17" y="46"/>
                      <a:pt x="10" y="38"/>
                    </a:cubicBezTo>
                    <a:cubicBezTo>
                      <a:pt x="10" y="33"/>
                      <a:pt x="10" y="29"/>
                      <a:pt x="10" y="24"/>
                    </a:cubicBezTo>
                    <a:cubicBezTo>
                      <a:pt x="23" y="40"/>
                      <a:pt x="35" y="56"/>
                      <a:pt x="49" y="72"/>
                    </a:cubicBezTo>
                    <a:cubicBezTo>
                      <a:pt x="49" y="76"/>
                      <a:pt x="49" y="81"/>
                      <a:pt x="49" y="85"/>
                    </a:cubicBezTo>
                    <a:close/>
                    <a:moveTo>
                      <a:pt x="49" y="66"/>
                    </a:moveTo>
                    <a:cubicBezTo>
                      <a:pt x="37" y="51"/>
                      <a:pt x="24" y="37"/>
                      <a:pt x="11" y="23"/>
                    </a:cubicBezTo>
                    <a:cubicBezTo>
                      <a:pt x="11" y="22"/>
                      <a:pt x="11" y="22"/>
                      <a:pt x="10" y="23"/>
                    </a:cubicBezTo>
                    <a:cubicBezTo>
                      <a:pt x="10" y="18"/>
                      <a:pt x="10" y="12"/>
                      <a:pt x="9" y="7"/>
                    </a:cubicBezTo>
                    <a:cubicBezTo>
                      <a:pt x="10" y="7"/>
                      <a:pt x="11" y="7"/>
                      <a:pt x="11" y="8"/>
                    </a:cubicBezTo>
                    <a:cubicBezTo>
                      <a:pt x="11" y="8"/>
                      <a:pt x="11" y="8"/>
                      <a:pt x="11" y="8"/>
                    </a:cubicBezTo>
                    <a:cubicBezTo>
                      <a:pt x="17" y="17"/>
                      <a:pt x="25" y="24"/>
                      <a:pt x="32" y="31"/>
                    </a:cubicBezTo>
                    <a:cubicBezTo>
                      <a:pt x="37" y="37"/>
                      <a:pt x="43" y="43"/>
                      <a:pt x="49" y="48"/>
                    </a:cubicBezTo>
                    <a:cubicBezTo>
                      <a:pt x="49" y="54"/>
                      <a:pt x="49" y="60"/>
                      <a:pt x="49" y="66"/>
                    </a:cubicBezTo>
                    <a:close/>
                    <a:moveTo>
                      <a:pt x="49" y="43"/>
                    </a:moveTo>
                    <a:cubicBezTo>
                      <a:pt x="44" y="38"/>
                      <a:pt x="38" y="33"/>
                      <a:pt x="33" y="28"/>
                    </a:cubicBezTo>
                    <a:cubicBezTo>
                      <a:pt x="26" y="21"/>
                      <a:pt x="20" y="14"/>
                      <a:pt x="12" y="8"/>
                    </a:cubicBezTo>
                    <a:cubicBezTo>
                      <a:pt x="17" y="9"/>
                      <a:pt x="22" y="10"/>
                      <a:pt x="27" y="10"/>
                    </a:cubicBezTo>
                    <a:cubicBezTo>
                      <a:pt x="30" y="14"/>
                      <a:pt x="34" y="18"/>
                      <a:pt x="38" y="22"/>
                    </a:cubicBezTo>
                    <a:cubicBezTo>
                      <a:pt x="42" y="26"/>
                      <a:pt x="45" y="30"/>
                      <a:pt x="49" y="34"/>
                    </a:cubicBezTo>
                    <a:cubicBezTo>
                      <a:pt x="49" y="37"/>
                      <a:pt x="49" y="40"/>
                      <a:pt x="49" y="43"/>
                    </a:cubicBezTo>
                    <a:close/>
                    <a:moveTo>
                      <a:pt x="41" y="20"/>
                    </a:moveTo>
                    <a:cubicBezTo>
                      <a:pt x="37" y="17"/>
                      <a:pt x="34" y="13"/>
                      <a:pt x="30" y="10"/>
                    </a:cubicBezTo>
                    <a:cubicBezTo>
                      <a:pt x="33" y="10"/>
                      <a:pt x="36" y="10"/>
                      <a:pt x="39" y="10"/>
                    </a:cubicBezTo>
                    <a:cubicBezTo>
                      <a:pt x="41" y="12"/>
                      <a:pt x="43" y="13"/>
                      <a:pt x="44" y="15"/>
                    </a:cubicBezTo>
                    <a:cubicBezTo>
                      <a:pt x="46" y="17"/>
                      <a:pt x="48" y="19"/>
                      <a:pt x="50" y="22"/>
                    </a:cubicBezTo>
                    <a:cubicBezTo>
                      <a:pt x="49" y="24"/>
                      <a:pt x="49" y="27"/>
                      <a:pt x="49" y="29"/>
                    </a:cubicBezTo>
                    <a:cubicBezTo>
                      <a:pt x="47" y="26"/>
                      <a:pt x="43" y="23"/>
                      <a:pt x="41"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dirty="0"/>
              </a:p>
            </p:txBody>
          </p:sp>
          <p:grpSp>
            <p:nvGrpSpPr>
              <p:cNvPr id="205" name="组合 204"/>
              <p:cNvGrpSpPr/>
              <p:nvPr/>
            </p:nvGrpSpPr>
            <p:grpSpPr>
              <a:xfrm>
                <a:off x="1546005" y="3438993"/>
                <a:ext cx="1226981" cy="578478"/>
                <a:chOff x="1546005" y="3438993"/>
                <a:chExt cx="1226981" cy="578478"/>
              </a:xfrm>
              <a:grpFill/>
            </p:grpSpPr>
            <p:sp>
              <p:nvSpPr>
                <p:cNvPr id="206" name="Freeform 14"/>
                <p:cNvSpPr/>
                <p:nvPr/>
              </p:nvSpPr>
              <p:spPr bwMode="auto">
                <a:xfrm>
                  <a:off x="1546005" y="3971802"/>
                  <a:ext cx="3045" cy="1523"/>
                </a:xfrm>
                <a:custGeom>
                  <a:avLst/>
                  <a:gdLst>
                    <a:gd name="T0" fmla="*/ 0 w 1"/>
                    <a:gd name="T1" fmla="*/ 1 h 1"/>
                    <a:gd name="T2" fmla="*/ 0 w 1"/>
                    <a:gd name="T3" fmla="*/ 0 h 1"/>
                  </a:gdLst>
                  <a:ahLst/>
                  <a:cxnLst>
                    <a:cxn ang="0">
                      <a:pos x="T0" y="T1"/>
                    </a:cxn>
                    <a:cxn ang="0">
                      <a:pos x="T2" y="T3"/>
                    </a:cxn>
                  </a:cxnLst>
                  <a:rect l="0" t="0" r="r" b="b"/>
                  <a:pathLst>
                    <a:path w="1" h="1">
                      <a:moveTo>
                        <a:pt x="0" y="1"/>
                      </a:moveTo>
                      <a:cubicBezTo>
                        <a:pt x="1" y="1"/>
                        <a:pt x="1" y="0"/>
                        <a:pt x="0" y="0"/>
                      </a:cubicBezTo>
                    </a:path>
                  </a:pathLst>
                </a:custGeom>
                <a:grpFill/>
                <a:ln w="0" cap="rnd">
                  <a:solidFill>
                    <a:srgbClr val="1D1D1B"/>
                  </a:solidFill>
                  <a:prstDash val="solid"/>
                  <a:round/>
                </a:ln>
              </p:spPr>
              <p:txBody>
                <a:bodyPr vert="horz" wrap="square" lIns="91440" tIns="45720" rIns="91440" bIns="45720" numCol="1" anchor="t" anchorCtr="0" compatLnSpc="1"/>
                <a:lstStyle/>
                <a:p>
                  <a:endParaRPr lang="zh-CN" altLang="en-US"/>
                </a:p>
              </p:txBody>
            </p:sp>
            <p:sp>
              <p:nvSpPr>
                <p:cNvPr id="207" name="Freeform 15"/>
                <p:cNvSpPr>
                  <a:spLocks noEditPoints="1"/>
                </p:cNvSpPr>
                <p:nvPr/>
              </p:nvSpPr>
              <p:spPr bwMode="auto">
                <a:xfrm>
                  <a:off x="1678446" y="3452694"/>
                  <a:ext cx="322730" cy="564777"/>
                </a:xfrm>
                <a:custGeom>
                  <a:avLst/>
                  <a:gdLst>
                    <a:gd name="T0" fmla="*/ 12 w 144"/>
                    <a:gd name="T1" fmla="*/ 2 h 273"/>
                    <a:gd name="T2" fmla="*/ 6 w 144"/>
                    <a:gd name="T3" fmla="*/ 242 h 273"/>
                    <a:gd name="T4" fmla="*/ 26 w 144"/>
                    <a:gd name="T5" fmla="*/ 266 h 273"/>
                    <a:gd name="T6" fmla="*/ 77 w 144"/>
                    <a:gd name="T7" fmla="*/ 10 h 273"/>
                    <a:gd name="T8" fmla="*/ 108 w 144"/>
                    <a:gd name="T9" fmla="*/ 56 h 273"/>
                    <a:gd name="T10" fmla="*/ 119 w 144"/>
                    <a:gd name="T11" fmla="*/ 92 h 273"/>
                    <a:gd name="T12" fmla="*/ 120 w 144"/>
                    <a:gd name="T13" fmla="*/ 100 h 273"/>
                    <a:gd name="T14" fmla="*/ 32 w 144"/>
                    <a:gd name="T15" fmla="*/ 8 h 273"/>
                    <a:gd name="T16" fmla="*/ 15 w 144"/>
                    <a:gd name="T17" fmla="*/ 10 h 273"/>
                    <a:gd name="T18" fmla="*/ 63 w 144"/>
                    <a:gd name="T19" fmla="*/ 183 h 273"/>
                    <a:gd name="T20" fmla="*/ 46 w 144"/>
                    <a:gd name="T21" fmla="*/ 64 h 273"/>
                    <a:gd name="T22" fmla="*/ 13 w 144"/>
                    <a:gd name="T23" fmla="*/ 31 h 273"/>
                    <a:gd name="T24" fmla="*/ 45 w 144"/>
                    <a:gd name="T25" fmla="*/ 86 h 273"/>
                    <a:gd name="T26" fmla="*/ 44 w 144"/>
                    <a:gd name="T27" fmla="*/ 89 h 273"/>
                    <a:gd name="T28" fmla="*/ 29 w 144"/>
                    <a:gd name="T29" fmla="*/ 85 h 273"/>
                    <a:gd name="T30" fmla="*/ 31 w 144"/>
                    <a:gd name="T31" fmla="*/ 91 h 273"/>
                    <a:gd name="T32" fmla="*/ 29 w 144"/>
                    <a:gd name="T33" fmla="*/ 102 h 273"/>
                    <a:gd name="T34" fmla="*/ 12 w 144"/>
                    <a:gd name="T35" fmla="*/ 119 h 273"/>
                    <a:gd name="T36" fmla="*/ 45 w 144"/>
                    <a:gd name="T37" fmla="*/ 150 h 273"/>
                    <a:gd name="T38" fmla="*/ 37 w 144"/>
                    <a:gd name="T39" fmla="*/ 142 h 273"/>
                    <a:gd name="T40" fmla="*/ 24 w 144"/>
                    <a:gd name="T41" fmla="*/ 117 h 273"/>
                    <a:gd name="T42" fmla="*/ 12 w 144"/>
                    <a:gd name="T43" fmla="*/ 102 h 273"/>
                    <a:gd name="T44" fmla="*/ 45 w 144"/>
                    <a:gd name="T45" fmla="*/ 122 h 273"/>
                    <a:gd name="T46" fmla="*/ 12 w 144"/>
                    <a:gd name="T47" fmla="*/ 125 h 273"/>
                    <a:gd name="T48" fmla="*/ 46 w 144"/>
                    <a:gd name="T49" fmla="*/ 187 h 273"/>
                    <a:gd name="T50" fmla="*/ 16 w 144"/>
                    <a:gd name="T51" fmla="*/ 239 h 273"/>
                    <a:gd name="T52" fmla="*/ 26 w 144"/>
                    <a:gd name="T53" fmla="*/ 239 h 273"/>
                    <a:gd name="T54" fmla="*/ 14 w 144"/>
                    <a:gd name="T55" fmla="*/ 224 h 273"/>
                    <a:gd name="T56" fmla="*/ 31 w 144"/>
                    <a:gd name="T57" fmla="*/ 239 h 273"/>
                    <a:gd name="T58" fmla="*/ 14 w 144"/>
                    <a:gd name="T59" fmla="*/ 205 h 273"/>
                    <a:gd name="T60" fmla="*/ 45 w 144"/>
                    <a:gd name="T61" fmla="*/ 239 h 273"/>
                    <a:gd name="T62" fmla="*/ 69 w 144"/>
                    <a:gd name="T63" fmla="*/ 235 h 273"/>
                    <a:gd name="T64" fmla="*/ 12 w 144"/>
                    <a:gd name="T65" fmla="*/ 172 h 273"/>
                    <a:gd name="T66" fmla="*/ 52 w 144"/>
                    <a:gd name="T67" fmla="*/ 200 h 273"/>
                    <a:gd name="T68" fmla="*/ 56 w 144"/>
                    <a:gd name="T69" fmla="*/ 197 h 273"/>
                    <a:gd name="T70" fmla="*/ 84 w 144"/>
                    <a:gd name="T71" fmla="*/ 227 h 273"/>
                    <a:gd name="T72" fmla="*/ 76 w 144"/>
                    <a:gd name="T73" fmla="*/ 180 h 273"/>
                    <a:gd name="T74" fmla="*/ 93 w 144"/>
                    <a:gd name="T75" fmla="*/ 218 h 273"/>
                    <a:gd name="T76" fmla="*/ 77 w 144"/>
                    <a:gd name="T77" fmla="*/ 178 h 273"/>
                    <a:gd name="T78" fmla="*/ 102 w 144"/>
                    <a:gd name="T79" fmla="*/ 206 h 273"/>
                    <a:gd name="T80" fmla="*/ 85 w 144"/>
                    <a:gd name="T81" fmla="*/ 153 h 273"/>
                    <a:gd name="T82" fmla="*/ 86 w 144"/>
                    <a:gd name="T83" fmla="*/ 151 h 273"/>
                    <a:gd name="T84" fmla="*/ 113 w 144"/>
                    <a:gd name="T85" fmla="*/ 181 h 273"/>
                    <a:gd name="T86" fmla="*/ 88 w 144"/>
                    <a:gd name="T87" fmla="*/ 122 h 273"/>
                    <a:gd name="T88" fmla="*/ 119 w 144"/>
                    <a:gd name="T89" fmla="*/ 153 h 273"/>
                    <a:gd name="T90" fmla="*/ 103 w 144"/>
                    <a:gd name="T91" fmla="*/ 121 h 273"/>
                    <a:gd name="T92" fmla="*/ 120 w 144"/>
                    <a:gd name="T93" fmla="*/ 137 h 273"/>
                    <a:gd name="T94" fmla="*/ 87 w 144"/>
                    <a:gd name="T95"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73">
                      <a:moveTo>
                        <a:pt x="77" y="10"/>
                      </a:moveTo>
                      <a:cubicBezTo>
                        <a:pt x="68" y="3"/>
                        <a:pt x="54" y="1"/>
                        <a:pt x="43" y="1"/>
                      </a:cubicBezTo>
                      <a:cubicBezTo>
                        <a:pt x="43" y="1"/>
                        <a:pt x="43" y="1"/>
                        <a:pt x="42" y="1"/>
                      </a:cubicBezTo>
                      <a:cubicBezTo>
                        <a:pt x="32" y="0"/>
                        <a:pt x="22" y="0"/>
                        <a:pt x="12" y="2"/>
                      </a:cubicBezTo>
                      <a:cubicBezTo>
                        <a:pt x="11" y="3"/>
                        <a:pt x="10" y="3"/>
                        <a:pt x="9" y="4"/>
                      </a:cubicBezTo>
                      <a:cubicBezTo>
                        <a:pt x="8" y="3"/>
                        <a:pt x="6" y="4"/>
                        <a:pt x="6" y="6"/>
                      </a:cubicBezTo>
                      <a:cubicBezTo>
                        <a:pt x="0" y="44"/>
                        <a:pt x="3" y="84"/>
                        <a:pt x="3" y="122"/>
                      </a:cubicBezTo>
                      <a:cubicBezTo>
                        <a:pt x="3" y="162"/>
                        <a:pt x="4" y="202"/>
                        <a:pt x="6" y="242"/>
                      </a:cubicBezTo>
                      <a:cubicBezTo>
                        <a:pt x="6" y="244"/>
                        <a:pt x="7" y="245"/>
                        <a:pt x="8" y="246"/>
                      </a:cubicBezTo>
                      <a:cubicBezTo>
                        <a:pt x="8" y="247"/>
                        <a:pt x="8" y="247"/>
                        <a:pt x="9" y="248"/>
                      </a:cubicBezTo>
                      <a:cubicBezTo>
                        <a:pt x="12" y="251"/>
                        <a:pt x="15" y="254"/>
                        <a:pt x="18" y="257"/>
                      </a:cubicBezTo>
                      <a:cubicBezTo>
                        <a:pt x="20" y="260"/>
                        <a:pt x="23" y="263"/>
                        <a:pt x="26" y="266"/>
                      </a:cubicBezTo>
                      <a:cubicBezTo>
                        <a:pt x="28" y="267"/>
                        <a:pt x="30" y="266"/>
                        <a:pt x="31" y="265"/>
                      </a:cubicBezTo>
                      <a:cubicBezTo>
                        <a:pt x="58" y="273"/>
                        <a:pt x="87" y="255"/>
                        <a:pt x="106" y="236"/>
                      </a:cubicBezTo>
                      <a:cubicBezTo>
                        <a:pt x="127" y="214"/>
                        <a:pt x="136" y="187"/>
                        <a:pt x="139" y="157"/>
                      </a:cubicBezTo>
                      <a:cubicBezTo>
                        <a:pt x="144" y="106"/>
                        <a:pt x="137" y="26"/>
                        <a:pt x="77" y="10"/>
                      </a:cubicBezTo>
                      <a:close/>
                      <a:moveTo>
                        <a:pt x="108" y="56"/>
                      </a:moveTo>
                      <a:cubicBezTo>
                        <a:pt x="101" y="46"/>
                        <a:pt x="93" y="37"/>
                        <a:pt x="86" y="27"/>
                      </a:cubicBezTo>
                      <a:cubicBezTo>
                        <a:pt x="88" y="30"/>
                        <a:pt x="91" y="32"/>
                        <a:pt x="94" y="35"/>
                      </a:cubicBezTo>
                      <a:cubicBezTo>
                        <a:pt x="100" y="41"/>
                        <a:pt x="105" y="48"/>
                        <a:pt x="108" y="56"/>
                      </a:cubicBezTo>
                      <a:close/>
                      <a:moveTo>
                        <a:pt x="80" y="23"/>
                      </a:moveTo>
                      <a:cubicBezTo>
                        <a:pt x="80" y="23"/>
                        <a:pt x="80" y="23"/>
                        <a:pt x="80" y="24"/>
                      </a:cubicBezTo>
                      <a:cubicBezTo>
                        <a:pt x="91" y="39"/>
                        <a:pt x="102" y="57"/>
                        <a:pt x="114" y="71"/>
                      </a:cubicBezTo>
                      <a:cubicBezTo>
                        <a:pt x="116" y="78"/>
                        <a:pt x="118" y="85"/>
                        <a:pt x="119" y="92"/>
                      </a:cubicBezTo>
                      <a:cubicBezTo>
                        <a:pt x="102" y="64"/>
                        <a:pt x="79" y="37"/>
                        <a:pt x="56" y="12"/>
                      </a:cubicBezTo>
                      <a:cubicBezTo>
                        <a:pt x="65" y="15"/>
                        <a:pt x="73" y="18"/>
                        <a:pt x="80" y="23"/>
                      </a:cubicBezTo>
                      <a:close/>
                      <a:moveTo>
                        <a:pt x="52" y="11"/>
                      </a:moveTo>
                      <a:cubicBezTo>
                        <a:pt x="76" y="40"/>
                        <a:pt x="97" y="71"/>
                        <a:pt x="120" y="100"/>
                      </a:cubicBezTo>
                      <a:cubicBezTo>
                        <a:pt x="120" y="105"/>
                        <a:pt x="121" y="111"/>
                        <a:pt x="121" y="116"/>
                      </a:cubicBezTo>
                      <a:cubicBezTo>
                        <a:pt x="94" y="79"/>
                        <a:pt x="66" y="42"/>
                        <a:pt x="34" y="8"/>
                      </a:cubicBezTo>
                      <a:cubicBezTo>
                        <a:pt x="40" y="9"/>
                        <a:pt x="47" y="10"/>
                        <a:pt x="52" y="11"/>
                      </a:cubicBezTo>
                      <a:close/>
                      <a:moveTo>
                        <a:pt x="32" y="8"/>
                      </a:moveTo>
                      <a:cubicBezTo>
                        <a:pt x="45" y="24"/>
                        <a:pt x="58" y="40"/>
                        <a:pt x="70" y="56"/>
                      </a:cubicBezTo>
                      <a:cubicBezTo>
                        <a:pt x="66" y="52"/>
                        <a:pt x="61" y="49"/>
                        <a:pt x="55" y="47"/>
                      </a:cubicBezTo>
                      <a:cubicBezTo>
                        <a:pt x="53" y="46"/>
                        <a:pt x="52" y="47"/>
                        <a:pt x="51" y="47"/>
                      </a:cubicBezTo>
                      <a:cubicBezTo>
                        <a:pt x="40" y="34"/>
                        <a:pt x="28" y="21"/>
                        <a:pt x="15" y="10"/>
                      </a:cubicBezTo>
                      <a:cubicBezTo>
                        <a:pt x="20" y="9"/>
                        <a:pt x="26" y="8"/>
                        <a:pt x="32" y="8"/>
                      </a:cubicBezTo>
                      <a:close/>
                      <a:moveTo>
                        <a:pt x="66" y="65"/>
                      </a:moveTo>
                      <a:cubicBezTo>
                        <a:pt x="77" y="79"/>
                        <a:pt x="79" y="103"/>
                        <a:pt x="79" y="119"/>
                      </a:cubicBezTo>
                      <a:cubicBezTo>
                        <a:pt x="79" y="135"/>
                        <a:pt x="77" y="167"/>
                        <a:pt x="63" y="183"/>
                      </a:cubicBezTo>
                      <a:cubicBezTo>
                        <a:pt x="66" y="144"/>
                        <a:pt x="66" y="104"/>
                        <a:pt x="66" y="65"/>
                      </a:cubicBezTo>
                      <a:close/>
                      <a:moveTo>
                        <a:pt x="48" y="50"/>
                      </a:moveTo>
                      <a:cubicBezTo>
                        <a:pt x="48" y="50"/>
                        <a:pt x="48" y="50"/>
                        <a:pt x="48" y="50"/>
                      </a:cubicBezTo>
                      <a:cubicBezTo>
                        <a:pt x="47" y="55"/>
                        <a:pt x="47" y="60"/>
                        <a:pt x="46" y="64"/>
                      </a:cubicBezTo>
                      <a:cubicBezTo>
                        <a:pt x="37" y="51"/>
                        <a:pt x="25" y="39"/>
                        <a:pt x="13" y="28"/>
                      </a:cubicBezTo>
                      <a:cubicBezTo>
                        <a:pt x="14" y="22"/>
                        <a:pt x="13" y="17"/>
                        <a:pt x="13" y="11"/>
                      </a:cubicBezTo>
                      <a:cubicBezTo>
                        <a:pt x="25" y="24"/>
                        <a:pt x="37" y="37"/>
                        <a:pt x="48" y="50"/>
                      </a:cubicBezTo>
                      <a:close/>
                      <a:moveTo>
                        <a:pt x="13" y="31"/>
                      </a:moveTo>
                      <a:cubicBezTo>
                        <a:pt x="18" y="36"/>
                        <a:pt x="23" y="42"/>
                        <a:pt x="28" y="47"/>
                      </a:cubicBezTo>
                      <a:cubicBezTo>
                        <a:pt x="34" y="54"/>
                        <a:pt x="39" y="62"/>
                        <a:pt x="45" y="68"/>
                      </a:cubicBezTo>
                      <a:cubicBezTo>
                        <a:pt x="46" y="68"/>
                        <a:pt x="46" y="68"/>
                        <a:pt x="46" y="68"/>
                      </a:cubicBezTo>
                      <a:cubicBezTo>
                        <a:pt x="45" y="74"/>
                        <a:pt x="45" y="80"/>
                        <a:pt x="45" y="86"/>
                      </a:cubicBezTo>
                      <a:cubicBezTo>
                        <a:pt x="35" y="74"/>
                        <a:pt x="24" y="63"/>
                        <a:pt x="13" y="52"/>
                      </a:cubicBezTo>
                      <a:cubicBezTo>
                        <a:pt x="13" y="45"/>
                        <a:pt x="13" y="38"/>
                        <a:pt x="13" y="31"/>
                      </a:cubicBezTo>
                      <a:close/>
                      <a:moveTo>
                        <a:pt x="13" y="54"/>
                      </a:moveTo>
                      <a:cubicBezTo>
                        <a:pt x="23" y="66"/>
                        <a:pt x="33" y="78"/>
                        <a:pt x="44" y="89"/>
                      </a:cubicBezTo>
                      <a:cubicBezTo>
                        <a:pt x="44" y="89"/>
                        <a:pt x="45" y="90"/>
                        <a:pt x="45" y="89"/>
                      </a:cubicBezTo>
                      <a:cubicBezTo>
                        <a:pt x="45" y="94"/>
                        <a:pt x="45" y="98"/>
                        <a:pt x="45" y="102"/>
                      </a:cubicBezTo>
                      <a:cubicBezTo>
                        <a:pt x="43" y="100"/>
                        <a:pt x="40" y="96"/>
                        <a:pt x="38" y="95"/>
                      </a:cubicBezTo>
                      <a:cubicBezTo>
                        <a:pt x="35" y="92"/>
                        <a:pt x="32" y="89"/>
                        <a:pt x="29" y="85"/>
                      </a:cubicBezTo>
                      <a:cubicBezTo>
                        <a:pt x="23" y="79"/>
                        <a:pt x="18" y="73"/>
                        <a:pt x="12" y="67"/>
                      </a:cubicBezTo>
                      <a:cubicBezTo>
                        <a:pt x="12" y="63"/>
                        <a:pt x="12" y="59"/>
                        <a:pt x="13" y="54"/>
                      </a:cubicBezTo>
                      <a:close/>
                      <a:moveTo>
                        <a:pt x="12" y="70"/>
                      </a:moveTo>
                      <a:cubicBezTo>
                        <a:pt x="18" y="77"/>
                        <a:pt x="24" y="84"/>
                        <a:pt x="31" y="91"/>
                      </a:cubicBezTo>
                      <a:cubicBezTo>
                        <a:pt x="34" y="95"/>
                        <a:pt x="38" y="99"/>
                        <a:pt x="42" y="103"/>
                      </a:cubicBezTo>
                      <a:cubicBezTo>
                        <a:pt x="43" y="104"/>
                        <a:pt x="44" y="105"/>
                        <a:pt x="45" y="105"/>
                      </a:cubicBezTo>
                      <a:cubicBezTo>
                        <a:pt x="45" y="110"/>
                        <a:pt x="45" y="114"/>
                        <a:pt x="45" y="119"/>
                      </a:cubicBezTo>
                      <a:cubicBezTo>
                        <a:pt x="41" y="113"/>
                        <a:pt x="34" y="107"/>
                        <a:pt x="29" y="102"/>
                      </a:cubicBezTo>
                      <a:cubicBezTo>
                        <a:pt x="23" y="97"/>
                        <a:pt x="18" y="91"/>
                        <a:pt x="12" y="86"/>
                      </a:cubicBezTo>
                      <a:cubicBezTo>
                        <a:pt x="12" y="81"/>
                        <a:pt x="12" y="75"/>
                        <a:pt x="12" y="70"/>
                      </a:cubicBezTo>
                      <a:close/>
                      <a:moveTo>
                        <a:pt x="12" y="125"/>
                      </a:moveTo>
                      <a:cubicBezTo>
                        <a:pt x="12" y="123"/>
                        <a:pt x="12" y="121"/>
                        <a:pt x="12" y="119"/>
                      </a:cubicBezTo>
                      <a:cubicBezTo>
                        <a:pt x="18" y="126"/>
                        <a:pt x="24" y="133"/>
                        <a:pt x="31" y="140"/>
                      </a:cubicBezTo>
                      <a:cubicBezTo>
                        <a:pt x="33" y="143"/>
                        <a:pt x="38" y="149"/>
                        <a:pt x="42" y="151"/>
                      </a:cubicBezTo>
                      <a:cubicBezTo>
                        <a:pt x="43" y="152"/>
                        <a:pt x="43" y="152"/>
                        <a:pt x="44" y="152"/>
                      </a:cubicBezTo>
                      <a:cubicBezTo>
                        <a:pt x="45" y="152"/>
                        <a:pt x="46" y="151"/>
                        <a:pt x="45" y="150"/>
                      </a:cubicBezTo>
                      <a:cubicBezTo>
                        <a:pt x="45" y="150"/>
                        <a:pt x="45" y="150"/>
                        <a:pt x="45" y="149"/>
                      </a:cubicBezTo>
                      <a:cubicBezTo>
                        <a:pt x="45" y="148"/>
                        <a:pt x="44" y="148"/>
                        <a:pt x="44" y="148"/>
                      </a:cubicBezTo>
                      <a:cubicBezTo>
                        <a:pt x="44" y="148"/>
                        <a:pt x="44" y="148"/>
                        <a:pt x="44" y="148"/>
                      </a:cubicBezTo>
                      <a:cubicBezTo>
                        <a:pt x="42" y="147"/>
                        <a:pt x="39" y="143"/>
                        <a:pt x="37" y="142"/>
                      </a:cubicBezTo>
                      <a:cubicBezTo>
                        <a:pt x="34" y="139"/>
                        <a:pt x="31" y="136"/>
                        <a:pt x="28" y="133"/>
                      </a:cubicBezTo>
                      <a:cubicBezTo>
                        <a:pt x="23" y="127"/>
                        <a:pt x="17" y="122"/>
                        <a:pt x="12" y="117"/>
                      </a:cubicBezTo>
                      <a:cubicBezTo>
                        <a:pt x="12" y="113"/>
                        <a:pt x="12" y="109"/>
                        <a:pt x="12" y="104"/>
                      </a:cubicBezTo>
                      <a:cubicBezTo>
                        <a:pt x="16" y="109"/>
                        <a:pt x="20" y="113"/>
                        <a:pt x="24" y="117"/>
                      </a:cubicBezTo>
                      <a:cubicBezTo>
                        <a:pt x="30" y="124"/>
                        <a:pt x="36" y="131"/>
                        <a:pt x="43" y="136"/>
                      </a:cubicBezTo>
                      <a:cubicBezTo>
                        <a:pt x="44" y="137"/>
                        <a:pt x="46" y="136"/>
                        <a:pt x="45" y="134"/>
                      </a:cubicBezTo>
                      <a:cubicBezTo>
                        <a:pt x="40" y="128"/>
                        <a:pt x="33" y="122"/>
                        <a:pt x="27" y="117"/>
                      </a:cubicBezTo>
                      <a:cubicBezTo>
                        <a:pt x="22" y="112"/>
                        <a:pt x="17" y="106"/>
                        <a:pt x="12" y="102"/>
                      </a:cubicBezTo>
                      <a:cubicBezTo>
                        <a:pt x="12" y="97"/>
                        <a:pt x="12" y="93"/>
                        <a:pt x="12" y="89"/>
                      </a:cubicBezTo>
                      <a:cubicBezTo>
                        <a:pt x="17" y="94"/>
                        <a:pt x="22" y="99"/>
                        <a:pt x="27" y="104"/>
                      </a:cubicBezTo>
                      <a:cubicBezTo>
                        <a:pt x="32" y="110"/>
                        <a:pt x="38" y="117"/>
                        <a:pt x="45" y="122"/>
                      </a:cubicBezTo>
                      <a:cubicBezTo>
                        <a:pt x="45" y="122"/>
                        <a:pt x="45" y="122"/>
                        <a:pt x="45" y="122"/>
                      </a:cubicBezTo>
                      <a:cubicBezTo>
                        <a:pt x="45" y="137"/>
                        <a:pt x="46" y="153"/>
                        <a:pt x="46" y="168"/>
                      </a:cubicBezTo>
                      <a:cubicBezTo>
                        <a:pt x="35" y="157"/>
                        <a:pt x="23" y="147"/>
                        <a:pt x="12" y="135"/>
                      </a:cubicBezTo>
                      <a:cubicBezTo>
                        <a:pt x="12" y="135"/>
                        <a:pt x="12" y="135"/>
                        <a:pt x="12" y="135"/>
                      </a:cubicBezTo>
                      <a:cubicBezTo>
                        <a:pt x="12" y="132"/>
                        <a:pt x="12" y="128"/>
                        <a:pt x="12" y="125"/>
                      </a:cubicBezTo>
                      <a:close/>
                      <a:moveTo>
                        <a:pt x="12" y="137"/>
                      </a:moveTo>
                      <a:cubicBezTo>
                        <a:pt x="22" y="150"/>
                        <a:pt x="33" y="163"/>
                        <a:pt x="46" y="172"/>
                      </a:cubicBezTo>
                      <a:cubicBezTo>
                        <a:pt x="46" y="172"/>
                        <a:pt x="46" y="172"/>
                        <a:pt x="46" y="172"/>
                      </a:cubicBezTo>
                      <a:cubicBezTo>
                        <a:pt x="46" y="177"/>
                        <a:pt x="46" y="182"/>
                        <a:pt x="46" y="187"/>
                      </a:cubicBezTo>
                      <a:cubicBezTo>
                        <a:pt x="35" y="176"/>
                        <a:pt x="24" y="165"/>
                        <a:pt x="13" y="154"/>
                      </a:cubicBezTo>
                      <a:cubicBezTo>
                        <a:pt x="12" y="154"/>
                        <a:pt x="12" y="154"/>
                        <a:pt x="12" y="154"/>
                      </a:cubicBezTo>
                      <a:cubicBezTo>
                        <a:pt x="12" y="148"/>
                        <a:pt x="12" y="143"/>
                        <a:pt x="12" y="137"/>
                      </a:cubicBezTo>
                      <a:close/>
                      <a:moveTo>
                        <a:pt x="16" y="239"/>
                      </a:moveTo>
                      <a:cubicBezTo>
                        <a:pt x="15" y="238"/>
                        <a:pt x="15" y="238"/>
                        <a:pt x="14" y="238"/>
                      </a:cubicBezTo>
                      <a:cubicBezTo>
                        <a:pt x="14" y="234"/>
                        <a:pt x="14" y="231"/>
                        <a:pt x="14" y="227"/>
                      </a:cubicBezTo>
                      <a:cubicBezTo>
                        <a:pt x="17" y="230"/>
                        <a:pt x="20" y="233"/>
                        <a:pt x="23" y="236"/>
                      </a:cubicBezTo>
                      <a:cubicBezTo>
                        <a:pt x="24" y="237"/>
                        <a:pt x="25" y="238"/>
                        <a:pt x="26" y="239"/>
                      </a:cubicBezTo>
                      <a:cubicBezTo>
                        <a:pt x="23" y="239"/>
                        <a:pt x="19" y="239"/>
                        <a:pt x="16" y="239"/>
                      </a:cubicBezTo>
                      <a:close/>
                      <a:moveTo>
                        <a:pt x="31" y="239"/>
                      </a:moveTo>
                      <a:cubicBezTo>
                        <a:pt x="29" y="237"/>
                        <a:pt x="26" y="235"/>
                        <a:pt x="24" y="233"/>
                      </a:cubicBezTo>
                      <a:cubicBezTo>
                        <a:pt x="20" y="230"/>
                        <a:pt x="17" y="227"/>
                        <a:pt x="14" y="224"/>
                      </a:cubicBezTo>
                      <a:cubicBezTo>
                        <a:pt x="14" y="219"/>
                        <a:pt x="13" y="214"/>
                        <a:pt x="13" y="209"/>
                      </a:cubicBezTo>
                      <a:cubicBezTo>
                        <a:pt x="17" y="217"/>
                        <a:pt x="26" y="224"/>
                        <a:pt x="31" y="229"/>
                      </a:cubicBezTo>
                      <a:cubicBezTo>
                        <a:pt x="35" y="233"/>
                        <a:pt x="38" y="236"/>
                        <a:pt x="41" y="239"/>
                      </a:cubicBezTo>
                      <a:cubicBezTo>
                        <a:pt x="37" y="239"/>
                        <a:pt x="34" y="239"/>
                        <a:pt x="31" y="239"/>
                      </a:cubicBezTo>
                      <a:close/>
                      <a:moveTo>
                        <a:pt x="45" y="239"/>
                      </a:moveTo>
                      <a:cubicBezTo>
                        <a:pt x="43" y="237"/>
                        <a:pt x="42" y="236"/>
                        <a:pt x="41" y="235"/>
                      </a:cubicBezTo>
                      <a:cubicBezTo>
                        <a:pt x="38" y="232"/>
                        <a:pt x="35" y="229"/>
                        <a:pt x="32" y="226"/>
                      </a:cubicBezTo>
                      <a:cubicBezTo>
                        <a:pt x="27" y="220"/>
                        <a:pt x="16" y="213"/>
                        <a:pt x="14" y="205"/>
                      </a:cubicBezTo>
                      <a:cubicBezTo>
                        <a:pt x="14" y="205"/>
                        <a:pt x="13" y="205"/>
                        <a:pt x="13" y="204"/>
                      </a:cubicBezTo>
                      <a:cubicBezTo>
                        <a:pt x="13" y="201"/>
                        <a:pt x="13" y="197"/>
                        <a:pt x="13" y="194"/>
                      </a:cubicBezTo>
                      <a:cubicBezTo>
                        <a:pt x="27" y="209"/>
                        <a:pt x="41" y="225"/>
                        <a:pt x="55" y="239"/>
                      </a:cubicBezTo>
                      <a:cubicBezTo>
                        <a:pt x="52" y="239"/>
                        <a:pt x="48" y="239"/>
                        <a:pt x="45" y="239"/>
                      </a:cubicBezTo>
                      <a:close/>
                      <a:moveTo>
                        <a:pt x="60" y="238"/>
                      </a:moveTo>
                      <a:cubicBezTo>
                        <a:pt x="45" y="222"/>
                        <a:pt x="29" y="207"/>
                        <a:pt x="13" y="192"/>
                      </a:cubicBezTo>
                      <a:cubicBezTo>
                        <a:pt x="13" y="186"/>
                        <a:pt x="13" y="180"/>
                        <a:pt x="12" y="174"/>
                      </a:cubicBezTo>
                      <a:cubicBezTo>
                        <a:pt x="30" y="195"/>
                        <a:pt x="49" y="217"/>
                        <a:pt x="69" y="235"/>
                      </a:cubicBezTo>
                      <a:cubicBezTo>
                        <a:pt x="66" y="236"/>
                        <a:pt x="63" y="237"/>
                        <a:pt x="60" y="238"/>
                      </a:cubicBezTo>
                      <a:close/>
                      <a:moveTo>
                        <a:pt x="72" y="233"/>
                      </a:moveTo>
                      <a:cubicBezTo>
                        <a:pt x="54" y="212"/>
                        <a:pt x="33" y="193"/>
                        <a:pt x="13" y="172"/>
                      </a:cubicBezTo>
                      <a:cubicBezTo>
                        <a:pt x="13" y="172"/>
                        <a:pt x="13" y="172"/>
                        <a:pt x="12" y="172"/>
                      </a:cubicBezTo>
                      <a:cubicBezTo>
                        <a:pt x="12" y="166"/>
                        <a:pt x="12" y="161"/>
                        <a:pt x="12" y="156"/>
                      </a:cubicBezTo>
                      <a:cubicBezTo>
                        <a:pt x="24" y="168"/>
                        <a:pt x="35" y="181"/>
                        <a:pt x="47" y="194"/>
                      </a:cubicBezTo>
                      <a:cubicBezTo>
                        <a:pt x="47" y="195"/>
                        <a:pt x="47" y="196"/>
                        <a:pt x="47" y="197"/>
                      </a:cubicBezTo>
                      <a:cubicBezTo>
                        <a:pt x="47" y="200"/>
                        <a:pt x="50" y="201"/>
                        <a:pt x="52" y="200"/>
                      </a:cubicBezTo>
                      <a:cubicBezTo>
                        <a:pt x="61" y="210"/>
                        <a:pt x="71" y="220"/>
                        <a:pt x="81" y="229"/>
                      </a:cubicBezTo>
                      <a:cubicBezTo>
                        <a:pt x="78" y="230"/>
                        <a:pt x="75" y="232"/>
                        <a:pt x="72" y="233"/>
                      </a:cubicBezTo>
                      <a:close/>
                      <a:moveTo>
                        <a:pt x="84" y="227"/>
                      </a:moveTo>
                      <a:cubicBezTo>
                        <a:pt x="75" y="217"/>
                        <a:pt x="66" y="207"/>
                        <a:pt x="56" y="197"/>
                      </a:cubicBezTo>
                      <a:cubicBezTo>
                        <a:pt x="60" y="196"/>
                        <a:pt x="63" y="194"/>
                        <a:pt x="66" y="192"/>
                      </a:cubicBezTo>
                      <a:cubicBezTo>
                        <a:pt x="70" y="197"/>
                        <a:pt x="74" y="202"/>
                        <a:pt x="78" y="207"/>
                      </a:cubicBezTo>
                      <a:cubicBezTo>
                        <a:pt x="82" y="212"/>
                        <a:pt x="86" y="217"/>
                        <a:pt x="91" y="221"/>
                      </a:cubicBezTo>
                      <a:cubicBezTo>
                        <a:pt x="89" y="223"/>
                        <a:pt x="86" y="225"/>
                        <a:pt x="84" y="227"/>
                      </a:cubicBezTo>
                      <a:close/>
                      <a:moveTo>
                        <a:pt x="93" y="218"/>
                      </a:moveTo>
                      <a:cubicBezTo>
                        <a:pt x="89" y="214"/>
                        <a:pt x="85" y="210"/>
                        <a:pt x="81" y="206"/>
                      </a:cubicBezTo>
                      <a:cubicBezTo>
                        <a:pt x="77" y="201"/>
                        <a:pt x="72" y="196"/>
                        <a:pt x="68" y="191"/>
                      </a:cubicBezTo>
                      <a:cubicBezTo>
                        <a:pt x="71" y="188"/>
                        <a:pt x="74" y="184"/>
                        <a:pt x="76" y="180"/>
                      </a:cubicBezTo>
                      <a:cubicBezTo>
                        <a:pt x="81" y="186"/>
                        <a:pt x="86" y="192"/>
                        <a:pt x="91" y="197"/>
                      </a:cubicBezTo>
                      <a:cubicBezTo>
                        <a:pt x="94" y="201"/>
                        <a:pt x="96" y="204"/>
                        <a:pt x="99" y="207"/>
                      </a:cubicBezTo>
                      <a:cubicBezTo>
                        <a:pt x="100" y="207"/>
                        <a:pt x="100" y="208"/>
                        <a:pt x="100" y="208"/>
                      </a:cubicBezTo>
                      <a:cubicBezTo>
                        <a:pt x="98" y="212"/>
                        <a:pt x="96" y="215"/>
                        <a:pt x="93" y="218"/>
                      </a:cubicBezTo>
                      <a:close/>
                      <a:moveTo>
                        <a:pt x="102" y="206"/>
                      </a:moveTo>
                      <a:cubicBezTo>
                        <a:pt x="100" y="203"/>
                        <a:pt x="98" y="200"/>
                        <a:pt x="97" y="200"/>
                      </a:cubicBezTo>
                      <a:cubicBezTo>
                        <a:pt x="95" y="197"/>
                        <a:pt x="92" y="195"/>
                        <a:pt x="90" y="192"/>
                      </a:cubicBezTo>
                      <a:cubicBezTo>
                        <a:pt x="85" y="187"/>
                        <a:pt x="81" y="183"/>
                        <a:pt x="77" y="178"/>
                      </a:cubicBezTo>
                      <a:cubicBezTo>
                        <a:pt x="79" y="175"/>
                        <a:pt x="80" y="172"/>
                        <a:pt x="81" y="168"/>
                      </a:cubicBezTo>
                      <a:cubicBezTo>
                        <a:pt x="85" y="173"/>
                        <a:pt x="89" y="178"/>
                        <a:pt x="94" y="183"/>
                      </a:cubicBezTo>
                      <a:cubicBezTo>
                        <a:pt x="98" y="188"/>
                        <a:pt x="101" y="194"/>
                        <a:pt x="106" y="198"/>
                      </a:cubicBezTo>
                      <a:cubicBezTo>
                        <a:pt x="105" y="201"/>
                        <a:pt x="104" y="203"/>
                        <a:pt x="102" y="206"/>
                      </a:cubicBezTo>
                      <a:close/>
                      <a:moveTo>
                        <a:pt x="108" y="194"/>
                      </a:moveTo>
                      <a:cubicBezTo>
                        <a:pt x="104" y="190"/>
                        <a:pt x="100" y="186"/>
                        <a:pt x="96" y="182"/>
                      </a:cubicBezTo>
                      <a:cubicBezTo>
                        <a:pt x="92" y="177"/>
                        <a:pt x="87" y="171"/>
                        <a:pt x="82" y="166"/>
                      </a:cubicBezTo>
                      <a:cubicBezTo>
                        <a:pt x="83" y="162"/>
                        <a:pt x="84" y="158"/>
                        <a:pt x="85" y="153"/>
                      </a:cubicBezTo>
                      <a:cubicBezTo>
                        <a:pt x="93" y="164"/>
                        <a:pt x="102" y="175"/>
                        <a:pt x="111" y="185"/>
                      </a:cubicBezTo>
                      <a:cubicBezTo>
                        <a:pt x="110" y="188"/>
                        <a:pt x="109" y="191"/>
                        <a:pt x="108" y="194"/>
                      </a:cubicBezTo>
                      <a:close/>
                      <a:moveTo>
                        <a:pt x="113" y="181"/>
                      </a:moveTo>
                      <a:cubicBezTo>
                        <a:pt x="104" y="171"/>
                        <a:pt x="95" y="161"/>
                        <a:pt x="86" y="151"/>
                      </a:cubicBezTo>
                      <a:cubicBezTo>
                        <a:pt x="86" y="147"/>
                        <a:pt x="87" y="142"/>
                        <a:pt x="87" y="138"/>
                      </a:cubicBezTo>
                      <a:cubicBezTo>
                        <a:pt x="91" y="144"/>
                        <a:pt x="96" y="149"/>
                        <a:pt x="100" y="154"/>
                      </a:cubicBezTo>
                      <a:cubicBezTo>
                        <a:pt x="105" y="159"/>
                        <a:pt x="110" y="165"/>
                        <a:pt x="115" y="171"/>
                      </a:cubicBezTo>
                      <a:cubicBezTo>
                        <a:pt x="114" y="174"/>
                        <a:pt x="114" y="178"/>
                        <a:pt x="113" y="181"/>
                      </a:cubicBezTo>
                      <a:close/>
                      <a:moveTo>
                        <a:pt x="116" y="167"/>
                      </a:moveTo>
                      <a:cubicBezTo>
                        <a:pt x="112" y="162"/>
                        <a:pt x="108" y="157"/>
                        <a:pt x="104" y="152"/>
                      </a:cubicBezTo>
                      <a:cubicBezTo>
                        <a:pt x="98" y="147"/>
                        <a:pt x="93" y="141"/>
                        <a:pt x="88" y="136"/>
                      </a:cubicBezTo>
                      <a:cubicBezTo>
                        <a:pt x="88" y="130"/>
                        <a:pt x="88" y="126"/>
                        <a:pt x="88" y="122"/>
                      </a:cubicBezTo>
                      <a:cubicBezTo>
                        <a:pt x="88" y="121"/>
                        <a:pt x="88" y="121"/>
                        <a:pt x="88" y="121"/>
                      </a:cubicBezTo>
                      <a:cubicBezTo>
                        <a:pt x="97" y="134"/>
                        <a:pt x="107" y="147"/>
                        <a:pt x="118" y="158"/>
                      </a:cubicBezTo>
                      <a:cubicBezTo>
                        <a:pt x="117" y="161"/>
                        <a:pt x="117" y="164"/>
                        <a:pt x="116" y="167"/>
                      </a:cubicBezTo>
                      <a:close/>
                      <a:moveTo>
                        <a:pt x="119" y="153"/>
                      </a:moveTo>
                      <a:cubicBezTo>
                        <a:pt x="114" y="148"/>
                        <a:pt x="110" y="143"/>
                        <a:pt x="105" y="138"/>
                      </a:cubicBezTo>
                      <a:cubicBezTo>
                        <a:pt x="100" y="131"/>
                        <a:pt x="94" y="124"/>
                        <a:pt x="88" y="117"/>
                      </a:cubicBezTo>
                      <a:cubicBezTo>
                        <a:pt x="88" y="113"/>
                        <a:pt x="88" y="107"/>
                        <a:pt x="88" y="102"/>
                      </a:cubicBezTo>
                      <a:cubicBezTo>
                        <a:pt x="92" y="109"/>
                        <a:pt x="98" y="115"/>
                        <a:pt x="103" y="121"/>
                      </a:cubicBezTo>
                      <a:cubicBezTo>
                        <a:pt x="106" y="125"/>
                        <a:pt x="109" y="129"/>
                        <a:pt x="112" y="133"/>
                      </a:cubicBezTo>
                      <a:cubicBezTo>
                        <a:pt x="115" y="135"/>
                        <a:pt x="117" y="139"/>
                        <a:pt x="120" y="141"/>
                      </a:cubicBezTo>
                      <a:cubicBezTo>
                        <a:pt x="119" y="145"/>
                        <a:pt x="119" y="149"/>
                        <a:pt x="119" y="153"/>
                      </a:cubicBezTo>
                      <a:close/>
                      <a:moveTo>
                        <a:pt x="120" y="137"/>
                      </a:moveTo>
                      <a:cubicBezTo>
                        <a:pt x="120" y="136"/>
                        <a:pt x="119" y="135"/>
                        <a:pt x="118" y="134"/>
                      </a:cubicBezTo>
                      <a:cubicBezTo>
                        <a:pt x="117" y="132"/>
                        <a:pt x="115" y="130"/>
                        <a:pt x="114" y="129"/>
                      </a:cubicBezTo>
                      <a:cubicBezTo>
                        <a:pt x="111" y="125"/>
                        <a:pt x="107" y="121"/>
                        <a:pt x="104" y="117"/>
                      </a:cubicBezTo>
                      <a:cubicBezTo>
                        <a:pt x="98" y="111"/>
                        <a:pt x="93" y="104"/>
                        <a:pt x="87" y="98"/>
                      </a:cubicBezTo>
                      <a:cubicBezTo>
                        <a:pt x="86" y="86"/>
                        <a:pt x="82" y="73"/>
                        <a:pt x="76" y="63"/>
                      </a:cubicBezTo>
                      <a:cubicBezTo>
                        <a:pt x="91" y="83"/>
                        <a:pt x="106" y="103"/>
                        <a:pt x="121" y="123"/>
                      </a:cubicBezTo>
                      <a:cubicBezTo>
                        <a:pt x="121" y="128"/>
                        <a:pt x="120" y="132"/>
                        <a:pt x="120" y="1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8" name="Freeform 16"/>
                <p:cNvSpPr>
                  <a:spLocks noEditPoints="1"/>
                </p:cNvSpPr>
                <p:nvPr/>
              </p:nvSpPr>
              <p:spPr bwMode="auto">
                <a:xfrm>
                  <a:off x="2055979" y="3438993"/>
                  <a:ext cx="243569" cy="564777"/>
                </a:xfrm>
                <a:custGeom>
                  <a:avLst/>
                  <a:gdLst>
                    <a:gd name="T0" fmla="*/ 90 w 109"/>
                    <a:gd name="T1" fmla="*/ 204 h 273"/>
                    <a:gd name="T2" fmla="*/ 65 w 109"/>
                    <a:gd name="T3" fmla="*/ 182 h 273"/>
                    <a:gd name="T4" fmla="*/ 99 w 109"/>
                    <a:gd name="T5" fmla="*/ 132 h 273"/>
                    <a:gd name="T6" fmla="*/ 82 w 109"/>
                    <a:gd name="T7" fmla="*/ 123 h 273"/>
                    <a:gd name="T8" fmla="*/ 64 w 109"/>
                    <a:gd name="T9" fmla="*/ 104 h 273"/>
                    <a:gd name="T10" fmla="*/ 103 w 109"/>
                    <a:gd name="T11" fmla="*/ 50 h 273"/>
                    <a:gd name="T12" fmla="*/ 89 w 109"/>
                    <a:gd name="T13" fmla="*/ 3 h 273"/>
                    <a:gd name="T14" fmla="*/ 8 w 109"/>
                    <a:gd name="T15" fmla="*/ 5 h 273"/>
                    <a:gd name="T16" fmla="*/ 4 w 109"/>
                    <a:gd name="T17" fmla="*/ 249 h 273"/>
                    <a:gd name="T18" fmla="*/ 18 w 109"/>
                    <a:gd name="T19" fmla="*/ 269 h 273"/>
                    <a:gd name="T20" fmla="*/ 106 w 109"/>
                    <a:gd name="T21" fmla="*/ 266 h 273"/>
                    <a:gd name="T22" fmla="*/ 77 w 109"/>
                    <a:gd name="T23" fmla="*/ 141 h 273"/>
                    <a:gd name="T24" fmla="*/ 84 w 109"/>
                    <a:gd name="T25" fmla="*/ 23 h 273"/>
                    <a:gd name="T26" fmla="*/ 73 w 109"/>
                    <a:gd name="T27" fmla="*/ 22 h 273"/>
                    <a:gd name="T28" fmla="*/ 60 w 109"/>
                    <a:gd name="T29" fmla="*/ 13 h 273"/>
                    <a:gd name="T30" fmla="*/ 58 w 109"/>
                    <a:gd name="T31" fmla="*/ 24 h 273"/>
                    <a:gd name="T32" fmla="*/ 57 w 109"/>
                    <a:gd name="T33" fmla="*/ 27 h 273"/>
                    <a:gd name="T34" fmla="*/ 30 w 109"/>
                    <a:gd name="T35" fmla="*/ 13 h 273"/>
                    <a:gd name="T36" fmla="*/ 52 w 109"/>
                    <a:gd name="T37" fmla="*/ 39 h 273"/>
                    <a:gd name="T38" fmla="*/ 46 w 109"/>
                    <a:gd name="T39" fmla="*/ 45 h 273"/>
                    <a:gd name="T40" fmla="*/ 30 w 109"/>
                    <a:gd name="T41" fmla="*/ 32 h 273"/>
                    <a:gd name="T42" fmla="*/ 12 w 109"/>
                    <a:gd name="T43" fmla="*/ 12 h 273"/>
                    <a:gd name="T44" fmla="*/ 14 w 109"/>
                    <a:gd name="T45" fmla="*/ 34 h 273"/>
                    <a:gd name="T46" fmla="*/ 13 w 109"/>
                    <a:gd name="T47" fmla="*/ 54 h 273"/>
                    <a:gd name="T48" fmla="*/ 12 w 109"/>
                    <a:gd name="T49" fmla="*/ 61 h 273"/>
                    <a:gd name="T50" fmla="*/ 50 w 109"/>
                    <a:gd name="T51" fmla="*/ 125 h 273"/>
                    <a:gd name="T52" fmla="*/ 78 w 109"/>
                    <a:gd name="T53" fmla="*/ 160 h 273"/>
                    <a:gd name="T54" fmla="*/ 74 w 109"/>
                    <a:gd name="T55" fmla="*/ 160 h 273"/>
                    <a:gd name="T56" fmla="*/ 12 w 109"/>
                    <a:gd name="T57" fmla="*/ 90 h 273"/>
                    <a:gd name="T58" fmla="*/ 49 w 109"/>
                    <a:gd name="T59" fmla="*/ 162 h 273"/>
                    <a:gd name="T60" fmla="*/ 11 w 109"/>
                    <a:gd name="T61" fmla="*/ 148 h 273"/>
                    <a:gd name="T62" fmla="*/ 27 w 109"/>
                    <a:gd name="T63" fmla="*/ 162 h 273"/>
                    <a:gd name="T64" fmla="*/ 45 w 109"/>
                    <a:gd name="T65" fmla="*/ 166 h 273"/>
                    <a:gd name="T66" fmla="*/ 12 w 109"/>
                    <a:gd name="T67" fmla="*/ 249 h 273"/>
                    <a:gd name="T68" fmla="*/ 12 w 109"/>
                    <a:gd name="T69" fmla="*/ 249 h 273"/>
                    <a:gd name="T70" fmla="*/ 12 w 109"/>
                    <a:gd name="T71" fmla="*/ 220 h 273"/>
                    <a:gd name="T72" fmla="*/ 46 w 109"/>
                    <a:gd name="T73" fmla="*/ 250 h 273"/>
                    <a:gd name="T74" fmla="*/ 12 w 109"/>
                    <a:gd name="T75" fmla="*/ 205 h 273"/>
                    <a:gd name="T76" fmla="*/ 63 w 109"/>
                    <a:gd name="T77" fmla="*/ 250 h 273"/>
                    <a:gd name="T78" fmla="*/ 12 w 109"/>
                    <a:gd name="T79" fmla="*/ 203 h 273"/>
                    <a:gd name="T80" fmla="*/ 67 w 109"/>
                    <a:gd name="T81" fmla="*/ 245 h 273"/>
                    <a:gd name="T82" fmla="*/ 85 w 109"/>
                    <a:gd name="T83" fmla="*/ 250 h 273"/>
                    <a:gd name="T84" fmla="*/ 12 w 109"/>
                    <a:gd name="T85" fmla="*/ 187 h 273"/>
                    <a:gd name="T86" fmla="*/ 44 w 109"/>
                    <a:gd name="T87" fmla="*/ 211 h 273"/>
                    <a:gd name="T88" fmla="*/ 86 w 109"/>
                    <a:gd name="T89" fmla="*/ 234 h 273"/>
                    <a:gd name="T90" fmla="*/ 71 w 109"/>
                    <a:gd name="T91" fmla="*/ 211 h 273"/>
                    <a:gd name="T92" fmla="*/ 86 w 109"/>
                    <a:gd name="T93" fmla="*/ 222 h 273"/>
                    <a:gd name="T94" fmla="*/ 86 w 109"/>
                    <a:gd name="T95" fmla="*/ 2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273">
                      <a:moveTo>
                        <a:pt x="107" y="212"/>
                      </a:moveTo>
                      <a:cubicBezTo>
                        <a:pt x="107" y="211"/>
                        <a:pt x="106" y="211"/>
                        <a:pt x="106" y="210"/>
                      </a:cubicBezTo>
                      <a:cubicBezTo>
                        <a:pt x="103" y="209"/>
                        <a:pt x="101" y="208"/>
                        <a:pt x="98" y="207"/>
                      </a:cubicBezTo>
                      <a:cubicBezTo>
                        <a:pt x="95" y="206"/>
                        <a:pt x="92" y="205"/>
                        <a:pt x="90" y="204"/>
                      </a:cubicBezTo>
                      <a:cubicBezTo>
                        <a:pt x="88" y="204"/>
                        <a:pt x="88" y="204"/>
                        <a:pt x="87" y="205"/>
                      </a:cubicBezTo>
                      <a:cubicBezTo>
                        <a:pt x="79" y="204"/>
                        <a:pt x="72" y="203"/>
                        <a:pt x="64" y="202"/>
                      </a:cubicBezTo>
                      <a:cubicBezTo>
                        <a:pt x="64" y="202"/>
                        <a:pt x="64" y="202"/>
                        <a:pt x="64" y="202"/>
                      </a:cubicBezTo>
                      <a:cubicBezTo>
                        <a:pt x="64" y="195"/>
                        <a:pt x="64" y="188"/>
                        <a:pt x="65" y="182"/>
                      </a:cubicBezTo>
                      <a:cubicBezTo>
                        <a:pt x="74" y="182"/>
                        <a:pt x="84" y="182"/>
                        <a:pt x="93" y="179"/>
                      </a:cubicBezTo>
                      <a:cubicBezTo>
                        <a:pt x="94" y="179"/>
                        <a:pt x="95" y="177"/>
                        <a:pt x="94" y="176"/>
                      </a:cubicBezTo>
                      <a:cubicBezTo>
                        <a:pt x="94" y="176"/>
                        <a:pt x="94" y="176"/>
                        <a:pt x="94" y="176"/>
                      </a:cubicBezTo>
                      <a:cubicBezTo>
                        <a:pt x="97" y="161"/>
                        <a:pt x="97" y="147"/>
                        <a:pt x="99" y="132"/>
                      </a:cubicBezTo>
                      <a:cubicBezTo>
                        <a:pt x="99" y="132"/>
                        <a:pt x="98" y="131"/>
                        <a:pt x="98" y="131"/>
                      </a:cubicBezTo>
                      <a:cubicBezTo>
                        <a:pt x="98" y="130"/>
                        <a:pt x="98" y="130"/>
                        <a:pt x="97" y="129"/>
                      </a:cubicBezTo>
                      <a:cubicBezTo>
                        <a:pt x="94" y="126"/>
                        <a:pt x="89" y="125"/>
                        <a:pt x="85" y="124"/>
                      </a:cubicBezTo>
                      <a:cubicBezTo>
                        <a:pt x="84" y="123"/>
                        <a:pt x="83" y="123"/>
                        <a:pt x="82" y="123"/>
                      </a:cubicBezTo>
                      <a:cubicBezTo>
                        <a:pt x="77" y="122"/>
                        <a:pt x="73" y="121"/>
                        <a:pt x="68" y="121"/>
                      </a:cubicBezTo>
                      <a:cubicBezTo>
                        <a:pt x="67" y="121"/>
                        <a:pt x="66" y="121"/>
                        <a:pt x="64" y="121"/>
                      </a:cubicBezTo>
                      <a:cubicBezTo>
                        <a:pt x="64" y="117"/>
                        <a:pt x="64" y="114"/>
                        <a:pt x="64" y="110"/>
                      </a:cubicBezTo>
                      <a:cubicBezTo>
                        <a:pt x="64" y="108"/>
                        <a:pt x="64" y="106"/>
                        <a:pt x="64" y="104"/>
                      </a:cubicBezTo>
                      <a:cubicBezTo>
                        <a:pt x="65" y="98"/>
                        <a:pt x="64" y="92"/>
                        <a:pt x="64" y="85"/>
                      </a:cubicBezTo>
                      <a:cubicBezTo>
                        <a:pt x="65" y="76"/>
                        <a:pt x="65" y="67"/>
                        <a:pt x="65" y="57"/>
                      </a:cubicBezTo>
                      <a:cubicBezTo>
                        <a:pt x="77" y="57"/>
                        <a:pt x="89" y="56"/>
                        <a:pt x="101" y="55"/>
                      </a:cubicBezTo>
                      <a:cubicBezTo>
                        <a:pt x="104" y="55"/>
                        <a:pt x="105" y="52"/>
                        <a:pt x="103" y="50"/>
                      </a:cubicBezTo>
                      <a:cubicBezTo>
                        <a:pt x="105" y="38"/>
                        <a:pt x="104" y="27"/>
                        <a:pt x="104" y="15"/>
                      </a:cubicBezTo>
                      <a:cubicBezTo>
                        <a:pt x="104" y="13"/>
                        <a:pt x="102" y="12"/>
                        <a:pt x="100" y="13"/>
                      </a:cubicBezTo>
                      <a:cubicBezTo>
                        <a:pt x="99" y="11"/>
                        <a:pt x="98" y="10"/>
                        <a:pt x="96" y="9"/>
                      </a:cubicBezTo>
                      <a:cubicBezTo>
                        <a:pt x="94" y="7"/>
                        <a:pt x="91" y="5"/>
                        <a:pt x="89" y="3"/>
                      </a:cubicBezTo>
                      <a:cubicBezTo>
                        <a:pt x="88" y="3"/>
                        <a:pt x="87" y="3"/>
                        <a:pt x="87" y="3"/>
                      </a:cubicBezTo>
                      <a:cubicBezTo>
                        <a:pt x="81" y="0"/>
                        <a:pt x="70" y="3"/>
                        <a:pt x="64" y="4"/>
                      </a:cubicBezTo>
                      <a:cubicBezTo>
                        <a:pt x="46" y="4"/>
                        <a:pt x="28" y="3"/>
                        <a:pt x="10" y="4"/>
                      </a:cubicBezTo>
                      <a:cubicBezTo>
                        <a:pt x="10" y="4"/>
                        <a:pt x="9" y="4"/>
                        <a:pt x="8" y="5"/>
                      </a:cubicBezTo>
                      <a:cubicBezTo>
                        <a:pt x="8" y="5"/>
                        <a:pt x="7" y="5"/>
                        <a:pt x="7" y="5"/>
                      </a:cubicBezTo>
                      <a:cubicBezTo>
                        <a:pt x="0" y="20"/>
                        <a:pt x="3" y="42"/>
                        <a:pt x="3" y="58"/>
                      </a:cubicBezTo>
                      <a:cubicBezTo>
                        <a:pt x="3" y="79"/>
                        <a:pt x="3" y="100"/>
                        <a:pt x="3" y="122"/>
                      </a:cubicBezTo>
                      <a:cubicBezTo>
                        <a:pt x="3" y="164"/>
                        <a:pt x="2" y="207"/>
                        <a:pt x="4" y="249"/>
                      </a:cubicBezTo>
                      <a:cubicBezTo>
                        <a:pt x="4" y="250"/>
                        <a:pt x="4" y="250"/>
                        <a:pt x="4" y="251"/>
                      </a:cubicBezTo>
                      <a:cubicBezTo>
                        <a:pt x="3" y="252"/>
                        <a:pt x="3" y="253"/>
                        <a:pt x="4" y="254"/>
                      </a:cubicBezTo>
                      <a:cubicBezTo>
                        <a:pt x="7" y="260"/>
                        <a:pt x="12" y="265"/>
                        <a:pt x="17" y="269"/>
                      </a:cubicBezTo>
                      <a:cubicBezTo>
                        <a:pt x="18" y="269"/>
                        <a:pt x="18" y="269"/>
                        <a:pt x="18" y="269"/>
                      </a:cubicBezTo>
                      <a:cubicBezTo>
                        <a:pt x="19" y="270"/>
                        <a:pt x="19" y="270"/>
                        <a:pt x="20" y="270"/>
                      </a:cubicBezTo>
                      <a:cubicBezTo>
                        <a:pt x="45" y="273"/>
                        <a:pt x="74" y="273"/>
                        <a:pt x="99" y="270"/>
                      </a:cubicBezTo>
                      <a:cubicBezTo>
                        <a:pt x="100" y="270"/>
                        <a:pt x="101" y="269"/>
                        <a:pt x="102" y="268"/>
                      </a:cubicBezTo>
                      <a:cubicBezTo>
                        <a:pt x="103" y="269"/>
                        <a:pt x="105" y="268"/>
                        <a:pt x="106" y="266"/>
                      </a:cubicBezTo>
                      <a:cubicBezTo>
                        <a:pt x="108" y="249"/>
                        <a:pt x="109" y="232"/>
                        <a:pt x="109" y="215"/>
                      </a:cubicBezTo>
                      <a:cubicBezTo>
                        <a:pt x="109" y="213"/>
                        <a:pt x="108" y="212"/>
                        <a:pt x="107" y="212"/>
                      </a:cubicBezTo>
                      <a:close/>
                      <a:moveTo>
                        <a:pt x="78" y="128"/>
                      </a:moveTo>
                      <a:cubicBezTo>
                        <a:pt x="78" y="133"/>
                        <a:pt x="77" y="137"/>
                        <a:pt x="77" y="141"/>
                      </a:cubicBezTo>
                      <a:cubicBezTo>
                        <a:pt x="74" y="137"/>
                        <a:pt x="71" y="133"/>
                        <a:pt x="67" y="130"/>
                      </a:cubicBezTo>
                      <a:cubicBezTo>
                        <a:pt x="71" y="130"/>
                        <a:pt x="75" y="129"/>
                        <a:pt x="78" y="128"/>
                      </a:cubicBezTo>
                      <a:close/>
                      <a:moveTo>
                        <a:pt x="84" y="12"/>
                      </a:moveTo>
                      <a:cubicBezTo>
                        <a:pt x="82" y="16"/>
                        <a:pt x="84" y="19"/>
                        <a:pt x="84" y="23"/>
                      </a:cubicBezTo>
                      <a:cubicBezTo>
                        <a:pt x="84" y="27"/>
                        <a:pt x="85" y="31"/>
                        <a:pt x="85" y="35"/>
                      </a:cubicBezTo>
                      <a:cubicBezTo>
                        <a:pt x="85" y="35"/>
                        <a:pt x="85" y="35"/>
                        <a:pt x="85" y="35"/>
                      </a:cubicBezTo>
                      <a:cubicBezTo>
                        <a:pt x="85" y="35"/>
                        <a:pt x="85" y="35"/>
                        <a:pt x="85" y="35"/>
                      </a:cubicBezTo>
                      <a:cubicBezTo>
                        <a:pt x="82" y="30"/>
                        <a:pt x="77" y="26"/>
                        <a:pt x="73" y="22"/>
                      </a:cubicBezTo>
                      <a:cubicBezTo>
                        <a:pt x="70" y="19"/>
                        <a:pt x="67" y="16"/>
                        <a:pt x="63" y="13"/>
                      </a:cubicBezTo>
                      <a:cubicBezTo>
                        <a:pt x="64" y="13"/>
                        <a:pt x="64" y="13"/>
                        <a:pt x="64" y="13"/>
                      </a:cubicBezTo>
                      <a:cubicBezTo>
                        <a:pt x="69" y="13"/>
                        <a:pt x="79" y="10"/>
                        <a:pt x="84" y="12"/>
                      </a:cubicBezTo>
                      <a:close/>
                      <a:moveTo>
                        <a:pt x="60" y="13"/>
                      </a:moveTo>
                      <a:cubicBezTo>
                        <a:pt x="63" y="17"/>
                        <a:pt x="67" y="21"/>
                        <a:pt x="71" y="25"/>
                      </a:cubicBezTo>
                      <a:cubicBezTo>
                        <a:pt x="74" y="28"/>
                        <a:pt x="77" y="32"/>
                        <a:pt x="80" y="35"/>
                      </a:cubicBezTo>
                      <a:cubicBezTo>
                        <a:pt x="77" y="35"/>
                        <a:pt x="74" y="35"/>
                        <a:pt x="71" y="36"/>
                      </a:cubicBezTo>
                      <a:cubicBezTo>
                        <a:pt x="67" y="32"/>
                        <a:pt x="62" y="28"/>
                        <a:pt x="58" y="24"/>
                      </a:cubicBezTo>
                      <a:cubicBezTo>
                        <a:pt x="55" y="21"/>
                        <a:pt x="51" y="17"/>
                        <a:pt x="48" y="13"/>
                      </a:cubicBezTo>
                      <a:cubicBezTo>
                        <a:pt x="52" y="13"/>
                        <a:pt x="56" y="13"/>
                        <a:pt x="60" y="13"/>
                      </a:cubicBezTo>
                      <a:close/>
                      <a:moveTo>
                        <a:pt x="45" y="13"/>
                      </a:moveTo>
                      <a:cubicBezTo>
                        <a:pt x="49" y="18"/>
                        <a:pt x="53" y="23"/>
                        <a:pt x="57" y="27"/>
                      </a:cubicBezTo>
                      <a:cubicBezTo>
                        <a:pt x="60" y="30"/>
                        <a:pt x="63" y="33"/>
                        <a:pt x="66" y="36"/>
                      </a:cubicBezTo>
                      <a:cubicBezTo>
                        <a:pt x="63" y="36"/>
                        <a:pt x="59" y="37"/>
                        <a:pt x="56" y="38"/>
                      </a:cubicBezTo>
                      <a:cubicBezTo>
                        <a:pt x="52" y="33"/>
                        <a:pt x="47" y="30"/>
                        <a:pt x="43" y="26"/>
                      </a:cubicBezTo>
                      <a:cubicBezTo>
                        <a:pt x="39" y="21"/>
                        <a:pt x="34" y="17"/>
                        <a:pt x="30" y="13"/>
                      </a:cubicBezTo>
                      <a:cubicBezTo>
                        <a:pt x="35" y="13"/>
                        <a:pt x="40" y="13"/>
                        <a:pt x="45" y="13"/>
                      </a:cubicBezTo>
                      <a:close/>
                      <a:moveTo>
                        <a:pt x="26" y="13"/>
                      </a:moveTo>
                      <a:cubicBezTo>
                        <a:pt x="31" y="18"/>
                        <a:pt x="36" y="23"/>
                        <a:pt x="41" y="28"/>
                      </a:cubicBezTo>
                      <a:cubicBezTo>
                        <a:pt x="45" y="32"/>
                        <a:pt x="48" y="36"/>
                        <a:pt x="52" y="39"/>
                      </a:cubicBezTo>
                      <a:cubicBezTo>
                        <a:pt x="52" y="39"/>
                        <a:pt x="52" y="39"/>
                        <a:pt x="52" y="39"/>
                      </a:cubicBezTo>
                      <a:cubicBezTo>
                        <a:pt x="52" y="40"/>
                        <a:pt x="51" y="40"/>
                        <a:pt x="51" y="41"/>
                      </a:cubicBezTo>
                      <a:cubicBezTo>
                        <a:pt x="49" y="40"/>
                        <a:pt x="46" y="41"/>
                        <a:pt x="46" y="44"/>
                      </a:cubicBezTo>
                      <a:cubicBezTo>
                        <a:pt x="46" y="44"/>
                        <a:pt x="46" y="45"/>
                        <a:pt x="46" y="45"/>
                      </a:cubicBezTo>
                      <a:cubicBezTo>
                        <a:pt x="42" y="40"/>
                        <a:pt x="37" y="36"/>
                        <a:pt x="33" y="31"/>
                      </a:cubicBezTo>
                      <a:cubicBezTo>
                        <a:pt x="27" y="24"/>
                        <a:pt x="21" y="18"/>
                        <a:pt x="15" y="11"/>
                      </a:cubicBezTo>
                      <a:cubicBezTo>
                        <a:pt x="19" y="12"/>
                        <a:pt x="22" y="12"/>
                        <a:pt x="26" y="13"/>
                      </a:cubicBezTo>
                      <a:close/>
                      <a:moveTo>
                        <a:pt x="30" y="32"/>
                      </a:moveTo>
                      <a:cubicBezTo>
                        <a:pt x="35" y="38"/>
                        <a:pt x="40" y="45"/>
                        <a:pt x="46" y="50"/>
                      </a:cubicBezTo>
                      <a:cubicBezTo>
                        <a:pt x="45" y="56"/>
                        <a:pt x="45" y="62"/>
                        <a:pt x="45" y="67"/>
                      </a:cubicBezTo>
                      <a:cubicBezTo>
                        <a:pt x="35" y="55"/>
                        <a:pt x="25" y="43"/>
                        <a:pt x="14" y="31"/>
                      </a:cubicBezTo>
                      <a:cubicBezTo>
                        <a:pt x="14" y="24"/>
                        <a:pt x="14" y="18"/>
                        <a:pt x="12" y="12"/>
                      </a:cubicBezTo>
                      <a:cubicBezTo>
                        <a:pt x="18" y="19"/>
                        <a:pt x="24" y="25"/>
                        <a:pt x="30" y="32"/>
                      </a:cubicBezTo>
                      <a:close/>
                      <a:moveTo>
                        <a:pt x="45" y="87"/>
                      </a:moveTo>
                      <a:cubicBezTo>
                        <a:pt x="34" y="75"/>
                        <a:pt x="24" y="61"/>
                        <a:pt x="13" y="50"/>
                      </a:cubicBezTo>
                      <a:cubicBezTo>
                        <a:pt x="13" y="45"/>
                        <a:pt x="14" y="40"/>
                        <a:pt x="14" y="34"/>
                      </a:cubicBezTo>
                      <a:cubicBezTo>
                        <a:pt x="24" y="47"/>
                        <a:pt x="34" y="60"/>
                        <a:pt x="45" y="73"/>
                      </a:cubicBezTo>
                      <a:cubicBezTo>
                        <a:pt x="45" y="78"/>
                        <a:pt x="45" y="82"/>
                        <a:pt x="45" y="87"/>
                      </a:cubicBezTo>
                      <a:close/>
                      <a:moveTo>
                        <a:pt x="12" y="61"/>
                      </a:moveTo>
                      <a:cubicBezTo>
                        <a:pt x="12" y="59"/>
                        <a:pt x="13" y="56"/>
                        <a:pt x="13" y="54"/>
                      </a:cubicBezTo>
                      <a:cubicBezTo>
                        <a:pt x="22" y="68"/>
                        <a:pt x="34" y="81"/>
                        <a:pt x="45" y="93"/>
                      </a:cubicBezTo>
                      <a:cubicBezTo>
                        <a:pt x="45" y="97"/>
                        <a:pt x="45" y="102"/>
                        <a:pt x="46" y="106"/>
                      </a:cubicBezTo>
                      <a:cubicBezTo>
                        <a:pt x="34" y="94"/>
                        <a:pt x="23" y="82"/>
                        <a:pt x="12" y="69"/>
                      </a:cubicBezTo>
                      <a:cubicBezTo>
                        <a:pt x="12" y="66"/>
                        <a:pt x="12" y="64"/>
                        <a:pt x="12" y="61"/>
                      </a:cubicBezTo>
                      <a:close/>
                      <a:moveTo>
                        <a:pt x="12" y="73"/>
                      </a:moveTo>
                      <a:cubicBezTo>
                        <a:pt x="23" y="87"/>
                        <a:pt x="35" y="101"/>
                        <a:pt x="47" y="115"/>
                      </a:cubicBezTo>
                      <a:cubicBezTo>
                        <a:pt x="47" y="117"/>
                        <a:pt x="48" y="120"/>
                        <a:pt x="48" y="123"/>
                      </a:cubicBezTo>
                      <a:cubicBezTo>
                        <a:pt x="48" y="124"/>
                        <a:pt x="49" y="125"/>
                        <a:pt x="50" y="125"/>
                      </a:cubicBezTo>
                      <a:cubicBezTo>
                        <a:pt x="50" y="126"/>
                        <a:pt x="50" y="127"/>
                        <a:pt x="51" y="127"/>
                      </a:cubicBezTo>
                      <a:cubicBezTo>
                        <a:pt x="54" y="129"/>
                        <a:pt x="57" y="129"/>
                        <a:pt x="60" y="129"/>
                      </a:cubicBezTo>
                      <a:cubicBezTo>
                        <a:pt x="66" y="135"/>
                        <a:pt x="71" y="141"/>
                        <a:pt x="77" y="147"/>
                      </a:cubicBezTo>
                      <a:cubicBezTo>
                        <a:pt x="77" y="151"/>
                        <a:pt x="78" y="156"/>
                        <a:pt x="78" y="160"/>
                      </a:cubicBezTo>
                      <a:cubicBezTo>
                        <a:pt x="58" y="134"/>
                        <a:pt x="34" y="111"/>
                        <a:pt x="12" y="87"/>
                      </a:cubicBezTo>
                      <a:cubicBezTo>
                        <a:pt x="12" y="82"/>
                        <a:pt x="12" y="77"/>
                        <a:pt x="12" y="73"/>
                      </a:cubicBezTo>
                      <a:close/>
                      <a:moveTo>
                        <a:pt x="12" y="90"/>
                      </a:moveTo>
                      <a:cubicBezTo>
                        <a:pt x="31" y="114"/>
                        <a:pt x="51" y="140"/>
                        <a:pt x="74" y="160"/>
                      </a:cubicBezTo>
                      <a:cubicBezTo>
                        <a:pt x="70" y="160"/>
                        <a:pt x="67" y="161"/>
                        <a:pt x="64" y="161"/>
                      </a:cubicBezTo>
                      <a:cubicBezTo>
                        <a:pt x="63" y="161"/>
                        <a:pt x="63" y="161"/>
                        <a:pt x="62" y="161"/>
                      </a:cubicBezTo>
                      <a:cubicBezTo>
                        <a:pt x="46" y="143"/>
                        <a:pt x="29" y="125"/>
                        <a:pt x="12" y="108"/>
                      </a:cubicBezTo>
                      <a:cubicBezTo>
                        <a:pt x="12" y="102"/>
                        <a:pt x="12" y="96"/>
                        <a:pt x="12" y="90"/>
                      </a:cubicBezTo>
                      <a:close/>
                      <a:moveTo>
                        <a:pt x="11" y="122"/>
                      </a:moveTo>
                      <a:cubicBezTo>
                        <a:pt x="11" y="118"/>
                        <a:pt x="12" y="114"/>
                        <a:pt x="12" y="111"/>
                      </a:cubicBezTo>
                      <a:cubicBezTo>
                        <a:pt x="27" y="128"/>
                        <a:pt x="42" y="145"/>
                        <a:pt x="57" y="162"/>
                      </a:cubicBezTo>
                      <a:cubicBezTo>
                        <a:pt x="55" y="162"/>
                        <a:pt x="52" y="162"/>
                        <a:pt x="49" y="162"/>
                      </a:cubicBezTo>
                      <a:cubicBezTo>
                        <a:pt x="48" y="162"/>
                        <a:pt x="47" y="162"/>
                        <a:pt x="47" y="163"/>
                      </a:cubicBezTo>
                      <a:cubicBezTo>
                        <a:pt x="35" y="152"/>
                        <a:pt x="23" y="140"/>
                        <a:pt x="11" y="128"/>
                      </a:cubicBezTo>
                      <a:cubicBezTo>
                        <a:pt x="11" y="126"/>
                        <a:pt x="11" y="124"/>
                        <a:pt x="11" y="122"/>
                      </a:cubicBezTo>
                      <a:close/>
                      <a:moveTo>
                        <a:pt x="11" y="148"/>
                      </a:moveTo>
                      <a:cubicBezTo>
                        <a:pt x="16" y="154"/>
                        <a:pt x="21" y="159"/>
                        <a:pt x="26" y="164"/>
                      </a:cubicBezTo>
                      <a:cubicBezTo>
                        <a:pt x="30" y="169"/>
                        <a:pt x="35" y="175"/>
                        <a:pt x="41" y="179"/>
                      </a:cubicBezTo>
                      <a:cubicBezTo>
                        <a:pt x="42" y="179"/>
                        <a:pt x="43" y="178"/>
                        <a:pt x="42" y="177"/>
                      </a:cubicBezTo>
                      <a:cubicBezTo>
                        <a:pt x="38" y="171"/>
                        <a:pt x="32" y="167"/>
                        <a:pt x="27" y="162"/>
                      </a:cubicBezTo>
                      <a:cubicBezTo>
                        <a:pt x="22" y="157"/>
                        <a:pt x="17" y="151"/>
                        <a:pt x="12" y="146"/>
                      </a:cubicBezTo>
                      <a:cubicBezTo>
                        <a:pt x="12" y="146"/>
                        <a:pt x="11" y="146"/>
                        <a:pt x="11" y="146"/>
                      </a:cubicBezTo>
                      <a:cubicBezTo>
                        <a:pt x="11" y="141"/>
                        <a:pt x="11" y="136"/>
                        <a:pt x="11" y="131"/>
                      </a:cubicBezTo>
                      <a:cubicBezTo>
                        <a:pt x="21" y="144"/>
                        <a:pt x="33" y="156"/>
                        <a:pt x="45" y="166"/>
                      </a:cubicBezTo>
                      <a:cubicBezTo>
                        <a:pt x="43" y="175"/>
                        <a:pt x="42" y="185"/>
                        <a:pt x="41" y="194"/>
                      </a:cubicBezTo>
                      <a:cubicBezTo>
                        <a:pt x="31" y="185"/>
                        <a:pt x="21" y="176"/>
                        <a:pt x="11" y="167"/>
                      </a:cubicBezTo>
                      <a:cubicBezTo>
                        <a:pt x="11" y="160"/>
                        <a:pt x="11" y="154"/>
                        <a:pt x="11" y="148"/>
                      </a:cubicBezTo>
                      <a:close/>
                      <a:moveTo>
                        <a:pt x="12" y="249"/>
                      </a:moveTo>
                      <a:cubicBezTo>
                        <a:pt x="12" y="245"/>
                        <a:pt x="12" y="240"/>
                        <a:pt x="12" y="236"/>
                      </a:cubicBezTo>
                      <a:cubicBezTo>
                        <a:pt x="15" y="239"/>
                        <a:pt x="18" y="242"/>
                        <a:pt x="22" y="245"/>
                      </a:cubicBezTo>
                      <a:cubicBezTo>
                        <a:pt x="23" y="246"/>
                        <a:pt x="25" y="248"/>
                        <a:pt x="27" y="249"/>
                      </a:cubicBezTo>
                      <a:cubicBezTo>
                        <a:pt x="22" y="249"/>
                        <a:pt x="14" y="250"/>
                        <a:pt x="12" y="249"/>
                      </a:cubicBezTo>
                      <a:close/>
                      <a:moveTo>
                        <a:pt x="31" y="249"/>
                      </a:moveTo>
                      <a:cubicBezTo>
                        <a:pt x="29" y="247"/>
                        <a:pt x="26" y="244"/>
                        <a:pt x="23" y="242"/>
                      </a:cubicBezTo>
                      <a:cubicBezTo>
                        <a:pt x="19" y="239"/>
                        <a:pt x="16" y="236"/>
                        <a:pt x="12" y="233"/>
                      </a:cubicBezTo>
                      <a:cubicBezTo>
                        <a:pt x="12" y="229"/>
                        <a:pt x="12" y="224"/>
                        <a:pt x="12" y="220"/>
                      </a:cubicBezTo>
                      <a:cubicBezTo>
                        <a:pt x="19" y="228"/>
                        <a:pt x="27" y="235"/>
                        <a:pt x="34" y="243"/>
                      </a:cubicBezTo>
                      <a:cubicBezTo>
                        <a:pt x="37" y="245"/>
                        <a:pt x="39" y="247"/>
                        <a:pt x="42" y="250"/>
                      </a:cubicBezTo>
                      <a:cubicBezTo>
                        <a:pt x="38" y="250"/>
                        <a:pt x="35" y="249"/>
                        <a:pt x="31" y="249"/>
                      </a:cubicBezTo>
                      <a:close/>
                      <a:moveTo>
                        <a:pt x="46" y="250"/>
                      </a:moveTo>
                      <a:cubicBezTo>
                        <a:pt x="44" y="247"/>
                        <a:pt x="42" y="245"/>
                        <a:pt x="41" y="245"/>
                      </a:cubicBezTo>
                      <a:cubicBezTo>
                        <a:pt x="38" y="242"/>
                        <a:pt x="34" y="238"/>
                        <a:pt x="31" y="235"/>
                      </a:cubicBezTo>
                      <a:cubicBezTo>
                        <a:pt x="25" y="229"/>
                        <a:pt x="18" y="223"/>
                        <a:pt x="12" y="218"/>
                      </a:cubicBezTo>
                      <a:cubicBezTo>
                        <a:pt x="12" y="213"/>
                        <a:pt x="12" y="209"/>
                        <a:pt x="12" y="205"/>
                      </a:cubicBezTo>
                      <a:cubicBezTo>
                        <a:pt x="20" y="214"/>
                        <a:pt x="29" y="222"/>
                        <a:pt x="37" y="230"/>
                      </a:cubicBezTo>
                      <a:cubicBezTo>
                        <a:pt x="44" y="237"/>
                        <a:pt x="51" y="244"/>
                        <a:pt x="58" y="250"/>
                      </a:cubicBezTo>
                      <a:cubicBezTo>
                        <a:pt x="54" y="250"/>
                        <a:pt x="50" y="250"/>
                        <a:pt x="46" y="250"/>
                      </a:cubicBezTo>
                      <a:close/>
                      <a:moveTo>
                        <a:pt x="63" y="250"/>
                      </a:moveTo>
                      <a:cubicBezTo>
                        <a:pt x="56" y="241"/>
                        <a:pt x="47" y="234"/>
                        <a:pt x="38" y="226"/>
                      </a:cubicBezTo>
                      <a:cubicBezTo>
                        <a:pt x="34" y="222"/>
                        <a:pt x="30" y="218"/>
                        <a:pt x="26" y="215"/>
                      </a:cubicBezTo>
                      <a:cubicBezTo>
                        <a:pt x="23" y="212"/>
                        <a:pt x="20" y="210"/>
                        <a:pt x="18" y="207"/>
                      </a:cubicBezTo>
                      <a:cubicBezTo>
                        <a:pt x="18" y="207"/>
                        <a:pt x="14" y="204"/>
                        <a:pt x="12" y="203"/>
                      </a:cubicBezTo>
                      <a:cubicBezTo>
                        <a:pt x="12" y="198"/>
                        <a:pt x="12" y="194"/>
                        <a:pt x="12" y="189"/>
                      </a:cubicBezTo>
                      <a:cubicBezTo>
                        <a:pt x="22" y="200"/>
                        <a:pt x="32" y="210"/>
                        <a:pt x="43" y="221"/>
                      </a:cubicBezTo>
                      <a:cubicBezTo>
                        <a:pt x="48" y="226"/>
                        <a:pt x="53" y="231"/>
                        <a:pt x="58" y="235"/>
                      </a:cubicBezTo>
                      <a:cubicBezTo>
                        <a:pt x="61" y="238"/>
                        <a:pt x="64" y="242"/>
                        <a:pt x="67" y="245"/>
                      </a:cubicBezTo>
                      <a:cubicBezTo>
                        <a:pt x="68" y="245"/>
                        <a:pt x="71" y="248"/>
                        <a:pt x="74" y="250"/>
                      </a:cubicBezTo>
                      <a:cubicBezTo>
                        <a:pt x="71" y="250"/>
                        <a:pt x="67" y="250"/>
                        <a:pt x="63" y="250"/>
                      </a:cubicBezTo>
                      <a:close/>
                      <a:moveTo>
                        <a:pt x="85" y="250"/>
                      </a:moveTo>
                      <a:cubicBezTo>
                        <a:pt x="85" y="250"/>
                        <a:pt x="85" y="250"/>
                        <a:pt x="85" y="250"/>
                      </a:cubicBezTo>
                      <a:cubicBezTo>
                        <a:pt x="83" y="250"/>
                        <a:pt x="81" y="250"/>
                        <a:pt x="79" y="250"/>
                      </a:cubicBezTo>
                      <a:cubicBezTo>
                        <a:pt x="77" y="247"/>
                        <a:pt x="74" y="245"/>
                        <a:pt x="72" y="244"/>
                      </a:cubicBezTo>
                      <a:cubicBezTo>
                        <a:pt x="65" y="237"/>
                        <a:pt x="58" y="230"/>
                        <a:pt x="51" y="224"/>
                      </a:cubicBezTo>
                      <a:cubicBezTo>
                        <a:pt x="38" y="211"/>
                        <a:pt x="25" y="199"/>
                        <a:pt x="12" y="187"/>
                      </a:cubicBezTo>
                      <a:cubicBezTo>
                        <a:pt x="12" y="181"/>
                        <a:pt x="12" y="175"/>
                        <a:pt x="11" y="169"/>
                      </a:cubicBezTo>
                      <a:cubicBezTo>
                        <a:pt x="21" y="180"/>
                        <a:pt x="31" y="191"/>
                        <a:pt x="40" y="201"/>
                      </a:cubicBezTo>
                      <a:cubicBezTo>
                        <a:pt x="40" y="203"/>
                        <a:pt x="41" y="205"/>
                        <a:pt x="42" y="206"/>
                      </a:cubicBezTo>
                      <a:cubicBezTo>
                        <a:pt x="40" y="208"/>
                        <a:pt x="41" y="211"/>
                        <a:pt x="44" y="211"/>
                      </a:cubicBezTo>
                      <a:cubicBezTo>
                        <a:pt x="46" y="211"/>
                        <a:pt x="48" y="211"/>
                        <a:pt x="50" y="211"/>
                      </a:cubicBezTo>
                      <a:cubicBezTo>
                        <a:pt x="61" y="223"/>
                        <a:pt x="73" y="235"/>
                        <a:pt x="85" y="245"/>
                      </a:cubicBezTo>
                      <a:cubicBezTo>
                        <a:pt x="85" y="247"/>
                        <a:pt x="85" y="248"/>
                        <a:pt x="85" y="250"/>
                      </a:cubicBezTo>
                      <a:close/>
                      <a:moveTo>
                        <a:pt x="86" y="234"/>
                      </a:moveTo>
                      <a:cubicBezTo>
                        <a:pt x="86" y="236"/>
                        <a:pt x="86" y="238"/>
                        <a:pt x="86" y="240"/>
                      </a:cubicBezTo>
                      <a:cubicBezTo>
                        <a:pt x="77" y="230"/>
                        <a:pt x="67" y="220"/>
                        <a:pt x="58" y="210"/>
                      </a:cubicBezTo>
                      <a:cubicBezTo>
                        <a:pt x="58" y="210"/>
                        <a:pt x="58" y="210"/>
                        <a:pt x="58" y="210"/>
                      </a:cubicBezTo>
                      <a:cubicBezTo>
                        <a:pt x="62" y="211"/>
                        <a:pt x="67" y="211"/>
                        <a:pt x="71" y="211"/>
                      </a:cubicBezTo>
                      <a:cubicBezTo>
                        <a:pt x="74" y="214"/>
                        <a:pt x="76" y="217"/>
                        <a:pt x="79" y="219"/>
                      </a:cubicBezTo>
                      <a:cubicBezTo>
                        <a:pt x="81" y="222"/>
                        <a:pt x="83" y="225"/>
                        <a:pt x="86" y="227"/>
                      </a:cubicBezTo>
                      <a:cubicBezTo>
                        <a:pt x="86" y="230"/>
                        <a:pt x="86" y="232"/>
                        <a:pt x="86" y="234"/>
                      </a:cubicBezTo>
                      <a:close/>
                      <a:moveTo>
                        <a:pt x="86" y="222"/>
                      </a:moveTo>
                      <a:cubicBezTo>
                        <a:pt x="85" y="221"/>
                        <a:pt x="83" y="219"/>
                        <a:pt x="82" y="218"/>
                      </a:cubicBezTo>
                      <a:cubicBezTo>
                        <a:pt x="79" y="216"/>
                        <a:pt x="77" y="214"/>
                        <a:pt x="75" y="212"/>
                      </a:cubicBezTo>
                      <a:cubicBezTo>
                        <a:pt x="79" y="212"/>
                        <a:pt x="83" y="212"/>
                        <a:pt x="86" y="212"/>
                      </a:cubicBezTo>
                      <a:cubicBezTo>
                        <a:pt x="86" y="215"/>
                        <a:pt x="86" y="219"/>
                        <a:pt x="86" y="22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9" name="Freeform 17"/>
                <p:cNvSpPr>
                  <a:spLocks noEditPoints="1"/>
                </p:cNvSpPr>
                <p:nvPr/>
              </p:nvSpPr>
              <p:spPr bwMode="auto">
                <a:xfrm>
                  <a:off x="2389364" y="3438993"/>
                  <a:ext cx="383622" cy="557165"/>
                </a:xfrm>
                <a:custGeom>
                  <a:avLst/>
                  <a:gdLst>
                    <a:gd name="T0" fmla="*/ 104 w 171"/>
                    <a:gd name="T1" fmla="*/ 16 h 269"/>
                    <a:gd name="T2" fmla="*/ 89 w 171"/>
                    <a:gd name="T3" fmla="*/ 3 h 269"/>
                    <a:gd name="T4" fmla="*/ 41 w 171"/>
                    <a:gd name="T5" fmla="*/ 3 h 269"/>
                    <a:gd name="T6" fmla="*/ 2 w 171"/>
                    <a:gd name="T7" fmla="*/ 251 h 269"/>
                    <a:gd name="T8" fmla="*/ 17 w 171"/>
                    <a:gd name="T9" fmla="*/ 266 h 269"/>
                    <a:gd name="T10" fmla="*/ 59 w 171"/>
                    <a:gd name="T11" fmla="*/ 258 h 269"/>
                    <a:gd name="T12" fmla="*/ 107 w 171"/>
                    <a:gd name="T13" fmla="*/ 231 h 269"/>
                    <a:gd name="T14" fmla="*/ 118 w 171"/>
                    <a:gd name="T15" fmla="*/ 257 h 269"/>
                    <a:gd name="T16" fmla="*/ 168 w 171"/>
                    <a:gd name="T17" fmla="*/ 264 h 269"/>
                    <a:gd name="T18" fmla="*/ 98 w 171"/>
                    <a:gd name="T19" fmla="*/ 151 h 269"/>
                    <a:gd name="T20" fmla="*/ 94 w 171"/>
                    <a:gd name="T21" fmla="*/ 131 h 269"/>
                    <a:gd name="T22" fmla="*/ 97 w 171"/>
                    <a:gd name="T23" fmla="*/ 146 h 269"/>
                    <a:gd name="T24" fmla="*/ 93 w 171"/>
                    <a:gd name="T25" fmla="*/ 127 h 269"/>
                    <a:gd name="T26" fmla="*/ 96 w 171"/>
                    <a:gd name="T27" fmla="*/ 179 h 269"/>
                    <a:gd name="T28" fmla="*/ 96 w 171"/>
                    <a:gd name="T29" fmla="*/ 179 h 269"/>
                    <a:gd name="T30" fmla="*/ 87 w 171"/>
                    <a:gd name="T31" fmla="*/ 104 h 269"/>
                    <a:gd name="T32" fmla="*/ 85 w 171"/>
                    <a:gd name="T33" fmla="*/ 9 h 269"/>
                    <a:gd name="T34" fmla="*/ 85 w 171"/>
                    <a:gd name="T35" fmla="*/ 9 h 269"/>
                    <a:gd name="T36" fmla="*/ 46 w 171"/>
                    <a:gd name="T37" fmla="*/ 8 h 269"/>
                    <a:gd name="T38" fmla="*/ 109 w 171"/>
                    <a:gd name="T39" fmla="*/ 101 h 269"/>
                    <a:gd name="T40" fmla="*/ 67 w 171"/>
                    <a:gd name="T41" fmla="*/ 53 h 269"/>
                    <a:gd name="T42" fmla="*/ 42 w 171"/>
                    <a:gd name="T43" fmla="*/ 31 h 269"/>
                    <a:gd name="T44" fmla="*/ 42 w 171"/>
                    <a:gd name="T45" fmla="*/ 31 h 269"/>
                    <a:gd name="T46" fmla="*/ 51 w 171"/>
                    <a:gd name="T47" fmla="*/ 81 h 269"/>
                    <a:gd name="T48" fmla="*/ 48 w 171"/>
                    <a:gd name="T49" fmla="*/ 81 h 269"/>
                    <a:gd name="T50" fmla="*/ 36 w 171"/>
                    <a:gd name="T51" fmla="*/ 84 h 269"/>
                    <a:gd name="T52" fmla="*/ 55 w 171"/>
                    <a:gd name="T53" fmla="*/ 124 h 269"/>
                    <a:gd name="T54" fmla="*/ 46 w 171"/>
                    <a:gd name="T55" fmla="*/ 118 h 269"/>
                    <a:gd name="T56" fmla="*/ 31 w 171"/>
                    <a:gd name="T57" fmla="*/ 119 h 269"/>
                    <a:gd name="T58" fmla="*/ 40 w 171"/>
                    <a:gd name="T59" fmla="*/ 134 h 269"/>
                    <a:gd name="T60" fmla="*/ 29 w 171"/>
                    <a:gd name="T61" fmla="*/ 134 h 269"/>
                    <a:gd name="T62" fmla="*/ 46 w 171"/>
                    <a:gd name="T63" fmla="*/ 170 h 269"/>
                    <a:gd name="T64" fmla="*/ 11 w 171"/>
                    <a:gd name="T65" fmla="*/ 238 h 269"/>
                    <a:gd name="T66" fmla="*/ 27 w 171"/>
                    <a:gd name="T67" fmla="*/ 248 h 269"/>
                    <a:gd name="T68" fmla="*/ 13 w 171"/>
                    <a:gd name="T69" fmla="*/ 227 h 269"/>
                    <a:gd name="T70" fmla="*/ 43 w 171"/>
                    <a:gd name="T71" fmla="*/ 249 h 269"/>
                    <a:gd name="T72" fmla="*/ 16 w 171"/>
                    <a:gd name="T73" fmla="*/ 213 h 269"/>
                    <a:gd name="T74" fmla="*/ 44 w 171"/>
                    <a:gd name="T75" fmla="*/ 239 h 269"/>
                    <a:gd name="T76" fmla="*/ 45 w 171"/>
                    <a:gd name="T77" fmla="*/ 229 h 269"/>
                    <a:gd name="T78" fmla="*/ 19 w 171"/>
                    <a:gd name="T79" fmla="*/ 197 h 269"/>
                    <a:gd name="T80" fmla="*/ 54 w 171"/>
                    <a:gd name="T81" fmla="*/ 216 h 269"/>
                    <a:gd name="T82" fmla="*/ 24 w 171"/>
                    <a:gd name="T83" fmla="*/ 169 h 269"/>
                    <a:gd name="T84" fmla="*/ 68 w 171"/>
                    <a:gd name="T85" fmla="*/ 214 h 269"/>
                    <a:gd name="T86" fmla="*/ 46 w 171"/>
                    <a:gd name="T87" fmla="*/ 186 h 269"/>
                    <a:gd name="T88" fmla="*/ 73 w 171"/>
                    <a:gd name="T89" fmla="*/ 214 h 269"/>
                    <a:gd name="T90" fmla="*/ 96 w 171"/>
                    <a:gd name="T91" fmla="*/ 213 h 269"/>
                    <a:gd name="T92" fmla="*/ 130 w 171"/>
                    <a:gd name="T93" fmla="*/ 246 h 269"/>
                    <a:gd name="T94" fmla="*/ 113 w 171"/>
                    <a:gd name="T95" fmla="*/ 223 h 269"/>
                    <a:gd name="T96" fmla="*/ 102 w 171"/>
                    <a:gd name="T97" fmla="*/ 212 h 269"/>
                    <a:gd name="T98" fmla="*/ 138 w 171"/>
                    <a:gd name="T99" fmla="*/ 235 h 269"/>
                    <a:gd name="T100" fmla="*/ 100 w 171"/>
                    <a:gd name="T101" fmla="*/ 187 h 269"/>
                    <a:gd name="T102" fmla="*/ 103 w 171"/>
                    <a:gd name="T103" fmla="*/ 17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269">
                      <a:moveTo>
                        <a:pt x="168" y="258"/>
                      </a:moveTo>
                      <a:cubicBezTo>
                        <a:pt x="162" y="218"/>
                        <a:pt x="149" y="178"/>
                        <a:pt x="138" y="139"/>
                      </a:cubicBezTo>
                      <a:cubicBezTo>
                        <a:pt x="127" y="98"/>
                        <a:pt x="116" y="58"/>
                        <a:pt x="105" y="17"/>
                      </a:cubicBezTo>
                      <a:cubicBezTo>
                        <a:pt x="105" y="16"/>
                        <a:pt x="104" y="16"/>
                        <a:pt x="104" y="16"/>
                      </a:cubicBezTo>
                      <a:cubicBezTo>
                        <a:pt x="104" y="15"/>
                        <a:pt x="104" y="14"/>
                        <a:pt x="103" y="14"/>
                      </a:cubicBezTo>
                      <a:cubicBezTo>
                        <a:pt x="101" y="12"/>
                        <a:pt x="99" y="11"/>
                        <a:pt x="97" y="10"/>
                      </a:cubicBezTo>
                      <a:cubicBezTo>
                        <a:pt x="94" y="8"/>
                        <a:pt x="92" y="6"/>
                        <a:pt x="91" y="4"/>
                      </a:cubicBezTo>
                      <a:cubicBezTo>
                        <a:pt x="91" y="3"/>
                        <a:pt x="90" y="3"/>
                        <a:pt x="89" y="3"/>
                      </a:cubicBezTo>
                      <a:cubicBezTo>
                        <a:pt x="89" y="3"/>
                        <a:pt x="89" y="3"/>
                        <a:pt x="88" y="3"/>
                      </a:cubicBezTo>
                      <a:cubicBezTo>
                        <a:pt x="88" y="2"/>
                        <a:pt x="87" y="1"/>
                        <a:pt x="85" y="1"/>
                      </a:cubicBezTo>
                      <a:cubicBezTo>
                        <a:pt x="72" y="0"/>
                        <a:pt x="56" y="0"/>
                        <a:pt x="43" y="2"/>
                      </a:cubicBezTo>
                      <a:cubicBezTo>
                        <a:pt x="42" y="2"/>
                        <a:pt x="41" y="2"/>
                        <a:pt x="41" y="3"/>
                      </a:cubicBezTo>
                      <a:cubicBezTo>
                        <a:pt x="40" y="3"/>
                        <a:pt x="38" y="4"/>
                        <a:pt x="38" y="6"/>
                      </a:cubicBezTo>
                      <a:cubicBezTo>
                        <a:pt x="33" y="49"/>
                        <a:pt x="27" y="91"/>
                        <a:pt x="21" y="134"/>
                      </a:cubicBezTo>
                      <a:cubicBezTo>
                        <a:pt x="15" y="173"/>
                        <a:pt x="6" y="211"/>
                        <a:pt x="2" y="251"/>
                      </a:cubicBezTo>
                      <a:cubicBezTo>
                        <a:pt x="2" y="251"/>
                        <a:pt x="2" y="251"/>
                        <a:pt x="2" y="251"/>
                      </a:cubicBezTo>
                      <a:cubicBezTo>
                        <a:pt x="2" y="251"/>
                        <a:pt x="2" y="251"/>
                        <a:pt x="2" y="251"/>
                      </a:cubicBezTo>
                      <a:cubicBezTo>
                        <a:pt x="1" y="252"/>
                        <a:pt x="0" y="254"/>
                        <a:pt x="1" y="255"/>
                      </a:cubicBezTo>
                      <a:cubicBezTo>
                        <a:pt x="4" y="257"/>
                        <a:pt x="6" y="259"/>
                        <a:pt x="9" y="261"/>
                      </a:cubicBezTo>
                      <a:cubicBezTo>
                        <a:pt x="11" y="263"/>
                        <a:pt x="14" y="266"/>
                        <a:pt x="17" y="266"/>
                      </a:cubicBezTo>
                      <a:cubicBezTo>
                        <a:pt x="18" y="266"/>
                        <a:pt x="18" y="265"/>
                        <a:pt x="19" y="265"/>
                      </a:cubicBezTo>
                      <a:cubicBezTo>
                        <a:pt x="24" y="265"/>
                        <a:pt x="29" y="266"/>
                        <a:pt x="33" y="266"/>
                      </a:cubicBezTo>
                      <a:cubicBezTo>
                        <a:pt x="38" y="266"/>
                        <a:pt x="44" y="266"/>
                        <a:pt x="48" y="265"/>
                      </a:cubicBezTo>
                      <a:cubicBezTo>
                        <a:pt x="53" y="266"/>
                        <a:pt x="57" y="263"/>
                        <a:pt x="59" y="258"/>
                      </a:cubicBezTo>
                      <a:cubicBezTo>
                        <a:pt x="61" y="254"/>
                        <a:pt x="62" y="249"/>
                        <a:pt x="63" y="245"/>
                      </a:cubicBezTo>
                      <a:cubicBezTo>
                        <a:pt x="65" y="241"/>
                        <a:pt x="66" y="237"/>
                        <a:pt x="67" y="232"/>
                      </a:cubicBezTo>
                      <a:cubicBezTo>
                        <a:pt x="72" y="232"/>
                        <a:pt x="76" y="232"/>
                        <a:pt x="81" y="232"/>
                      </a:cubicBezTo>
                      <a:cubicBezTo>
                        <a:pt x="90" y="232"/>
                        <a:pt x="99" y="232"/>
                        <a:pt x="107" y="231"/>
                      </a:cubicBezTo>
                      <a:cubicBezTo>
                        <a:pt x="109" y="237"/>
                        <a:pt x="112" y="244"/>
                        <a:pt x="114" y="250"/>
                      </a:cubicBezTo>
                      <a:cubicBezTo>
                        <a:pt x="114" y="251"/>
                        <a:pt x="114" y="251"/>
                        <a:pt x="114" y="251"/>
                      </a:cubicBezTo>
                      <a:cubicBezTo>
                        <a:pt x="114" y="251"/>
                        <a:pt x="114" y="252"/>
                        <a:pt x="114" y="252"/>
                      </a:cubicBezTo>
                      <a:cubicBezTo>
                        <a:pt x="114" y="254"/>
                        <a:pt x="116" y="256"/>
                        <a:pt x="118" y="257"/>
                      </a:cubicBezTo>
                      <a:cubicBezTo>
                        <a:pt x="120" y="262"/>
                        <a:pt x="123" y="265"/>
                        <a:pt x="127" y="267"/>
                      </a:cubicBezTo>
                      <a:cubicBezTo>
                        <a:pt x="132" y="269"/>
                        <a:pt x="136" y="269"/>
                        <a:pt x="141" y="268"/>
                      </a:cubicBezTo>
                      <a:cubicBezTo>
                        <a:pt x="145" y="268"/>
                        <a:pt x="150" y="268"/>
                        <a:pt x="154" y="267"/>
                      </a:cubicBezTo>
                      <a:cubicBezTo>
                        <a:pt x="159" y="266"/>
                        <a:pt x="163" y="266"/>
                        <a:pt x="168" y="264"/>
                      </a:cubicBezTo>
                      <a:cubicBezTo>
                        <a:pt x="171" y="264"/>
                        <a:pt x="171" y="259"/>
                        <a:pt x="168" y="258"/>
                      </a:cubicBezTo>
                      <a:close/>
                      <a:moveTo>
                        <a:pt x="138" y="209"/>
                      </a:moveTo>
                      <a:cubicBezTo>
                        <a:pt x="127" y="195"/>
                        <a:pt x="114" y="182"/>
                        <a:pt x="102" y="169"/>
                      </a:cubicBezTo>
                      <a:cubicBezTo>
                        <a:pt x="101" y="163"/>
                        <a:pt x="100" y="157"/>
                        <a:pt x="98" y="151"/>
                      </a:cubicBezTo>
                      <a:cubicBezTo>
                        <a:pt x="109" y="163"/>
                        <a:pt x="120" y="176"/>
                        <a:pt x="132" y="188"/>
                      </a:cubicBezTo>
                      <a:cubicBezTo>
                        <a:pt x="134" y="195"/>
                        <a:pt x="136" y="202"/>
                        <a:pt x="138" y="209"/>
                      </a:cubicBezTo>
                      <a:close/>
                      <a:moveTo>
                        <a:pt x="97" y="146"/>
                      </a:moveTo>
                      <a:cubicBezTo>
                        <a:pt x="96" y="141"/>
                        <a:pt x="95" y="136"/>
                        <a:pt x="94" y="131"/>
                      </a:cubicBezTo>
                      <a:cubicBezTo>
                        <a:pt x="97" y="135"/>
                        <a:pt x="100" y="137"/>
                        <a:pt x="102" y="139"/>
                      </a:cubicBezTo>
                      <a:cubicBezTo>
                        <a:pt x="110" y="148"/>
                        <a:pt x="118" y="158"/>
                        <a:pt x="127" y="167"/>
                      </a:cubicBezTo>
                      <a:cubicBezTo>
                        <a:pt x="128" y="171"/>
                        <a:pt x="129" y="176"/>
                        <a:pt x="130" y="180"/>
                      </a:cubicBezTo>
                      <a:cubicBezTo>
                        <a:pt x="120" y="168"/>
                        <a:pt x="108" y="157"/>
                        <a:pt x="97" y="146"/>
                      </a:cubicBezTo>
                      <a:close/>
                      <a:moveTo>
                        <a:pt x="125" y="160"/>
                      </a:moveTo>
                      <a:cubicBezTo>
                        <a:pt x="120" y="154"/>
                        <a:pt x="115" y="149"/>
                        <a:pt x="110" y="144"/>
                      </a:cubicBezTo>
                      <a:cubicBezTo>
                        <a:pt x="107" y="140"/>
                        <a:pt x="103" y="136"/>
                        <a:pt x="100" y="133"/>
                      </a:cubicBezTo>
                      <a:cubicBezTo>
                        <a:pt x="99" y="132"/>
                        <a:pt x="96" y="129"/>
                        <a:pt x="93" y="127"/>
                      </a:cubicBezTo>
                      <a:cubicBezTo>
                        <a:pt x="91" y="120"/>
                        <a:pt x="90" y="114"/>
                        <a:pt x="88" y="107"/>
                      </a:cubicBezTo>
                      <a:cubicBezTo>
                        <a:pt x="99" y="119"/>
                        <a:pt x="109" y="131"/>
                        <a:pt x="120" y="143"/>
                      </a:cubicBezTo>
                      <a:cubicBezTo>
                        <a:pt x="122" y="148"/>
                        <a:pt x="123" y="154"/>
                        <a:pt x="125" y="160"/>
                      </a:cubicBezTo>
                      <a:close/>
                      <a:moveTo>
                        <a:pt x="96" y="179"/>
                      </a:moveTo>
                      <a:cubicBezTo>
                        <a:pt x="89" y="179"/>
                        <a:pt x="81" y="180"/>
                        <a:pt x="74" y="181"/>
                      </a:cubicBezTo>
                      <a:cubicBezTo>
                        <a:pt x="71" y="181"/>
                        <a:pt x="69" y="182"/>
                        <a:pt x="66" y="182"/>
                      </a:cubicBezTo>
                      <a:cubicBezTo>
                        <a:pt x="72" y="154"/>
                        <a:pt x="75" y="125"/>
                        <a:pt x="77" y="97"/>
                      </a:cubicBezTo>
                      <a:cubicBezTo>
                        <a:pt x="83" y="124"/>
                        <a:pt x="90" y="152"/>
                        <a:pt x="96" y="179"/>
                      </a:cubicBezTo>
                      <a:close/>
                      <a:moveTo>
                        <a:pt x="116" y="125"/>
                      </a:moveTo>
                      <a:cubicBezTo>
                        <a:pt x="117" y="128"/>
                        <a:pt x="118" y="132"/>
                        <a:pt x="119" y="136"/>
                      </a:cubicBezTo>
                      <a:cubicBezTo>
                        <a:pt x="108" y="125"/>
                        <a:pt x="98" y="114"/>
                        <a:pt x="88" y="104"/>
                      </a:cubicBezTo>
                      <a:cubicBezTo>
                        <a:pt x="88" y="104"/>
                        <a:pt x="87" y="104"/>
                        <a:pt x="87" y="104"/>
                      </a:cubicBezTo>
                      <a:cubicBezTo>
                        <a:pt x="84" y="94"/>
                        <a:pt x="82" y="83"/>
                        <a:pt x="78" y="74"/>
                      </a:cubicBezTo>
                      <a:cubicBezTo>
                        <a:pt x="89" y="86"/>
                        <a:pt x="100" y="98"/>
                        <a:pt x="112" y="110"/>
                      </a:cubicBezTo>
                      <a:cubicBezTo>
                        <a:pt x="113" y="115"/>
                        <a:pt x="114" y="120"/>
                        <a:pt x="116" y="125"/>
                      </a:cubicBezTo>
                      <a:close/>
                      <a:moveTo>
                        <a:pt x="85" y="9"/>
                      </a:moveTo>
                      <a:cubicBezTo>
                        <a:pt x="85" y="9"/>
                        <a:pt x="86" y="9"/>
                        <a:pt x="86" y="9"/>
                      </a:cubicBezTo>
                      <a:cubicBezTo>
                        <a:pt x="87" y="15"/>
                        <a:pt x="88" y="21"/>
                        <a:pt x="89" y="28"/>
                      </a:cubicBezTo>
                      <a:cubicBezTo>
                        <a:pt x="83" y="21"/>
                        <a:pt x="76" y="15"/>
                        <a:pt x="69" y="9"/>
                      </a:cubicBezTo>
                      <a:cubicBezTo>
                        <a:pt x="75" y="9"/>
                        <a:pt x="80" y="9"/>
                        <a:pt x="85" y="9"/>
                      </a:cubicBezTo>
                      <a:close/>
                      <a:moveTo>
                        <a:pt x="65" y="9"/>
                      </a:moveTo>
                      <a:cubicBezTo>
                        <a:pt x="74" y="18"/>
                        <a:pt x="82" y="27"/>
                        <a:pt x="91" y="35"/>
                      </a:cubicBezTo>
                      <a:cubicBezTo>
                        <a:pt x="92" y="42"/>
                        <a:pt x="94" y="50"/>
                        <a:pt x="96" y="58"/>
                      </a:cubicBezTo>
                      <a:cubicBezTo>
                        <a:pt x="80" y="41"/>
                        <a:pt x="63" y="25"/>
                        <a:pt x="46" y="8"/>
                      </a:cubicBezTo>
                      <a:cubicBezTo>
                        <a:pt x="53" y="9"/>
                        <a:pt x="59" y="9"/>
                        <a:pt x="65" y="9"/>
                      </a:cubicBezTo>
                      <a:close/>
                      <a:moveTo>
                        <a:pt x="45" y="9"/>
                      </a:moveTo>
                      <a:cubicBezTo>
                        <a:pt x="62" y="28"/>
                        <a:pt x="80" y="47"/>
                        <a:pt x="98" y="65"/>
                      </a:cubicBezTo>
                      <a:cubicBezTo>
                        <a:pt x="102" y="77"/>
                        <a:pt x="106" y="89"/>
                        <a:pt x="109" y="101"/>
                      </a:cubicBezTo>
                      <a:cubicBezTo>
                        <a:pt x="98" y="88"/>
                        <a:pt x="86" y="75"/>
                        <a:pt x="74" y="62"/>
                      </a:cubicBezTo>
                      <a:cubicBezTo>
                        <a:pt x="74" y="60"/>
                        <a:pt x="73" y="58"/>
                        <a:pt x="72" y="55"/>
                      </a:cubicBezTo>
                      <a:cubicBezTo>
                        <a:pt x="72" y="55"/>
                        <a:pt x="71" y="54"/>
                        <a:pt x="71" y="54"/>
                      </a:cubicBezTo>
                      <a:cubicBezTo>
                        <a:pt x="70" y="53"/>
                        <a:pt x="68" y="53"/>
                        <a:pt x="67" y="53"/>
                      </a:cubicBezTo>
                      <a:cubicBezTo>
                        <a:pt x="59" y="45"/>
                        <a:pt x="51" y="37"/>
                        <a:pt x="43" y="29"/>
                      </a:cubicBezTo>
                      <a:cubicBezTo>
                        <a:pt x="43" y="29"/>
                        <a:pt x="43" y="29"/>
                        <a:pt x="43" y="29"/>
                      </a:cubicBezTo>
                      <a:cubicBezTo>
                        <a:pt x="44" y="22"/>
                        <a:pt x="44" y="16"/>
                        <a:pt x="45" y="9"/>
                      </a:cubicBezTo>
                      <a:close/>
                      <a:moveTo>
                        <a:pt x="42" y="31"/>
                      </a:moveTo>
                      <a:cubicBezTo>
                        <a:pt x="50" y="40"/>
                        <a:pt x="57" y="49"/>
                        <a:pt x="65" y="58"/>
                      </a:cubicBezTo>
                      <a:cubicBezTo>
                        <a:pt x="64" y="63"/>
                        <a:pt x="63" y="69"/>
                        <a:pt x="62" y="74"/>
                      </a:cubicBezTo>
                      <a:cubicBezTo>
                        <a:pt x="56" y="65"/>
                        <a:pt x="48" y="57"/>
                        <a:pt x="40" y="48"/>
                      </a:cubicBezTo>
                      <a:cubicBezTo>
                        <a:pt x="41" y="43"/>
                        <a:pt x="42" y="37"/>
                        <a:pt x="42" y="31"/>
                      </a:cubicBezTo>
                      <a:close/>
                      <a:moveTo>
                        <a:pt x="40" y="52"/>
                      </a:moveTo>
                      <a:cubicBezTo>
                        <a:pt x="47" y="61"/>
                        <a:pt x="54" y="71"/>
                        <a:pt x="62" y="79"/>
                      </a:cubicBezTo>
                      <a:cubicBezTo>
                        <a:pt x="61" y="83"/>
                        <a:pt x="61" y="87"/>
                        <a:pt x="60" y="90"/>
                      </a:cubicBezTo>
                      <a:cubicBezTo>
                        <a:pt x="57" y="87"/>
                        <a:pt x="54" y="84"/>
                        <a:pt x="51" y="81"/>
                      </a:cubicBezTo>
                      <a:cubicBezTo>
                        <a:pt x="47" y="76"/>
                        <a:pt x="42" y="71"/>
                        <a:pt x="38" y="65"/>
                      </a:cubicBezTo>
                      <a:cubicBezTo>
                        <a:pt x="39" y="61"/>
                        <a:pt x="39" y="56"/>
                        <a:pt x="40" y="52"/>
                      </a:cubicBezTo>
                      <a:close/>
                      <a:moveTo>
                        <a:pt x="38" y="68"/>
                      </a:moveTo>
                      <a:cubicBezTo>
                        <a:pt x="41" y="72"/>
                        <a:pt x="44" y="77"/>
                        <a:pt x="48" y="81"/>
                      </a:cubicBezTo>
                      <a:cubicBezTo>
                        <a:pt x="51" y="85"/>
                        <a:pt x="55" y="91"/>
                        <a:pt x="59" y="95"/>
                      </a:cubicBezTo>
                      <a:cubicBezTo>
                        <a:pt x="59" y="99"/>
                        <a:pt x="58" y="104"/>
                        <a:pt x="58" y="109"/>
                      </a:cubicBezTo>
                      <a:cubicBezTo>
                        <a:pt x="54" y="106"/>
                        <a:pt x="51" y="103"/>
                        <a:pt x="49" y="100"/>
                      </a:cubicBezTo>
                      <a:cubicBezTo>
                        <a:pt x="44" y="95"/>
                        <a:pt x="40" y="90"/>
                        <a:pt x="36" y="84"/>
                      </a:cubicBezTo>
                      <a:cubicBezTo>
                        <a:pt x="37" y="79"/>
                        <a:pt x="37" y="73"/>
                        <a:pt x="38" y="68"/>
                      </a:cubicBezTo>
                      <a:close/>
                      <a:moveTo>
                        <a:pt x="36" y="87"/>
                      </a:moveTo>
                      <a:cubicBezTo>
                        <a:pt x="41" y="96"/>
                        <a:pt x="48" y="106"/>
                        <a:pt x="57" y="113"/>
                      </a:cubicBezTo>
                      <a:cubicBezTo>
                        <a:pt x="56" y="117"/>
                        <a:pt x="56" y="121"/>
                        <a:pt x="55" y="124"/>
                      </a:cubicBezTo>
                      <a:cubicBezTo>
                        <a:pt x="53" y="122"/>
                        <a:pt x="50" y="119"/>
                        <a:pt x="48" y="117"/>
                      </a:cubicBezTo>
                      <a:cubicBezTo>
                        <a:pt x="44" y="112"/>
                        <a:pt x="40" y="108"/>
                        <a:pt x="36" y="104"/>
                      </a:cubicBezTo>
                      <a:cubicBezTo>
                        <a:pt x="35" y="104"/>
                        <a:pt x="35" y="105"/>
                        <a:pt x="35" y="105"/>
                      </a:cubicBezTo>
                      <a:cubicBezTo>
                        <a:pt x="38" y="110"/>
                        <a:pt x="42" y="114"/>
                        <a:pt x="46" y="118"/>
                      </a:cubicBezTo>
                      <a:cubicBezTo>
                        <a:pt x="49" y="121"/>
                        <a:pt x="52" y="124"/>
                        <a:pt x="55" y="128"/>
                      </a:cubicBezTo>
                      <a:cubicBezTo>
                        <a:pt x="54" y="133"/>
                        <a:pt x="53" y="138"/>
                        <a:pt x="52" y="144"/>
                      </a:cubicBezTo>
                      <a:cubicBezTo>
                        <a:pt x="49" y="140"/>
                        <a:pt x="46" y="137"/>
                        <a:pt x="43" y="134"/>
                      </a:cubicBezTo>
                      <a:cubicBezTo>
                        <a:pt x="39" y="129"/>
                        <a:pt x="35" y="124"/>
                        <a:pt x="31" y="119"/>
                      </a:cubicBezTo>
                      <a:cubicBezTo>
                        <a:pt x="33" y="108"/>
                        <a:pt x="34" y="98"/>
                        <a:pt x="36" y="87"/>
                      </a:cubicBezTo>
                      <a:close/>
                      <a:moveTo>
                        <a:pt x="30" y="127"/>
                      </a:moveTo>
                      <a:cubicBezTo>
                        <a:pt x="30" y="125"/>
                        <a:pt x="31" y="123"/>
                        <a:pt x="31" y="121"/>
                      </a:cubicBezTo>
                      <a:cubicBezTo>
                        <a:pt x="34" y="126"/>
                        <a:pt x="37" y="130"/>
                        <a:pt x="40" y="134"/>
                      </a:cubicBezTo>
                      <a:cubicBezTo>
                        <a:pt x="44" y="139"/>
                        <a:pt x="47" y="144"/>
                        <a:pt x="51" y="147"/>
                      </a:cubicBezTo>
                      <a:cubicBezTo>
                        <a:pt x="51" y="151"/>
                        <a:pt x="50" y="155"/>
                        <a:pt x="50" y="158"/>
                      </a:cubicBezTo>
                      <a:cubicBezTo>
                        <a:pt x="46" y="155"/>
                        <a:pt x="43" y="152"/>
                        <a:pt x="39" y="148"/>
                      </a:cubicBezTo>
                      <a:cubicBezTo>
                        <a:pt x="36" y="143"/>
                        <a:pt x="32" y="139"/>
                        <a:pt x="29" y="134"/>
                      </a:cubicBezTo>
                      <a:cubicBezTo>
                        <a:pt x="29" y="131"/>
                        <a:pt x="30" y="129"/>
                        <a:pt x="30" y="127"/>
                      </a:cubicBezTo>
                      <a:close/>
                      <a:moveTo>
                        <a:pt x="28" y="137"/>
                      </a:moveTo>
                      <a:cubicBezTo>
                        <a:pt x="33" y="146"/>
                        <a:pt x="41" y="155"/>
                        <a:pt x="49" y="161"/>
                      </a:cubicBezTo>
                      <a:cubicBezTo>
                        <a:pt x="48" y="164"/>
                        <a:pt x="47" y="167"/>
                        <a:pt x="46" y="170"/>
                      </a:cubicBezTo>
                      <a:cubicBezTo>
                        <a:pt x="40" y="163"/>
                        <a:pt x="33" y="156"/>
                        <a:pt x="27" y="149"/>
                      </a:cubicBezTo>
                      <a:cubicBezTo>
                        <a:pt x="27" y="145"/>
                        <a:pt x="28" y="141"/>
                        <a:pt x="28" y="137"/>
                      </a:cubicBezTo>
                      <a:close/>
                      <a:moveTo>
                        <a:pt x="8" y="248"/>
                      </a:moveTo>
                      <a:cubicBezTo>
                        <a:pt x="9" y="245"/>
                        <a:pt x="10" y="241"/>
                        <a:pt x="11" y="238"/>
                      </a:cubicBezTo>
                      <a:cubicBezTo>
                        <a:pt x="14" y="241"/>
                        <a:pt x="17" y="244"/>
                        <a:pt x="20" y="247"/>
                      </a:cubicBezTo>
                      <a:cubicBezTo>
                        <a:pt x="20" y="247"/>
                        <a:pt x="20" y="247"/>
                        <a:pt x="20" y="248"/>
                      </a:cubicBezTo>
                      <a:cubicBezTo>
                        <a:pt x="16" y="248"/>
                        <a:pt x="12" y="248"/>
                        <a:pt x="8" y="248"/>
                      </a:cubicBezTo>
                      <a:close/>
                      <a:moveTo>
                        <a:pt x="27" y="248"/>
                      </a:moveTo>
                      <a:cubicBezTo>
                        <a:pt x="26" y="248"/>
                        <a:pt x="25" y="248"/>
                        <a:pt x="24" y="248"/>
                      </a:cubicBezTo>
                      <a:cubicBezTo>
                        <a:pt x="23" y="247"/>
                        <a:pt x="22" y="246"/>
                        <a:pt x="22" y="245"/>
                      </a:cubicBezTo>
                      <a:cubicBezTo>
                        <a:pt x="18" y="242"/>
                        <a:pt x="15" y="239"/>
                        <a:pt x="12" y="235"/>
                      </a:cubicBezTo>
                      <a:cubicBezTo>
                        <a:pt x="12" y="233"/>
                        <a:pt x="13" y="230"/>
                        <a:pt x="13" y="227"/>
                      </a:cubicBezTo>
                      <a:cubicBezTo>
                        <a:pt x="18" y="232"/>
                        <a:pt x="22" y="236"/>
                        <a:pt x="27" y="241"/>
                      </a:cubicBezTo>
                      <a:cubicBezTo>
                        <a:pt x="29" y="243"/>
                        <a:pt x="31" y="245"/>
                        <a:pt x="33" y="248"/>
                      </a:cubicBezTo>
                      <a:cubicBezTo>
                        <a:pt x="31" y="248"/>
                        <a:pt x="29" y="248"/>
                        <a:pt x="27" y="248"/>
                      </a:cubicBezTo>
                      <a:close/>
                      <a:moveTo>
                        <a:pt x="43" y="249"/>
                      </a:moveTo>
                      <a:cubicBezTo>
                        <a:pt x="41" y="248"/>
                        <a:pt x="39" y="248"/>
                        <a:pt x="38" y="248"/>
                      </a:cubicBezTo>
                      <a:cubicBezTo>
                        <a:pt x="35" y="245"/>
                        <a:pt x="32" y="242"/>
                        <a:pt x="29" y="239"/>
                      </a:cubicBezTo>
                      <a:cubicBezTo>
                        <a:pt x="24" y="234"/>
                        <a:pt x="19" y="229"/>
                        <a:pt x="14" y="224"/>
                      </a:cubicBezTo>
                      <a:cubicBezTo>
                        <a:pt x="15" y="221"/>
                        <a:pt x="16" y="217"/>
                        <a:pt x="16" y="213"/>
                      </a:cubicBezTo>
                      <a:cubicBezTo>
                        <a:pt x="21" y="218"/>
                        <a:pt x="25" y="223"/>
                        <a:pt x="30" y="228"/>
                      </a:cubicBezTo>
                      <a:cubicBezTo>
                        <a:pt x="34" y="233"/>
                        <a:pt x="38" y="238"/>
                        <a:pt x="43" y="243"/>
                      </a:cubicBezTo>
                      <a:cubicBezTo>
                        <a:pt x="43" y="245"/>
                        <a:pt x="43" y="247"/>
                        <a:pt x="43" y="249"/>
                      </a:cubicBezTo>
                      <a:close/>
                      <a:moveTo>
                        <a:pt x="44" y="239"/>
                      </a:moveTo>
                      <a:cubicBezTo>
                        <a:pt x="40" y="235"/>
                        <a:pt x="36" y="231"/>
                        <a:pt x="32" y="227"/>
                      </a:cubicBezTo>
                      <a:cubicBezTo>
                        <a:pt x="27" y="222"/>
                        <a:pt x="22" y="216"/>
                        <a:pt x="17" y="211"/>
                      </a:cubicBezTo>
                      <a:cubicBezTo>
                        <a:pt x="17" y="207"/>
                        <a:pt x="18" y="203"/>
                        <a:pt x="19" y="199"/>
                      </a:cubicBezTo>
                      <a:cubicBezTo>
                        <a:pt x="27" y="210"/>
                        <a:pt x="36" y="220"/>
                        <a:pt x="45" y="229"/>
                      </a:cubicBezTo>
                      <a:cubicBezTo>
                        <a:pt x="45" y="232"/>
                        <a:pt x="44" y="235"/>
                        <a:pt x="44" y="239"/>
                      </a:cubicBezTo>
                      <a:close/>
                      <a:moveTo>
                        <a:pt x="48" y="219"/>
                      </a:moveTo>
                      <a:cubicBezTo>
                        <a:pt x="47" y="221"/>
                        <a:pt x="47" y="223"/>
                        <a:pt x="46" y="226"/>
                      </a:cubicBezTo>
                      <a:cubicBezTo>
                        <a:pt x="37" y="216"/>
                        <a:pt x="28" y="207"/>
                        <a:pt x="19" y="197"/>
                      </a:cubicBezTo>
                      <a:cubicBezTo>
                        <a:pt x="20" y="193"/>
                        <a:pt x="21" y="189"/>
                        <a:pt x="21" y="185"/>
                      </a:cubicBezTo>
                      <a:cubicBezTo>
                        <a:pt x="29" y="196"/>
                        <a:pt x="38" y="208"/>
                        <a:pt x="48" y="218"/>
                      </a:cubicBezTo>
                      <a:cubicBezTo>
                        <a:pt x="48" y="218"/>
                        <a:pt x="48" y="218"/>
                        <a:pt x="48" y="219"/>
                      </a:cubicBezTo>
                      <a:close/>
                      <a:moveTo>
                        <a:pt x="54" y="216"/>
                      </a:moveTo>
                      <a:cubicBezTo>
                        <a:pt x="53" y="216"/>
                        <a:pt x="52" y="216"/>
                        <a:pt x="52" y="216"/>
                      </a:cubicBezTo>
                      <a:cubicBezTo>
                        <a:pt x="48" y="211"/>
                        <a:pt x="43" y="207"/>
                        <a:pt x="39" y="203"/>
                      </a:cubicBezTo>
                      <a:cubicBezTo>
                        <a:pt x="33" y="196"/>
                        <a:pt x="27" y="189"/>
                        <a:pt x="22" y="183"/>
                      </a:cubicBezTo>
                      <a:cubicBezTo>
                        <a:pt x="22" y="178"/>
                        <a:pt x="23" y="174"/>
                        <a:pt x="24" y="169"/>
                      </a:cubicBezTo>
                      <a:cubicBezTo>
                        <a:pt x="36" y="185"/>
                        <a:pt x="49" y="201"/>
                        <a:pt x="63" y="214"/>
                      </a:cubicBezTo>
                      <a:cubicBezTo>
                        <a:pt x="60" y="214"/>
                        <a:pt x="57" y="215"/>
                        <a:pt x="54" y="216"/>
                      </a:cubicBezTo>
                      <a:close/>
                      <a:moveTo>
                        <a:pt x="73" y="214"/>
                      </a:moveTo>
                      <a:cubicBezTo>
                        <a:pt x="71" y="214"/>
                        <a:pt x="69" y="214"/>
                        <a:pt x="68" y="214"/>
                      </a:cubicBezTo>
                      <a:cubicBezTo>
                        <a:pt x="55" y="197"/>
                        <a:pt x="39" y="182"/>
                        <a:pt x="24" y="166"/>
                      </a:cubicBezTo>
                      <a:cubicBezTo>
                        <a:pt x="25" y="161"/>
                        <a:pt x="26" y="157"/>
                        <a:pt x="26" y="152"/>
                      </a:cubicBezTo>
                      <a:cubicBezTo>
                        <a:pt x="33" y="160"/>
                        <a:pt x="39" y="168"/>
                        <a:pt x="46" y="175"/>
                      </a:cubicBezTo>
                      <a:cubicBezTo>
                        <a:pt x="46" y="179"/>
                        <a:pt x="45" y="183"/>
                        <a:pt x="46" y="186"/>
                      </a:cubicBezTo>
                      <a:cubicBezTo>
                        <a:pt x="48" y="190"/>
                        <a:pt x="53" y="191"/>
                        <a:pt x="57" y="189"/>
                      </a:cubicBezTo>
                      <a:cubicBezTo>
                        <a:pt x="57" y="189"/>
                        <a:pt x="58" y="189"/>
                        <a:pt x="58" y="189"/>
                      </a:cubicBezTo>
                      <a:cubicBezTo>
                        <a:pt x="65" y="198"/>
                        <a:pt x="73" y="206"/>
                        <a:pt x="80" y="213"/>
                      </a:cubicBezTo>
                      <a:cubicBezTo>
                        <a:pt x="78" y="214"/>
                        <a:pt x="75" y="214"/>
                        <a:pt x="73" y="214"/>
                      </a:cubicBezTo>
                      <a:close/>
                      <a:moveTo>
                        <a:pt x="86" y="213"/>
                      </a:moveTo>
                      <a:cubicBezTo>
                        <a:pt x="79" y="205"/>
                        <a:pt x="72" y="197"/>
                        <a:pt x="65" y="190"/>
                      </a:cubicBezTo>
                      <a:cubicBezTo>
                        <a:pt x="68" y="190"/>
                        <a:pt x="72" y="190"/>
                        <a:pt x="76" y="190"/>
                      </a:cubicBezTo>
                      <a:cubicBezTo>
                        <a:pt x="82" y="197"/>
                        <a:pt x="89" y="205"/>
                        <a:pt x="96" y="213"/>
                      </a:cubicBezTo>
                      <a:cubicBezTo>
                        <a:pt x="92" y="213"/>
                        <a:pt x="89" y="213"/>
                        <a:pt x="86" y="213"/>
                      </a:cubicBezTo>
                      <a:close/>
                      <a:moveTo>
                        <a:pt x="122" y="247"/>
                      </a:moveTo>
                      <a:cubicBezTo>
                        <a:pt x="121" y="244"/>
                        <a:pt x="120" y="240"/>
                        <a:pt x="119" y="236"/>
                      </a:cubicBezTo>
                      <a:cubicBezTo>
                        <a:pt x="122" y="240"/>
                        <a:pt x="126" y="243"/>
                        <a:pt x="130" y="246"/>
                      </a:cubicBezTo>
                      <a:cubicBezTo>
                        <a:pt x="127" y="246"/>
                        <a:pt x="124" y="247"/>
                        <a:pt x="122" y="247"/>
                      </a:cubicBezTo>
                      <a:close/>
                      <a:moveTo>
                        <a:pt x="136" y="246"/>
                      </a:moveTo>
                      <a:cubicBezTo>
                        <a:pt x="135" y="246"/>
                        <a:pt x="135" y="246"/>
                        <a:pt x="134" y="246"/>
                      </a:cubicBezTo>
                      <a:cubicBezTo>
                        <a:pt x="127" y="238"/>
                        <a:pt x="120" y="230"/>
                        <a:pt x="113" y="223"/>
                      </a:cubicBezTo>
                      <a:cubicBezTo>
                        <a:pt x="111" y="220"/>
                        <a:pt x="110" y="218"/>
                        <a:pt x="109" y="216"/>
                      </a:cubicBezTo>
                      <a:cubicBezTo>
                        <a:pt x="108" y="216"/>
                        <a:pt x="108" y="216"/>
                        <a:pt x="108" y="216"/>
                      </a:cubicBezTo>
                      <a:cubicBezTo>
                        <a:pt x="107" y="214"/>
                        <a:pt x="106" y="212"/>
                        <a:pt x="104" y="212"/>
                      </a:cubicBezTo>
                      <a:cubicBezTo>
                        <a:pt x="103" y="212"/>
                        <a:pt x="103" y="212"/>
                        <a:pt x="102" y="212"/>
                      </a:cubicBezTo>
                      <a:cubicBezTo>
                        <a:pt x="94" y="205"/>
                        <a:pt x="87" y="197"/>
                        <a:pt x="79" y="190"/>
                      </a:cubicBezTo>
                      <a:cubicBezTo>
                        <a:pt x="86" y="189"/>
                        <a:pt x="92" y="189"/>
                        <a:pt x="98" y="187"/>
                      </a:cubicBezTo>
                      <a:cubicBezTo>
                        <a:pt x="106" y="197"/>
                        <a:pt x="115" y="207"/>
                        <a:pt x="123" y="217"/>
                      </a:cubicBezTo>
                      <a:cubicBezTo>
                        <a:pt x="128" y="223"/>
                        <a:pt x="133" y="229"/>
                        <a:pt x="138" y="235"/>
                      </a:cubicBezTo>
                      <a:cubicBezTo>
                        <a:pt x="140" y="238"/>
                        <a:pt x="142" y="242"/>
                        <a:pt x="145" y="245"/>
                      </a:cubicBezTo>
                      <a:cubicBezTo>
                        <a:pt x="142" y="245"/>
                        <a:pt x="139" y="245"/>
                        <a:pt x="136" y="246"/>
                      </a:cubicBezTo>
                      <a:close/>
                      <a:moveTo>
                        <a:pt x="124" y="213"/>
                      </a:moveTo>
                      <a:cubicBezTo>
                        <a:pt x="116" y="204"/>
                        <a:pt x="108" y="195"/>
                        <a:pt x="100" y="187"/>
                      </a:cubicBezTo>
                      <a:cubicBezTo>
                        <a:pt x="100" y="187"/>
                        <a:pt x="100" y="187"/>
                        <a:pt x="100" y="186"/>
                      </a:cubicBezTo>
                      <a:cubicBezTo>
                        <a:pt x="103" y="186"/>
                        <a:pt x="103" y="184"/>
                        <a:pt x="103" y="182"/>
                      </a:cubicBezTo>
                      <a:cubicBezTo>
                        <a:pt x="104" y="181"/>
                        <a:pt x="104" y="180"/>
                        <a:pt x="104" y="178"/>
                      </a:cubicBezTo>
                      <a:cubicBezTo>
                        <a:pt x="104" y="176"/>
                        <a:pt x="103" y="175"/>
                        <a:pt x="103" y="173"/>
                      </a:cubicBezTo>
                      <a:cubicBezTo>
                        <a:pt x="115" y="188"/>
                        <a:pt x="127" y="203"/>
                        <a:pt x="140" y="217"/>
                      </a:cubicBezTo>
                      <a:cubicBezTo>
                        <a:pt x="142" y="224"/>
                        <a:pt x="144" y="231"/>
                        <a:pt x="145" y="239"/>
                      </a:cubicBezTo>
                      <a:cubicBezTo>
                        <a:pt x="140" y="229"/>
                        <a:pt x="131" y="220"/>
                        <a:pt x="124" y="2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10" name="组合 9"/>
            <p:cNvGrpSpPr/>
            <p:nvPr/>
          </p:nvGrpSpPr>
          <p:grpSpPr>
            <a:xfrm>
              <a:off x="330386" y="331960"/>
              <a:ext cx="901207" cy="777900"/>
              <a:chOff x="1550572" y="1111382"/>
              <a:chExt cx="901207" cy="777900"/>
            </a:xfrm>
            <a:solidFill>
              <a:schemeClr val="bg1"/>
            </a:solidFill>
          </p:grpSpPr>
          <p:sp>
            <p:nvSpPr>
              <p:cNvPr id="195" name="Freeform 18"/>
              <p:cNvSpPr>
                <a:spLocks noEditPoints="1"/>
              </p:cNvSpPr>
              <p:nvPr/>
            </p:nvSpPr>
            <p:spPr bwMode="auto">
              <a:xfrm>
                <a:off x="1550572" y="1150962"/>
                <a:ext cx="727664" cy="738320"/>
              </a:xfrm>
              <a:custGeom>
                <a:avLst/>
                <a:gdLst>
                  <a:gd name="T0" fmla="*/ 230 w 324"/>
                  <a:gd name="T1" fmla="*/ 6 h 357"/>
                  <a:gd name="T2" fmla="*/ 136 w 324"/>
                  <a:gd name="T3" fmla="*/ 78 h 357"/>
                  <a:gd name="T4" fmla="*/ 15 w 324"/>
                  <a:gd name="T5" fmla="*/ 176 h 357"/>
                  <a:gd name="T6" fmla="*/ 47 w 324"/>
                  <a:gd name="T7" fmla="*/ 236 h 357"/>
                  <a:gd name="T8" fmla="*/ 58 w 324"/>
                  <a:gd name="T9" fmla="*/ 236 h 357"/>
                  <a:gd name="T10" fmla="*/ 64 w 324"/>
                  <a:gd name="T11" fmla="*/ 351 h 357"/>
                  <a:gd name="T12" fmla="*/ 143 w 324"/>
                  <a:gd name="T13" fmla="*/ 307 h 357"/>
                  <a:gd name="T14" fmla="*/ 235 w 324"/>
                  <a:gd name="T15" fmla="*/ 210 h 357"/>
                  <a:gd name="T16" fmla="*/ 237 w 324"/>
                  <a:gd name="T17" fmla="*/ 210 h 357"/>
                  <a:gd name="T18" fmla="*/ 299 w 324"/>
                  <a:gd name="T19" fmla="*/ 95 h 357"/>
                  <a:gd name="T20" fmla="*/ 18 w 324"/>
                  <a:gd name="T21" fmla="*/ 207 h 357"/>
                  <a:gd name="T22" fmla="*/ 34 w 324"/>
                  <a:gd name="T23" fmla="*/ 169 h 357"/>
                  <a:gd name="T24" fmla="*/ 56 w 324"/>
                  <a:gd name="T25" fmla="*/ 230 h 357"/>
                  <a:gd name="T26" fmla="*/ 61 w 324"/>
                  <a:gd name="T27" fmla="*/ 230 h 357"/>
                  <a:gd name="T28" fmla="*/ 97 w 324"/>
                  <a:gd name="T29" fmla="*/ 348 h 357"/>
                  <a:gd name="T30" fmla="*/ 82 w 324"/>
                  <a:gd name="T31" fmla="*/ 337 h 357"/>
                  <a:gd name="T32" fmla="*/ 68 w 324"/>
                  <a:gd name="T33" fmla="*/ 334 h 357"/>
                  <a:gd name="T34" fmla="*/ 87 w 324"/>
                  <a:gd name="T35" fmla="*/ 323 h 357"/>
                  <a:gd name="T36" fmla="*/ 92 w 324"/>
                  <a:gd name="T37" fmla="*/ 309 h 357"/>
                  <a:gd name="T38" fmla="*/ 79 w 324"/>
                  <a:gd name="T39" fmla="*/ 293 h 357"/>
                  <a:gd name="T40" fmla="*/ 79 w 324"/>
                  <a:gd name="T41" fmla="*/ 292 h 357"/>
                  <a:gd name="T42" fmla="*/ 93 w 324"/>
                  <a:gd name="T43" fmla="*/ 276 h 357"/>
                  <a:gd name="T44" fmla="*/ 78 w 324"/>
                  <a:gd name="T45" fmla="*/ 262 h 357"/>
                  <a:gd name="T46" fmla="*/ 78 w 324"/>
                  <a:gd name="T47" fmla="*/ 260 h 357"/>
                  <a:gd name="T48" fmla="*/ 92 w 324"/>
                  <a:gd name="T49" fmla="*/ 244 h 357"/>
                  <a:gd name="T50" fmla="*/ 111 w 324"/>
                  <a:gd name="T51" fmla="*/ 230 h 357"/>
                  <a:gd name="T52" fmla="*/ 122 w 324"/>
                  <a:gd name="T53" fmla="*/ 307 h 357"/>
                  <a:gd name="T54" fmla="*/ 130 w 324"/>
                  <a:gd name="T55" fmla="*/ 301 h 357"/>
                  <a:gd name="T56" fmla="*/ 126 w 324"/>
                  <a:gd name="T57" fmla="*/ 228 h 357"/>
                  <a:gd name="T58" fmla="*/ 247 w 324"/>
                  <a:gd name="T59" fmla="*/ 192 h 357"/>
                  <a:gd name="T60" fmla="*/ 212 w 324"/>
                  <a:gd name="T61" fmla="*/ 208 h 357"/>
                  <a:gd name="T62" fmla="*/ 210 w 324"/>
                  <a:gd name="T63" fmla="*/ 208 h 357"/>
                  <a:gd name="T64" fmla="*/ 193 w 324"/>
                  <a:gd name="T65" fmla="*/ 197 h 357"/>
                  <a:gd name="T66" fmla="*/ 165 w 324"/>
                  <a:gd name="T67" fmla="*/ 216 h 357"/>
                  <a:gd name="T68" fmla="*/ 163 w 324"/>
                  <a:gd name="T69" fmla="*/ 216 h 357"/>
                  <a:gd name="T70" fmla="*/ 156 w 324"/>
                  <a:gd name="T71" fmla="*/ 187 h 357"/>
                  <a:gd name="T72" fmla="*/ 126 w 324"/>
                  <a:gd name="T73" fmla="*/ 220 h 357"/>
                  <a:gd name="T74" fmla="*/ 124 w 324"/>
                  <a:gd name="T75" fmla="*/ 221 h 357"/>
                  <a:gd name="T76" fmla="*/ 111 w 324"/>
                  <a:gd name="T77" fmla="*/ 207 h 357"/>
                  <a:gd name="T78" fmla="*/ 101 w 324"/>
                  <a:gd name="T79" fmla="*/ 224 h 357"/>
                  <a:gd name="T80" fmla="*/ 94 w 324"/>
                  <a:gd name="T81" fmla="*/ 212 h 357"/>
                  <a:gd name="T82" fmla="*/ 71 w 324"/>
                  <a:gd name="T83" fmla="*/ 228 h 357"/>
                  <a:gd name="T84" fmla="*/ 69 w 324"/>
                  <a:gd name="T85" fmla="*/ 228 h 357"/>
                  <a:gd name="T86" fmla="*/ 59 w 324"/>
                  <a:gd name="T87" fmla="*/ 220 h 357"/>
                  <a:gd name="T88" fmla="*/ 58 w 324"/>
                  <a:gd name="T89" fmla="*/ 219 h 357"/>
                  <a:gd name="T90" fmla="*/ 56 w 324"/>
                  <a:gd name="T91" fmla="*/ 186 h 357"/>
                  <a:gd name="T92" fmla="*/ 46 w 324"/>
                  <a:gd name="T93" fmla="*/ 187 h 357"/>
                  <a:gd name="T94" fmla="*/ 55 w 324"/>
                  <a:gd name="T95" fmla="*/ 163 h 357"/>
                  <a:gd name="T96" fmla="*/ 126 w 324"/>
                  <a:gd name="T97" fmla="*/ 94 h 357"/>
                  <a:gd name="T98" fmla="*/ 217 w 324"/>
                  <a:gd name="T99" fmla="*/ 19 h 357"/>
                  <a:gd name="T100" fmla="*/ 243 w 324"/>
                  <a:gd name="T101" fmla="*/ 201 h 357"/>
                  <a:gd name="T102" fmla="*/ 218 w 324"/>
                  <a:gd name="T103" fmla="*/ 64 h 357"/>
                  <a:gd name="T104" fmla="*/ 279 w 324"/>
                  <a:gd name="T105" fmla="*/ 18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4" h="357">
                    <a:moveTo>
                      <a:pt x="299" y="95"/>
                    </a:moveTo>
                    <a:cubicBezTo>
                      <a:pt x="292" y="71"/>
                      <a:pt x="283" y="46"/>
                      <a:pt x="269" y="25"/>
                    </a:cubicBezTo>
                    <a:cubicBezTo>
                      <a:pt x="261" y="12"/>
                      <a:pt x="246" y="0"/>
                      <a:pt x="230" y="6"/>
                    </a:cubicBezTo>
                    <a:cubicBezTo>
                      <a:pt x="228" y="5"/>
                      <a:pt x="227" y="6"/>
                      <a:pt x="224" y="8"/>
                    </a:cubicBezTo>
                    <a:cubicBezTo>
                      <a:pt x="214" y="12"/>
                      <a:pt x="204" y="24"/>
                      <a:pt x="195" y="31"/>
                    </a:cubicBezTo>
                    <a:cubicBezTo>
                      <a:pt x="175" y="46"/>
                      <a:pt x="156" y="62"/>
                      <a:pt x="136" y="78"/>
                    </a:cubicBezTo>
                    <a:cubicBezTo>
                      <a:pt x="104" y="104"/>
                      <a:pt x="71" y="130"/>
                      <a:pt x="39" y="156"/>
                    </a:cubicBezTo>
                    <a:cubicBezTo>
                      <a:pt x="39" y="156"/>
                      <a:pt x="39" y="156"/>
                      <a:pt x="39" y="156"/>
                    </a:cubicBezTo>
                    <a:cubicBezTo>
                      <a:pt x="31" y="163"/>
                      <a:pt x="23" y="169"/>
                      <a:pt x="15" y="176"/>
                    </a:cubicBezTo>
                    <a:cubicBezTo>
                      <a:pt x="14" y="177"/>
                      <a:pt x="14" y="178"/>
                      <a:pt x="14" y="179"/>
                    </a:cubicBezTo>
                    <a:cubicBezTo>
                      <a:pt x="0" y="198"/>
                      <a:pt x="20" y="246"/>
                      <a:pt x="46" y="237"/>
                    </a:cubicBezTo>
                    <a:cubicBezTo>
                      <a:pt x="46" y="237"/>
                      <a:pt x="47" y="236"/>
                      <a:pt x="47" y="236"/>
                    </a:cubicBezTo>
                    <a:cubicBezTo>
                      <a:pt x="50" y="236"/>
                      <a:pt x="53" y="236"/>
                      <a:pt x="55" y="236"/>
                    </a:cubicBezTo>
                    <a:cubicBezTo>
                      <a:pt x="55" y="236"/>
                      <a:pt x="56" y="236"/>
                      <a:pt x="56" y="236"/>
                    </a:cubicBezTo>
                    <a:cubicBezTo>
                      <a:pt x="56" y="236"/>
                      <a:pt x="57" y="236"/>
                      <a:pt x="58" y="236"/>
                    </a:cubicBezTo>
                    <a:cubicBezTo>
                      <a:pt x="59" y="235"/>
                      <a:pt x="59" y="235"/>
                      <a:pt x="60" y="235"/>
                    </a:cubicBezTo>
                    <a:cubicBezTo>
                      <a:pt x="79" y="266"/>
                      <a:pt x="75" y="299"/>
                      <a:pt x="62" y="332"/>
                    </a:cubicBezTo>
                    <a:cubicBezTo>
                      <a:pt x="60" y="339"/>
                      <a:pt x="56" y="346"/>
                      <a:pt x="64" y="351"/>
                    </a:cubicBezTo>
                    <a:cubicBezTo>
                      <a:pt x="73" y="357"/>
                      <a:pt x="92" y="356"/>
                      <a:pt x="103" y="354"/>
                    </a:cubicBezTo>
                    <a:cubicBezTo>
                      <a:pt x="107" y="353"/>
                      <a:pt x="110" y="352"/>
                      <a:pt x="113" y="350"/>
                    </a:cubicBezTo>
                    <a:cubicBezTo>
                      <a:pt x="133" y="348"/>
                      <a:pt x="141" y="325"/>
                      <a:pt x="143" y="307"/>
                    </a:cubicBezTo>
                    <a:cubicBezTo>
                      <a:pt x="145" y="280"/>
                      <a:pt x="143" y="252"/>
                      <a:pt x="132" y="227"/>
                    </a:cubicBezTo>
                    <a:cubicBezTo>
                      <a:pt x="144" y="226"/>
                      <a:pt x="155" y="224"/>
                      <a:pt x="167" y="222"/>
                    </a:cubicBezTo>
                    <a:cubicBezTo>
                      <a:pt x="190" y="219"/>
                      <a:pt x="213" y="215"/>
                      <a:pt x="235" y="210"/>
                    </a:cubicBezTo>
                    <a:cubicBezTo>
                      <a:pt x="235" y="210"/>
                      <a:pt x="235" y="210"/>
                      <a:pt x="235" y="211"/>
                    </a:cubicBezTo>
                    <a:cubicBezTo>
                      <a:pt x="234" y="211"/>
                      <a:pt x="235" y="212"/>
                      <a:pt x="236" y="211"/>
                    </a:cubicBezTo>
                    <a:cubicBezTo>
                      <a:pt x="236" y="211"/>
                      <a:pt x="237" y="210"/>
                      <a:pt x="237" y="210"/>
                    </a:cubicBezTo>
                    <a:cubicBezTo>
                      <a:pt x="256" y="206"/>
                      <a:pt x="276" y="201"/>
                      <a:pt x="295" y="195"/>
                    </a:cubicBezTo>
                    <a:cubicBezTo>
                      <a:pt x="296" y="195"/>
                      <a:pt x="296" y="194"/>
                      <a:pt x="297" y="193"/>
                    </a:cubicBezTo>
                    <a:cubicBezTo>
                      <a:pt x="324" y="177"/>
                      <a:pt x="306" y="118"/>
                      <a:pt x="299" y="95"/>
                    </a:cubicBezTo>
                    <a:close/>
                    <a:moveTo>
                      <a:pt x="45" y="232"/>
                    </a:moveTo>
                    <a:cubicBezTo>
                      <a:pt x="45" y="232"/>
                      <a:pt x="45" y="232"/>
                      <a:pt x="45" y="232"/>
                    </a:cubicBezTo>
                    <a:cubicBezTo>
                      <a:pt x="30" y="233"/>
                      <a:pt x="22" y="220"/>
                      <a:pt x="18" y="207"/>
                    </a:cubicBezTo>
                    <a:cubicBezTo>
                      <a:pt x="15" y="198"/>
                      <a:pt x="16" y="190"/>
                      <a:pt x="18" y="181"/>
                    </a:cubicBezTo>
                    <a:cubicBezTo>
                      <a:pt x="19" y="180"/>
                      <a:pt x="19" y="180"/>
                      <a:pt x="19" y="180"/>
                    </a:cubicBezTo>
                    <a:cubicBezTo>
                      <a:pt x="24" y="176"/>
                      <a:pt x="29" y="173"/>
                      <a:pt x="34" y="169"/>
                    </a:cubicBezTo>
                    <a:cubicBezTo>
                      <a:pt x="27" y="191"/>
                      <a:pt x="31" y="218"/>
                      <a:pt x="49" y="232"/>
                    </a:cubicBezTo>
                    <a:cubicBezTo>
                      <a:pt x="48" y="232"/>
                      <a:pt x="47" y="232"/>
                      <a:pt x="45" y="232"/>
                    </a:cubicBezTo>
                    <a:close/>
                    <a:moveTo>
                      <a:pt x="56" y="230"/>
                    </a:moveTo>
                    <a:cubicBezTo>
                      <a:pt x="37" y="211"/>
                      <a:pt x="33" y="191"/>
                      <a:pt x="39" y="164"/>
                    </a:cubicBezTo>
                    <a:cubicBezTo>
                      <a:pt x="41" y="163"/>
                      <a:pt x="42" y="162"/>
                      <a:pt x="44" y="161"/>
                    </a:cubicBezTo>
                    <a:cubicBezTo>
                      <a:pt x="34" y="184"/>
                      <a:pt x="42" y="212"/>
                      <a:pt x="61" y="230"/>
                    </a:cubicBezTo>
                    <a:cubicBezTo>
                      <a:pt x="59" y="230"/>
                      <a:pt x="58" y="230"/>
                      <a:pt x="56" y="230"/>
                    </a:cubicBezTo>
                    <a:close/>
                    <a:moveTo>
                      <a:pt x="122" y="307"/>
                    </a:moveTo>
                    <a:cubicBezTo>
                      <a:pt x="120" y="324"/>
                      <a:pt x="119" y="346"/>
                      <a:pt x="97" y="348"/>
                    </a:cubicBezTo>
                    <a:cubicBezTo>
                      <a:pt x="91" y="348"/>
                      <a:pt x="86" y="348"/>
                      <a:pt x="80" y="348"/>
                    </a:cubicBezTo>
                    <a:cubicBezTo>
                      <a:pt x="70" y="347"/>
                      <a:pt x="66" y="345"/>
                      <a:pt x="68" y="337"/>
                    </a:cubicBezTo>
                    <a:cubicBezTo>
                      <a:pt x="73" y="337"/>
                      <a:pt x="77" y="337"/>
                      <a:pt x="82" y="337"/>
                    </a:cubicBezTo>
                    <a:cubicBezTo>
                      <a:pt x="83" y="336"/>
                      <a:pt x="83" y="335"/>
                      <a:pt x="82" y="335"/>
                    </a:cubicBezTo>
                    <a:cubicBezTo>
                      <a:pt x="78" y="335"/>
                      <a:pt x="73" y="335"/>
                      <a:pt x="68" y="335"/>
                    </a:cubicBezTo>
                    <a:cubicBezTo>
                      <a:pt x="68" y="335"/>
                      <a:pt x="68" y="334"/>
                      <a:pt x="68" y="334"/>
                    </a:cubicBezTo>
                    <a:cubicBezTo>
                      <a:pt x="69" y="330"/>
                      <a:pt x="70" y="326"/>
                      <a:pt x="71" y="323"/>
                    </a:cubicBezTo>
                    <a:cubicBezTo>
                      <a:pt x="76" y="323"/>
                      <a:pt x="81" y="324"/>
                      <a:pt x="87" y="324"/>
                    </a:cubicBezTo>
                    <a:cubicBezTo>
                      <a:pt x="87" y="325"/>
                      <a:pt x="88" y="323"/>
                      <a:pt x="87" y="323"/>
                    </a:cubicBezTo>
                    <a:cubicBezTo>
                      <a:pt x="82" y="322"/>
                      <a:pt x="77" y="322"/>
                      <a:pt x="71" y="322"/>
                    </a:cubicBezTo>
                    <a:cubicBezTo>
                      <a:pt x="73" y="317"/>
                      <a:pt x="74" y="313"/>
                      <a:pt x="75" y="309"/>
                    </a:cubicBezTo>
                    <a:cubicBezTo>
                      <a:pt x="81" y="309"/>
                      <a:pt x="86" y="309"/>
                      <a:pt x="92" y="309"/>
                    </a:cubicBezTo>
                    <a:cubicBezTo>
                      <a:pt x="93" y="309"/>
                      <a:pt x="93" y="307"/>
                      <a:pt x="92" y="307"/>
                    </a:cubicBezTo>
                    <a:cubicBezTo>
                      <a:pt x="86" y="307"/>
                      <a:pt x="81" y="307"/>
                      <a:pt x="76" y="307"/>
                    </a:cubicBezTo>
                    <a:cubicBezTo>
                      <a:pt x="77" y="302"/>
                      <a:pt x="78" y="298"/>
                      <a:pt x="79" y="293"/>
                    </a:cubicBezTo>
                    <a:cubicBezTo>
                      <a:pt x="87" y="293"/>
                      <a:pt x="95" y="293"/>
                      <a:pt x="103" y="294"/>
                    </a:cubicBezTo>
                    <a:cubicBezTo>
                      <a:pt x="104" y="294"/>
                      <a:pt x="104" y="292"/>
                      <a:pt x="103" y="292"/>
                    </a:cubicBezTo>
                    <a:cubicBezTo>
                      <a:pt x="95" y="291"/>
                      <a:pt x="87" y="291"/>
                      <a:pt x="79" y="292"/>
                    </a:cubicBezTo>
                    <a:cubicBezTo>
                      <a:pt x="80" y="287"/>
                      <a:pt x="80" y="282"/>
                      <a:pt x="80" y="277"/>
                    </a:cubicBezTo>
                    <a:cubicBezTo>
                      <a:pt x="84" y="277"/>
                      <a:pt x="89" y="277"/>
                      <a:pt x="93" y="277"/>
                    </a:cubicBezTo>
                    <a:cubicBezTo>
                      <a:pt x="94" y="277"/>
                      <a:pt x="94" y="276"/>
                      <a:pt x="93" y="276"/>
                    </a:cubicBezTo>
                    <a:cubicBezTo>
                      <a:pt x="89" y="276"/>
                      <a:pt x="84" y="276"/>
                      <a:pt x="80" y="276"/>
                    </a:cubicBezTo>
                    <a:cubicBezTo>
                      <a:pt x="80" y="276"/>
                      <a:pt x="80" y="276"/>
                      <a:pt x="80" y="275"/>
                    </a:cubicBezTo>
                    <a:cubicBezTo>
                      <a:pt x="80" y="271"/>
                      <a:pt x="79" y="266"/>
                      <a:pt x="78" y="262"/>
                    </a:cubicBezTo>
                    <a:cubicBezTo>
                      <a:pt x="84" y="262"/>
                      <a:pt x="90" y="262"/>
                      <a:pt x="96" y="262"/>
                    </a:cubicBezTo>
                    <a:cubicBezTo>
                      <a:pt x="97" y="262"/>
                      <a:pt x="97" y="261"/>
                      <a:pt x="96" y="261"/>
                    </a:cubicBezTo>
                    <a:cubicBezTo>
                      <a:pt x="90" y="260"/>
                      <a:pt x="84" y="260"/>
                      <a:pt x="78" y="260"/>
                    </a:cubicBezTo>
                    <a:cubicBezTo>
                      <a:pt x="77" y="255"/>
                      <a:pt x="75" y="250"/>
                      <a:pt x="72" y="245"/>
                    </a:cubicBezTo>
                    <a:cubicBezTo>
                      <a:pt x="79" y="245"/>
                      <a:pt x="85" y="246"/>
                      <a:pt x="92" y="245"/>
                    </a:cubicBezTo>
                    <a:cubicBezTo>
                      <a:pt x="93" y="245"/>
                      <a:pt x="93" y="244"/>
                      <a:pt x="92" y="244"/>
                    </a:cubicBezTo>
                    <a:cubicBezTo>
                      <a:pt x="85" y="244"/>
                      <a:pt x="78" y="244"/>
                      <a:pt x="72" y="244"/>
                    </a:cubicBezTo>
                    <a:cubicBezTo>
                      <a:pt x="70" y="241"/>
                      <a:pt x="68" y="238"/>
                      <a:pt x="66" y="235"/>
                    </a:cubicBezTo>
                    <a:cubicBezTo>
                      <a:pt x="81" y="234"/>
                      <a:pt x="96" y="232"/>
                      <a:pt x="111" y="230"/>
                    </a:cubicBezTo>
                    <a:cubicBezTo>
                      <a:pt x="111" y="231"/>
                      <a:pt x="111" y="231"/>
                      <a:pt x="112" y="232"/>
                    </a:cubicBezTo>
                    <a:cubicBezTo>
                      <a:pt x="120" y="242"/>
                      <a:pt x="121" y="261"/>
                      <a:pt x="122" y="274"/>
                    </a:cubicBezTo>
                    <a:cubicBezTo>
                      <a:pt x="123" y="285"/>
                      <a:pt x="123" y="296"/>
                      <a:pt x="122" y="307"/>
                    </a:cubicBezTo>
                    <a:close/>
                    <a:moveTo>
                      <a:pt x="137" y="290"/>
                    </a:moveTo>
                    <a:cubicBezTo>
                      <a:pt x="137" y="307"/>
                      <a:pt x="135" y="326"/>
                      <a:pt x="123" y="338"/>
                    </a:cubicBezTo>
                    <a:cubicBezTo>
                      <a:pt x="128" y="327"/>
                      <a:pt x="129" y="313"/>
                      <a:pt x="130" y="301"/>
                    </a:cubicBezTo>
                    <a:cubicBezTo>
                      <a:pt x="131" y="286"/>
                      <a:pt x="130" y="271"/>
                      <a:pt x="127" y="256"/>
                    </a:cubicBezTo>
                    <a:cubicBezTo>
                      <a:pt x="125" y="246"/>
                      <a:pt x="124" y="236"/>
                      <a:pt x="116" y="230"/>
                    </a:cubicBezTo>
                    <a:cubicBezTo>
                      <a:pt x="120" y="229"/>
                      <a:pt x="123" y="229"/>
                      <a:pt x="126" y="228"/>
                    </a:cubicBezTo>
                    <a:cubicBezTo>
                      <a:pt x="135" y="248"/>
                      <a:pt x="138" y="269"/>
                      <a:pt x="137" y="290"/>
                    </a:cubicBezTo>
                    <a:close/>
                    <a:moveTo>
                      <a:pt x="243" y="201"/>
                    </a:moveTo>
                    <a:cubicBezTo>
                      <a:pt x="245" y="199"/>
                      <a:pt x="246" y="196"/>
                      <a:pt x="247" y="192"/>
                    </a:cubicBezTo>
                    <a:cubicBezTo>
                      <a:pt x="247" y="191"/>
                      <a:pt x="246" y="191"/>
                      <a:pt x="245" y="192"/>
                    </a:cubicBezTo>
                    <a:cubicBezTo>
                      <a:pt x="244" y="195"/>
                      <a:pt x="242" y="199"/>
                      <a:pt x="241" y="202"/>
                    </a:cubicBezTo>
                    <a:cubicBezTo>
                      <a:pt x="231" y="204"/>
                      <a:pt x="222" y="206"/>
                      <a:pt x="212" y="208"/>
                    </a:cubicBezTo>
                    <a:cubicBezTo>
                      <a:pt x="218" y="198"/>
                      <a:pt x="224" y="188"/>
                      <a:pt x="228" y="177"/>
                    </a:cubicBezTo>
                    <a:cubicBezTo>
                      <a:pt x="228" y="177"/>
                      <a:pt x="227" y="176"/>
                      <a:pt x="226" y="177"/>
                    </a:cubicBezTo>
                    <a:cubicBezTo>
                      <a:pt x="222" y="188"/>
                      <a:pt x="216" y="198"/>
                      <a:pt x="210" y="208"/>
                    </a:cubicBezTo>
                    <a:cubicBezTo>
                      <a:pt x="203" y="210"/>
                      <a:pt x="196" y="211"/>
                      <a:pt x="188" y="212"/>
                    </a:cubicBezTo>
                    <a:cubicBezTo>
                      <a:pt x="191" y="208"/>
                      <a:pt x="193" y="203"/>
                      <a:pt x="195" y="198"/>
                    </a:cubicBezTo>
                    <a:cubicBezTo>
                      <a:pt x="195" y="197"/>
                      <a:pt x="193" y="196"/>
                      <a:pt x="193" y="197"/>
                    </a:cubicBezTo>
                    <a:cubicBezTo>
                      <a:pt x="191" y="203"/>
                      <a:pt x="189" y="208"/>
                      <a:pt x="186" y="213"/>
                    </a:cubicBezTo>
                    <a:cubicBezTo>
                      <a:pt x="180" y="214"/>
                      <a:pt x="174" y="215"/>
                      <a:pt x="168" y="216"/>
                    </a:cubicBezTo>
                    <a:cubicBezTo>
                      <a:pt x="167" y="216"/>
                      <a:pt x="166" y="216"/>
                      <a:pt x="165" y="216"/>
                    </a:cubicBezTo>
                    <a:cubicBezTo>
                      <a:pt x="168" y="210"/>
                      <a:pt x="171" y="204"/>
                      <a:pt x="173" y="199"/>
                    </a:cubicBezTo>
                    <a:cubicBezTo>
                      <a:pt x="174" y="198"/>
                      <a:pt x="172" y="197"/>
                      <a:pt x="172" y="198"/>
                    </a:cubicBezTo>
                    <a:cubicBezTo>
                      <a:pt x="169" y="204"/>
                      <a:pt x="166" y="210"/>
                      <a:pt x="163" y="216"/>
                    </a:cubicBezTo>
                    <a:cubicBezTo>
                      <a:pt x="156" y="217"/>
                      <a:pt x="149" y="218"/>
                      <a:pt x="142" y="219"/>
                    </a:cubicBezTo>
                    <a:cubicBezTo>
                      <a:pt x="148" y="209"/>
                      <a:pt x="153" y="198"/>
                      <a:pt x="157" y="187"/>
                    </a:cubicBezTo>
                    <a:cubicBezTo>
                      <a:pt x="158" y="186"/>
                      <a:pt x="156" y="186"/>
                      <a:pt x="156" y="187"/>
                    </a:cubicBezTo>
                    <a:cubicBezTo>
                      <a:pt x="150" y="197"/>
                      <a:pt x="145" y="208"/>
                      <a:pt x="141" y="219"/>
                    </a:cubicBezTo>
                    <a:cubicBezTo>
                      <a:pt x="137" y="220"/>
                      <a:pt x="133" y="220"/>
                      <a:pt x="129" y="221"/>
                    </a:cubicBezTo>
                    <a:cubicBezTo>
                      <a:pt x="128" y="220"/>
                      <a:pt x="127" y="220"/>
                      <a:pt x="126" y="220"/>
                    </a:cubicBezTo>
                    <a:cubicBezTo>
                      <a:pt x="129" y="215"/>
                      <a:pt x="131" y="210"/>
                      <a:pt x="133" y="204"/>
                    </a:cubicBezTo>
                    <a:cubicBezTo>
                      <a:pt x="133" y="203"/>
                      <a:pt x="132" y="203"/>
                      <a:pt x="131" y="204"/>
                    </a:cubicBezTo>
                    <a:cubicBezTo>
                      <a:pt x="129" y="210"/>
                      <a:pt x="127" y="216"/>
                      <a:pt x="124" y="221"/>
                    </a:cubicBezTo>
                    <a:cubicBezTo>
                      <a:pt x="117" y="222"/>
                      <a:pt x="110" y="223"/>
                      <a:pt x="103" y="224"/>
                    </a:cubicBezTo>
                    <a:cubicBezTo>
                      <a:pt x="103" y="223"/>
                      <a:pt x="104" y="222"/>
                      <a:pt x="104" y="222"/>
                    </a:cubicBezTo>
                    <a:cubicBezTo>
                      <a:pt x="106" y="217"/>
                      <a:pt x="109" y="212"/>
                      <a:pt x="111" y="207"/>
                    </a:cubicBezTo>
                    <a:cubicBezTo>
                      <a:pt x="111" y="206"/>
                      <a:pt x="110" y="206"/>
                      <a:pt x="110" y="206"/>
                    </a:cubicBezTo>
                    <a:cubicBezTo>
                      <a:pt x="108" y="209"/>
                      <a:pt x="107" y="212"/>
                      <a:pt x="105" y="215"/>
                    </a:cubicBezTo>
                    <a:cubicBezTo>
                      <a:pt x="105" y="216"/>
                      <a:pt x="101" y="225"/>
                      <a:pt x="101" y="224"/>
                    </a:cubicBezTo>
                    <a:cubicBezTo>
                      <a:pt x="100" y="224"/>
                      <a:pt x="100" y="224"/>
                      <a:pt x="100" y="224"/>
                    </a:cubicBezTo>
                    <a:cubicBezTo>
                      <a:pt x="96" y="225"/>
                      <a:pt x="91" y="225"/>
                      <a:pt x="87" y="226"/>
                    </a:cubicBezTo>
                    <a:cubicBezTo>
                      <a:pt x="90" y="222"/>
                      <a:pt x="92" y="217"/>
                      <a:pt x="94" y="212"/>
                    </a:cubicBezTo>
                    <a:cubicBezTo>
                      <a:pt x="94" y="211"/>
                      <a:pt x="93" y="211"/>
                      <a:pt x="93" y="211"/>
                    </a:cubicBezTo>
                    <a:cubicBezTo>
                      <a:pt x="91" y="217"/>
                      <a:pt x="88" y="221"/>
                      <a:pt x="86" y="226"/>
                    </a:cubicBezTo>
                    <a:cubicBezTo>
                      <a:pt x="81" y="227"/>
                      <a:pt x="76" y="227"/>
                      <a:pt x="71" y="228"/>
                    </a:cubicBezTo>
                    <a:cubicBezTo>
                      <a:pt x="74" y="222"/>
                      <a:pt x="77" y="216"/>
                      <a:pt x="81" y="210"/>
                    </a:cubicBezTo>
                    <a:cubicBezTo>
                      <a:pt x="81" y="209"/>
                      <a:pt x="80" y="208"/>
                      <a:pt x="79" y="209"/>
                    </a:cubicBezTo>
                    <a:cubicBezTo>
                      <a:pt x="76" y="215"/>
                      <a:pt x="72" y="222"/>
                      <a:pt x="69" y="228"/>
                    </a:cubicBezTo>
                    <a:cubicBezTo>
                      <a:pt x="68" y="229"/>
                      <a:pt x="68" y="229"/>
                      <a:pt x="67" y="229"/>
                    </a:cubicBezTo>
                    <a:cubicBezTo>
                      <a:pt x="64" y="226"/>
                      <a:pt x="61" y="223"/>
                      <a:pt x="59" y="220"/>
                    </a:cubicBezTo>
                    <a:cubicBezTo>
                      <a:pt x="59" y="220"/>
                      <a:pt x="59" y="220"/>
                      <a:pt x="59" y="220"/>
                    </a:cubicBezTo>
                    <a:cubicBezTo>
                      <a:pt x="63" y="211"/>
                      <a:pt x="66" y="203"/>
                      <a:pt x="70" y="194"/>
                    </a:cubicBezTo>
                    <a:cubicBezTo>
                      <a:pt x="70" y="193"/>
                      <a:pt x="69" y="193"/>
                      <a:pt x="68" y="194"/>
                    </a:cubicBezTo>
                    <a:cubicBezTo>
                      <a:pt x="65" y="202"/>
                      <a:pt x="61" y="210"/>
                      <a:pt x="58" y="219"/>
                    </a:cubicBezTo>
                    <a:cubicBezTo>
                      <a:pt x="55" y="214"/>
                      <a:pt x="52" y="209"/>
                      <a:pt x="50" y="203"/>
                    </a:cubicBezTo>
                    <a:cubicBezTo>
                      <a:pt x="50" y="203"/>
                      <a:pt x="50" y="203"/>
                      <a:pt x="50" y="203"/>
                    </a:cubicBezTo>
                    <a:cubicBezTo>
                      <a:pt x="51" y="197"/>
                      <a:pt x="53" y="192"/>
                      <a:pt x="56" y="186"/>
                    </a:cubicBezTo>
                    <a:cubicBezTo>
                      <a:pt x="57" y="185"/>
                      <a:pt x="55" y="184"/>
                      <a:pt x="55" y="185"/>
                    </a:cubicBezTo>
                    <a:cubicBezTo>
                      <a:pt x="52" y="190"/>
                      <a:pt x="50" y="196"/>
                      <a:pt x="49" y="201"/>
                    </a:cubicBezTo>
                    <a:cubicBezTo>
                      <a:pt x="47" y="197"/>
                      <a:pt x="46" y="192"/>
                      <a:pt x="46" y="187"/>
                    </a:cubicBezTo>
                    <a:cubicBezTo>
                      <a:pt x="46" y="187"/>
                      <a:pt x="46" y="187"/>
                      <a:pt x="46" y="186"/>
                    </a:cubicBezTo>
                    <a:cubicBezTo>
                      <a:pt x="49" y="179"/>
                      <a:pt x="52" y="171"/>
                      <a:pt x="56" y="164"/>
                    </a:cubicBezTo>
                    <a:cubicBezTo>
                      <a:pt x="56" y="163"/>
                      <a:pt x="55" y="162"/>
                      <a:pt x="55" y="163"/>
                    </a:cubicBezTo>
                    <a:cubicBezTo>
                      <a:pt x="51" y="170"/>
                      <a:pt x="48" y="177"/>
                      <a:pt x="45" y="185"/>
                    </a:cubicBezTo>
                    <a:cubicBezTo>
                      <a:pt x="45" y="176"/>
                      <a:pt x="46" y="167"/>
                      <a:pt x="48" y="157"/>
                    </a:cubicBezTo>
                    <a:cubicBezTo>
                      <a:pt x="74" y="136"/>
                      <a:pt x="100" y="115"/>
                      <a:pt x="126" y="94"/>
                    </a:cubicBezTo>
                    <a:cubicBezTo>
                      <a:pt x="143" y="80"/>
                      <a:pt x="161" y="66"/>
                      <a:pt x="178" y="52"/>
                    </a:cubicBezTo>
                    <a:cubicBezTo>
                      <a:pt x="187" y="45"/>
                      <a:pt x="195" y="38"/>
                      <a:pt x="204" y="31"/>
                    </a:cubicBezTo>
                    <a:cubicBezTo>
                      <a:pt x="208" y="27"/>
                      <a:pt x="213" y="23"/>
                      <a:pt x="217" y="19"/>
                    </a:cubicBezTo>
                    <a:cubicBezTo>
                      <a:pt x="207" y="43"/>
                      <a:pt x="214" y="95"/>
                      <a:pt x="216" y="107"/>
                    </a:cubicBezTo>
                    <a:cubicBezTo>
                      <a:pt x="222" y="135"/>
                      <a:pt x="238" y="186"/>
                      <a:pt x="270" y="195"/>
                    </a:cubicBezTo>
                    <a:cubicBezTo>
                      <a:pt x="261" y="197"/>
                      <a:pt x="252" y="199"/>
                      <a:pt x="243" y="201"/>
                    </a:cubicBezTo>
                    <a:close/>
                    <a:moveTo>
                      <a:pt x="279" y="189"/>
                    </a:moveTo>
                    <a:cubicBezTo>
                      <a:pt x="247" y="187"/>
                      <a:pt x="231" y="138"/>
                      <a:pt x="225" y="113"/>
                    </a:cubicBezTo>
                    <a:cubicBezTo>
                      <a:pt x="221" y="97"/>
                      <a:pt x="218" y="81"/>
                      <a:pt x="218" y="64"/>
                    </a:cubicBezTo>
                    <a:cubicBezTo>
                      <a:pt x="219" y="47"/>
                      <a:pt x="218" y="22"/>
                      <a:pt x="234" y="12"/>
                    </a:cubicBezTo>
                    <a:cubicBezTo>
                      <a:pt x="266" y="7"/>
                      <a:pt x="284" y="69"/>
                      <a:pt x="291" y="92"/>
                    </a:cubicBezTo>
                    <a:cubicBezTo>
                      <a:pt x="298" y="115"/>
                      <a:pt x="322" y="193"/>
                      <a:pt x="279" y="18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9"/>
              <p:cNvSpPr/>
              <p:nvPr/>
            </p:nvSpPr>
            <p:spPr bwMode="auto">
              <a:xfrm>
                <a:off x="2028577" y="1185976"/>
                <a:ext cx="188766" cy="354699"/>
              </a:xfrm>
              <a:custGeom>
                <a:avLst/>
                <a:gdLst>
                  <a:gd name="T0" fmla="*/ 81 w 84"/>
                  <a:gd name="T1" fmla="*/ 153 h 171"/>
                  <a:gd name="T2" fmla="*/ 50 w 84"/>
                  <a:gd name="T3" fmla="*/ 157 h 171"/>
                  <a:gd name="T4" fmla="*/ 44 w 84"/>
                  <a:gd name="T5" fmla="*/ 151 h 171"/>
                  <a:gd name="T6" fmla="*/ 34 w 84"/>
                  <a:gd name="T7" fmla="*/ 136 h 171"/>
                  <a:gd name="T8" fmla="*/ 22 w 84"/>
                  <a:gd name="T9" fmla="*/ 102 h 171"/>
                  <a:gd name="T10" fmla="*/ 29 w 84"/>
                  <a:gd name="T11" fmla="*/ 3 h 171"/>
                  <a:gd name="T12" fmla="*/ 29 w 84"/>
                  <a:gd name="T13" fmla="*/ 2 h 171"/>
                  <a:gd name="T14" fmla="*/ 11 w 84"/>
                  <a:gd name="T15" fmla="*/ 45 h 171"/>
                  <a:gd name="T16" fmla="*/ 23 w 84"/>
                  <a:gd name="T17" fmla="*/ 121 h 171"/>
                  <a:gd name="T18" fmla="*/ 55 w 84"/>
                  <a:gd name="T19" fmla="*/ 166 h 171"/>
                  <a:gd name="T20" fmla="*/ 84 w 84"/>
                  <a:gd name="T21" fmla="*/ 153 h 171"/>
                  <a:gd name="T22" fmla="*/ 81 w 84"/>
                  <a:gd name="T23" fmla="*/ 15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71">
                    <a:moveTo>
                      <a:pt x="81" y="153"/>
                    </a:moveTo>
                    <a:cubicBezTo>
                      <a:pt x="70" y="165"/>
                      <a:pt x="59" y="166"/>
                      <a:pt x="50" y="157"/>
                    </a:cubicBezTo>
                    <a:cubicBezTo>
                      <a:pt x="48" y="155"/>
                      <a:pt x="46" y="153"/>
                      <a:pt x="44" y="151"/>
                    </a:cubicBezTo>
                    <a:cubicBezTo>
                      <a:pt x="40" y="146"/>
                      <a:pt x="37" y="141"/>
                      <a:pt x="34" y="136"/>
                    </a:cubicBezTo>
                    <a:cubicBezTo>
                      <a:pt x="28" y="125"/>
                      <a:pt x="25" y="114"/>
                      <a:pt x="22" y="102"/>
                    </a:cubicBezTo>
                    <a:cubicBezTo>
                      <a:pt x="18" y="82"/>
                      <a:pt x="0" y="13"/>
                      <a:pt x="29" y="3"/>
                    </a:cubicBezTo>
                    <a:cubicBezTo>
                      <a:pt x="30" y="3"/>
                      <a:pt x="29" y="2"/>
                      <a:pt x="29" y="2"/>
                    </a:cubicBezTo>
                    <a:cubicBezTo>
                      <a:pt x="8" y="0"/>
                      <a:pt x="10" y="32"/>
                      <a:pt x="11" y="45"/>
                    </a:cubicBezTo>
                    <a:cubicBezTo>
                      <a:pt x="11" y="70"/>
                      <a:pt x="15" y="97"/>
                      <a:pt x="23" y="121"/>
                    </a:cubicBezTo>
                    <a:cubicBezTo>
                      <a:pt x="29" y="138"/>
                      <a:pt x="38" y="157"/>
                      <a:pt x="55" y="166"/>
                    </a:cubicBezTo>
                    <a:cubicBezTo>
                      <a:pt x="67" y="171"/>
                      <a:pt x="84" y="169"/>
                      <a:pt x="84" y="153"/>
                    </a:cubicBezTo>
                    <a:cubicBezTo>
                      <a:pt x="84" y="152"/>
                      <a:pt x="82" y="151"/>
                      <a:pt x="81" y="15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20"/>
              <p:cNvSpPr/>
              <p:nvPr/>
            </p:nvSpPr>
            <p:spPr bwMode="auto">
              <a:xfrm>
                <a:off x="2081857" y="1327550"/>
                <a:ext cx="68503" cy="92861"/>
              </a:xfrm>
              <a:custGeom>
                <a:avLst/>
                <a:gdLst>
                  <a:gd name="T0" fmla="*/ 3 w 30"/>
                  <a:gd name="T1" fmla="*/ 0 h 45"/>
                  <a:gd name="T2" fmla="*/ 2 w 30"/>
                  <a:gd name="T3" fmla="*/ 3 h 45"/>
                  <a:gd name="T4" fmla="*/ 17 w 30"/>
                  <a:gd name="T5" fmla="*/ 40 h 45"/>
                  <a:gd name="T6" fmla="*/ 23 w 30"/>
                  <a:gd name="T7" fmla="*/ 42 h 45"/>
                  <a:gd name="T8" fmla="*/ 3 w 30"/>
                  <a:gd name="T9" fmla="*/ 0 h 45"/>
                </a:gdLst>
                <a:ahLst/>
                <a:cxnLst>
                  <a:cxn ang="0">
                    <a:pos x="T0" y="T1"/>
                  </a:cxn>
                  <a:cxn ang="0">
                    <a:pos x="T2" y="T3"/>
                  </a:cxn>
                  <a:cxn ang="0">
                    <a:pos x="T4" y="T5"/>
                  </a:cxn>
                  <a:cxn ang="0">
                    <a:pos x="T6" y="T7"/>
                  </a:cxn>
                  <a:cxn ang="0">
                    <a:pos x="T8" y="T9"/>
                  </a:cxn>
                </a:cxnLst>
                <a:rect l="0" t="0" r="r" b="b"/>
                <a:pathLst>
                  <a:path w="30" h="45">
                    <a:moveTo>
                      <a:pt x="3" y="0"/>
                    </a:moveTo>
                    <a:cubicBezTo>
                      <a:pt x="1" y="0"/>
                      <a:pt x="0" y="2"/>
                      <a:pt x="2" y="3"/>
                    </a:cubicBezTo>
                    <a:cubicBezTo>
                      <a:pt x="16" y="10"/>
                      <a:pt x="23" y="25"/>
                      <a:pt x="17" y="40"/>
                    </a:cubicBezTo>
                    <a:cubicBezTo>
                      <a:pt x="16" y="44"/>
                      <a:pt x="22" y="45"/>
                      <a:pt x="23" y="42"/>
                    </a:cubicBezTo>
                    <a:cubicBezTo>
                      <a:pt x="30" y="24"/>
                      <a:pt x="20" y="6"/>
                      <a:pt x="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21"/>
              <p:cNvSpPr/>
              <p:nvPr/>
            </p:nvSpPr>
            <p:spPr bwMode="auto">
              <a:xfrm>
                <a:off x="2243222" y="1266657"/>
                <a:ext cx="123307" cy="51759"/>
              </a:xfrm>
              <a:custGeom>
                <a:avLst/>
                <a:gdLst>
                  <a:gd name="T0" fmla="*/ 50 w 55"/>
                  <a:gd name="T1" fmla="*/ 1 h 25"/>
                  <a:gd name="T2" fmla="*/ 1 w 55"/>
                  <a:gd name="T3" fmla="*/ 23 h 25"/>
                  <a:gd name="T4" fmla="*/ 2 w 55"/>
                  <a:gd name="T5" fmla="*/ 25 h 25"/>
                  <a:gd name="T6" fmla="*/ 52 w 55"/>
                  <a:gd name="T7" fmla="*/ 6 h 25"/>
                  <a:gd name="T8" fmla="*/ 50 w 55"/>
                  <a:gd name="T9" fmla="*/ 1 h 25"/>
                </a:gdLst>
                <a:ahLst/>
                <a:cxnLst>
                  <a:cxn ang="0">
                    <a:pos x="T0" y="T1"/>
                  </a:cxn>
                  <a:cxn ang="0">
                    <a:pos x="T2" y="T3"/>
                  </a:cxn>
                  <a:cxn ang="0">
                    <a:pos x="T4" y="T5"/>
                  </a:cxn>
                  <a:cxn ang="0">
                    <a:pos x="T6" y="T7"/>
                  </a:cxn>
                  <a:cxn ang="0">
                    <a:pos x="T8" y="T9"/>
                  </a:cxn>
                </a:cxnLst>
                <a:rect l="0" t="0" r="r" b="b"/>
                <a:pathLst>
                  <a:path w="55" h="25">
                    <a:moveTo>
                      <a:pt x="50" y="1"/>
                    </a:moveTo>
                    <a:cubicBezTo>
                      <a:pt x="33" y="6"/>
                      <a:pt x="16" y="15"/>
                      <a:pt x="1" y="23"/>
                    </a:cubicBezTo>
                    <a:cubicBezTo>
                      <a:pt x="0" y="23"/>
                      <a:pt x="1" y="25"/>
                      <a:pt x="2" y="25"/>
                    </a:cubicBezTo>
                    <a:cubicBezTo>
                      <a:pt x="19" y="20"/>
                      <a:pt x="37" y="14"/>
                      <a:pt x="52" y="6"/>
                    </a:cubicBezTo>
                    <a:cubicBezTo>
                      <a:pt x="55" y="5"/>
                      <a:pt x="53" y="0"/>
                      <a:pt x="5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9" name="Freeform 22"/>
              <p:cNvSpPr/>
              <p:nvPr/>
            </p:nvSpPr>
            <p:spPr bwMode="auto">
              <a:xfrm>
                <a:off x="2209731" y="1143351"/>
                <a:ext cx="182677" cy="111129"/>
              </a:xfrm>
              <a:custGeom>
                <a:avLst/>
                <a:gdLst>
                  <a:gd name="T0" fmla="*/ 73 w 81"/>
                  <a:gd name="T1" fmla="*/ 2 h 54"/>
                  <a:gd name="T2" fmla="*/ 1 w 81"/>
                  <a:gd name="T3" fmla="*/ 50 h 54"/>
                  <a:gd name="T4" fmla="*/ 3 w 81"/>
                  <a:gd name="T5" fmla="*/ 53 h 54"/>
                  <a:gd name="T6" fmla="*/ 77 w 81"/>
                  <a:gd name="T7" fmla="*/ 8 h 54"/>
                  <a:gd name="T8" fmla="*/ 73 w 81"/>
                  <a:gd name="T9" fmla="*/ 2 h 54"/>
                </a:gdLst>
                <a:ahLst/>
                <a:cxnLst>
                  <a:cxn ang="0">
                    <a:pos x="T0" y="T1"/>
                  </a:cxn>
                  <a:cxn ang="0">
                    <a:pos x="T2" y="T3"/>
                  </a:cxn>
                  <a:cxn ang="0">
                    <a:pos x="T4" y="T5"/>
                  </a:cxn>
                  <a:cxn ang="0">
                    <a:pos x="T6" y="T7"/>
                  </a:cxn>
                  <a:cxn ang="0">
                    <a:pos x="T8" y="T9"/>
                  </a:cxn>
                </a:cxnLst>
                <a:rect l="0" t="0" r="r" b="b"/>
                <a:pathLst>
                  <a:path w="81" h="54">
                    <a:moveTo>
                      <a:pt x="73" y="2"/>
                    </a:moveTo>
                    <a:cubicBezTo>
                      <a:pt x="48" y="16"/>
                      <a:pt x="25" y="34"/>
                      <a:pt x="1" y="50"/>
                    </a:cubicBezTo>
                    <a:cubicBezTo>
                      <a:pt x="0" y="51"/>
                      <a:pt x="1" y="54"/>
                      <a:pt x="3" y="53"/>
                    </a:cubicBezTo>
                    <a:cubicBezTo>
                      <a:pt x="29" y="40"/>
                      <a:pt x="55" y="26"/>
                      <a:pt x="77" y="8"/>
                    </a:cubicBezTo>
                    <a:cubicBezTo>
                      <a:pt x="81" y="5"/>
                      <a:pt x="76" y="0"/>
                      <a:pt x="7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0" name="Freeform 23"/>
              <p:cNvSpPr/>
              <p:nvPr/>
            </p:nvSpPr>
            <p:spPr bwMode="auto">
              <a:xfrm>
                <a:off x="2174719" y="1111382"/>
                <a:ext cx="76115" cy="68504"/>
              </a:xfrm>
              <a:custGeom>
                <a:avLst/>
                <a:gdLst>
                  <a:gd name="T0" fmla="*/ 30 w 34"/>
                  <a:gd name="T1" fmla="*/ 1 h 33"/>
                  <a:gd name="T2" fmla="*/ 15 w 34"/>
                  <a:gd name="T3" fmla="*/ 14 h 33"/>
                  <a:gd name="T4" fmla="*/ 1 w 34"/>
                  <a:gd name="T5" fmla="*/ 29 h 33"/>
                  <a:gd name="T6" fmla="*/ 4 w 34"/>
                  <a:gd name="T7" fmla="*/ 32 h 33"/>
                  <a:gd name="T8" fmla="*/ 19 w 34"/>
                  <a:gd name="T9" fmla="*/ 19 h 33"/>
                  <a:gd name="T10" fmla="*/ 33 w 34"/>
                  <a:gd name="T11" fmla="*/ 5 h 33"/>
                  <a:gd name="T12" fmla="*/ 30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0" y="1"/>
                    </a:moveTo>
                    <a:cubicBezTo>
                      <a:pt x="24" y="4"/>
                      <a:pt x="20" y="10"/>
                      <a:pt x="15" y="14"/>
                    </a:cubicBezTo>
                    <a:cubicBezTo>
                      <a:pt x="10" y="19"/>
                      <a:pt x="6" y="24"/>
                      <a:pt x="1" y="29"/>
                    </a:cubicBezTo>
                    <a:cubicBezTo>
                      <a:pt x="0" y="31"/>
                      <a:pt x="2" y="33"/>
                      <a:pt x="4" y="32"/>
                    </a:cubicBezTo>
                    <a:cubicBezTo>
                      <a:pt x="9" y="28"/>
                      <a:pt x="14" y="24"/>
                      <a:pt x="19" y="19"/>
                    </a:cubicBezTo>
                    <a:cubicBezTo>
                      <a:pt x="24" y="15"/>
                      <a:pt x="30" y="11"/>
                      <a:pt x="33" y="5"/>
                    </a:cubicBezTo>
                    <a:cubicBezTo>
                      <a:pt x="34" y="3"/>
                      <a:pt x="32" y="0"/>
                      <a:pt x="3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1" name="Freeform 24"/>
              <p:cNvSpPr/>
              <p:nvPr/>
            </p:nvSpPr>
            <p:spPr bwMode="auto">
              <a:xfrm>
                <a:off x="2270624" y="1341251"/>
                <a:ext cx="94383" cy="39580"/>
              </a:xfrm>
              <a:custGeom>
                <a:avLst/>
                <a:gdLst>
                  <a:gd name="T0" fmla="*/ 39 w 42"/>
                  <a:gd name="T1" fmla="*/ 0 h 19"/>
                  <a:gd name="T2" fmla="*/ 20 w 42"/>
                  <a:gd name="T3" fmla="*/ 7 h 19"/>
                  <a:gd name="T4" fmla="*/ 2 w 42"/>
                  <a:gd name="T5" fmla="*/ 15 h 19"/>
                  <a:gd name="T6" fmla="*/ 3 w 42"/>
                  <a:gd name="T7" fmla="*/ 18 h 19"/>
                  <a:gd name="T8" fmla="*/ 24 w 42"/>
                  <a:gd name="T9" fmla="*/ 12 h 19"/>
                  <a:gd name="T10" fmla="*/ 41 w 42"/>
                  <a:gd name="T11" fmla="*/ 5 h 19"/>
                  <a:gd name="T12" fmla="*/ 39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9" y="0"/>
                    </a:moveTo>
                    <a:cubicBezTo>
                      <a:pt x="32" y="0"/>
                      <a:pt x="26" y="4"/>
                      <a:pt x="20" y="7"/>
                    </a:cubicBezTo>
                    <a:cubicBezTo>
                      <a:pt x="14" y="9"/>
                      <a:pt x="8" y="12"/>
                      <a:pt x="2" y="15"/>
                    </a:cubicBezTo>
                    <a:cubicBezTo>
                      <a:pt x="0" y="16"/>
                      <a:pt x="1" y="19"/>
                      <a:pt x="3" y="18"/>
                    </a:cubicBezTo>
                    <a:cubicBezTo>
                      <a:pt x="11" y="17"/>
                      <a:pt x="18" y="15"/>
                      <a:pt x="24" y="12"/>
                    </a:cubicBezTo>
                    <a:cubicBezTo>
                      <a:pt x="30" y="10"/>
                      <a:pt x="36" y="9"/>
                      <a:pt x="41" y="5"/>
                    </a:cubicBezTo>
                    <a:cubicBezTo>
                      <a:pt x="42" y="3"/>
                      <a:pt x="41" y="0"/>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2" name="Freeform 25"/>
              <p:cNvSpPr/>
              <p:nvPr/>
            </p:nvSpPr>
            <p:spPr bwMode="auto">
              <a:xfrm>
                <a:off x="2269102" y="1429545"/>
                <a:ext cx="182677" cy="42625"/>
              </a:xfrm>
              <a:custGeom>
                <a:avLst/>
                <a:gdLst>
                  <a:gd name="T0" fmla="*/ 79 w 82"/>
                  <a:gd name="T1" fmla="*/ 14 h 20"/>
                  <a:gd name="T2" fmla="*/ 2 w 82"/>
                  <a:gd name="T3" fmla="*/ 1 h 20"/>
                  <a:gd name="T4" fmla="*/ 2 w 82"/>
                  <a:gd name="T5" fmla="*/ 5 h 20"/>
                  <a:gd name="T6" fmla="*/ 43 w 82"/>
                  <a:gd name="T7" fmla="*/ 13 h 20"/>
                  <a:gd name="T8" fmla="*/ 79 w 82"/>
                  <a:gd name="T9" fmla="*/ 20 h 20"/>
                  <a:gd name="T10" fmla="*/ 79 w 82"/>
                  <a:gd name="T11" fmla="*/ 14 h 20"/>
                </a:gdLst>
                <a:ahLst/>
                <a:cxnLst>
                  <a:cxn ang="0">
                    <a:pos x="T0" y="T1"/>
                  </a:cxn>
                  <a:cxn ang="0">
                    <a:pos x="T2" y="T3"/>
                  </a:cxn>
                  <a:cxn ang="0">
                    <a:pos x="T4" y="T5"/>
                  </a:cxn>
                  <a:cxn ang="0">
                    <a:pos x="T6" y="T7"/>
                  </a:cxn>
                  <a:cxn ang="0">
                    <a:pos x="T8" y="T9"/>
                  </a:cxn>
                  <a:cxn ang="0">
                    <a:pos x="T10" y="T11"/>
                  </a:cxn>
                </a:cxnLst>
                <a:rect l="0" t="0" r="r" b="b"/>
                <a:pathLst>
                  <a:path w="82" h="20">
                    <a:moveTo>
                      <a:pt x="79" y="14"/>
                    </a:moveTo>
                    <a:cubicBezTo>
                      <a:pt x="57" y="6"/>
                      <a:pt x="27" y="0"/>
                      <a:pt x="2" y="1"/>
                    </a:cubicBezTo>
                    <a:cubicBezTo>
                      <a:pt x="0" y="1"/>
                      <a:pt x="0" y="4"/>
                      <a:pt x="2" y="5"/>
                    </a:cubicBezTo>
                    <a:cubicBezTo>
                      <a:pt x="15" y="9"/>
                      <a:pt x="29" y="11"/>
                      <a:pt x="43" y="13"/>
                    </a:cubicBezTo>
                    <a:cubicBezTo>
                      <a:pt x="55" y="16"/>
                      <a:pt x="67" y="19"/>
                      <a:pt x="79" y="20"/>
                    </a:cubicBezTo>
                    <a:cubicBezTo>
                      <a:pt x="82" y="20"/>
                      <a:pt x="82" y="15"/>
                      <a:pt x="7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3" name="Freeform 26"/>
              <p:cNvSpPr/>
              <p:nvPr/>
            </p:nvSpPr>
            <p:spPr bwMode="auto">
              <a:xfrm>
                <a:off x="2284325" y="1507182"/>
                <a:ext cx="103517" cy="41103"/>
              </a:xfrm>
              <a:custGeom>
                <a:avLst/>
                <a:gdLst>
                  <a:gd name="T0" fmla="*/ 43 w 46"/>
                  <a:gd name="T1" fmla="*/ 13 h 20"/>
                  <a:gd name="T2" fmla="*/ 21 w 46"/>
                  <a:gd name="T3" fmla="*/ 5 h 20"/>
                  <a:gd name="T4" fmla="*/ 1 w 46"/>
                  <a:gd name="T5" fmla="*/ 2 h 20"/>
                  <a:gd name="T6" fmla="*/ 1 w 46"/>
                  <a:gd name="T7" fmla="*/ 4 h 20"/>
                  <a:gd name="T8" fmla="*/ 18 w 46"/>
                  <a:gd name="T9" fmla="*/ 11 h 20"/>
                  <a:gd name="T10" fmla="*/ 40 w 46"/>
                  <a:gd name="T11" fmla="*/ 19 h 20"/>
                  <a:gd name="T12" fmla="*/ 43 w 4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3" y="13"/>
                    </a:moveTo>
                    <a:cubicBezTo>
                      <a:pt x="37" y="8"/>
                      <a:pt x="28" y="7"/>
                      <a:pt x="21" y="5"/>
                    </a:cubicBezTo>
                    <a:cubicBezTo>
                      <a:pt x="15" y="3"/>
                      <a:pt x="8" y="0"/>
                      <a:pt x="1" y="2"/>
                    </a:cubicBezTo>
                    <a:cubicBezTo>
                      <a:pt x="0" y="2"/>
                      <a:pt x="0" y="3"/>
                      <a:pt x="1" y="4"/>
                    </a:cubicBezTo>
                    <a:cubicBezTo>
                      <a:pt x="5" y="8"/>
                      <a:pt x="12" y="9"/>
                      <a:pt x="18" y="11"/>
                    </a:cubicBezTo>
                    <a:cubicBezTo>
                      <a:pt x="25" y="14"/>
                      <a:pt x="33" y="18"/>
                      <a:pt x="40" y="19"/>
                    </a:cubicBezTo>
                    <a:cubicBezTo>
                      <a:pt x="44" y="20"/>
                      <a:pt x="46" y="15"/>
                      <a:pt x="43"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1" name="Freeform 27"/>
            <p:cNvSpPr>
              <a:spLocks noEditPoints="1"/>
            </p:cNvSpPr>
            <p:nvPr/>
          </p:nvSpPr>
          <p:spPr bwMode="auto">
            <a:xfrm>
              <a:off x="6865716" y="3216737"/>
              <a:ext cx="459737" cy="611968"/>
            </a:xfrm>
            <a:custGeom>
              <a:avLst/>
              <a:gdLst>
                <a:gd name="T0" fmla="*/ 186 w 205"/>
                <a:gd name="T1" fmla="*/ 153 h 296"/>
                <a:gd name="T2" fmla="*/ 203 w 205"/>
                <a:gd name="T3" fmla="*/ 35 h 296"/>
                <a:gd name="T4" fmla="*/ 104 w 205"/>
                <a:gd name="T5" fmla="*/ 51 h 296"/>
                <a:gd name="T6" fmla="*/ 90 w 205"/>
                <a:gd name="T7" fmla="*/ 108 h 296"/>
                <a:gd name="T8" fmla="*/ 4 w 205"/>
                <a:gd name="T9" fmla="*/ 202 h 296"/>
                <a:gd name="T10" fmla="*/ 44 w 205"/>
                <a:gd name="T11" fmla="*/ 274 h 296"/>
                <a:gd name="T12" fmla="*/ 135 w 205"/>
                <a:gd name="T13" fmla="*/ 262 h 296"/>
                <a:gd name="T14" fmla="*/ 188 w 205"/>
                <a:gd name="T15" fmla="*/ 143 h 296"/>
                <a:gd name="T16" fmla="*/ 186 w 205"/>
                <a:gd name="T17" fmla="*/ 138 h 296"/>
                <a:gd name="T18" fmla="*/ 173 w 205"/>
                <a:gd name="T19" fmla="*/ 147 h 296"/>
                <a:gd name="T20" fmla="*/ 177 w 205"/>
                <a:gd name="T21" fmla="*/ 149 h 296"/>
                <a:gd name="T22" fmla="*/ 83 w 205"/>
                <a:gd name="T23" fmla="*/ 83 h 296"/>
                <a:gd name="T24" fmla="*/ 85 w 205"/>
                <a:gd name="T25" fmla="*/ 85 h 296"/>
                <a:gd name="T26" fmla="*/ 85 w 205"/>
                <a:gd name="T27" fmla="*/ 99 h 296"/>
                <a:gd name="T28" fmla="*/ 90 w 205"/>
                <a:gd name="T29" fmla="*/ 102 h 296"/>
                <a:gd name="T30" fmla="*/ 89 w 205"/>
                <a:gd name="T31" fmla="*/ 92 h 296"/>
                <a:gd name="T32" fmla="*/ 89 w 205"/>
                <a:gd name="T33" fmla="*/ 101 h 296"/>
                <a:gd name="T34" fmla="*/ 98 w 205"/>
                <a:gd name="T35" fmla="*/ 93 h 296"/>
                <a:gd name="T36" fmla="*/ 90 w 205"/>
                <a:gd name="T37" fmla="*/ 102 h 296"/>
                <a:gd name="T38" fmla="*/ 111 w 205"/>
                <a:gd name="T39" fmla="*/ 94 h 296"/>
                <a:gd name="T40" fmla="*/ 119 w 205"/>
                <a:gd name="T41" fmla="*/ 48 h 296"/>
                <a:gd name="T42" fmla="*/ 197 w 205"/>
                <a:gd name="T43" fmla="*/ 39 h 296"/>
                <a:gd name="T44" fmla="*/ 175 w 205"/>
                <a:gd name="T45" fmla="*/ 125 h 296"/>
                <a:gd name="T46" fmla="*/ 142 w 205"/>
                <a:gd name="T47" fmla="*/ 221 h 296"/>
                <a:gd name="T48" fmla="*/ 19 w 205"/>
                <a:gd name="T49" fmla="*/ 223 h 296"/>
                <a:gd name="T50" fmla="*/ 171 w 205"/>
                <a:gd name="T51" fmla="*/ 147 h 296"/>
                <a:gd name="T52" fmla="*/ 178 w 205"/>
                <a:gd name="T53" fmla="*/ 136 h 296"/>
                <a:gd name="T54" fmla="*/ 16 w 205"/>
                <a:gd name="T55" fmla="*/ 230 h 296"/>
                <a:gd name="T56" fmla="*/ 6 w 205"/>
                <a:gd name="T57" fmla="*/ 218 h 296"/>
                <a:gd name="T58" fmla="*/ 17 w 205"/>
                <a:gd name="T59" fmla="*/ 232 h 296"/>
                <a:gd name="T60" fmla="*/ 12 w 205"/>
                <a:gd name="T61" fmla="*/ 242 h 296"/>
                <a:gd name="T62" fmla="*/ 31 w 205"/>
                <a:gd name="T63" fmla="*/ 242 h 296"/>
                <a:gd name="T64" fmla="*/ 26 w 205"/>
                <a:gd name="T65" fmla="*/ 257 h 296"/>
                <a:gd name="T66" fmla="*/ 33 w 205"/>
                <a:gd name="T67" fmla="*/ 261 h 296"/>
                <a:gd name="T68" fmla="*/ 41 w 205"/>
                <a:gd name="T69" fmla="*/ 248 h 296"/>
                <a:gd name="T70" fmla="*/ 34 w 205"/>
                <a:gd name="T71" fmla="*/ 262 h 296"/>
                <a:gd name="T72" fmla="*/ 48 w 205"/>
                <a:gd name="T73" fmla="*/ 251 h 296"/>
                <a:gd name="T74" fmla="*/ 42 w 205"/>
                <a:gd name="T75" fmla="*/ 266 h 296"/>
                <a:gd name="T76" fmla="*/ 61 w 205"/>
                <a:gd name="T77" fmla="*/ 258 h 296"/>
                <a:gd name="T78" fmla="*/ 50 w 205"/>
                <a:gd name="T79" fmla="*/ 271 h 296"/>
                <a:gd name="T80" fmla="*/ 76 w 205"/>
                <a:gd name="T81" fmla="*/ 267 h 296"/>
                <a:gd name="T82" fmla="*/ 75 w 205"/>
                <a:gd name="T83" fmla="*/ 284 h 296"/>
                <a:gd name="T84" fmla="*/ 86 w 205"/>
                <a:gd name="T85" fmla="*/ 273 h 296"/>
                <a:gd name="T86" fmla="*/ 81 w 205"/>
                <a:gd name="T87" fmla="*/ 287 h 296"/>
                <a:gd name="T88" fmla="*/ 89 w 205"/>
                <a:gd name="T89" fmla="*/ 289 h 296"/>
                <a:gd name="T90" fmla="*/ 91 w 205"/>
                <a:gd name="T91" fmla="*/ 290 h 296"/>
                <a:gd name="T92" fmla="*/ 97 w 205"/>
                <a:gd name="T93" fmla="*/ 290 h 296"/>
                <a:gd name="T94" fmla="*/ 101 w 205"/>
                <a:gd name="T95" fmla="*/ 289 h 296"/>
                <a:gd name="T96" fmla="*/ 103 w 205"/>
                <a:gd name="T97" fmla="*/ 2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296">
                  <a:moveTo>
                    <a:pt x="135" y="262"/>
                  </a:moveTo>
                  <a:cubicBezTo>
                    <a:pt x="149" y="227"/>
                    <a:pt x="161" y="190"/>
                    <a:pt x="169" y="152"/>
                  </a:cubicBezTo>
                  <a:cubicBezTo>
                    <a:pt x="175" y="155"/>
                    <a:pt x="180" y="158"/>
                    <a:pt x="186" y="153"/>
                  </a:cubicBezTo>
                  <a:cubicBezTo>
                    <a:pt x="193" y="147"/>
                    <a:pt x="197" y="140"/>
                    <a:pt x="199" y="131"/>
                  </a:cubicBezTo>
                  <a:cubicBezTo>
                    <a:pt x="205" y="121"/>
                    <a:pt x="203" y="101"/>
                    <a:pt x="203" y="91"/>
                  </a:cubicBezTo>
                  <a:cubicBezTo>
                    <a:pt x="204" y="72"/>
                    <a:pt x="205" y="53"/>
                    <a:pt x="203" y="35"/>
                  </a:cubicBezTo>
                  <a:cubicBezTo>
                    <a:pt x="202" y="26"/>
                    <a:pt x="200" y="9"/>
                    <a:pt x="191" y="5"/>
                  </a:cubicBezTo>
                  <a:cubicBezTo>
                    <a:pt x="180" y="0"/>
                    <a:pt x="164" y="11"/>
                    <a:pt x="156" y="16"/>
                  </a:cubicBezTo>
                  <a:cubicBezTo>
                    <a:pt x="138" y="27"/>
                    <a:pt x="121" y="39"/>
                    <a:pt x="104" y="51"/>
                  </a:cubicBezTo>
                  <a:cubicBezTo>
                    <a:pt x="97" y="55"/>
                    <a:pt x="80" y="63"/>
                    <a:pt x="79" y="74"/>
                  </a:cubicBezTo>
                  <a:cubicBezTo>
                    <a:pt x="75" y="80"/>
                    <a:pt x="74" y="87"/>
                    <a:pt x="75" y="94"/>
                  </a:cubicBezTo>
                  <a:cubicBezTo>
                    <a:pt x="76" y="100"/>
                    <a:pt x="83" y="106"/>
                    <a:pt x="90" y="108"/>
                  </a:cubicBezTo>
                  <a:cubicBezTo>
                    <a:pt x="77" y="121"/>
                    <a:pt x="65" y="134"/>
                    <a:pt x="53" y="147"/>
                  </a:cubicBezTo>
                  <a:cubicBezTo>
                    <a:pt x="38" y="161"/>
                    <a:pt x="20" y="176"/>
                    <a:pt x="8" y="193"/>
                  </a:cubicBezTo>
                  <a:cubicBezTo>
                    <a:pt x="6" y="196"/>
                    <a:pt x="5" y="199"/>
                    <a:pt x="4" y="202"/>
                  </a:cubicBezTo>
                  <a:cubicBezTo>
                    <a:pt x="3" y="202"/>
                    <a:pt x="2" y="202"/>
                    <a:pt x="2" y="203"/>
                  </a:cubicBezTo>
                  <a:cubicBezTo>
                    <a:pt x="1" y="217"/>
                    <a:pt x="0" y="232"/>
                    <a:pt x="6" y="244"/>
                  </a:cubicBezTo>
                  <a:cubicBezTo>
                    <a:pt x="14" y="259"/>
                    <a:pt x="30" y="267"/>
                    <a:pt x="44" y="274"/>
                  </a:cubicBezTo>
                  <a:cubicBezTo>
                    <a:pt x="56" y="282"/>
                    <a:pt x="76" y="296"/>
                    <a:pt x="91" y="296"/>
                  </a:cubicBezTo>
                  <a:cubicBezTo>
                    <a:pt x="101" y="296"/>
                    <a:pt x="113" y="286"/>
                    <a:pt x="122" y="278"/>
                  </a:cubicBezTo>
                  <a:cubicBezTo>
                    <a:pt x="127" y="276"/>
                    <a:pt x="131" y="270"/>
                    <a:pt x="135" y="262"/>
                  </a:cubicBezTo>
                  <a:close/>
                  <a:moveTo>
                    <a:pt x="186" y="138"/>
                  </a:moveTo>
                  <a:cubicBezTo>
                    <a:pt x="188" y="139"/>
                    <a:pt x="190" y="138"/>
                    <a:pt x="192" y="138"/>
                  </a:cubicBezTo>
                  <a:cubicBezTo>
                    <a:pt x="191" y="140"/>
                    <a:pt x="189" y="142"/>
                    <a:pt x="188" y="143"/>
                  </a:cubicBezTo>
                  <a:cubicBezTo>
                    <a:pt x="186" y="145"/>
                    <a:pt x="185" y="147"/>
                    <a:pt x="183" y="148"/>
                  </a:cubicBezTo>
                  <a:cubicBezTo>
                    <a:pt x="181" y="149"/>
                    <a:pt x="180" y="149"/>
                    <a:pt x="179" y="149"/>
                  </a:cubicBezTo>
                  <a:cubicBezTo>
                    <a:pt x="181" y="146"/>
                    <a:pt x="184" y="142"/>
                    <a:pt x="186" y="138"/>
                  </a:cubicBezTo>
                  <a:close/>
                  <a:moveTo>
                    <a:pt x="177" y="149"/>
                  </a:moveTo>
                  <a:cubicBezTo>
                    <a:pt x="175" y="149"/>
                    <a:pt x="174" y="148"/>
                    <a:pt x="173" y="147"/>
                  </a:cubicBezTo>
                  <a:cubicBezTo>
                    <a:pt x="173" y="147"/>
                    <a:pt x="173" y="147"/>
                    <a:pt x="173" y="147"/>
                  </a:cubicBezTo>
                  <a:cubicBezTo>
                    <a:pt x="175" y="144"/>
                    <a:pt x="178" y="140"/>
                    <a:pt x="180" y="136"/>
                  </a:cubicBezTo>
                  <a:cubicBezTo>
                    <a:pt x="181" y="137"/>
                    <a:pt x="182" y="137"/>
                    <a:pt x="183" y="138"/>
                  </a:cubicBezTo>
                  <a:cubicBezTo>
                    <a:pt x="181" y="141"/>
                    <a:pt x="179" y="145"/>
                    <a:pt x="177" y="149"/>
                  </a:cubicBezTo>
                  <a:close/>
                  <a:moveTo>
                    <a:pt x="80" y="88"/>
                  </a:moveTo>
                  <a:cubicBezTo>
                    <a:pt x="80" y="86"/>
                    <a:pt x="80" y="83"/>
                    <a:pt x="81" y="81"/>
                  </a:cubicBezTo>
                  <a:cubicBezTo>
                    <a:pt x="82" y="82"/>
                    <a:pt x="82" y="82"/>
                    <a:pt x="83" y="83"/>
                  </a:cubicBezTo>
                  <a:cubicBezTo>
                    <a:pt x="82" y="85"/>
                    <a:pt x="81" y="87"/>
                    <a:pt x="80" y="88"/>
                  </a:cubicBezTo>
                  <a:close/>
                  <a:moveTo>
                    <a:pt x="80" y="92"/>
                  </a:moveTo>
                  <a:cubicBezTo>
                    <a:pt x="81" y="90"/>
                    <a:pt x="83" y="87"/>
                    <a:pt x="85" y="85"/>
                  </a:cubicBezTo>
                  <a:cubicBezTo>
                    <a:pt x="86" y="86"/>
                    <a:pt x="87" y="87"/>
                    <a:pt x="89" y="88"/>
                  </a:cubicBezTo>
                  <a:cubicBezTo>
                    <a:pt x="86" y="91"/>
                    <a:pt x="85" y="95"/>
                    <a:pt x="85" y="98"/>
                  </a:cubicBezTo>
                  <a:cubicBezTo>
                    <a:pt x="85" y="98"/>
                    <a:pt x="85" y="99"/>
                    <a:pt x="85" y="99"/>
                  </a:cubicBezTo>
                  <a:cubicBezTo>
                    <a:pt x="83" y="97"/>
                    <a:pt x="81" y="95"/>
                    <a:pt x="80" y="92"/>
                  </a:cubicBezTo>
                  <a:close/>
                  <a:moveTo>
                    <a:pt x="89" y="101"/>
                  </a:moveTo>
                  <a:cubicBezTo>
                    <a:pt x="89" y="101"/>
                    <a:pt x="89" y="101"/>
                    <a:pt x="90" y="102"/>
                  </a:cubicBezTo>
                  <a:cubicBezTo>
                    <a:pt x="88" y="101"/>
                    <a:pt x="86" y="100"/>
                    <a:pt x="85" y="99"/>
                  </a:cubicBezTo>
                  <a:cubicBezTo>
                    <a:pt x="85" y="99"/>
                    <a:pt x="85" y="99"/>
                    <a:pt x="86" y="99"/>
                  </a:cubicBezTo>
                  <a:cubicBezTo>
                    <a:pt x="87" y="97"/>
                    <a:pt x="88" y="94"/>
                    <a:pt x="89" y="92"/>
                  </a:cubicBezTo>
                  <a:cubicBezTo>
                    <a:pt x="89" y="91"/>
                    <a:pt x="90" y="90"/>
                    <a:pt x="91" y="89"/>
                  </a:cubicBezTo>
                  <a:cubicBezTo>
                    <a:pt x="92" y="90"/>
                    <a:pt x="94" y="91"/>
                    <a:pt x="96" y="92"/>
                  </a:cubicBezTo>
                  <a:cubicBezTo>
                    <a:pt x="93" y="94"/>
                    <a:pt x="91" y="98"/>
                    <a:pt x="89" y="101"/>
                  </a:cubicBezTo>
                  <a:close/>
                  <a:moveTo>
                    <a:pt x="90" y="102"/>
                  </a:moveTo>
                  <a:cubicBezTo>
                    <a:pt x="90" y="102"/>
                    <a:pt x="91" y="102"/>
                    <a:pt x="91" y="102"/>
                  </a:cubicBezTo>
                  <a:cubicBezTo>
                    <a:pt x="93" y="98"/>
                    <a:pt x="95" y="96"/>
                    <a:pt x="98" y="93"/>
                  </a:cubicBezTo>
                  <a:cubicBezTo>
                    <a:pt x="100" y="94"/>
                    <a:pt x="102" y="95"/>
                    <a:pt x="104" y="95"/>
                  </a:cubicBezTo>
                  <a:cubicBezTo>
                    <a:pt x="101" y="98"/>
                    <a:pt x="97" y="101"/>
                    <a:pt x="94" y="104"/>
                  </a:cubicBezTo>
                  <a:cubicBezTo>
                    <a:pt x="93" y="103"/>
                    <a:pt x="91" y="103"/>
                    <a:pt x="90" y="102"/>
                  </a:cubicBezTo>
                  <a:close/>
                  <a:moveTo>
                    <a:pt x="39" y="171"/>
                  </a:moveTo>
                  <a:cubicBezTo>
                    <a:pt x="62" y="147"/>
                    <a:pt x="90" y="124"/>
                    <a:pt x="110" y="97"/>
                  </a:cubicBezTo>
                  <a:cubicBezTo>
                    <a:pt x="111" y="97"/>
                    <a:pt x="113" y="95"/>
                    <a:pt x="111" y="94"/>
                  </a:cubicBezTo>
                  <a:cubicBezTo>
                    <a:pt x="104" y="88"/>
                    <a:pt x="85" y="81"/>
                    <a:pt x="91" y="68"/>
                  </a:cubicBezTo>
                  <a:cubicBezTo>
                    <a:pt x="93" y="65"/>
                    <a:pt x="100" y="61"/>
                    <a:pt x="103" y="59"/>
                  </a:cubicBezTo>
                  <a:cubicBezTo>
                    <a:pt x="108" y="55"/>
                    <a:pt x="113" y="52"/>
                    <a:pt x="119" y="48"/>
                  </a:cubicBezTo>
                  <a:cubicBezTo>
                    <a:pt x="128" y="41"/>
                    <a:pt x="138" y="35"/>
                    <a:pt x="147" y="29"/>
                  </a:cubicBezTo>
                  <a:cubicBezTo>
                    <a:pt x="156" y="23"/>
                    <a:pt x="166" y="15"/>
                    <a:pt x="176" y="13"/>
                  </a:cubicBezTo>
                  <a:cubicBezTo>
                    <a:pt x="194" y="8"/>
                    <a:pt x="196" y="25"/>
                    <a:pt x="197" y="39"/>
                  </a:cubicBezTo>
                  <a:cubicBezTo>
                    <a:pt x="198" y="48"/>
                    <a:pt x="197" y="57"/>
                    <a:pt x="197" y="66"/>
                  </a:cubicBezTo>
                  <a:cubicBezTo>
                    <a:pt x="197" y="76"/>
                    <a:pt x="197" y="86"/>
                    <a:pt x="196" y="96"/>
                  </a:cubicBezTo>
                  <a:cubicBezTo>
                    <a:pt x="195" y="105"/>
                    <a:pt x="195" y="140"/>
                    <a:pt x="175" y="125"/>
                  </a:cubicBezTo>
                  <a:cubicBezTo>
                    <a:pt x="174" y="124"/>
                    <a:pt x="172" y="124"/>
                    <a:pt x="171" y="126"/>
                  </a:cubicBezTo>
                  <a:cubicBezTo>
                    <a:pt x="169" y="125"/>
                    <a:pt x="167" y="125"/>
                    <a:pt x="167" y="128"/>
                  </a:cubicBezTo>
                  <a:cubicBezTo>
                    <a:pt x="162" y="160"/>
                    <a:pt x="153" y="191"/>
                    <a:pt x="142" y="221"/>
                  </a:cubicBezTo>
                  <a:cubicBezTo>
                    <a:pt x="136" y="237"/>
                    <a:pt x="128" y="272"/>
                    <a:pt x="110" y="273"/>
                  </a:cubicBezTo>
                  <a:cubicBezTo>
                    <a:pt x="95" y="274"/>
                    <a:pt x="76" y="257"/>
                    <a:pt x="63" y="250"/>
                  </a:cubicBezTo>
                  <a:cubicBezTo>
                    <a:pt x="48" y="242"/>
                    <a:pt x="31" y="235"/>
                    <a:pt x="19" y="223"/>
                  </a:cubicBezTo>
                  <a:cubicBezTo>
                    <a:pt x="0" y="204"/>
                    <a:pt x="26" y="185"/>
                    <a:pt x="39" y="171"/>
                  </a:cubicBezTo>
                  <a:close/>
                  <a:moveTo>
                    <a:pt x="172" y="147"/>
                  </a:moveTo>
                  <a:cubicBezTo>
                    <a:pt x="171" y="147"/>
                    <a:pt x="172" y="147"/>
                    <a:pt x="171" y="147"/>
                  </a:cubicBezTo>
                  <a:cubicBezTo>
                    <a:pt x="171" y="147"/>
                    <a:pt x="171" y="146"/>
                    <a:pt x="170" y="146"/>
                  </a:cubicBezTo>
                  <a:cubicBezTo>
                    <a:pt x="171" y="142"/>
                    <a:pt x="172" y="137"/>
                    <a:pt x="173" y="132"/>
                  </a:cubicBezTo>
                  <a:cubicBezTo>
                    <a:pt x="174" y="133"/>
                    <a:pt x="176" y="135"/>
                    <a:pt x="178" y="136"/>
                  </a:cubicBezTo>
                  <a:cubicBezTo>
                    <a:pt x="175" y="139"/>
                    <a:pt x="173" y="143"/>
                    <a:pt x="172" y="147"/>
                  </a:cubicBezTo>
                  <a:close/>
                  <a:moveTo>
                    <a:pt x="6" y="218"/>
                  </a:moveTo>
                  <a:cubicBezTo>
                    <a:pt x="8" y="222"/>
                    <a:pt x="11" y="226"/>
                    <a:pt x="16" y="230"/>
                  </a:cubicBezTo>
                  <a:cubicBezTo>
                    <a:pt x="14" y="234"/>
                    <a:pt x="13" y="238"/>
                    <a:pt x="11" y="241"/>
                  </a:cubicBezTo>
                  <a:cubicBezTo>
                    <a:pt x="11" y="241"/>
                    <a:pt x="11" y="241"/>
                    <a:pt x="11" y="241"/>
                  </a:cubicBezTo>
                  <a:cubicBezTo>
                    <a:pt x="8" y="234"/>
                    <a:pt x="6" y="226"/>
                    <a:pt x="6" y="218"/>
                  </a:cubicBezTo>
                  <a:close/>
                  <a:moveTo>
                    <a:pt x="12" y="242"/>
                  </a:moveTo>
                  <a:cubicBezTo>
                    <a:pt x="12" y="242"/>
                    <a:pt x="13" y="242"/>
                    <a:pt x="13" y="242"/>
                  </a:cubicBezTo>
                  <a:cubicBezTo>
                    <a:pt x="14" y="238"/>
                    <a:pt x="16" y="235"/>
                    <a:pt x="17" y="232"/>
                  </a:cubicBezTo>
                  <a:cubicBezTo>
                    <a:pt x="19" y="233"/>
                    <a:pt x="21" y="235"/>
                    <a:pt x="23" y="236"/>
                  </a:cubicBezTo>
                  <a:cubicBezTo>
                    <a:pt x="20" y="240"/>
                    <a:pt x="18" y="244"/>
                    <a:pt x="17" y="249"/>
                  </a:cubicBezTo>
                  <a:cubicBezTo>
                    <a:pt x="15" y="247"/>
                    <a:pt x="13" y="245"/>
                    <a:pt x="12" y="242"/>
                  </a:cubicBezTo>
                  <a:close/>
                  <a:moveTo>
                    <a:pt x="18" y="250"/>
                  </a:moveTo>
                  <a:cubicBezTo>
                    <a:pt x="20" y="246"/>
                    <a:pt x="22" y="242"/>
                    <a:pt x="24" y="237"/>
                  </a:cubicBezTo>
                  <a:cubicBezTo>
                    <a:pt x="27" y="239"/>
                    <a:pt x="29" y="240"/>
                    <a:pt x="31" y="242"/>
                  </a:cubicBezTo>
                  <a:cubicBezTo>
                    <a:pt x="28" y="246"/>
                    <a:pt x="26" y="251"/>
                    <a:pt x="25" y="256"/>
                  </a:cubicBezTo>
                  <a:cubicBezTo>
                    <a:pt x="22" y="254"/>
                    <a:pt x="20" y="252"/>
                    <a:pt x="18" y="250"/>
                  </a:cubicBezTo>
                  <a:close/>
                  <a:moveTo>
                    <a:pt x="26" y="257"/>
                  </a:moveTo>
                  <a:cubicBezTo>
                    <a:pt x="28" y="252"/>
                    <a:pt x="31" y="247"/>
                    <a:pt x="33" y="243"/>
                  </a:cubicBezTo>
                  <a:cubicBezTo>
                    <a:pt x="35" y="244"/>
                    <a:pt x="37" y="246"/>
                    <a:pt x="40" y="247"/>
                  </a:cubicBezTo>
                  <a:cubicBezTo>
                    <a:pt x="37" y="251"/>
                    <a:pt x="35" y="256"/>
                    <a:pt x="33" y="261"/>
                  </a:cubicBezTo>
                  <a:cubicBezTo>
                    <a:pt x="31" y="260"/>
                    <a:pt x="28" y="258"/>
                    <a:pt x="26" y="257"/>
                  </a:cubicBezTo>
                  <a:close/>
                  <a:moveTo>
                    <a:pt x="34" y="262"/>
                  </a:moveTo>
                  <a:cubicBezTo>
                    <a:pt x="37" y="257"/>
                    <a:pt x="40" y="253"/>
                    <a:pt x="41" y="248"/>
                  </a:cubicBezTo>
                  <a:cubicBezTo>
                    <a:pt x="43" y="249"/>
                    <a:pt x="45" y="249"/>
                    <a:pt x="46" y="250"/>
                  </a:cubicBezTo>
                  <a:cubicBezTo>
                    <a:pt x="43" y="255"/>
                    <a:pt x="41" y="259"/>
                    <a:pt x="38" y="264"/>
                  </a:cubicBezTo>
                  <a:cubicBezTo>
                    <a:pt x="37" y="263"/>
                    <a:pt x="36" y="263"/>
                    <a:pt x="34" y="262"/>
                  </a:cubicBezTo>
                  <a:close/>
                  <a:moveTo>
                    <a:pt x="42" y="266"/>
                  </a:moveTo>
                  <a:cubicBezTo>
                    <a:pt x="42" y="266"/>
                    <a:pt x="41" y="266"/>
                    <a:pt x="40" y="265"/>
                  </a:cubicBezTo>
                  <a:cubicBezTo>
                    <a:pt x="43" y="261"/>
                    <a:pt x="46" y="256"/>
                    <a:pt x="48" y="251"/>
                  </a:cubicBezTo>
                  <a:cubicBezTo>
                    <a:pt x="51" y="253"/>
                    <a:pt x="53" y="254"/>
                    <a:pt x="55" y="255"/>
                  </a:cubicBezTo>
                  <a:cubicBezTo>
                    <a:pt x="53" y="260"/>
                    <a:pt x="50" y="265"/>
                    <a:pt x="48" y="270"/>
                  </a:cubicBezTo>
                  <a:cubicBezTo>
                    <a:pt x="46" y="269"/>
                    <a:pt x="44" y="267"/>
                    <a:pt x="42" y="266"/>
                  </a:cubicBezTo>
                  <a:close/>
                  <a:moveTo>
                    <a:pt x="50" y="271"/>
                  </a:moveTo>
                  <a:cubicBezTo>
                    <a:pt x="52" y="266"/>
                    <a:pt x="55" y="261"/>
                    <a:pt x="57" y="256"/>
                  </a:cubicBezTo>
                  <a:cubicBezTo>
                    <a:pt x="59" y="257"/>
                    <a:pt x="60" y="257"/>
                    <a:pt x="61" y="258"/>
                  </a:cubicBezTo>
                  <a:cubicBezTo>
                    <a:pt x="63" y="259"/>
                    <a:pt x="65" y="260"/>
                    <a:pt x="66" y="261"/>
                  </a:cubicBezTo>
                  <a:cubicBezTo>
                    <a:pt x="64" y="266"/>
                    <a:pt x="61" y="271"/>
                    <a:pt x="59" y="276"/>
                  </a:cubicBezTo>
                  <a:cubicBezTo>
                    <a:pt x="56" y="274"/>
                    <a:pt x="53" y="272"/>
                    <a:pt x="50" y="271"/>
                  </a:cubicBezTo>
                  <a:close/>
                  <a:moveTo>
                    <a:pt x="61" y="277"/>
                  </a:moveTo>
                  <a:cubicBezTo>
                    <a:pt x="64" y="272"/>
                    <a:pt x="66" y="267"/>
                    <a:pt x="68" y="262"/>
                  </a:cubicBezTo>
                  <a:cubicBezTo>
                    <a:pt x="71" y="264"/>
                    <a:pt x="74" y="266"/>
                    <a:pt x="76" y="267"/>
                  </a:cubicBezTo>
                  <a:cubicBezTo>
                    <a:pt x="74" y="272"/>
                    <a:pt x="72" y="277"/>
                    <a:pt x="70" y="281"/>
                  </a:cubicBezTo>
                  <a:cubicBezTo>
                    <a:pt x="67" y="280"/>
                    <a:pt x="64" y="278"/>
                    <a:pt x="61" y="277"/>
                  </a:cubicBezTo>
                  <a:close/>
                  <a:moveTo>
                    <a:pt x="75" y="284"/>
                  </a:moveTo>
                  <a:cubicBezTo>
                    <a:pt x="73" y="283"/>
                    <a:pt x="72" y="283"/>
                    <a:pt x="71" y="282"/>
                  </a:cubicBezTo>
                  <a:cubicBezTo>
                    <a:pt x="74" y="278"/>
                    <a:pt x="77" y="273"/>
                    <a:pt x="78" y="268"/>
                  </a:cubicBezTo>
                  <a:cubicBezTo>
                    <a:pt x="81" y="270"/>
                    <a:pt x="84" y="272"/>
                    <a:pt x="86" y="273"/>
                  </a:cubicBezTo>
                  <a:cubicBezTo>
                    <a:pt x="84" y="277"/>
                    <a:pt x="81" y="282"/>
                    <a:pt x="79" y="286"/>
                  </a:cubicBezTo>
                  <a:cubicBezTo>
                    <a:pt x="77" y="285"/>
                    <a:pt x="76" y="285"/>
                    <a:pt x="75" y="284"/>
                  </a:cubicBezTo>
                  <a:close/>
                  <a:moveTo>
                    <a:pt x="81" y="287"/>
                  </a:moveTo>
                  <a:cubicBezTo>
                    <a:pt x="83" y="283"/>
                    <a:pt x="86" y="279"/>
                    <a:pt x="89" y="274"/>
                  </a:cubicBezTo>
                  <a:cubicBezTo>
                    <a:pt x="91" y="275"/>
                    <a:pt x="93" y="277"/>
                    <a:pt x="96" y="278"/>
                  </a:cubicBezTo>
                  <a:cubicBezTo>
                    <a:pt x="93" y="281"/>
                    <a:pt x="91" y="285"/>
                    <a:pt x="89" y="289"/>
                  </a:cubicBezTo>
                  <a:cubicBezTo>
                    <a:pt x="89" y="289"/>
                    <a:pt x="89" y="289"/>
                    <a:pt x="89" y="289"/>
                  </a:cubicBezTo>
                  <a:cubicBezTo>
                    <a:pt x="86" y="289"/>
                    <a:pt x="83" y="288"/>
                    <a:pt x="81" y="287"/>
                  </a:cubicBezTo>
                  <a:close/>
                  <a:moveTo>
                    <a:pt x="91" y="290"/>
                  </a:moveTo>
                  <a:cubicBezTo>
                    <a:pt x="93" y="286"/>
                    <a:pt x="96" y="282"/>
                    <a:pt x="98" y="278"/>
                  </a:cubicBezTo>
                  <a:cubicBezTo>
                    <a:pt x="100" y="279"/>
                    <a:pt x="102" y="280"/>
                    <a:pt x="104" y="280"/>
                  </a:cubicBezTo>
                  <a:cubicBezTo>
                    <a:pt x="102" y="283"/>
                    <a:pt x="100" y="287"/>
                    <a:pt x="97" y="290"/>
                  </a:cubicBezTo>
                  <a:cubicBezTo>
                    <a:pt x="95" y="290"/>
                    <a:pt x="93" y="290"/>
                    <a:pt x="91" y="290"/>
                  </a:cubicBezTo>
                  <a:close/>
                  <a:moveTo>
                    <a:pt x="103" y="289"/>
                  </a:moveTo>
                  <a:cubicBezTo>
                    <a:pt x="102" y="289"/>
                    <a:pt x="101" y="289"/>
                    <a:pt x="101" y="289"/>
                  </a:cubicBezTo>
                  <a:cubicBezTo>
                    <a:pt x="103" y="287"/>
                    <a:pt x="105" y="284"/>
                    <a:pt x="106" y="281"/>
                  </a:cubicBezTo>
                  <a:cubicBezTo>
                    <a:pt x="110" y="281"/>
                    <a:pt x="113" y="281"/>
                    <a:pt x="117" y="280"/>
                  </a:cubicBezTo>
                  <a:cubicBezTo>
                    <a:pt x="112" y="284"/>
                    <a:pt x="108" y="288"/>
                    <a:pt x="103" y="28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2" name="组合 11"/>
            <p:cNvGrpSpPr/>
            <p:nvPr/>
          </p:nvGrpSpPr>
          <p:grpSpPr>
            <a:xfrm>
              <a:off x="1326028" y="5161671"/>
              <a:ext cx="1000158" cy="1123464"/>
              <a:chOff x="2861280" y="3484663"/>
              <a:chExt cx="1000158" cy="1123464"/>
            </a:xfrm>
            <a:solidFill>
              <a:schemeClr val="bg1"/>
            </a:solidFill>
          </p:grpSpPr>
          <p:sp>
            <p:nvSpPr>
              <p:cNvPr id="185" name="Freeform 28"/>
              <p:cNvSpPr>
                <a:spLocks noEditPoints="1"/>
              </p:cNvSpPr>
              <p:nvPr/>
            </p:nvSpPr>
            <p:spPr bwMode="auto">
              <a:xfrm>
                <a:off x="3051569" y="3671906"/>
                <a:ext cx="645459" cy="936221"/>
              </a:xfrm>
              <a:custGeom>
                <a:avLst/>
                <a:gdLst>
                  <a:gd name="T0" fmla="*/ 13 w 288"/>
                  <a:gd name="T1" fmla="*/ 160 h 453"/>
                  <a:gd name="T2" fmla="*/ 79 w 288"/>
                  <a:gd name="T3" fmla="*/ 269 h 453"/>
                  <a:gd name="T4" fmla="*/ 89 w 288"/>
                  <a:gd name="T5" fmla="*/ 289 h 453"/>
                  <a:gd name="T6" fmla="*/ 86 w 288"/>
                  <a:gd name="T7" fmla="*/ 366 h 453"/>
                  <a:gd name="T8" fmla="*/ 191 w 288"/>
                  <a:gd name="T9" fmla="*/ 411 h 453"/>
                  <a:gd name="T10" fmla="*/ 195 w 288"/>
                  <a:gd name="T11" fmla="*/ 365 h 453"/>
                  <a:gd name="T12" fmla="*/ 186 w 288"/>
                  <a:gd name="T13" fmla="*/ 337 h 453"/>
                  <a:gd name="T14" fmla="*/ 89 w 288"/>
                  <a:gd name="T15" fmla="*/ 369 h 453"/>
                  <a:gd name="T16" fmla="*/ 188 w 288"/>
                  <a:gd name="T17" fmla="*/ 370 h 453"/>
                  <a:gd name="T18" fmla="*/ 103 w 288"/>
                  <a:gd name="T19" fmla="*/ 419 h 453"/>
                  <a:gd name="T20" fmla="*/ 142 w 288"/>
                  <a:gd name="T21" fmla="*/ 436 h 453"/>
                  <a:gd name="T22" fmla="*/ 88 w 288"/>
                  <a:gd name="T23" fmla="*/ 391 h 453"/>
                  <a:gd name="T24" fmla="*/ 186 w 288"/>
                  <a:gd name="T25" fmla="*/ 345 h 453"/>
                  <a:gd name="T26" fmla="*/ 146 w 288"/>
                  <a:gd name="T27" fmla="*/ 378 h 453"/>
                  <a:gd name="T28" fmla="*/ 89 w 288"/>
                  <a:gd name="T29" fmla="*/ 357 h 453"/>
                  <a:gd name="T30" fmla="*/ 95 w 288"/>
                  <a:gd name="T31" fmla="*/ 348 h 453"/>
                  <a:gd name="T32" fmla="*/ 109 w 288"/>
                  <a:gd name="T33" fmla="*/ 357 h 453"/>
                  <a:gd name="T34" fmla="*/ 159 w 288"/>
                  <a:gd name="T35" fmla="*/ 361 h 453"/>
                  <a:gd name="T36" fmla="*/ 122 w 288"/>
                  <a:gd name="T37" fmla="*/ 278 h 453"/>
                  <a:gd name="T38" fmla="*/ 113 w 288"/>
                  <a:gd name="T39" fmla="*/ 184 h 453"/>
                  <a:gd name="T40" fmla="*/ 158 w 288"/>
                  <a:gd name="T41" fmla="*/ 229 h 453"/>
                  <a:gd name="T42" fmla="*/ 120 w 288"/>
                  <a:gd name="T43" fmla="*/ 353 h 453"/>
                  <a:gd name="T44" fmla="*/ 250 w 288"/>
                  <a:gd name="T45" fmla="*/ 183 h 453"/>
                  <a:gd name="T46" fmla="*/ 161 w 288"/>
                  <a:gd name="T47" fmla="*/ 355 h 453"/>
                  <a:gd name="T48" fmla="*/ 209 w 288"/>
                  <a:gd name="T49" fmla="*/ 139 h 453"/>
                  <a:gd name="T50" fmla="*/ 171 w 288"/>
                  <a:gd name="T51" fmla="*/ 163 h 453"/>
                  <a:gd name="T52" fmla="*/ 108 w 288"/>
                  <a:gd name="T53" fmla="*/ 177 h 453"/>
                  <a:gd name="T54" fmla="*/ 64 w 288"/>
                  <a:gd name="T55" fmla="*/ 170 h 453"/>
                  <a:gd name="T56" fmla="*/ 96 w 288"/>
                  <a:gd name="T57" fmla="*/ 189 h 453"/>
                  <a:gd name="T58" fmla="*/ 118 w 288"/>
                  <a:gd name="T59" fmla="*/ 306 h 453"/>
                  <a:gd name="T60" fmla="*/ 114 w 288"/>
                  <a:gd name="T61" fmla="*/ 351 h 453"/>
                  <a:gd name="T62" fmla="*/ 101 w 288"/>
                  <a:gd name="T63" fmla="*/ 326 h 453"/>
                  <a:gd name="T64" fmla="*/ 101 w 288"/>
                  <a:gd name="T65" fmla="*/ 325 h 453"/>
                  <a:gd name="T66" fmla="*/ 107 w 288"/>
                  <a:gd name="T67" fmla="*/ 315 h 453"/>
                  <a:gd name="T68" fmla="*/ 105 w 288"/>
                  <a:gd name="T69" fmla="*/ 301 h 453"/>
                  <a:gd name="T70" fmla="*/ 94 w 288"/>
                  <a:gd name="T71" fmla="*/ 286 h 453"/>
                  <a:gd name="T72" fmla="*/ 94 w 288"/>
                  <a:gd name="T73" fmla="*/ 285 h 453"/>
                  <a:gd name="T74" fmla="*/ 97 w 288"/>
                  <a:gd name="T75" fmla="*/ 270 h 453"/>
                  <a:gd name="T76" fmla="*/ 79 w 288"/>
                  <a:gd name="T77" fmla="*/ 255 h 453"/>
                  <a:gd name="T78" fmla="*/ 78 w 288"/>
                  <a:gd name="T79" fmla="*/ 254 h 453"/>
                  <a:gd name="T80" fmla="*/ 81 w 288"/>
                  <a:gd name="T81" fmla="*/ 240 h 453"/>
                  <a:gd name="T82" fmla="*/ 76 w 288"/>
                  <a:gd name="T83" fmla="*/ 227 h 453"/>
                  <a:gd name="T84" fmla="*/ 47 w 288"/>
                  <a:gd name="T85" fmla="*/ 215 h 453"/>
                  <a:gd name="T86" fmla="*/ 46 w 288"/>
                  <a:gd name="T87" fmla="*/ 214 h 453"/>
                  <a:gd name="T88" fmla="*/ 50 w 288"/>
                  <a:gd name="T89" fmla="*/ 199 h 453"/>
                  <a:gd name="T90" fmla="*/ 29 w 288"/>
                  <a:gd name="T91" fmla="*/ 184 h 453"/>
                  <a:gd name="T92" fmla="*/ 28 w 288"/>
                  <a:gd name="T93" fmla="*/ 183 h 453"/>
                  <a:gd name="T94" fmla="*/ 41 w 288"/>
                  <a:gd name="T95" fmla="*/ 166 h 453"/>
                  <a:gd name="T96" fmla="*/ 35 w 288"/>
                  <a:gd name="T97" fmla="*/ 151 h 453"/>
                  <a:gd name="T98" fmla="*/ 15 w 288"/>
                  <a:gd name="T99" fmla="*/ 132 h 453"/>
                  <a:gd name="T100" fmla="*/ 15 w 288"/>
                  <a:gd name="T101" fmla="*/ 131 h 453"/>
                  <a:gd name="T102" fmla="*/ 32 w 288"/>
                  <a:gd name="T103" fmla="*/ 112 h 453"/>
                  <a:gd name="T104" fmla="*/ 39 w 288"/>
                  <a:gd name="T105" fmla="*/ 95 h 453"/>
                  <a:gd name="T106" fmla="*/ 22 w 288"/>
                  <a:gd name="T107" fmla="*/ 78 h 453"/>
                  <a:gd name="T108" fmla="*/ 23 w 288"/>
                  <a:gd name="T109" fmla="*/ 77 h 453"/>
                  <a:gd name="T110" fmla="*/ 54 w 288"/>
                  <a:gd name="T111" fmla="*/ 57 h 453"/>
                  <a:gd name="T112" fmla="*/ 46 w 288"/>
                  <a:gd name="T113" fmla="*/ 44 h 453"/>
                  <a:gd name="T114" fmla="*/ 48 w 288"/>
                  <a:gd name="T115" fmla="*/ 42 h 453"/>
                  <a:gd name="T116" fmla="*/ 95 w 288"/>
                  <a:gd name="T117" fmla="*/ 29 h 453"/>
                  <a:gd name="T118" fmla="*/ 261 w 288"/>
                  <a:gd name="T119" fmla="*/ 93 h 453"/>
                  <a:gd name="T120" fmla="*/ 191 w 288"/>
                  <a:gd name="T121" fmla="*/ 136 h 453"/>
                  <a:gd name="T122" fmla="*/ 180 w 288"/>
                  <a:gd name="T123" fmla="*/ 160 h 453"/>
                  <a:gd name="T124" fmla="*/ 70 w 288"/>
                  <a:gd name="T125" fmla="*/ 17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453">
                    <a:moveTo>
                      <a:pt x="211" y="30"/>
                    </a:moveTo>
                    <a:cubicBezTo>
                      <a:pt x="166" y="6"/>
                      <a:pt x="98" y="0"/>
                      <a:pt x="54" y="29"/>
                    </a:cubicBezTo>
                    <a:cubicBezTo>
                      <a:pt x="11" y="57"/>
                      <a:pt x="0" y="113"/>
                      <a:pt x="13" y="160"/>
                    </a:cubicBezTo>
                    <a:cubicBezTo>
                      <a:pt x="22" y="189"/>
                      <a:pt x="39" y="216"/>
                      <a:pt x="58" y="239"/>
                    </a:cubicBezTo>
                    <a:cubicBezTo>
                      <a:pt x="67" y="249"/>
                      <a:pt x="75" y="258"/>
                      <a:pt x="81" y="269"/>
                    </a:cubicBezTo>
                    <a:cubicBezTo>
                      <a:pt x="80" y="269"/>
                      <a:pt x="80" y="269"/>
                      <a:pt x="79" y="269"/>
                    </a:cubicBezTo>
                    <a:cubicBezTo>
                      <a:pt x="79" y="269"/>
                      <a:pt x="79" y="270"/>
                      <a:pt x="79" y="270"/>
                    </a:cubicBezTo>
                    <a:cubicBezTo>
                      <a:pt x="80" y="270"/>
                      <a:pt x="80" y="270"/>
                      <a:pt x="81" y="270"/>
                    </a:cubicBezTo>
                    <a:cubicBezTo>
                      <a:pt x="84" y="276"/>
                      <a:pt x="87" y="282"/>
                      <a:pt x="89" y="289"/>
                    </a:cubicBezTo>
                    <a:cubicBezTo>
                      <a:pt x="94" y="306"/>
                      <a:pt x="95" y="324"/>
                      <a:pt x="95" y="342"/>
                    </a:cubicBezTo>
                    <a:cubicBezTo>
                      <a:pt x="89" y="343"/>
                      <a:pt x="84" y="350"/>
                      <a:pt x="83" y="356"/>
                    </a:cubicBezTo>
                    <a:cubicBezTo>
                      <a:pt x="83" y="359"/>
                      <a:pt x="84" y="363"/>
                      <a:pt x="86" y="366"/>
                    </a:cubicBezTo>
                    <a:cubicBezTo>
                      <a:pt x="80" y="372"/>
                      <a:pt x="80" y="380"/>
                      <a:pt x="85" y="387"/>
                    </a:cubicBezTo>
                    <a:cubicBezTo>
                      <a:pt x="79" y="400"/>
                      <a:pt x="85" y="409"/>
                      <a:pt x="95" y="415"/>
                    </a:cubicBezTo>
                    <a:cubicBezTo>
                      <a:pt x="108" y="453"/>
                      <a:pt x="181" y="451"/>
                      <a:pt x="191" y="411"/>
                    </a:cubicBezTo>
                    <a:cubicBezTo>
                      <a:pt x="199" y="404"/>
                      <a:pt x="202" y="394"/>
                      <a:pt x="197" y="380"/>
                    </a:cubicBezTo>
                    <a:cubicBezTo>
                      <a:pt x="196" y="380"/>
                      <a:pt x="196" y="380"/>
                      <a:pt x="196" y="379"/>
                    </a:cubicBezTo>
                    <a:cubicBezTo>
                      <a:pt x="197" y="375"/>
                      <a:pt x="197" y="371"/>
                      <a:pt x="195" y="365"/>
                    </a:cubicBezTo>
                    <a:cubicBezTo>
                      <a:pt x="195" y="364"/>
                      <a:pt x="194" y="364"/>
                      <a:pt x="193" y="363"/>
                    </a:cubicBezTo>
                    <a:cubicBezTo>
                      <a:pt x="198" y="355"/>
                      <a:pt x="197" y="346"/>
                      <a:pt x="187" y="337"/>
                    </a:cubicBezTo>
                    <a:cubicBezTo>
                      <a:pt x="187" y="337"/>
                      <a:pt x="186" y="337"/>
                      <a:pt x="186" y="337"/>
                    </a:cubicBezTo>
                    <a:cubicBezTo>
                      <a:pt x="176" y="267"/>
                      <a:pt x="246" y="222"/>
                      <a:pt x="268" y="162"/>
                    </a:cubicBezTo>
                    <a:cubicBezTo>
                      <a:pt x="288" y="109"/>
                      <a:pt x="259" y="55"/>
                      <a:pt x="211" y="30"/>
                    </a:cubicBezTo>
                    <a:close/>
                    <a:moveTo>
                      <a:pt x="89" y="369"/>
                    </a:moveTo>
                    <a:cubicBezTo>
                      <a:pt x="90" y="370"/>
                      <a:pt x="91" y="371"/>
                      <a:pt x="92" y="371"/>
                    </a:cubicBezTo>
                    <a:cubicBezTo>
                      <a:pt x="107" y="388"/>
                      <a:pt x="148" y="386"/>
                      <a:pt x="166" y="382"/>
                    </a:cubicBezTo>
                    <a:cubicBezTo>
                      <a:pt x="174" y="381"/>
                      <a:pt x="182" y="376"/>
                      <a:pt x="188" y="370"/>
                    </a:cubicBezTo>
                    <a:cubicBezTo>
                      <a:pt x="196" y="415"/>
                      <a:pt x="79" y="404"/>
                      <a:pt x="89" y="369"/>
                    </a:cubicBezTo>
                    <a:close/>
                    <a:moveTo>
                      <a:pt x="142" y="436"/>
                    </a:moveTo>
                    <a:cubicBezTo>
                      <a:pt x="127" y="435"/>
                      <a:pt x="113" y="430"/>
                      <a:pt x="103" y="419"/>
                    </a:cubicBezTo>
                    <a:cubicBezTo>
                      <a:pt x="117" y="425"/>
                      <a:pt x="133" y="427"/>
                      <a:pt x="142" y="428"/>
                    </a:cubicBezTo>
                    <a:cubicBezTo>
                      <a:pt x="153" y="428"/>
                      <a:pt x="167" y="426"/>
                      <a:pt x="178" y="420"/>
                    </a:cubicBezTo>
                    <a:cubicBezTo>
                      <a:pt x="169" y="430"/>
                      <a:pt x="157" y="436"/>
                      <a:pt x="142" y="436"/>
                    </a:cubicBezTo>
                    <a:close/>
                    <a:moveTo>
                      <a:pt x="192" y="389"/>
                    </a:moveTo>
                    <a:cubicBezTo>
                      <a:pt x="195" y="412"/>
                      <a:pt x="165" y="421"/>
                      <a:pt x="145" y="421"/>
                    </a:cubicBezTo>
                    <a:cubicBezTo>
                      <a:pt x="125" y="421"/>
                      <a:pt x="87" y="418"/>
                      <a:pt x="88" y="391"/>
                    </a:cubicBezTo>
                    <a:cubicBezTo>
                      <a:pt x="98" y="401"/>
                      <a:pt x="116" y="404"/>
                      <a:pt x="128" y="405"/>
                    </a:cubicBezTo>
                    <a:cubicBezTo>
                      <a:pt x="145" y="407"/>
                      <a:pt x="180" y="405"/>
                      <a:pt x="192" y="389"/>
                    </a:cubicBezTo>
                    <a:close/>
                    <a:moveTo>
                      <a:pt x="186" y="345"/>
                    </a:moveTo>
                    <a:cubicBezTo>
                      <a:pt x="186" y="345"/>
                      <a:pt x="186" y="345"/>
                      <a:pt x="186" y="345"/>
                    </a:cubicBezTo>
                    <a:cubicBezTo>
                      <a:pt x="194" y="356"/>
                      <a:pt x="184" y="369"/>
                      <a:pt x="173" y="374"/>
                    </a:cubicBezTo>
                    <a:cubicBezTo>
                      <a:pt x="164" y="377"/>
                      <a:pt x="155" y="378"/>
                      <a:pt x="146" y="378"/>
                    </a:cubicBezTo>
                    <a:cubicBezTo>
                      <a:pt x="131" y="378"/>
                      <a:pt x="110" y="378"/>
                      <a:pt x="97" y="369"/>
                    </a:cubicBezTo>
                    <a:cubicBezTo>
                      <a:pt x="97" y="369"/>
                      <a:pt x="97" y="369"/>
                      <a:pt x="97" y="369"/>
                    </a:cubicBezTo>
                    <a:cubicBezTo>
                      <a:pt x="94" y="365"/>
                      <a:pt x="89" y="363"/>
                      <a:pt x="89" y="357"/>
                    </a:cubicBezTo>
                    <a:cubicBezTo>
                      <a:pt x="90" y="352"/>
                      <a:pt x="92" y="349"/>
                      <a:pt x="95" y="346"/>
                    </a:cubicBezTo>
                    <a:cubicBezTo>
                      <a:pt x="95" y="347"/>
                      <a:pt x="95" y="347"/>
                      <a:pt x="95" y="348"/>
                    </a:cubicBezTo>
                    <a:cubicBezTo>
                      <a:pt x="95" y="348"/>
                      <a:pt x="95" y="348"/>
                      <a:pt x="95" y="348"/>
                    </a:cubicBezTo>
                    <a:cubicBezTo>
                      <a:pt x="95" y="349"/>
                      <a:pt x="94" y="350"/>
                      <a:pt x="95" y="350"/>
                    </a:cubicBezTo>
                    <a:cubicBezTo>
                      <a:pt x="96" y="353"/>
                      <a:pt x="99" y="354"/>
                      <a:pt x="101" y="355"/>
                    </a:cubicBezTo>
                    <a:cubicBezTo>
                      <a:pt x="103" y="356"/>
                      <a:pt x="106" y="358"/>
                      <a:pt x="109" y="357"/>
                    </a:cubicBezTo>
                    <a:cubicBezTo>
                      <a:pt x="121" y="363"/>
                      <a:pt x="138" y="362"/>
                      <a:pt x="148" y="362"/>
                    </a:cubicBezTo>
                    <a:cubicBezTo>
                      <a:pt x="150" y="362"/>
                      <a:pt x="153" y="362"/>
                      <a:pt x="157" y="362"/>
                    </a:cubicBezTo>
                    <a:cubicBezTo>
                      <a:pt x="157" y="362"/>
                      <a:pt x="158" y="362"/>
                      <a:pt x="159" y="361"/>
                    </a:cubicBezTo>
                    <a:cubicBezTo>
                      <a:pt x="171" y="360"/>
                      <a:pt x="184" y="357"/>
                      <a:pt x="186" y="345"/>
                    </a:cubicBezTo>
                    <a:close/>
                    <a:moveTo>
                      <a:pt x="123" y="338"/>
                    </a:moveTo>
                    <a:cubicBezTo>
                      <a:pt x="127" y="319"/>
                      <a:pt x="124" y="295"/>
                      <a:pt x="122" y="278"/>
                    </a:cubicBezTo>
                    <a:cubicBezTo>
                      <a:pt x="119" y="252"/>
                      <a:pt x="114" y="228"/>
                      <a:pt x="107" y="204"/>
                    </a:cubicBezTo>
                    <a:cubicBezTo>
                      <a:pt x="105" y="199"/>
                      <a:pt x="104" y="192"/>
                      <a:pt x="102" y="186"/>
                    </a:cubicBezTo>
                    <a:cubicBezTo>
                      <a:pt x="106" y="185"/>
                      <a:pt x="109" y="184"/>
                      <a:pt x="113" y="184"/>
                    </a:cubicBezTo>
                    <a:cubicBezTo>
                      <a:pt x="129" y="181"/>
                      <a:pt x="146" y="178"/>
                      <a:pt x="162" y="173"/>
                    </a:cubicBezTo>
                    <a:cubicBezTo>
                      <a:pt x="164" y="173"/>
                      <a:pt x="166" y="172"/>
                      <a:pt x="169" y="171"/>
                    </a:cubicBezTo>
                    <a:cubicBezTo>
                      <a:pt x="164" y="190"/>
                      <a:pt x="161" y="210"/>
                      <a:pt x="158" y="229"/>
                    </a:cubicBezTo>
                    <a:cubicBezTo>
                      <a:pt x="152" y="271"/>
                      <a:pt x="151" y="313"/>
                      <a:pt x="153" y="356"/>
                    </a:cubicBezTo>
                    <a:cubicBezTo>
                      <a:pt x="147" y="356"/>
                      <a:pt x="142" y="355"/>
                      <a:pt x="137" y="355"/>
                    </a:cubicBezTo>
                    <a:cubicBezTo>
                      <a:pt x="131" y="355"/>
                      <a:pt x="125" y="354"/>
                      <a:pt x="120" y="353"/>
                    </a:cubicBezTo>
                    <a:cubicBezTo>
                      <a:pt x="121" y="350"/>
                      <a:pt x="122" y="347"/>
                      <a:pt x="123" y="344"/>
                    </a:cubicBezTo>
                    <a:cubicBezTo>
                      <a:pt x="123" y="342"/>
                      <a:pt x="124" y="340"/>
                      <a:pt x="123" y="338"/>
                    </a:cubicBezTo>
                    <a:close/>
                    <a:moveTo>
                      <a:pt x="250" y="183"/>
                    </a:moveTo>
                    <a:cubicBezTo>
                      <a:pt x="221" y="233"/>
                      <a:pt x="164" y="280"/>
                      <a:pt x="180" y="344"/>
                    </a:cubicBezTo>
                    <a:cubicBezTo>
                      <a:pt x="180" y="344"/>
                      <a:pt x="180" y="344"/>
                      <a:pt x="180" y="344"/>
                    </a:cubicBezTo>
                    <a:cubicBezTo>
                      <a:pt x="177" y="351"/>
                      <a:pt x="169" y="354"/>
                      <a:pt x="161" y="355"/>
                    </a:cubicBezTo>
                    <a:cubicBezTo>
                      <a:pt x="158" y="317"/>
                      <a:pt x="159" y="279"/>
                      <a:pt x="164" y="241"/>
                    </a:cubicBezTo>
                    <a:cubicBezTo>
                      <a:pt x="166" y="217"/>
                      <a:pt x="170" y="192"/>
                      <a:pt x="177" y="169"/>
                    </a:cubicBezTo>
                    <a:cubicBezTo>
                      <a:pt x="193" y="164"/>
                      <a:pt x="211" y="155"/>
                      <a:pt x="209" y="139"/>
                    </a:cubicBezTo>
                    <a:cubicBezTo>
                      <a:pt x="207" y="126"/>
                      <a:pt x="192" y="121"/>
                      <a:pt x="185" y="132"/>
                    </a:cubicBezTo>
                    <a:cubicBezTo>
                      <a:pt x="184" y="132"/>
                      <a:pt x="184" y="133"/>
                      <a:pt x="184" y="133"/>
                    </a:cubicBezTo>
                    <a:cubicBezTo>
                      <a:pt x="177" y="141"/>
                      <a:pt x="174" y="153"/>
                      <a:pt x="171" y="163"/>
                    </a:cubicBezTo>
                    <a:cubicBezTo>
                      <a:pt x="170" y="163"/>
                      <a:pt x="169" y="163"/>
                      <a:pt x="168" y="164"/>
                    </a:cubicBezTo>
                    <a:cubicBezTo>
                      <a:pt x="159" y="167"/>
                      <a:pt x="149" y="169"/>
                      <a:pt x="138" y="172"/>
                    </a:cubicBezTo>
                    <a:cubicBezTo>
                      <a:pt x="128" y="174"/>
                      <a:pt x="118" y="176"/>
                      <a:pt x="108" y="177"/>
                    </a:cubicBezTo>
                    <a:cubicBezTo>
                      <a:pt x="105" y="178"/>
                      <a:pt x="102" y="178"/>
                      <a:pt x="100" y="179"/>
                    </a:cubicBezTo>
                    <a:cubicBezTo>
                      <a:pt x="96" y="170"/>
                      <a:pt x="92" y="162"/>
                      <a:pt x="84" y="159"/>
                    </a:cubicBezTo>
                    <a:cubicBezTo>
                      <a:pt x="74" y="155"/>
                      <a:pt x="64" y="160"/>
                      <a:pt x="64" y="170"/>
                    </a:cubicBezTo>
                    <a:cubicBezTo>
                      <a:pt x="62" y="178"/>
                      <a:pt x="70" y="187"/>
                      <a:pt x="79" y="188"/>
                    </a:cubicBezTo>
                    <a:cubicBezTo>
                      <a:pt x="84" y="189"/>
                      <a:pt x="90" y="188"/>
                      <a:pt x="96" y="187"/>
                    </a:cubicBezTo>
                    <a:cubicBezTo>
                      <a:pt x="96" y="188"/>
                      <a:pt x="96" y="188"/>
                      <a:pt x="96" y="189"/>
                    </a:cubicBezTo>
                    <a:cubicBezTo>
                      <a:pt x="99" y="196"/>
                      <a:pt x="101" y="203"/>
                      <a:pt x="103" y="211"/>
                    </a:cubicBezTo>
                    <a:cubicBezTo>
                      <a:pt x="107" y="226"/>
                      <a:pt x="111" y="241"/>
                      <a:pt x="113" y="256"/>
                    </a:cubicBezTo>
                    <a:cubicBezTo>
                      <a:pt x="116" y="272"/>
                      <a:pt x="118" y="289"/>
                      <a:pt x="118" y="306"/>
                    </a:cubicBezTo>
                    <a:cubicBezTo>
                      <a:pt x="119" y="317"/>
                      <a:pt x="117" y="329"/>
                      <a:pt x="116" y="341"/>
                    </a:cubicBezTo>
                    <a:cubicBezTo>
                      <a:pt x="116" y="341"/>
                      <a:pt x="116" y="342"/>
                      <a:pt x="116" y="342"/>
                    </a:cubicBezTo>
                    <a:cubicBezTo>
                      <a:pt x="116" y="345"/>
                      <a:pt x="115" y="348"/>
                      <a:pt x="114" y="351"/>
                    </a:cubicBezTo>
                    <a:cubicBezTo>
                      <a:pt x="114" y="351"/>
                      <a:pt x="114" y="351"/>
                      <a:pt x="114" y="351"/>
                    </a:cubicBezTo>
                    <a:cubicBezTo>
                      <a:pt x="110" y="350"/>
                      <a:pt x="105" y="349"/>
                      <a:pt x="100" y="347"/>
                    </a:cubicBezTo>
                    <a:cubicBezTo>
                      <a:pt x="101" y="340"/>
                      <a:pt x="101" y="333"/>
                      <a:pt x="101" y="326"/>
                    </a:cubicBezTo>
                    <a:cubicBezTo>
                      <a:pt x="103" y="326"/>
                      <a:pt x="106" y="326"/>
                      <a:pt x="108" y="326"/>
                    </a:cubicBezTo>
                    <a:cubicBezTo>
                      <a:pt x="109" y="326"/>
                      <a:pt x="109" y="325"/>
                      <a:pt x="108" y="325"/>
                    </a:cubicBezTo>
                    <a:cubicBezTo>
                      <a:pt x="106" y="325"/>
                      <a:pt x="103" y="325"/>
                      <a:pt x="101" y="325"/>
                    </a:cubicBezTo>
                    <a:cubicBezTo>
                      <a:pt x="101" y="322"/>
                      <a:pt x="100" y="319"/>
                      <a:pt x="100" y="315"/>
                    </a:cubicBezTo>
                    <a:cubicBezTo>
                      <a:pt x="102" y="315"/>
                      <a:pt x="105" y="315"/>
                      <a:pt x="107" y="316"/>
                    </a:cubicBezTo>
                    <a:cubicBezTo>
                      <a:pt x="108" y="316"/>
                      <a:pt x="108" y="315"/>
                      <a:pt x="107" y="315"/>
                    </a:cubicBezTo>
                    <a:cubicBezTo>
                      <a:pt x="105" y="314"/>
                      <a:pt x="102" y="314"/>
                      <a:pt x="100" y="315"/>
                    </a:cubicBezTo>
                    <a:cubicBezTo>
                      <a:pt x="100" y="310"/>
                      <a:pt x="99" y="305"/>
                      <a:pt x="98" y="301"/>
                    </a:cubicBezTo>
                    <a:cubicBezTo>
                      <a:pt x="100" y="301"/>
                      <a:pt x="103" y="301"/>
                      <a:pt x="105" y="301"/>
                    </a:cubicBezTo>
                    <a:cubicBezTo>
                      <a:pt x="105" y="301"/>
                      <a:pt x="105" y="300"/>
                      <a:pt x="105" y="300"/>
                    </a:cubicBezTo>
                    <a:cubicBezTo>
                      <a:pt x="102" y="300"/>
                      <a:pt x="100" y="300"/>
                      <a:pt x="98" y="300"/>
                    </a:cubicBezTo>
                    <a:cubicBezTo>
                      <a:pt x="97" y="295"/>
                      <a:pt x="96" y="290"/>
                      <a:pt x="94" y="286"/>
                    </a:cubicBezTo>
                    <a:cubicBezTo>
                      <a:pt x="97" y="285"/>
                      <a:pt x="100" y="285"/>
                      <a:pt x="103" y="286"/>
                    </a:cubicBezTo>
                    <a:cubicBezTo>
                      <a:pt x="104" y="286"/>
                      <a:pt x="104" y="285"/>
                      <a:pt x="103" y="285"/>
                    </a:cubicBezTo>
                    <a:cubicBezTo>
                      <a:pt x="100" y="284"/>
                      <a:pt x="97" y="284"/>
                      <a:pt x="94" y="285"/>
                    </a:cubicBezTo>
                    <a:cubicBezTo>
                      <a:pt x="92" y="281"/>
                      <a:pt x="91" y="277"/>
                      <a:pt x="89" y="273"/>
                    </a:cubicBezTo>
                    <a:cubicBezTo>
                      <a:pt x="89" y="272"/>
                      <a:pt x="88" y="271"/>
                      <a:pt x="88" y="270"/>
                    </a:cubicBezTo>
                    <a:cubicBezTo>
                      <a:pt x="91" y="270"/>
                      <a:pt x="94" y="270"/>
                      <a:pt x="97" y="270"/>
                    </a:cubicBezTo>
                    <a:cubicBezTo>
                      <a:pt x="98" y="270"/>
                      <a:pt x="98" y="269"/>
                      <a:pt x="97" y="269"/>
                    </a:cubicBezTo>
                    <a:cubicBezTo>
                      <a:pt x="94" y="268"/>
                      <a:pt x="91" y="268"/>
                      <a:pt x="87" y="268"/>
                    </a:cubicBezTo>
                    <a:cubicBezTo>
                      <a:pt x="85" y="264"/>
                      <a:pt x="82" y="259"/>
                      <a:pt x="79" y="255"/>
                    </a:cubicBezTo>
                    <a:cubicBezTo>
                      <a:pt x="82" y="255"/>
                      <a:pt x="85" y="255"/>
                      <a:pt x="89" y="255"/>
                    </a:cubicBezTo>
                    <a:cubicBezTo>
                      <a:pt x="89" y="255"/>
                      <a:pt x="89" y="254"/>
                      <a:pt x="89" y="254"/>
                    </a:cubicBezTo>
                    <a:cubicBezTo>
                      <a:pt x="85" y="254"/>
                      <a:pt x="82" y="254"/>
                      <a:pt x="78" y="254"/>
                    </a:cubicBezTo>
                    <a:cubicBezTo>
                      <a:pt x="75" y="250"/>
                      <a:pt x="72" y="245"/>
                      <a:pt x="68" y="241"/>
                    </a:cubicBezTo>
                    <a:cubicBezTo>
                      <a:pt x="72" y="241"/>
                      <a:pt x="77" y="241"/>
                      <a:pt x="81" y="241"/>
                    </a:cubicBezTo>
                    <a:cubicBezTo>
                      <a:pt x="82" y="241"/>
                      <a:pt x="82" y="240"/>
                      <a:pt x="81" y="240"/>
                    </a:cubicBezTo>
                    <a:cubicBezTo>
                      <a:pt x="76" y="240"/>
                      <a:pt x="72" y="240"/>
                      <a:pt x="67" y="240"/>
                    </a:cubicBezTo>
                    <a:cubicBezTo>
                      <a:pt x="63" y="235"/>
                      <a:pt x="59" y="231"/>
                      <a:pt x="55" y="226"/>
                    </a:cubicBezTo>
                    <a:cubicBezTo>
                      <a:pt x="62" y="226"/>
                      <a:pt x="69" y="227"/>
                      <a:pt x="76" y="227"/>
                    </a:cubicBezTo>
                    <a:cubicBezTo>
                      <a:pt x="77" y="227"/>
                      <a:pt x="77" y="227"/>
                      <a:pt x="76" y="226"/>
                    </a:cubicBezTo>
                    <a:cubicBezTo>
                      <a:pt x="69" y="226"/>
                      <a:pt x="62" y="225"/>
                      <a:pt x="55" y="225"/>
                    </a:cubicBezTo>
                    <a:cubicBezTo>
                      <a:pt x="52" y="222"/>
                      <a:pt x="49" y="218"/>
                      <a:pt x="47" y="215"/>
                    </a:cubicBezTo>
                    <a:cubicBezTo>
                      <a:pt x="52" y="215"/>
                      <a:pt x="58" y="215"/>
                      <a:pt x="63" y="215"/>
                    </a:cubicBezTo>
                    <a:cubicBezTo>
                      <a:pt x="64" y="215"/>
                      <a:pt x="64" y="214"/>
                      <a:pt x="63" y="214"/>
                    </a:cubicBezTo>
                    <a:cubicBezTo>
                      <a:pt x="58" y="214"/>
                      <a:pt x="52" y="214"/>
                      <a:pt x="46" y="214"/>
                    </a:cubicBezTo>
                    <a:cubicBezTo>
                      <a:pt x="45" y="213"/>
                      <a:pt x="45" y="212"/>
                      <a:pt x="44" y="212"/>
                    </a:cubicBezTo>
                    <a:cubicBezTo>
                      <a:pt x="41" y="207"/>
                      <a:pt x="38" y="203"/>
                      <a:pt x="36" y="198"/>
                    </a:cubicBezTo>
                    <a:cubicBezTo>
                      <a:pt x="40" y="198"/>
                      <a:pt x="45" y="198"/>
                      <a:pt x="50" y="199"/>
                    </a:cubicBezTo>
                    <a:cubicBezTo>
                      <a:pt x="51" y="199"/>
                      <a:pt x="51" y="198"/>
                      <a:pt x="50" y="198"/>
                    </a:cubicBezTo>
                    <a:cubicBezTo>
                      <a:pt x="45" y="197"/>
                      <a:pt x="40" y="197"/>
                      <a:pt x="35" y="197"/>
                    </a:cubicBezTo>
                    <a:cubicBezTo>
                      <a:pt x="33" y="193"/>
                      <a:pt x="31" y="189"/>
                      <a:pt x="29" y="184"/>
                    </a:cubicBezTo>
                    <a:cubicBezTo>
                      <a:pt x="35" y="184"/>
                      <a:pt x="41" y="184"/>
                      <a:pt x="47" y="184"/>
                    </a:cubicBezTo>
                    <a:cubicBezTo>
                      <a:pt x="47" y="184"/>
                      <a:pt x="47" y="183"/>
                      <a:pt x="47" y="183"/>
                    </a:cubicBezTo>
                    <a:cubicBezTo>
                      <a:pt x="41" y="183"/>
                      <a:pt x="34" y="183"/>
                      <a:pt x="28" y="183"/>
                    </a:cubicBezTo>
                    <a:cubicBezTo>
                      <a:pt x="26" y="178"/>
                      <a:pt x="24" y="173"/>
                      <a:pt x="22" y="167"/>
                    </a:cubicBezTo>
                    <a:cubicBezTo>
                      <a:pt x="28" y="167"/>
                      <a:pt x="34" y="168"/>
                      <a:pt x="41" y="167"/>
                    </a:cubicBezTo>
                    <a:cubicBezTo>
                      <a:pt x="41" y="167"/>
                      <a:pt x="41" y="166"/>
                      <a:pt x="41" y="166"/>
                    </a:cubicBezTo>
                    <a:cubicBezTo>
                      <a:pt x="34" y="166"/>
                      <a:pt x="28" y="166"/>
                      <a:pt x="22" y="166"/>
                    </a:cubicBezTo>
                    <a:cubicBezTo>
                      <a:pt x="20" y="161"/>
                      <a:pt x="19" y="156"/>
                      <a:pt x="18" y="151"/>
                    </a:cubicBezTo>
                    <a:cubicBezTo>
                      <a:pt x="23" y="151"/>
                      <a:pt x="29" y="151"/>
                      <a:pt x="35" y="151"/>
                    </a:cubicBezTo>
                    <a:cubicBezTo>
                      <a:pt x="35" y="151"/>
                      <a:pt x="35" y="150"/>
                      <a:pt x="35" y="150"/>
                    </a:cubicBezTo>
                    <a:cubicBezTo>
                      <a:pt x="29" y="150"/>
                      <a:pt x="23" y="150"/>
                      <a:pt x="18" y="150"/>
                    </a:cubicBezTo>
                    <a:cubicBezTo>
                      <a:pt x="16" y="144"/>
                      <a:pt x="15" y="138"/>
                      <a:pt x="15" y="132"/>
                    </a:cubicBezTo>
                    <a:cubicBezTo>
                      <a:pt x="23" y="132"/>
                      <a:pt x="30" y="132"/>
                      <a:pt x="38" y="132"/>
                    </a:cubicBezTo>
                    <a:cubicBezTo>
                      <a:pt x="39" y="132"/>
                      <a:pt x="39" y="131"/>
                      <a:pt x="38" y="131"/>
                    </a:cubicBezTo>
                    <a:cubicBezTo>
                      <a:pt x="30" y="130"/>
                      <a:pt x="23" y="130"/>
                      <a:pt x="15" y="131"/>
                    </a:cubicBezTo>
                    <a:cubicBezTo>
                      <a:pt x="14" y="126"/>
                      <a:pt x="14" y="120"/>
                      <a:pt x="14" y="114"/>
                    </a:cubicBezTo>
                    <a:cubicBezTo>
                      <a:pt x="20" y="114"/>
                      <a:pt x="26" y="114"/>
                      <a:pt x="32" y="113"/>
                    </a:cubicBezTo>
                    <a:cubicBezTo>
                      <a:pt x="33" y="113"/>
                      <a:pt x="33" y="112"/>
                      <a:pt x="32" y="112"/>
                    </a:cubicBezTo>
                    <a:cubicBezTo>
                      <a:pt x="26" y="113"/>
                      <a:pt x="20" y="113"/>
                      <a:pt x="15" y="114"/>
                    </a:cubicBezTo>
                    <a:cubicBezTo>
                      <a:pt x="15" y="107"/>
                      <a:pt x="16" y="101"/>
                      <a:pt x="17" y="95"/>
                    </a:cubicBezTo>
                    <a:cubicBezTo>
                      <a:pt x="24" y="95"/>
                      <a:pt x="32" y="95"/>
                      <a:pt x="39" y="95"/>
                    </a:cubicBezTo>
                    <a:cubicBezTo>
                      <a:pt x="40" y="95"/>
                      <a:pt x="40" y="94"/>
                      <a:pt x="39" y="94"/>
                    </a:cubicBezTo>
                    <a:cubicBezTo>
                      <a:pt x="32" y="93"/>
                      <a:pt x="25" y="94"/>
                      <a:pt x="17" y="94"/>
                    </a:cubicBezTo>
                    <a:cubicBezTo>
                      <a:pt x="19" y="88"/>
                      <a:pt x="20" y="83"/>
                      <a:pt x="22" y="78"/>
                    </a:cubicBezTo>
                    <a:cubicBezTo>
                      <a:pt x="31" y="78"/>
                      <a:pt x="40" y="78"/>
                      <a:pt x="48" y="78"/>
                    </a:cubicBezTo>
                    <a:cubicBezTo>
                      <a:pt x="49" y="78"/>
                      <a:pt x="49" y="77"/>
                      <a:pt x="48" y="77"/>
                    </a:cubicBezTo>
                    <a:cubicBezTo>
                      <a:pt x="40" y="77"/>
                      <a:pt x="31" y="77"/>
                      <a:pt x="23" y="77"/>
                    </a:cubicBezTo>
                    <a:cubicBezTo>
                      <a:pt x="26" y="70"/>
                      <a:pt x="29" y="64"/>
                      <a:pt x="33" y="59"/>
                    </a:cubicBezTo>
                    <a:cubicBezTo>
                      <a:pt x="40" y="59"/>
                      <a:pt x="47" y="59"/>
                      <a:pt x="54" y="59"/>
                    </a:cubicBezTo>
                    <a:cubicBezTo>
                      <a:pt x="55" y="59"/>
                      <a:pt x="55" y="57"/>
                      <a:pt x="54" y="57"/>
                    </a:cubicBezTo>
                    <a:cubicBezTo>
                      <a:pt x="47" y="57"/>
                      <a:pt x="41" y="57"/>
                      <a:pt x="34" y="57"/>
                    </a:cubicBezTo>
                    <a:cubicBezTo>
                      <a:pt x="35" y="56"/>
                      <a:pt x="36" y="55"/>
                      <a:pt x="37" y="54"/>
                    </a:cubicBezTo>
                    <a:cubicBezTo>
                      <a:pt x="40" y="50"/>
                      <a:pt x="43" y="47"/>
                      <a:pt x="46" y="44"/>
                    </a:cubicBezTo>
                    <a:cubicBezTo>
                      <a:pt x="54" y="43"/>
                      <a:pt x="63" y="42"/>
                      <a:pt x="71" y="42"/>
                    </a:cubicBezTo>
                    <a:cubicBezTo>
                      <a:pt x="72" y="42"/>
                      <a:pt x="72" y="41"/>
                      <a:pt x="71" y="41"/>
                    </a:cubicBezTo>
                    <a:cubicBezTo>
                      <a:pt x="63" y="41"/>
                      <a:pt x="55" y="41"/>
                      <a:pt x="48" y="42"/>
                    </a:cubicBezTo>
                    <a:cubicBezTo>
                      <a:pt x="53" y="37"/>
                      <a:pt x="59" y="33"/>
                      <a:pt x="66" y="30"/>
                    </a:cubicBezTo>
                    <a:cubicBezTo>
                      <a:pt x="75" y="30"/>
                      <a:pt x="85" y="30"/>
                      <a:pt x="95" y="31"/>
                    </a:cubicBezTo>
                    <a:cubicBezTo>
                      <a:pt x="96" y="31"/>
                      <a:pt x="96" y="29"/>
                      <a:pt x="95" y="29"/>
                    </a:cubicBezTo>
                    <a:cubicBezTo>
                      <a:pt x="86" y="28"/>
                      <a:pt x="77" y="28"/>
                      <a:pt x="69" y="28"/>
                    </a:cubicBezTo>
                    <a:cubicBezTo>
                      <a:pt x="109" y="9"/>
                      <a:pt x="162" y="15"/>
                      <a:pt x="201" y="33"/>
                    </a:cubicBezTo>
                    <a:cubicBezTo>
                      <a:pt x="227" y="45"/>
                      <a:pt x="249" y="66"/>
                      <a:pt x="261" y="93"/>
                    </a:cubicBezTo>
                    <a:cubicBezTo>
                      <a:pt x="273" y="123"/>
                      <a:pt x="266" y="155"/>
                      <a:pt x="250" y="183"/>
                    </a:cubicBezTo>
                    <a:close/>
                    <a:moveTo>
                      <a:pt x="180" y="160"/>
                    </a:moveTo>
                    <a:cubicBezTo>
                      <a:pt x="183" y="152"/>
                      <a:pt x="187" y="144"/>
                      <a:pt x="191" y="136"/>
                    </a:cubicBezTo>
                    <a:cubicBezTo>
                      <a:pt x="203" y="139"/>
                      <a:pt x="205" y="143"/>
                      <a:pt x="197" y="149"/>
                    </a:cubicBezTo>
                    <a:cubicBezTo>
                      <a:pt x="195" y="152"/>
                      <a:pt x="192" y="155"/>
                      <a:pt x="188" y="156"/>
                    </a:cubicBezTo>
                    <a:cubicBezTo>
                      <a:pt x="186" y="158"/>
                      <a:pt x="183" y="159"/>
                      <a:pt x="180" y="160"/>
                    </a:cubicBezTo>
                    <a:close/>
                    <a:moveTo>
                      <a:pt x="93" y="180"/>
                    </a:moveTo>
                    <a:cubicBezTo>
                      <a:pt x="93" y="180"/>
                      <a:pt x="92" y="180"/>
                      <a:pt x="91" y="180"/>
                    </a:cubicBezTo>
                    <a:cubicBezTo>
                      <a:pt x="85" y="181"/>
                      <a:pt x="72" y="178"/>
                      <a:pt x="70" y="172"/>
                    </a:cubicBezTo>
                    <a:cubicBezTo>
                      <a:pt x="83" y="166"/>
                      <a:pt x="91" y="168"/>
                      <a:pt x="93" y="179"/>
                    </a:cubicBezTo>
                    <a:cubicBezTo>
                      <a:pt x="93" y="179"/>
                      <a:pt x="93" y="179"/>
                      <a:pt x="93" y="18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29"/>
              <p:cNvSpPr>
                <a:spLocks noEditPoints="1"/>
              </p:cNvSpPr>
              <p:nvPr/>
            </p:nvSpPr>
            <p:spPr bwMode="auto">
              <a:xfrm>
                <a:off x="2861280" y="3862195"/>
                <a:ext cx="152231" cy="94383"/>
              </a:xfrm>
              <a:custGeom>
                <a:avLst/>
                <a:gdLst>
                  <a:gd name="T0" fmla="*/ 67 w 68"/>
                  <a:gd name="T1" fmla="*/ 33 h 46"/>
                  <a:gd name="T2" fmla="*/ 66 w 68"/>
                  <a:gd name="T3" fmla="*/ 20 h 46"/>
                  <a:gd name="T4" fmla="*/ 66 w 68"/>
                  <a:gd name="T5" fmla="*/ 20 h 46"/>
                  <a:gd name="T6" fmla="*/ 65 w 68"/>
                  <a:gd name="T7" fmla="*/ 18 h 46"/>
                  <a:gd name="T8" fmla="*/ 64 w 68"/>
                  <a:gd name="T9" fmla="*/ 18 h 46"/>
                  <a:gd name="T10" fmla="*/ 4 w 68"/>
                  <a:gd name="T11" fmla="*/ 0 h 46"/>
                  <a:gd name="T12" fmla="*/ 1 w 68"/>
                  <a:gd name="T13" fmla="*/ 5 h 46"/>
                  <a:gd name="T14" fmla="*/ 7 w 68"/>
                  <a:gd name="T15" fmla="*/ 44 h 46"/>
                  <a:gd name="T16" fmla="*/ 12 w 68"/>
                  <a:gd name="T17" fmla="*/ 45 h 46"/>
                  <a:gd name="T18" fmla="*/ 34 w 68"/>
                  <a:gd name="T19" fmla="*/ 42 h 46"/>
                  <a:gd name="T20" fmla="*/ 64 w 68"/>
                  <a:gd name="T21" fmla="*/ 37 h 46"/>
                  <a:gd name="T22" fmla="*/ 67 w 68"/>
                  <a:gd name="T23" fmla="*/ 33 h 46"/>
                  <a:gd name="T24" fmla="*/ 12 w 68"/>
                  <a:gd name="T25" fmla="*/ 41 h 46"/>
                  <a:gd name="T26" fmla="*/ 8 w 68"/>
                  <a:gd name="T27" fmla="*/ 8 h 46"/>
                  <a:gd name="T28" fmla="*/ 60 w 68"/>
                  <a:gd name="T29" fmla="*/ 20 h 46"/>
                  <a:gd name="T30" fmla="*/ 60 w 68"/>
                  <a:gd name="T31" fmla="*/ 20 h 46"/>
                  <a:gd name="T32" fmla="*/ 60 w 68"/>
                  <a:gd name="T33" fmla="*/ 31 h 46"/>
                  <a:gd name="T34" fmla="*/ 12 w 68"/>
                  <a:gd name="T3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46">
                    <a:moveTo>
                      <a:pt x="67" y="33"/>
                    </a:moveTo>
                    <a:cubicBezTo>
                      <a:pt x="66" y="29"/>
                      <a:pt x="66" y="25"/>
                      <a:pt x="66" y="20"/>
                    </a:cubicBezTo>
                    <a:cubicBezTo>
                      <a:pt x="66" y="20"/>
                      <a:pt x="66" y="20"/>
                      <a:pt x="66" y="20"/>
                    </a:cubicBezTo>
                    <a:cubicBezTo>
                      <a:pt x="66" y="19"/>
                      <a:pt x="66" y="19"/>
                      <a:pt x="65" y="18"/>
                    </a:cubicBezTo>
                    <a:cubicBezTo>
                      <a:pt x="65" y="18"/>
                      <a:pt x="64" y="18"/>
                      <a:pt x="64" y="18"/>
                    </a:cubicBezTo>
                    <a:cubicBezTo>
                      <a:pt x="47" y="6"/>
                      <a:pt x="24" y="3"/>
                      <a:pt x="4" y="0"/>
                    </a:cubicBezTo>
                    <a:cubicBezTo>
                      <a:pt x="2" y="0"/>
                      <a:pt x="0" y="3"/>
                      <a:pt x="1" y="5"/>
                    </a:cubicBezTo>
                    <a:cubicBezTo>
                      <a:pt x="1" y="18"/>
                      <a:pt x="2" y="32"/>
                      <a:pt x="7" y="44"/>
                    </a:cubicBezTo>
                    <a:cubicBezTo>
                      <a:pt x="8" y="46"/>
                      <a:pt x="10" y="46"/>
                      <a:pt x="12" y="45"/>
                    </a:cubicBezTo>
                    <a:cubicBezTo>
                      <a:pt x="19" y="46"/>
                      <a:pt x="27" y="43"/>
                      <a:pt x="34" y="42"/>
                    </a:cubicBezTo>
                    <a:cubicBezTo>
                      <a:pt x="44" y="40"/>
                      <a:pt x="54" y="38"/>
                      <a:pt x="64" y="37"/>
                    </a:cubicBezTo>
                    <a:cubicBezTo>
                      <a:pt x="66" y="37"/>
                      <a:pt x="68" y="35"/>
                      <a:pt x="67" y="33"/>
                    </a:cubicBezTo>
                    <a:close/>
                    <a:moveTo>
                      <a:pt x="12" y="41"/>
                    </a:moveTo>
                    <a:cubicBezTo>
                      <a:pt x="11" y="30"/>
                      <a:pt x="9" y="19"/>
                      <a:pt x="8" y="8"/>
                    </a:cubicBezTo>
                    <a:cubicBezTo>
                      <a:pt x="25" y="13"/>
                      <a:pt x="43" y="16"/>
                      <a:pt x="60" y="20"/>
                    </a:cubicBezTo>
                    <a:cubicBezTo>
                      <a:pt x="60" y="20"/>
                      <a:pt x="60" y="20"/>
                      <a:pt x="60" y="20"/>
                    </a:cubicBezTo>
                    <a:cubicBezTo>
                      <a:pt x="59" y="24"/>
                      <a:pt x="60" y="28"/>
                      <a:pt x="60" y="31"/>
                    </a:cubicBezTo>
                    <a:cubicBezTo>
                      <a:pt x="45" y="33"/>
                      <a:pt x="26" y="34"/>
                      <a:pt x="12"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30"/>
              <p:cNvSpPr>
                <a:spLocks noEditPoints="1"/>
              </p:cNvSpPr>
              <p:nvPr/>
            </p:nvSpPr>
            <p:spPr bwMode="auto">
              <a:xfrm>
                <a:off x="2995243" y="3577523"/>
                <a:ext cx="159842" cy="149186"/>
              </a:xfrm>
              <a:custGeom>
                <a:avLst/>
                <a:gdLst>
                  <a:gd name="T0" fmla="*/ 71 w 71"/>
                  <a:gd name="T1" fmla="*/ 57 h 72"/>
                  <a:gd name="T2" fmla="*/ 40 w 71"/>
                  <a:gd name="T3" fmla="*/ 3 h 72"/>
                  <a:gd name="T4" fmla="*/ 36 w 71"/>
                  <a:gd name="T5" fmla="*/ 1 h 72"/>
                  <a:gd name="T6" fmla="*/ 33 w 71"/>
                  <a:gd name="T7" fmla="*/ 1 h 72"/>
                  <a:gd name="T8" fmla="*/ 2 w 71"/>
                  <a:gd name="T9" fmla="*/ 29 h 72"/>
                  <a:gd name="T10" fmla="*/ 4 w 71"/>
                  <a:gd name="T11" fmla="*/ 33 h 72"/>
                  <a:gd name="T12" fmla="*/ 44 w 71"/>
                  <a:gd name="T13" fmla="*/ 64 h 72"/>
                  <a:gd name="T14" fmla="*/ 69 w 71"/>
                  <a:gd name="T15" fmla="*/ 62 h 72"/>
                  <a:gd name="T16" fmla="*/ 71 w 71"/>
                  <a:gd name="T17" fmla="*/ 57 h 72"/>
                  <a:gd name="T18" fmla="*/ 45 w 71"/>
                  <a:gd name="T19" fmla="*/ 56 h 72"/>
                  <a:gd name="T20" fmla="*/ 33 w 71"/>
                  <a:gd name="T21" fmla="*/ 46 h 72"/>
                  <a:gd name="T22" fmla="*/ 8 w 71"/>
                  <a:gd name="T23" fmla="*/ 31 h 72"/>
                  <a:gd name="T24" fmla="*/ 36 w 71"/>
                  <a:gd name="T25" fmla="*/ 9 h 72"/>
                  <a:gd name="T26" fmla="*/ 62 w 71"/>
                  <a:gd name="T27" fmla="*/ 58 h 72"/>
                  <a:gd name="T28" fmla="*/ 4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71" y="57"/>
                    </a:moveTo>
                    <a:cubicBezTo>
                      <a:pt x="60" y="39"/>
                      <a:pt x="51" y="21"/>
                      <a:pt x="40" y="3"/>
                    </a:cubicBezTo>
                    <a:cubicBezTo>
                      <a:pt x="39" y="1"/>
                      <a:pt x="37" y="0"/>
                      <a:pt x="36" y="1"/>
                    </a:cubicBezTo>
                    <a:cubicBezTo>
                      <a:pt x="35" y="1"/>
                      <a:pt x="34" y="1"/>
                      <a:pt x="33" y="1"/>
                    </a:cubicBezTo>
                    <a:cubicBezTo>
                      <a:pt x="20" y="7"/>
                      <a:pt x="10" y="18"/>
                      <a:pt x="2" y="29"/>
                    </a:cubicBezTo>
                    <a:cubicBezTo>
                      <a:pt x="0" y="30"/>
                      <a:pt x="2" y="33"/>
                      <a:pt x="4" y="33"/>
                    </a:cubicBezTo>
                    <a:cubicBezTo>
                      <a:pt x="16" y="44"/>
                      <a:pt x="31" y="53"/>
                      <a:pt x="44" y="64"/>
                    </a:cubicBezTo>
                    <a:cubicBezTo>
                      <a:pt x="54" y="72"/>
                      <a:pt x="58" y="68"/>
                      <a:pt x="69" y="62"/>
                    </a:cubicBezTo>
                    <a:cubicBezTo>
                      <a:pt x="71" y="62"/>
                      <a:pt x="71" y="59"/>
                      <a:pt x="71" y="57"/>
                    </a:cubicBezTo>
                    <a:close/>
                    <a:moveTo>
                      <a:pt x="45" y="56"/>
                    </a:moveTo>
                    <a:cubicBezTo>
                      <a:pt x="41" y="53"/>
                      <a:pt x="37" y="49"/>
                      <a:pt x="33" y="46"/>
                    </a:cubicBezTo>
                    <a:cubicBezTo>
                      <a:pt x="25" y="41"/>
                      <a:pt x="17" y="35"/>
                      <a:pt x="8" y="31"/>
                    </a:cubicBezTo>
                    <a:cubicBezTo>
                      <a:pt x="16" y="22"/>
                      <a:pt x="26" y="16"/>
                      <a:pt x="36" y="9"/>
                    </a:cubicBezTo>
                    <a:cubicBezTo>
                      <a:pt x="44" y="25"/>
                      <a:pt x="53" y="41"/>
                      <a:pt x="62" y="58"/>
                    </a:cubicBezTo>
                    <a:cubicBezTo>
                      <a:pt x="56" y="60"/>
                      <a:pt x="52" y="60"/>
                      <a:pt x="4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31"/>
              <p:cNvSpPr>
                <a:spLocks noEditPoints="1"/>
              </p:cNvSpPr>
              <p:nvPr/>
            </p:nvSpPr>
            <p:spPr bwMode="auto">
              <a:xfrm>
                <a:off x="3231201" y="3484663"/>
                <a:ext cx="103517" cy="161365"/>
              </a:xfrm>
              <a:custGeom>
                <a:avLst/>
                <a:gdLst>
                  <a:gd name="T0" fmla="*/ 44 w 46"/>
                  <a:gd name="T1" fmla="*/ 4 h 78"/>
                  <a:gd name="T2" fmla="*/ 41 w 46"/>
                  <a:gd name="T3" fmla="*/ 1 h 78"/>
                  <a:gd name="T4" fmla="*/ 4 w 46"/>
                  <a:gd name="T5" fmla="*/ 4 h 78"/>
                  <a:gd name="T6" fmla="*/ 2 w 46"/>
                  <a:gd name="T7" fmla="*/ 11 h 78"/>
                  <a:gd name="T8" fmla="*/ 1 w 46"/>
                  <a:gd name="T9" fmla="*/ 13 h 78"/>
                  <a:gd name="T10" fmla="*/ 14 w 46"/>
                  <a:gd name="T11" fmla="*/ 73 h 78"/>
                  <a:gd name="T12" fmla="*/ 18 w 46"/>
                  <a:gd name="T13" fmla="*/ 76 h 78"/>
                  <a:gd name="T14" fmla="*/ 41 w 46"/>
                  <a:gd name="T15" fmla="*/ 61 h 78"/>
                  <a:gd name="T16" fmla="*/ 43 w 46"/>
                  <a:gd name="T17" fmla="*/ 30 h 78"/>
                  <a:gd name="T18" fmla="*/ 44 w 46"/>
                  <a:gd name="T19" fmla="*/ 4 h 78"/>
                  <a:gd name="T20" fmla="*/ 36 w 46"/>
                  <a:gd name="T21" fmla="*/ 25 h 78"/>
                  <a:gd name="T22" fmla="*/ 34 w 46"/>
                  <a:gd name="T23" fmla="*/ 51 h 78"/>
                  <a:gd name="T24" fmla="*/ 21 w 46"/>
                  <a:gd name="T25" fmla="*/ 68 h 78"/>
                  <a:gd name="T26" fmla="*/ 4 w 46"/>
                  <a:gd name="T27" fmla="*/ 12 h 78"/>
                  <a:gd name="T28" fmla="*/ 28 w 46"/>
                  <a:gd name="T29" fmla="*/ 10 h 78"/>
                  <a:gd name="T30" fmla="*/ 36 w 46"/>
                  <a:gd name="T3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78">
                    <a:moveTo>
                      <a:pt x="44" y="4"/>
                    </a:moveTo>
                    <a:cubicBezTo>
                      <a:pt x="44" y="3"/>
                      <a:pt x="42" y="2"/>
                      <a:pt x="41" y="1"/>
                    </a:cubicBezTo>
                    <a:cubicBezTo>
                      <a:pt x="30" y="0"/>
                      <a:pt x="16" y="4"/>
                      <a:pt x="4" y="4"/>
                    </a:cubicBezTo>
                    <a:cubicBezTo>
                      <a:pt x="1" y="4"/>
                      <a:pt x="0" y="8"/>
                      <a:pt x="2" y="11"/>
                    </a:cubicBezTo>
                    <a:cubicBezTo>
                      <a:pt x="1" y="11"/>
                      <a:pt x="0" y="12"/>
                      <a:pt x="1" y="13"/>
                    </a:cubicBezTo>
                    <a:cubicBezTo>
                      <a:pt x="6" y="33"/>
                      <a:pt x="12" y="52"/>
                      <a:pt x="14" y="73"/>
                    </a:cubicBezTo>
                    <a:cubicBezTo>
                      <a:pt x="15" y="75"/>
                      <a:pt x="17" y="76"/>
                      <a:pt x="18" y="76"/>
                    </a:cubicBezTo>
                    <a:cubicBezTo>
                      <a:pt x="34" y="76"/>
                      <a:pt x="39" y="78"/>
                      <a:pt x="41" y="61"/>
                    </a:cubicBezTo>
                    <a:cubicBezTo>
                      <a:pt x="42" y="51"/>
                      <a:pt x="43" y="41"/>
                      <a:pt x="43" y="30"/>
                    </a:cubicBezTo>
                    <a:cubicBezTo>
                      <a:pt x="44" y="22"/>
                      <a:pt x="46" y="12"/>
                      <a:pt x="44" y="4"/>
                    </a:cubicBezTo>
                    <a:close/>
                    <a:moveTo>
                      <a:pt x="36" y="25"/>
                    </a:moveTo>
                    <a:cubicBezTo>
                      <a:pt x="35" y="34"/>
                      <a:pt x="35" y="42"/>
                      <a:pt x="34" y="51"/>
                    </a:cubicBezTo>
                    <a:cubicBezTo>
                      <a:pt x="32" y="63"/>
                      <a:pt x="32" y="67"/>
                      <a:pt x="21" y="68"/>
                    </a:cubicBezTo>
                    <a:cubicBezTo>
                      <a:pt x="18" y="49"/>
                      <a:pt x="13" y="30"/>
                      <a:pt x="4" y="12"/>
                    </a:cubicBezTo>
                    <a:cubicBezTo>
                      <a:pt x="13" y="12"/>
                      <a:pt x="20" y="12"/>
                      <a:pt x="28" y="10"/>
                    </a:cubicBezTo>
                    <a:cubicBezTo>
                      <a:pt x="39" y="9"/>
                      <a:pt x="36" y="16"/>
                      <a:pt x="36" y="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32"/>
              <p:cNvSpPr>
                <a:spLocks noEditPoints="1"/>
              </p:cNvSpPr>
              <p:nvPr/>
            </p:nvSpPr>
            <p:spPr bwMode="auto">
              <a:xfrm>
                <a:off x="3470204" y="3501407"/>
                <a:ext cx="158320" cy="161365"/>
              </a:xfrm>
              <a:custGeom>
                <a:avLst/>
                <a:gdLst>
                  <a:gd name="T0" fmla="*/ 68 w 70"/>
                  <a:gd name="T1" fmla="*/ 21 h 78"/>
                  <a:gd name="T2" fmla="*/ 52 w 70"/>
                  <a:gd name="T3" fmla="*/ 10 h 78"/>
                  <a:gd name="T4" fmla="*/ 33 w 70"/>
                  <a:gd name="T5" fmla="*/ 1 h 78"/>
                  <a:gd name="T6" fmla="*/ 29 w 70"/>
                  <a:gd name="T7" fmla="*/ 3 h 78"/>
                  <a:gd name="T8" fmla="*/ 29 w 70"/>
                  <a:gd name="T9" fmla="*/ 4 h 78"/>
                  <a:gd name="T10" fmla="*/ 5 w 70"/>
                  <a:gd name="T11" fmla="*/ 60 h 78"/>
                  <a:gd name="T12" fmla="*/ 18 w 70"/>
                  <a:gd name="T13" fmla="*/ 78 h 78"/>
                  <a:gd name="T14" fmla="*/ 20 w 70"/>
                  <a:gd name="T15" fmla="*/ 78 h 78"/>
                  <a:gd name="T16" fmla="*/ 21 w 70"/>
                  <a:gd name="T17" fmla="*/ 78 h 78"/>
                  <a:gd name="T18" fmla="*/ 46 w 70"/>
                  <a:gd name="T19" fmla="*/ 55 h 78"/>
                  <a:gd name="T20" fmla="*/ 66 w 70"/>
                  <a:gd name="T21" fmla="*/ 29 h 78"/>
                  <a:gd name="T22" fmla="*/ 67 w 70"/>
                  <a:gd name="T23" fmla="*/ 27 h 78"/>
                  <a:gd name="T24" fmla="*/ 68 w 70"/>
                  <a:gd name="T25" fmla="*/ 21 h 78"/>
                  <a:gd name="T26" fmla="*/ 40 w 70"/>
                  <a:gd name="T27" fmla="*/ 50 h 78"/>
                  <a:gd name="T28" fmla="*/ 21 w 70"/>
                  <a:gd name="T29" fmla="*/ 71 h 78"/>
                  <a:gd name="T30" fmla="*/ 21 w 70"/>
                  <a:gd name="T31" fmla="*/ 71 h 78"/>
                  <a:gd name="T32" fmla="*/ 13 w 70"/>
                  <a:gd name="T33" fmla="*/ 67 h 78"/>
                  <a:gd name="T34" fmla="*/ 12 w 70"/>
                  <a:gd name="T35" fmla="*/ 62 h 78"/>
                  <a:gd name="T36" fmla="*/ 19 w 70"/>
                  <a:gd name="T37" fmla="*/ 44 h 78"/>
                  <a:gd name="T38" fmla="*/ 32 w 70"/>
                  <a:gd name="T39" fmla="*/ 6 h 78"/>
                  <a:gd name="T40" fmla="*/ 47 w 70"/>
                  <a:gd name="T41" fmla="*/ 16 h 78"/>
                  <a:gd name="T42" fmla="*/ 60 w 70"/>
                  <a:gd name="T43" fmla="*/ 25 h 78"/>
                  <a:gd name="T44" fmla="*/ 40 w 70"/>
                  <a:gd name="T45"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8">
                    <a:moveTo>
                      <a:pt x="68" y="21"/>
                    </a:moveTo>
                    <a:cubicBezTo>
                      <a:pt x="63" y="16"/>
                      <a:pt x="57" y="13"/>
                      <a:pt x="52" y="10"/>
                    </a:cubicBezTo>
                    <a:cubicBezTo>
                      <a:pt x="45" y="7"/>
                      <a:pt x="39" y="3"/>
                      <a:pt x="33" y="1"/>
                    </a:cubicBezTo>
                    <a:cubicBezTo>
                      <a:pt x="31" y="0"/>
                      <a:pt x="29" y="1"/>
                      <a:pt x="29" y="3"/>
                    </a:cubicBezTo>
                    <a:cubicBezTo>
                      <a:pt x="29" y="3"/>
                      <a:pt x="29" y="3"/>
                      <a:pt x="29" y="4"/>
                    </a:cubicBezTo>
                    <a:cubicBezTo>
                      <a:pt x="19" y="22"/>
                      <a:pt x="12" y="41"/>
                      <a:pt x="5" y="60"/>
                    </a:cubicBezTo>
                    <a:cubicBezTo>
                      <a:pt x="0" y="72"/>
                      <a:pt x="6" y="74"/>
                      <a:pt x="18" y="78"/>
                    </a:cubicBezTo>
                    <a:cubicBezTo>
                      <a:pt x="19" y="78"/>
                      <a:pt x="19" y="78"/>
                      <a:pt x="20" y="78"/>
                    </a:cubicBezTo>
                    <a:cubicBezTo>
                      <a:pt x="20" y="78"/>
                      <a:pt x="20" y="78"/>
                      <a:pt x="21" y="78"/>
                    </a:cubicBezTo>
                    <a:cubicBezTo>
                      <a:pt x="30" y="71"/>
                      <a:pt x="38" y="64"/>
                      <a:pt x="46" y="55"/>
                    </a:cubicBezTo>
                    <a:cubicBezTo>
                      <a:pt x="53" y="48"/>
                      <a:pt x="62" y="38"/>
                      <a:pt x="66" y="29"/>
                    </a:cubicBezTo>
                    <a:cubicBezTo>
                      <a:pt x="67" y="28"/>
                      <a:pt x="67" y="27"/>
                      <a:pt x="67" y="27"/>
                    </a:cubicBezTo>
                    <a:cubicBezTo>
                      <a:pt x="69" y="26"/>
                      <a:pt x="70" y="22"/>
                      <a:pt x="68" y="21"/>
                    </a:cubicBezTo>
                    <a:close/>
                    <a:moveTo>
                      <a:pt x="40" y="50"/>
                    </a:moveTo>
                    <a:cubicBezTo>
                      <a:pt x="34" y="57"/>
                      <a:pt x="27" y="64"/>
                      <a:pt x="21" y="71"/>
                    </a:cubicBezTo>
                    <a:cubicBezTo>
                      <a:pt x="21" y="71"/>
                      <a:pt x="21" y="71"/>
                      <a:pt x="21" y="71"/>
                    </a:cubicBezTo>
                    <a:cubicBezTo>
                      <a:pt x="18" y="69"/>
                      <a:pt x="16" y="68"/>
                      <a:pt x="13" y="67"/>
                    </a:cubicBezTo>
                    <a:cubicBezTo>
                      <a:pt x="9" y="66"/>
                      <a:pt x="8" y="65"/>
                      <a:pt x="12" y="62"/>
                    </a:cubicBezTo>
                    <a:cubicBezTo>
                      <a:pt x="13" y="57"/>
                      <a:pt x="17" y="50"/>
                      <a:pt x="19" y="44"/>
                    </a:cubicBezTo>
                    <a:cubicBezTo>
                      <a:pt x="24" y="32"/>
                      <a:pt x="29" y="19"/>
                      <a:pt x="32" y="6"/>
                    </a:cubicBezTo>
                    <a:cubicBezTo>
                      <a:pt x="37" y="9"/>
                      <a:pt x="42" y="13"/>
                      <a:pt x="47" y="16"/>
                    </a:cubicBezTo>
                    <a:cubicBezTo>
                      <a:pt x="51" y="19"/>
                      <a:pt x="55" y="22"/>
                      <a:pt x="60" y="25"/>
                    </a:cubicBezTo>
                    <a:cubicBezTo>
                      <a:pt x="53" y="32"/>
                      <a:pt x="47" y="42"/>
                      <a:pt x="40"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33"/>
              <p:cNvSpPr>
                <a:spLocks noEditPoints="1"/>
              </p:cNvSpPr>
              <p:nvPr/>
            </p:nvSpPr>
            <p:spPr bwMode="auto">
              <a:xfrm>
                <a:off x="3636136" y="3646027"/>
                <a:ext cx="178110" cy="138531"/>
              </a:xfrm>
              <a:custGeom>
                <a:avLst/>
                <a:gdLst>
                  <a:gd name="T0" fmla="*/ 77 w 79"/>
                  <a:gd name="T1" fmla="*/ 35 h 67"/>
                  <a:gd name="T2" fmla="*/ 77 w 79"/>
                  <a:gd name="T3" fmla="*/ 34 h 67"/>
                  <a:gd name="T4" fmla="*/ 65 w 79"/>
                  <a:gd name="T5" fmla="*/ 17 h 67"/>
                  <a:gd name="T6" fmla="*/ 49 w 79"/>
                  <a:gd name="T7" fmla="*/ 1 h 67"/>
                  <a:gd name="T8" fmla="*/ 46 w 79"/>
                  <a:gd name="T9" fmla="*/ 1 h 67"/>
                  <a:gd name="T10" fmla="*/ 44 w 79"/>
                  <a:gd name="T11" fmla="*/ 2 h 67"/>
                  <a:gd name="T12" fmla="*/ 18 w 79"/>
                  <a:gd name="T13" fmla="*/ 26 h 67"/>
                  <a:gd name="T14" fmla="*/ 2 w 79"/>
                  <a:gd name="T15" fmla="*/ 45 h 67"/>
                  <a:gd name="T16" fmla="*/ 1 w 79"/>
                  <a:gd name="T17" fmla="*/ 48 h 67"/>
                  <a:gd name="T18" fmla="*/ 6 w 79"/>
                  <a:gd name="T19" fmla="*/ 58 h 67"/>
                  <a:gd name="T20" fmla="*/ 11 w 79"/>
                  <a:gd name="T21" fmla="*/ 66 h 67"/>
                  <a:gd name="T22" fmla="*/ 14 w 79"/>
                  <a:gd name="T23" fmla="*/ 65 h 67"/>
                  <a:gd name="T24" fmla="*/ 15 w 79"/>
                  <a:gd name="T25" fmla="*/ 65 h 67"/>
                  <a:gd name="T26" fmla="*/ 75 w 79"/>
                  <a:gd name="T27" fmla="*/ 43 h 67"/>
                  <a:gd name="T28" fmla="*/ 77 w 79"/>
                  <a:gd name="T29" fmla="*/ 35 h 67"/>
                  <a:gd name="T30" fmla="*/ 14 w 79"/>
                  <a:gd name="T31" fmla="*/ 59 h 67"/>
                  <a:gd name="T32" fmla="*/ 11 w 79"/>
                  <a:gd name="T33" fmla="*/ 55 h 67"/>
                  <a:gd name="T34" fmla="*/ 6 w 79"/>
                  <a:gd name="T35" fmla="*/ 47 h 67"/>
                  <a:gd name="T36" fmla="*/ 6 w 79"/>
                  <a:gd name="T37" fmla="*/ 47 h 67"/>
                  <a:gd name="T38" fmla="*/ 17 w 79"/>
                  <a:gd name="T39" fmla="*/ 36 h 67"/>
                  <a:gd name="T40" fmla="*/ 27 w 79"/>
                  <a:gd name="T41" fmla="*/ 27 h 67"/>
                  <a:gd name="T42" fmla="*/ 47 w 79"/>
                  <a:gd name="T43" fmla="*/ 8 h 67"/>
                  <a:gd name="T44" fmla="*/ 59 w 79"/>
                  <a:gd name="T45" fmla="*/ 23 h 67"/>
                  <a:gd name="T46" fmla="*/ 69 w 79"/>
                  <a:gd name="T47" fmla="*/ 36 h 67"/>
                  <a:gd name="T48" fmla="*/ 14 w 79"/>
                  <a:gd name="T49"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7">
                    <a:moveTo>
                      <a:pt x="77" y="35"/>
                    </a:moveTo>
                    <a:cubicBezTo>
                      <a:pt x="77" y="35"/>
                      <a:pt x="77" y="34"/>
                      <a:pt x="77" y="34"/>
                    </a:cubicBezTo>
                    <a:cubicBezTo>
                      <a:pt x="75" y="28"/>
                      <a:pt x="69" y="22"/>
                      <a:pt x="65" y="17"/>
                    </a:cubicBezTo>
                    <a:cubicBezTo>
                      <a:pt x="60" y="12"/>
                      <a:pt x="54" y="6"/>
                      <a:pt x="49" y="1"/>
                    </a:cubicBezTo>
                    <a:cubicBezTo>
                      <a:pt x="48" y="0"/>
                      <a:pt x="47" y="1"/>
                      <a:pt x="46" y="1"/>
                    </a:cubicBezTo>
                    <a:cubicBezTo>
                      <a:pt x="45" y="1"/>
                      <a:pt x="44" y="1"/>
                      <a:pt x="44" y="2"/>
                    </a:cubicBezTo>
                    <a:cubicBezTo>
                      <a:pt x="34" y="9"/>
                      <a:pt x="26" y="18"/>
                      <a:pt x="18" y="26"/>
                    </a:cubicBezTo>
                    <a:cubicBezTo>
                      <a:pt x="12" y="31"/>
                      <a:pt x="4" y="37"/>
                      <a:pt x="2" y="45"/>
                    </a:cubicBezTo>
                    <a:cubicBezTo>
                      <a:pt x="1" y="45"/>
                      <a:pt x="0" y="47"/>
                      <a:pt x="1" y="48"/>
                    </a:cubicBezTo>
                    <a:cubicBezTo>
                      <a:pt x="3" y="51"/>
                      <a:pt x="4" y="54"/>
                      <a:pt x="6" y="58"/>
                    </a:cubicBezTo>
                    <a:cubicBezTo>
                      <a:pt x="7" y="61"/>
                      <a:pt x="8" y="64"/>
                      <a:pt x="11" y="66"/>
                    </a:cubicBezTo>
                    <a:cubicBezTo>
                      <a:pt x="12" y="67"/>
                      <a:pt x="14" y="66"/>
                      <a:pt x="14" y="65"/>
                    </a:cubicBezTo>
                    <a:cubicBezTo>
                      <a:pt x="15" y="65"/>
                      <a:pt x="15" y="65"/>
                      <a:pt x="15" y="65"/>
                    </a:cubicBezTo>
                    <a:cubicBezTo>
                      <a:pt x="35" y="59"/>
                      <a:pt x="55" y="51"/>
                      <a:pt x="75" y="43"/>
                    </a:cubicBezTo>
                    <a:cubicBezTo>
                      <a:pt x="78" y="42"/>
                      <a:pt x="79" y="37"/>
                      <a:pt x="77" y="35"/>
                    </a:cubicBezTo>
                    <a:close/>
                    <a:moveTo>
                      <a:pt x="14" y="59"/>
                    </a:moveTo>
                    <a:cubicBezTo>
                      <a:pt x="13" y="58"/>
                      <a:pt x="12" y="56"/>
                      <a:pt x="11" y="55"/>
                    </a:cubicBezTo>
                    <a:cubicBezTo>
                      <a:pt x="10" y="52"/>
                      <a:pt x="8" y="50"/>
                      <a:pt x="6" y="47"/>
                    </a:cubicBezTo>
                    <a:cubicBezTo>
                      <a:pt x="6" y="47"/>
                      <a:pt x="6" y="47"/>
                      <a:pt x="6" y="47"/>
                    </a:cubicBezTo>
                    <a:cubicBezTo>
                      <a:pt x="7" y="42"/>
                      <a:pt x="13" y="39"/>
                      <a:pt x="17" y="36"/>
                    </a:cubicBezTo>
                    <a:cubicBezTo>
                      <a:pt x="20" y="33"/>
                      <a:pt x="24" y="30"/>
                      <a:pt x="27" y="27"/>
                    </a:cubicBezTo>
                    <a:cubicBezTo>
                      <a:pt x="34" y="20"/>
                      <a:pt x="41" y="14"/>
                      <a:pt x="47" y="8"/>
                    </a:cubicBezTo>
                    <a:cubicBezTo>
                      <a:pt x="51" y="13"/>
                      <a:pt x="55" y="18"/>
                      <a:pt x="59" y="23"/>
                    </a:cubicBezTo>
                    <a:cubicBezTo>
                      <a:pt x="62" y="27"/>
                      <a:pt x="65" y="33"/>
                      <a:pt x="69" y="36"/>
                    </a:cubicBezTo>
                    <a:cubicBezTo>
                      <a:pt x="51" y="43"/>
                      <a:pt x="32" y="50"/>
                      <a:pt x="14"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34"/>
              <p:cNvSpPr>
                <a:spLocks noEditPoints="1"/>
              </p:cNvSpPr>
              <p:nvPr/>
            </p:nvSpPr>
            <p:spPr bwMode="auto">
              <a:xfrm>
                <a:off x="3690939" y="3926132"/>
                <a:ext cx="170499" cy="140052"/>
              </a:xfrm>
              <a:custGeom>
                <a:avLst/>
                <a:gdLst>
                  <a:gd name="T0" fmla="*/ 73 w 76"/>
                  <a:gd name="T1" fmla="*/ 14 h 68"/>
                  <a:gd name="T2" fmla="*/ 11 w 76"/>
                  <a:gd name="T3" fmla="*/ 0 h 68"/>
                  <a:gd name="T4" fmla="*/ 9 w 76"/>
                  <a:gd name="T5" fmla="*/ 1 h 68"/>
                  <a:gd name="T6" fmla="*/ 7 w 76"/>
                  <a:gd name="T7" fmla="*/ 3 h 68"/>
                  <a:gd name="T8" fmla="*/ 4 w 76"/>
                  <a:gd name="T9" fmla="*/ 12 h 68"/>
                  <a:gd name="T10" fmla="*/ 1 w 76"/>
                  <a:gd name="T11" fmla="*/ 21 h 68"/>
                  <a:gd name="T12" fmla="*/ 3 w 76"/>
                  <a:gd name="T13" fmla="*/ 26 h 68"/>
                  <a:gd name="T14" fmla="*/ 23 w 76"/>
                  <a:gd name="T15" fmla="*/ 48 h 68"/>
                  <a:gd name="T16" fmla="*/ 47 w 76"/>
                  <a:gd name="T17" fmla="*/ 68 h 68"/>
                  <a:gd name="T18" fmla="*/ 51 w 76"/>
                  <a:gd name="T19" fmla="*/ 68 h 68"/>
                  <a:gd name="T20" fmla="*/ 54 w 76"/>
                  <a:gd name="T21" fmla="*/ 66 h 68"/>
                  <a:gd name="T22" fmla="*/ 75 w 76"/>
                  <a:gd name="T23" fmla="*/ 20 h 68"/>
                  <a:gd name="T24" fmla="*/ 73 w 76"/>
                  <a:gd name="T25" fmla="*/ 14 h 68"/>
                  <a:gd name="T26" fmla="*/ 49 w 76"/>
                  <a:gd name="T27" fmla="*/ 59 h 68"/>
                  <a:gd name="T28" fmla="*/ 29 w 76"/>
                  <a:gd name="T29" fmla="*/ 42 h 68"/>
                  <a:gd name="T30" fmla="*/ 8 w 76"/>
                  <a:gd name="T31" fmla="*/ 24 h 68"/>
                  <a:gd name="T32" fmla="*/ 12 w 76"/>
                  <a:gd name="T33" fmla="*/ 5 h 68"/>
                  <a:gd name="T34" fmla="*/ 66 w 76"/>
                  <a:gd name="T35" fmla="*/ 21 h 68"/>
                  <a:gd name="T36" fmla="*/ 49 w 76"/>
                  <a:gd name="T3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8">
                    <a:moveTo>
                      <a:pt x="73" y="14"/>
                    </a:moveTo>
                    <a:cubicBezTo>
                      <a:pt x="52" y="8"/>
                      <a:pt x="32" y="3"/>
                      <a:pt x="11" y="0"/>
                    </a:cubicBezTo>
                    <a:cubicBezTo>
                      <a:pt x="10" y="0"/>
                      <a:pt x="9" y="0"/>
                      <a:pt x="9" y="1"/>
                    </a:cubicBezTo>
                    <a:cubicBezTo>
                      <a:pt x="8" y="1"/>
                      <a:pt x="8" y="2"/>
                      <a:pt x="7" y="3"/>
                    </a:cubicBezTo>
                    <a:cubicBezTo>
                      <a:pt x="6" y="6"/>
                      <a:pt x="6" y="9"/>
                      <a:pt x="4" y="12"/>
                    </a:cubicBezTo>
                    <a:cubicBezTo>
                      <a:pt x="3" y="15"/>
                      <a:pt x="2" y="18"/>
                      <a:pt x="1" y="21"/>
                    </a:cubicBezTo>
                    <a:cubicBezTo>
                      <a:pt x="0" y="23"/>
                      <a:pt x="1" y="25"/>
                      <a:pt x="3" y="26"/>
                    </a:cubicBezTo>
                    <a:cubicBezTo>
                      <a:pt x="9" y="34"/>
                      <a:pt x="16" y="41"/>
                      <a:pt x="23" y="48"/>
                    </a:cubicBezTo>
                    <a:cubicBezTo>
                      <a:pt x="30" y="55"/>
                      <a:pt x="38" y="64"/>
                      <a:pt x="47" y="68"/>
                    </a:cubicBezTo>
                    <a:cubicBezTo>
                      <a:pt x="48" y="68"/>
                      <a:pt x="50" y="68"/>
                      <a:pt x="51" y="68"/>
                    </a:cubicBezTo>
                    <a:cubicBezTo>
                      <a:pt x="52" y="68"/>
                      <a:pt x="53" y="68"/>
                      <a:pt x="54" y="66"/>
                    </a:cubicBezTo>
                    <a:cubicBezTo>
                      <a:pt x="61" y="51"/>
                      <a:pt x="68" y="35"/>
                      <a:pt x="75" y="20"/>
                    </a:cubicBezTo>
                    <a:cubicBezTo>
                      <a:pt x="76" y="18"/>
                      <a:pt x="75" y="15"/>
                      <a:pt x="73" y="14"/>
                    </a:cubicBezTo>
                    <a:close/>
                    <a:moveTo>
                      <a:pt x="49" y="59"/>
                    </a:moveTo>
                    <a:cubicBezTo>
                      <a:pt x="43" y="53"/>
                      <a:pt x="35" y="48"/>
                      <a:pt x="29" y="42"/>
                    </a:cubicBezTo>
                    <a:cubicBezTo>
                      <a:pt x="22" y="36"/>
                      <a:pt x="15" y="30"/>
                      <a:pt x="8" y="24"/>
                    </a:cubicBezTo>
                    <a:cubicBezTo>
                      <a:pt x="11" y="19"/>
                      <a:pt x="13" y="11"/>
                      <a:pt x="12" y="5"/>
                    </a:cubicBezTo>
                    <a:cubicBezTo>
                      <a:pt x="30" y="11"/>
                      <a:pt x="48" y="15"/>
                      <a:pt x="66" y="21"/>
                    </a:cubicBezTo>
                    <a:cubicBezTo>
                      <a:pt x="60" y="33"/>
                      <a:pt x="54" y="46"/>
                      <a:pt x="49" y="5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35"/>
              <p:cNvSpPr>
                <a:spLocks noEditPoints="1"/>
              </p:cNvSpPr>
              <p:nvPr/>
            </p:nvSpPr>
            <p:spPr bwMode="auto">
              <a:xfrm>
                <a:off x="3553931" y="4156000"/>
                <a:ext cx="161365" cy="138531"/>
              </a:xfrm>
              <a:custGeom>
                <a:avLst/>
                <a:gdLst>
                  <a:gd name="T0" fmla="*/ 71 w 72"/>
                  <a:gd name="T1" fmla="*/ 31 h 67"/>
                  <a:gd name="T2" fmla="*/ 46 w 72"/>
                  <a:gd name="T3" fmla="*/ 16 h 67"/>
                  <a:gd name="T4" fmla="*/ 15 w 72"/>
                  <a:gd name="T5" fmla="*/ 1 h 67"/>
                  <a:gd name="T6" fmla="*/ 14 w 72"/>
                  <a:gd name="T7" fmla="*/ 1 h 67"/>
                  <a:gd name="T8" fmla="*/ 11 w 72"/>
                  <a:gd name="T9" fmla="*/ 2 h 67"/>
                  <a:gd name="T10" fmla="*/ 5 w 72"/>
                  <a:gd name="T11" fmla="*/ 9 h 67"/>
                  <a:gd name="T12" fmla="*/ 0 w 72"/>
                  <a:gd name="T13" fmla="*/ 17 h 67"/>
                  <a:gd name="T14" fmla="*/ 1 w 72"/>
                  <a:gd name="T15" fmla="*/ 20 h 67"/>
                  <a:gd name="T16" fmla="*/ 16 w 72"/>
                  <a:gd name="T17" fmla="*/ 42 h 67"/>
                  <a:gd name="T18" fmla="*/ 34 w 72"/>
                  <a:gd name="T19" fmla="*/ 66 h 67"/>
                  <a:gd name="T20" fmla="*/ 36 w 72"/>
                  <a:gd name="T21" fmla="*/ 66 h 67"/>
                  <a:gd name="T22" fmla="*/ 37 w 72"/>
                  <a:gd name="T23" fmla="*/ 67 h 67"/>
                  <a:gd name="T24" fmla="*/ 55 w 72"/>
                  <a:gd name="T25" fmla="*/ 54 h 67"/>
                  <a:gd name="T26" fmla="*/ 68 w 72"/>
                  <a:gd name="T27" fmla="*/ 38 h 67"/>
                  <a:gd name="T28" fmla="*/ 71 w 72"/>
                  <a:gd name="T29" fmla="*/ 31 h 67"/>
                  <a:gd name="T30" fmla="*/ 52 w 72"/>
                  <a:gd name="T31" fmla="*/ 46 h 67"/>
                  <a:gd name="T32" fmla="*/ 39 w 72"/>
                  <a:gd name="T33" fmla="*/ 61 h 67"/>
                  <a:gd name="T34" fmla="*/ 23 w 72"/>
                  <a:gd name="T35" fmla="*/ 38 h 67"/>
                  <a:gd name="T36" fmla="*/ 5 w 72"/>
                  <a:gd name="T37" fmla="*/ 20 h 67"/>
                  <a:gd name="T38" fmla="*/ 11 w 72"/>
                  <a:gd name="T39" fmla="*/ 13 h 67"/>
                  <a:gd name="T40" fmla="*/ 16 w 72"/>
                  <a:gd name="T41" fmla="*/ 6 h 67"/>
                  <a:gd name="T42" fmla="*/ 16 w 72"/>
                  <a:gd name="T43" fmla="*/ 5 h 67"/>
                  <a:gd name="T44" fmla="*/ 37 w 72"/>
                  <a:gd name="T45" fmla="*/ 20 h 67"/>
                  <a:gd name="T46" fmla="*/ 51 w 72"/>
                  <a:gd name="T47" fmla="*/ 28 h 67"/>
                  <a:gd name="T48" fmla="*/ 60 w 72"/>
                  <a:gd name="T49" fmla="*/ 33 h 67"/>
                  <a:gd name="T50" fmla="*/ 52 w 72"/>
                  <a:gd name="T51"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7">
                    <a:moveTo>
                      <a:pt x="71" y="31"/>
                    </a:moveTo>
                    <a:cubicBezTo>
                      <a:pt x="66" y="24"/>
                      <a:pt x="53" y="20"/>
                      <a:pt x="46" y="16"/>
                    </a:cubicBezTo>
                    <a:cubicBezTo>
                      <a:pt x="36" y="10"/>
                      <a:pt x="26" y="4"/>
                      <a:pt x="15" y="1"/>
                    </a:cubicBezTo>
                    <a:cubicBezTo>
                      <a:pt x="15" y="0"/>
                      <a:pt x="14" y="1"/>
                      <a:pt x="14" y="1"/>
                    </a:cubicBezTo>
                    <a:cubicBezTo>
                      <a:pt x="13" y="1"/>
                      <a:pt x="12" y="1"/>
                      <a:pt x="11" y="2"/>
                    </a:cubicBezTo>
                    <a:cubicBezTo>
                      <a:pt x="9" y="4"/>
                      <a:pt x="7" y="7"/>
                      <a:pt x="5" y="9"/>
                    </a:cubicBezTo>
                    <a:cubicBezTo>
                      <a:pt x="4" y="12"/>
                      <a:pt x="2" y="14"/>
                      <a:pt x="0" y="17"/>
                    </a:cubicBezTo>
                    <a:cubicBezTo>
                      <a:pt x="0" y="18"/>
                      <a:pt x="0" y="19"/>
                      <a:pt x="1" y="20"/>
                    </a:cubicBezTo>
                    <a:cubicBezTo>
                      <a:pt x="3" y="28"/>
                      <a:pt x="11" y="36"/>
                      <a:pt x="16" y="42"/>
                    </a:cubicBezTo>
                    <a:cubicBezTo>
                      <a:pt x="21" y="50"/>
                      <a:pt x="27" y="59"/>
                      <a:pt x="34" y="66"/>
                    </a:cubicBezTo>
                    <a:cubicBezTo>
                      <a:pt x="34" y="66"/>
                      <a:pt x="35" y="66"/>
                      <a:pt x="36" y="66"/>
                    </a:cubicBezTo>
                    <a:cubicBezTo>
                      <a:pt x="36" y="67"/>
                      <a:pt x="37" y="67"/>
                      <a:pt x="37" y="67"/>
                    </a:cubicBezTo>
                    <a:cubicBezTo>
                      <a:pt x="45" y="66"/>
                      <a:pt x="51" y="59"/>
                      <a:pt x="55" y="54"/>
                    </a:cubicBezTo>
                    <a:cubicBezTo>
                      <a:pt x="60" y="49"/>
                      <a:pt x="65" y="44"/>
                      <a:pt x="68" y="38"/>
                    </a:cubicBezTo>
                    <a:cubicBezTo>
                      <a:pt x="71" y="37"/>
                      <a:pt x="72" y="34"/>
                      <a:pt x="71" y="31"/>
                    </a:cubicBezTo>
                    <a:close/>
                    <a:moveTo>
                      <a:pt x="52" y="46"/>
                    </a:moveTo>
                    <a:cubicBezTo>
                      <a:pt x="48" y="51"/>
                      <a:pt x="44" y="57"/>
                      <a:pt x="39" y="61"/>
                    </a:cubicBezTo>
                    <a:cubicBezTo>
                      <a:pt x="35" y="53"/>
                      <a:pt x="28" y="45"/>
                      <a:pt x="23" y="38"/>
                    </a:cubicBezTo>
                    <a:cubicBezTo>
                      <a:pt x="18" y="32"/>
                      <a:pt x="12" y="23"/>
                      <a:pt x="5" y="20"/>
                    </a:cubicBezTo>
                    <a:cubicBezTo>
                      <a:pt x="7" y="18"/>
                      <a:pt x="9" y="15"/>
                      <a:pt x="11" y="13"/>
                    </a:cubicBezTo>
                    <a:cubicBezTo>
                      <a:pt x="13" y="11"/>
                      <a:pt x="15" y="9"/>
                      <a:pt x="16" y="6"/>
                    </a:cubicBezTo>
                    <a:cubicBezTo>
                      <a:pt x="16" y="6"/>
                      <a:pt x="16" y="5"/>
                      <a:pt x="16" y="5"/>
                    </a:cubicBezTo>
                    <a:cubicBezTo>
                      <a:pt x="23" y="11"/>
                      <a:pt x="30" y="15"/>
                      <a:pt x="37" y="20"/>
                    </a:cubicBezTo>
                    <a:cubicBezTo>
                      <a:pt x="42" y="22"/>
                      <a:pt x="46" y="25"/>
                      <a:pt x="51" y="28"/>
                    </a:cubicBezTo>
                    <a:cubicBezTo>
                      <a:pt x="53" y="30"/>
                      <a:pt x="57" y="31"/>
                      <a:pt x="60" y="33"/>
                    </a:cubicBezTo>
                    <a:cubicBezTo>
                      <a:pt x="57" y="37"/>
                      <a:pt x="55" y="42"/>
                      <a:pt x="52"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36"/>
              <p:cNvSpPr>
                <a:spLocks noEditPoints="1"/>
              </p:cNvSpPr>
              <p:nvPr/>
            </p:nvSpPr>
            <p:spPr bwMode="auto">
              <a:xfrm>
                <a:off x="2928261" y="4070751"/>
                <a:ext cx="161365" cy="137008"/>
              </a:xfrm>
              <a:custGeom>
                <a:avLst/>
                <a:gdLst>
                  <a:gd name="T0" fmla="*/ 72 w 72"/>
                  <a:gd name="T1" fmla="*/ 17 h 66"/>
                  <a:gd name="T2" fmla="*/ 65 w 72"/>
                  <a:gd name="T3" fmla="*/ 9 h 66"/>
                  <a:gd name="T4" fmla="*/ 59 w 72"/>
                  <a:gd name="T5" fmla="*/ 0 h 66"/>
                  <a:gd name="T6" fmla="*/ 58 w 72"/>
                  <a:gd name="T7" fmla="*/ 0 h 66"/>
                  <a:gd name="T8" fmla="*/ 57 w 72"/>
                  <a:gd name="T9" fmla="*/ 0 h 66"/>
                  <a:gd name="T10" fmla="*/ 31 w 72"/>
                  <a:gd name="T11" fmla="*/ 8 h 66"/>
                  <a:gd name="T12" fmla="*/ 4 w 72"/>
                  <a:gd name="T13" fmla="*/ 19 h 66"/>
                  <a:gd name="T14" fmla="*/ 4 w 72"/>
                  <a:gd name="T15" fmla="*/ 23 h 66"/>
                  <a:gd name="T16" fmla="*/ 2 w 72"/>
                  <a:gd name="T17" fmla="*/ 25 h 66"/>
                  <a:gd name="T18" fmla="*/ 8 w 72"/>
                  <a:gd name="T19" fmla="*/ 45 h 66"/>
                  <a:gd name="T20" fmla="*/ 24 w 72"/>
                  <a:gd name="T21" fmla="*/ 65 h 66"/>
                  <a:gd name="T22" fmla="*/ 29 w 72"/>
                  <a:gd name="T23" fmla="*/ 63 h 66"/>
                  <a:gd name="T24" fmla="*/ 32 w 72"/>
                  <a:gd name="T25" fmla="*/ 62 h 66"/>
                  <a:gd name="T26" fmla="*/ 55 w 72"/>
                  <a:gd name="T27" fmla="*/ 41 h 66"/>
                  <a:gd name="T28" fmla="*/ 72 w 72"/>
                  <a:gd name="T29" fmla="*/ 20 h 66"/>
                  <a:gd name="T30" fmla="*/ 72 w 72"/>
                  <a:gd name="T31" fmla="*/ 19 h 66"/>
                  <a:gd name="T32" fmla="*/ 72 w 72"/>
                  <a:gd name="T33" fmla="*/ 17 h 66"/>
                  <a:gd name="T34" fmla="*/ 46 w 72"/>
                  <a:gd name="T35" fmla="*/ 38 h 66"/>
                  <a:gd name="T36" fmla="*/ 26 w 72"/>
                  <a:gd name="T37" fmla="*/ 57 h 66"/>
                  <a:gd name="T38" fmla="*/ 7 w 72"/>
                  <a:gd name="T39" fmla="*/ 26 h 66"/>
                  <a:gd name="T40" fmla="*/ 7 w 72"/>
                  <a:gd name="T41" fmla="*/ 25 h 66"/>
                  <a:gd name="T42" fmla="*/ 6 w 72"/>
                  <a:gd name="T43" fmla="*/ 24 h 66"/>
                  <a:gd name="T44" fmla="*/ 7 w 72"/>
                  <a:gd name="T45" fmla="*/ 24 h 66"/>
                  <a:gd name="T46" fmla="*/ 34 w 72"/>
                  <a:gd name="T47" fmla="*/ 14 h 66"/>
                  <a:gd name="T48" fmla="*/ 57 w 72"/>
                  <a:gd name="T49" fmla="*/ 4 h 66"/>
                  <a:gd name="T50" fmla="*/ 67 w 72"/>
                  <a:gd name="T51" fmla="*/ 20 h 66"/>
                  <a:gd name="T52" fmla="*/ 46 w 72"/>
                  <a:gd name="T5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66">
                    <a:moveTo>
                      <a:pt x="72" y="17"/>
                    </a:moveTo>
                    <a:cubicBezTo>
                      <a:pt x="70" y="14"/>
                      <a:pt x="67" y="12"/>
                      <a:pt x="65" y="9"/>
                    </a:cubicBezTo>
                    <a:cubicBezTo>
                      <a:pt x="63" y="6"/>
                      <a:pt x="61" y="3"/>
                      <a:pt x="59" y="0"/>
                    </a:cubicBezTo>
                    <a:cubicBezTo>
                      <a:pt x="59" y="0"/>
                      <a:pt x="59" y="0"/>
                      <a:pt x="58" y="0"/>
                    </a:cubicBezTo>
                    <a:cubicBezTo>
                      <a:pt x="58" y="0"/>
                      <a:pt x="58" y="0"/>
                      <a:pt x="57" y="0"/>
                    </a:cubicBezTo>
                    <a:cubicBezTo>
                      <a:pt x="48" y="1"/>
                      <a:pt x="39" y="4"/>
                      <a:pt x="31" y="8"/>
                    </a:cubicBezTo>
                    <a:cubicBezTo>
                      <a:pt x="22" y="11"/>
                      <a:pt x="13" y="14"/>
                      <a:pt x="4" y="19"/>
                    </a:cubicBezTo>
                    <a:cubicBezTo>
                      <a:pt x="3" y="20"/>
                      <a:pt x="3" y="22"/>
                      <a:pt x="4" y="23"/>
                    </a:cubicBezTo>
                    <a:cubicBezTo>
                      <a:pt x="3" y="23"/>
                      <a:pt x="2" y="24"/>
                      <a:pt x="2" y="25"/>
                    </a:cubicBezTo>
                    <a:cubicBezTo>
                      <a:pt x="0" y="30"/>
                      <a:pt x="5" y="40"/>
                      <a:pt x="8" y="45"/>
                    </a:cubicBezTo>
                    <a:cubicBezTo>
                      <a:pt x="12" y="52"/>
                      <a:pt x="17" y="60"/>
                      <a:pt x="24" y="65"/>
                    </a:cubicBezTo>
                    <a:cubicBezTo>
                      <a:pt x="26" y="66"/>
                      <a:pt x="28" y="65"/>
                      <a:pt x="29" y="63"/>
                    </a:cubicBezTo>
                    <a:cubicBezTo>
                      <a:pt x="30" y="63"/>
                      <a:pt x="31" y="63"/>
                      <a:pt x="32" y="62"/>
                    </a:cubicBezTo>
                    <a:cubicBezTo>
                      <a:pt x="39" y="55"/>
                      <a:pt x="47" y="48"/>
                      <a:pt x="55" y="41"/>
                    </a:cubicBezTo>
                    <a:cubicBezTo>
                      <a:pt x="62" y="35"/>
                      <a:pt x="69" y="28"/>
                      <a:pt x="72" y="20"/>
                    </a:cubicBezTo>
                    <a:cubicBezTo>
                      <a:pt x="72" y="20"/>
                      <a:pt x="72" y="19"/>
                      <a:pt x="72" y="19"/>
                    </a:cubicBezTo>
                    <a:cubicBezTo>
                      <a:pt x="72" y="18"/>
                      <a:pt x="72" y="17"/>
                      <a:pt x="72" y="17"/>
                    </a:cubicBezTo>
                    <a:close/>
                    <a:moveTo>
                      <a:pt x="46" y="38"/>
                    </a:moveTo>
                    <a:cubicBezTo>
                      <a:pt x="39" y="43"/>
                      <a:pt x="32" y="49"/>
                      <a:pt x="26" y="57"/>
                    </a:cubicBezTo>
                    <a:cubicBezTo>
                      <a:pt x="19" y="47"/>
                      <a:pt x="9" y="38"/>
                      <a:pt x="7" y="26"/>
                    </a:cubicBezTo>
                    <a:cubicBezTo>
                      <a:pt x="7" y="25"/>
                      <a:pt x="7" y="25"/>
                      <a:pt x="7" y="25"/>
                    </a:cubicBezTo>
                    <a:cubicBezTo>
                      <a:pt x="7" y="24"/>
                      <a:pt x="7" y="24"/>
                      <a:pt x="6" y="24"/>
                    </a:cubicBezTo>
                    <a:cubicBezTo>
                      <a:pt x="6" y="24"/>
                      <a:pt x="7" y="24"/>
                      <a:pt x="7" y="24"/>
                    </a:cubicBezTo>
                    <a:cubicBezTo>
                      <a:pt x="16" y="22"/>
                      <a:pt x="25" y="18"/>
                      <a:pt x="34" y="14"/>
                    </a:cubicBezTo>
                    <a:cubicBezTo>
                      <a:pt x="42" y="11"/>
                      <a:pt x="50" y="8"/>
                      <a:pt x="57" y="4"/>
                    </a:cubicBezTo>
                    <a:cubicBezTo>
                      <a:pt x="58" y="10"/>
                      <a:pt x="62" y="16"/>
                      <a:pt x="67" y="20"/>
                    </a:cubicBezTo>
                    <a:cubicBezTo>
                      <a:pt x="60" y="26"/>
                      <a:pt x="53" y="32"/>
                      <a:pt x="46" y="3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37"/>
              <p:cNvSpPr>
                <a:spLocks noEditPoints="1"/>
              </p:cNvSpPr>
              <p:nvPr/>
            </p:nvSpPr>
            <p:spPr bwMode="auto">
              <a:xfrm>
                <a:off x="3065269" y="4210804"/>
                <a:ext cx="149186" cy="138531"/>
              </a:xfrm>
              <a:custGeom>
                <a:avLst/>
                <a:gdLst>
                  <a:gd name="T0" fmla="*/ 66 w 67"/>
                  <a:gd name="T1" fmla="*/ 12 h 67"/>
                  <a:gd name="T2" fmla="*/ 60 w 67"/>
                  <a:gd name="T3" fmla="*/ 6 h 67"/>
                  <a:gd name="T4" fmla="*/ 52 w 67"/>
                  <a:gd name="T5" fmla="*/ 0 h 67"/>
                  <a:gd name="T6" fmla="*/ 49 w 67"/>
                  <a:gd name="T7" fmla="*/ 1 h 67"/>
                  <a:gd name="T8" fmla="*/ 47 w 67"/>
                  <a:gd name="T9" fmla="*/ 1 h 67"/>
                  <a:gd name="T10" fmla="*/ 1 w 67"/>
                  <a:gd name="T11" fmla="*/ 34 h 67"/>
                  <a:gd name="T12" fmla="*/ 2 w 67"/>
                  <a:gd name="T13" fmla="*/ 40 h 67"/>
                  <a:gd name="T14" fmla="*/ 15 w 67"/>
                  <a:gd name="T15" fmla="*/ 56 h 67"/>
                  <a:gd name="T16" fmla="*/ 38 w 67"/>
                  <a:gd name="T17" fmla="*/ 67 h 67"/>
                  <a:gd name="T18" fmla="*/ 41 w 67"/>
                  <a:gd name="T19" fmla="*/ 62 h 67"/>
                  <a:gd name="T20" fmla="*/ 45 w 67"/>
                  <a:gd name="T21" fmla="*/ 61 h 67"/>
                  <a:gd name="T22" fmla="*/ 66 w 67"/>
                  <a:gd name="T23" fmla="*/ 14 h 67"/>
                  <a:gd name="T24" fmla="*/ 66 w 67"/>
                  <a:gd name="T25" fmla="*/ 13 h 67"/>
                  <a:gd name="T26" fmla="*/ 66 w 67"/>
                  <a:gd name="T27" fmla="*/ 12 h 67"/>
                  <a:gd name="T28" fmla="*/ 38 w 67"/>
                  <a:gd name="T29" fmla="*/ 58 h 67"/>
                  <a:gd name="T30" fmla="*/ 38 w 67"/>
                  <a:gd name="T31" fmla="*/ 60 h 67"/>
                  <a:gd name="T32" fmla="*/ 21 w 67"/>
                  <a:gd name="T33" fmla="*/ 52 h 67"/>
                  <a:gd name="T34" fmla="*/ 7 w 67"/>
                  <a:gd name="T35" fmla="*/ 40 h 67"/>
                  <a:gd name="T36" fmla="*/ 50 w 67"/>
                  <a:gd name="T37" fmla="*/ 4 h 67"/>
                  <a:gd name="T38" fmla="*/ 50 w 67"/>
                  <a:gd name="T39" fmla="*/ 4 h 67"/>
                  <a:gd name="T40" fmla="*/ 56 w 67"/>
                  <a:gd name="T41" fmla="*/ 11 h 67"/>
                  <a:gd name="T42" fmla="*/ 61 w 67"/>
                  <a:gd name="T43" fmla="*/ 15 h 67"/>
                  <a:gd name="T44" fmla="*/ 38 w 67"/>
                  <a:gd name="T45"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7">
                    <a:moveTo>
                      <a:pt x="66" y="12"/>
                    </a:moveTo>
                    <a:cubicBezTo>
                      <a:pt x="65" y="9"/>
                      <a:pt x="62" y="8"/>
                      <a:pt x="60" y="6"/>
                    </a:cubicBezTo>
                    <a:cubicBezTo>
                      <a:pt x="57" y="5"/>
                      <a:pt x="55" y="2"/>
                      <a:pt x="52" y="0"/>
                    </a:cubicBezTo>
                    <a:cubicBezTo>
                      <a:pt x="51" y="0"/>
                      <a:pt x="49" y="0"/>
                      <a:pt x="49" y="1"/>
                    </a:cubicBezTo>
                    <a:cubicBezTo>
                      <a:pt x="48" y="1"/>
                      <a:pt x="48" y="1"/>
                      <a:pt x="47" y="1"/>
                    </a:cubicBezTo>
                    <a:cubicBezTo>
                      <a:pt x="32" y="12"/>
                      <a:pt x="15" y="22"/>
                      <a:pt x="1" y="34"/>
                    </a:cubicBezTo>
                    <a:cubicBezTo>
                      <a:pt x="0" y="36"/>
                      <a:pt x="0" y="38"/>
                      <a:pt x="2" y="40"/>
                    </a:cubicBezTo>
                    <a:cubicBezTo>
                      <a:pt x="3" y="46"/>
                      <a:pt x="10" y="52"/>
                      <a:pt x="15" y="56"/>
                    </a:cubicBezTo>
                    <a:cubicBezTo>
                      <a:pt x="21" y="61"/>
                      <a:pt x="30" y="67"/>
                      <a:pt x="38" y="67"/>
                    </a:cubicBezTo>
                    <a:cubicBezTo>
                      <a:pt x="41" y="67"/>
                      <a:pt x="42" y="64"/>
                      <a:pt x="41" y="62"/>
                    </a:cubicBezTo>
                    <a:cubicBezTo>
                      <a:pt x="42" y="62"/>
                      <a:pt x="44" y="62"/>
                      <a:pt x="45" y="61"/>
                    </a:cubicBezTo>
                    <a:cubicBezTo>
                      <a:pt x="54" y="47"/>
                      <a:pt x="61" y="30"/>
                      <a:pt x="66" y="14"/>
                    </a:cubicBezTo>
                    <a:cubicBezTo>
                      <a:pt x="66" y="14"/>
                      <a:pt x="66" y="14"/>
                      <a:pt x="66" y="13"/>
                    </a:cubicBezTo>
                    <a:cubicBezTo>
                      <a:pt x="67" y="13"/>
                      <a:pt x="67" y="12"/>
                      <a:pt x="66" y="12"/>
                    </a:cubicBezTo>
                    <a:close/>
                    <a:moveTo>
                      <a:pt x="38" y="58"/>
                    </a:moveTo>
                    <a:cubicBezTo>
                      <a:pt x="38" y="59"/>
                      <a:pt x="38" y="59"/>
                      <a:pt x="38" y="60"/>
                    </a:cubicBezTo>
                    <a:cubicBezTo>
                      <a:pt x="33" y="57"/>
                      <a:pt x="26" y="56"/>
                      <a:pt x="21" y="52"/>
                    </a:cubicBezTo>
                    <a:cubicBezTo>
                      <a:pt x="16" y="49"/>
                      <a:pt x="10" y="45"/>
                      <a:pt x="7" y="40"/>
                    </a:cubicBezTo>
                    <a:cubicBezTo>
                      <a:pt x="23" y="31"/>
                      <a:pt x="37" y="17"/>
                      <a:pt x="50" y="4"/>
                    </a:cubicBezTo>
                    <a:cubicBezTo>
                      <a:pt x="50" y="4"/>
                      <a:pt x="50" y="4"/>
                      <a:pt x="50" y="4"/>
                    </a:cubicBezTo>
                    <a:cubicBezTo>
                      <a:pt x="51" y="7"/>
                      <a:pt x="53" y="9"/>
                      <a:pt x="56" y="11"/>
                    </a:cubicBezTo>
                    <a:cubicBezTo>
                      <a:pt x="57" y="12"/>
                      <a:pt x="59" y="14"/>
                      <a:pt x="61" y="15"/>
                    </a:cubicBezTo>
                    <a:cubicBezTo>
                      <a:pt x="52" y="28"/>
                      <a:pt x="44" y="43"/>
                      <a:pt x="38"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3" name="组合 12"/>
            <p:cNvGrpSpPr/>
            <p:nvPr/>
          </p:nvGrpSpPr>
          <p:grpSpPr>
            <a:xfrm>
              <a:off x="7020230" y="4771775"/>
              <a:ext cx="1260472" cy="1156955"/>
              <a:chOff x="4876817" y="4136211"/>
              <a:chExt cx="1260472" cy="1156955"/>
            </a:xfrm>
            <a:solidFill>
              <a:schemeClr val="bg1"/>
            </a:solidFill>
          </p:grpSpPr>
          <p:sp>
            <p:nvSpPr>
              <p:cNvPr id="172" name="Freeform 38"/>
              <p:cNvSpPr/>
              <p:nvPr/>
            </p:nvSpPr>
            <p:spPr bwMode="auto">
              <a:xfrm>
                <a:off x="6137289" y="4542667"/>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ln>
            </p:spPr>
            <p:txBody>
              <a:bodyPr vert="horz" wrap="square" lIns="91440" tIns="45720" rIns="91440" bIns="45720" numCol="1" anchor="t" anchorCtr="0" compatLnSpc="1"/>
              <a:lstStyle/>
              <a:p>
                <a:endParaRPr lang="zh-CN" altLang="en-US"/>
              </a:p>
            </p:txBody>
          </p:sp>
          <p:sp>
            <p:nvSpPr>
              <p:cNvPr id="173" name="Freeform 39"/>
              <p:cNvSpPr>
                <a:spLocks noEditPoints="1"/>
              </p:cNvSpPr>
              <p:nvPr/>
            </p:nvSpPr>
            <p:spPr bwMode="auto">
              <a:xfrm>
                <a:off x="4876817" y="4136211"/>
                <a:ext cx="634802" cy="1156955"/>
              </a:xfrm>
              <a:custGeom>
                <a:avLst/>
                <a:gdLst>
                  <a:gd name="T0" fmla="*/ 229 w 283"/>
                  <a:gd name="T1" fmla="*/ 388 h 559"/>
                  <a:gd name="T2" fmla="*/ 244 w 283"/>
                  <a:gd name="T3" fmla="*/ 281 h 559"/>
                  <a:gd name="T4" fmla="*/ 259 w 283"/>
                  <a:gd name="T5" fmla="*/ 188 h 559"/>
                  <a:gd name="T6" fmla="*/ 258 w 283"/>
                  <a:gd name="T7" fmla="*/ 96 h 559"/>
                  <a:gd name="T8" fmla="*/ 245 w 283"/>
                  <a:gd name="T9" fmla="*/ 28 h 559"/>
                  <a:gd name="T10" fmla="*/ 134 w 283"/>
                  <a:gd name="T11" fmla="*/ 70 h 559"/>
                  <a:gd name="T12" fmla="*/ 94 w 283"/>
                  <a:gd name="T13" fmla="*/ 75 h 559"/>
                  <a:gd name="T14" fmla="*/ 55 w 283"/>
                  <a:gd name="T15" fmla="*/ 193 h 559"/>
                  <a:gd name="T16" fmla="*/ 1 w 283"/>
                  <a:gd name="T17" fmla="*/ 273 h 559"/>
                  <a:gd name="T18" fmla="*/ 23 w 283"/>
                  <a:gd name="T19" fmla="*/ 352 h 559"/>
                  <a:gd name="T20" fmla="*/ 38 w 283"/>
                  <a:gd name="T21" fmla="*/ 439 h 559"/>
                  <a:gd name="T22" fmla="*/ 151 w 283"/>
                  <a:gd name="T23" fmla="*/ 519 h 559"/>
                  <a:gd name="T24" fmla="*/ 232 w 283"/>
                  <a:gd name="T25" fmla="*/ 507 h 559"/>
                  <a:gd name="T26" fmla="*/ 240 w 283"/>
                  <a:gd name="T27" fmla="*/ 450 h 559"/>
                  <a:gd name="T28" fmla="*/ 231 w 283"/>
                  <a:gd name="T29" fmla="*/ 446 h 559"/>
                  <a:gd name="T30" fmla="*/ 226 w 283"/>
                  <a:gd name="T31" fmla="*/ 446 h 559"/>
                  <a:gd name="T32" fmla="*/ 247 w 283"/>
                  <a:gd name="T33" fmla="*/ 473 h 559"/>
                  <a:gd name="T34" fmla="*/ 227 w 283"/>
                  <a:gd name="T35" fmla="*/ 501 h 559"/>
                  <a:gd name="T36" fmla="*/ 220 w 283"/>
                  <a:gd name="T37" fmla="*/ 503 h 559"/>
                  <a:gd name="T38" fmla="*/ 189 w 283"/>
                  <a:gd name="T39" fmla="*/ 549 h 559"/>
                  <a:gd name="T40" fmla="*/ 159 w 283"/>
                  <a:gd name="T41" fmla="*/ 512 h 559"/>
                  <a:gd name="T42" fmla="*/ 159 w 283"/>
                  <a:gd name="T43" fmla="*/ 507 h 559"/>
                  <a:gd name="T44" fmla="*/ 155 w 283"/>
                  <a:gd name="T45" fmla="*/ 507 h 559"/>
                  <a:gd name="T46" fmla="*/ 121 w 283"/>
                  <a:gd name="T47" fmla="*/ 506 h 559"/>
                  <a:gd name="T48" fmla="*/ 110 w 283"/>
                  <a:gd name="T49" fmla="*/ 470 h 559"/>
                  <a:gd name="T50" fmla="*/ 59 w 283"/>
                  <a:gd name="T51" fmla="*/ 368 h 559"/>
                  <a:gd name="T52" fmla="*/ 32 w 283"/>
                  <a:gd name="T53" fmla="*/ 340 h 559"/>
                  <a:gd name="T54" fmla="*/ 52 w 283"/>
                  <a:gd name="T55" fmla="*/ 316 h 559"/>
                  <a:gd name="T56" fmla="*/ 37 w 283"/>
                  <a:gd name="T57" fmla="*/ 226 h 559"/>
                  <a:gd name="T58" fmla="*/ 60 w 283"/>
                  <a:gd name="T59" fmla="*/ 236 h 559"/>
                  <a:gd name="T60" fmla="*/ 67 w 283"/>
                  <a:gd name="T61" fmla="*/ 202 h 559"/>
                  <a:gd name="T62" fmla="*/ 59 w 283"/>
                  <a:gd name="T63" fmla="*/ 155 h 559"/>
                  <a:gd name="T64" fmla="*/ 97 w 283"/>
                  <a:gd name="T65" fmla="*/ 136 h 559"/>
                  <a:gd name="T66" fmla="*/ 101 w 283"/>
                  <a:gd name="T67" fmla="*/ 131 h 559"/>
                  <a:gd name="T68" fmla="*/ 86 w 283"/>
                  <a:gd name="T69" fmla="*/ 109 h 559"/>
                  <a:gd name="T70" fmla="*/ 120 w 283"/>
                  <a:gd name="T71" fmla="*/ 73 h 559"/>
                  <a:gd name="T72" fmla="*/ 138 w 283"/>
                  <a:gd name="T73" fmla="*/ 90 h 559"/>
                  <a:gd name="T74" fmla="*/ 187 w 283"/>
                  <a:gd name="T75" fmla="*/ 11 h 559"/>
                  <a:gd name="T76" fmla="*/ 227 w 283"/>
                  <a:gd name="T77" fmla="*/ 68 h 559"/>
                  <a:gd name="T78" fmla="*/ 225 w 283"/>
                  <a:gd name="T79" fmla="*/ 74 h 559"/>
                  <a:gd name="T80" fmla="*/ 250 w 283"/>
                  <a:gd name="T81" fmla="*/ 93 h 559"/>
                  <a:gd name="T82" fmla="*/ 232 w 283"/>
                  <a:gd name="T83" fmla="*/ 136 h 559"/>
                  <a:gd name="T84" fmla="*/ 218 w 283"/>
                  <a:gd name="T85" fmla="*/ 214 h 559"/>
                  <a:gd name="T86" fmla="*/ 215 w 283"/>
                  <a:gd name="T87" fmla="*/ 215 h 559"/>
                  <a:gd name="T88" fmla="*/ 249 w 283"/>
                  <a:gd name="T89" fmla="*/ 239 h 559"/>
                  <a:gd name="T90" fmla="*/ 231 w 283"/>
                  <a:gd name="T91" fmla="*/ 287 h 559"/>
                  <a:gd name="T92" fmla="*/ 234 w 283"/>
                  <a:gd name="T93" fmla="*/ 358 h 559"/>
                  <a:gd name="T94" fmla="*/ 229 w 283"/>
                  <a:gd name="T95" fmla="*/ 361 h 559"/>
                  <a:gd name="T96" fmla="*/ 213 w 283"/>
                  <a:gd name="T97" fmla="*/ 386 h 559"/>
                  <a:gd name="T98" fmla="*/ 248 w 283"/>
                  <a:gd name="T99" fmla="*/ 40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 h="559">
                    <a:moveTo>
                      <a:pt x="263" y="418"/>
                    </a:moveTo>
                    <a:cubicBezTo>
                      <a:pt x="260" y="401"/>
                      <a:pt x="245" y="391"/>
                      <a:pt x="229" y="388"/>
                    </a:cubicBezTo>
                    <a:cubicBezTo>
                      <a:pt x="236" y="382"/>
                      <a:pt x="239" y="373"/>
                      <a:pt x="236" y="363"/>
                    </a:cubicBezTo>
                    <a:cubicBezTo>
                      <a:pt x="276" y="366"/>
                      <a:pt x="283" y="290"/>
                      <a:pt x="244" y="281"/>
                    </a:cubicBezTo>
                    <a:cubicBezTo>
                      <a:pt x="267" y="264"/>
                      <a:pt x="259" y="226"/>
                      <a:pt x="234" y="217"/>
                    </a:cubicBezTo>
                    <a:cubicBezTo>
                      <a:pt x="245" y="211"/>
                      <a:pt x="256" y="198"/>
                      <a:pt x="259" y="188"/>
                    </a:cubicBezTo>
                    <a:cubicBezTo>
                      <a:pt x="266" y="167"/>
                      <a:pt x="257" y="145"/>
                      <a:pt x="240" y="133"/>
                    </a:cubicBezTo>
                    <a:cubicBezTo>
                      <a:pt x="253" y="126"/>
                      <a:pt x="261" y="111"/>
                      <a:pt x="258" y="96"/>
                    </a:cubicBezTo>
                    <a:cubicBezTo>
                      <a:pt x="256" y="84"/>
                      <a:pt x="247" y="73"/>
                      <a:pt x="235" y="69"/>
                    </a:cubicBezTo>
                    <a:cubicBezTo>
                      <a:pt x="246" y="59"/>
                      <a:pt x="250" y="43"/>
                      <a:pt x="245" y="28"/>
                    </a:cubicBezTo>
                    <a:cubicBezTo>
                      <a:pt x="238" y="9"/>
                      <a:pt x="220" y="0"/>
                      <a:pt x="201" y="1"/>
                    </a:cubicBezTo>
                    <a:cubicBezTo>
                      <a:pt x="166" y="1"/>
                      <a:pt x="133" y="35"/>
                      <a:pt x="134" y="70"/>
                    </a:cubicBezTo>
                    <a:cubicBezTo>
                      <a:pt x="132" y="68"/>
                      <a:pt x="129" y="67"/>
                      <a:pt x="127" y="66"/>
                    </a:cubicBezTo>
                    <a:cubicBezTo>
                      <a:pt x="116" y="61"/>
                      <a:pt x="103" y="68"/>
                      <a:pt x="94" y="75"/>
                    </a:cubicBezTo>
                    <a:cubicBezTo>
                      <a:pt x="78" y="88"/>
                      <a:pt x="72" y="115"/>
                      <a:pt x="86" y="129"/>
                    </a:cubicBezTo>
                    <a:cubicBezTo>
                      <a:pt x="57" y="131"/>
                      <a:pt x="37" y="171"/>
                      <a:pt x="55" y="193"/>
                    </a:cubicBezTo>
                    <a:cubicBezTo>
                      <a:pt x="42" y="195"/>
                      <a:pt x="35" y="208"/>
                      <a:pt x="36" y="221"/>
                    </a:cubicBezTo>
                    <a:cubicBezTo>
                      <a:pt x="14" y="224"/>
                      <a:pt x="1" y="253"/>
                      <a:pt x="1" y="273"/>
                    </a:cubicBezTo>
                    <a:cubicBezTo>
                      <a:pt x="0" y="300"/>
                      <a:pt x="17" y="314"/>
                      <a:pt x="39" y="321"/>
                    </a:cubicBezTo>
                    <a:cubicBezTo>
                      <a:pt x="28" y="327"/>
                      <a:pt x="21" y="338"/>
                      <a:pt x="23" y="352"/>
                    </a:cubicBezTo>
                    <a:cubicBezTo>
                      <a:pt x="26" y="363"/>
                      <a:pt x="35" y="371"/>
                      <a:pt x="46" y="372"/>
                    </a:cubicBezTo>
                    <a:cubicBezTo>
                      <a:pt x="29" y="388"/>
                      <a:pt x="30" y="418"/>
                      <a:pt x="38" y="439"/>
                    </a:cubicBezTo>
                    <a:cubicBezTo>
                      <a:pt x="48" y="467"/>
                      <a:pt x="75" y="486"/>
                      <a:pt x="104" y="480"/>
                    </a:cubicBezTo>
                    <a:cubicBezTo>
                      <a:pt x="99" y="505"/>
                      <a:pt x="130" y="532"/>
                      <a:pt x="151" y="519"/>
                    </a:cubicBezTo>
                    <a:cubicBezTo>
                      <a:pt x="150" y="541"/>
                      <a:pt x="174" y="559"/>
                      <a:pt x="196" y="556"/>
                    </a:cubicBezTo>
                    <a:cubicBezTo>
                      <a:pt x="218" y="554"/>
                      <a:pt x="247" y="527"/>
                      <a:pt x="232" y="507"/>
                    </a:cubicBezTo>
                    <a:cubicBezTo>
                      <a:pt x="245" y="508"/>
                      <a:pt x="254" y="498"/>
                      <a:pt x="256" y="483"/>
                    </a:cubicBezTo>
                    <a:cubicBezTo>
                      <a:pt x="257" y="470"/>
                      <a:pt x="251" y="457"/>
                      <a:pt x="240" y="450"/>
                    </a:cubicBezTo>
                    <a:cubicBezTo>
                      <a:pt x="255" y="449"/>
                      <a:pt x="266" y="435"/>
                      <a:pt x="263" y="418"/>
                    </a:cubicBezTo>
                    <a:close/>
                    <a:moveTo>
                      <a:pt x="231" y="446"/>
                    </a:moveTo>
                    <a:cubicBezTo>
                      <a:pt x="230" y="446"/>
                      <a:pt x="230" y="446"/>
                      <a:pt x="229" y="446"/>
                    </a:cubicBezTo>
                    <a:cubicBezTo>
                      <a:pt x="228" y="446"/>
                      <a:pt x="227" y="446"/>
                      <a:pt x="226" y="446"/>
                    </a:cubicBezTo>
                    <a:cubicBezTo>
                      <a:pt x="224" y="446"/>
                      <a:pt x="222" y="450"/>
                      <a:pt x="225" y="451"/>
                    </a:cubicBezTo>
                    <a:cubicBezTo>
                      <a:pt x="235" y="456"/>
                      <a:pt x="244" y="461"/>
                      <a:pt x="247" y="473"/>
                    </a:cubicBezTo>
                    <a:cubicBezTo>
                      <a:pt x="249" y="480"/>
                      <a:pt x="248" y="488"/>
                      <a:pt x="245" y="494"/>
                    </a:cubicBezTo>
                    <a:cubicBezTo>
                      <a:pt x="240" y="501"/>
                      <a:pt x="234" y="502"/>
                      <a:pt x="227" y="501"/>
                    </a:cubicBezTo>
                    <a:cubicBezTo>
                      <a:pt x="226" y="501"/>
                      <a:pt x="225" y="500"/>
                      <a:pt x="224" y="500"/>
                    </a:cubicBezTo>
                    <a:cubicBezTo>
                      <a:pt x="222" y="498"/>
                      <a:pt x="219" y="501"/>
                      <a:pt x="220" y="503"/>
                    </a:cubicBezTo>
                    <a:cubicBezTo>
                      <a:pt x="228" y="515"/>
                      <a:pt x="230" y="527"/>
                      <a:pt x="219" y="537"/>
                    </a:cubicBezTo>
                    <a:cubicBezTo>
                      <a:pt x="211" y="545"/>
                      <a:pt x="200" y="549"/>
                      <a:pt x="189" y="549"/>
                    </a:cubicBezTo>
                    <a:cubicBezTo>
                      <a:pt x="169" y="548"/>
                      <a:pt x="157" y="531"/>
                      <a:pt x="158" y="513"/>
                    </a:cubicBezTo>
                    <a:cubicBezTo>
                      <a:pt x="159" y="512"/>
                      <a:pt x="159" y="512"/>
                      <a:pt x="159" y="512"/>
                    </a:cubicBezTo>
                    <a:cubicBezTo>
                      <a:pt x="160" y="511"/>
                      <a:pt x="160" y="509"/>
                      <a:pt x="159" y="508"/>
                    </a:cubicBezTo>
                    <a:cubicBezTo>
                      <a:pt x="159" y="508"/>
                      <a:pt x="159" y="507"/>
                      <a:pt x="159" y="507"/>
                    </a:cubicBezTo>
                    <a:cubicBezTo>
                      <a:pt x="160" y="505"/>
                      <a:pt x="157" y="503"/>
                      <a:pt x="155" y="505"/>
                    </a:cubicBezTo>
                    <a:cubicBezTo>
                      <a:pt x="155" y="506"/>
                      <a:pt x="155" y="506"/>
                      <a:pt x="155" y="507"/>
                    </a:cubicBezTo>
                    <a:cubicBezTo>
                      <a:pt x="154" y="507"/>
                      <a:pt x="154" y="507"/>
                      <a:pt x="154" y="508"/>
                    </a:cubicBezTo>
                    <a:cubicBezTo>
                      <a:pt x="145" y="518"/>
                      <a:pt x="129" y="515"/>
                      <a:pt x="121" y="506"/>
                    </a:cubicBezTo>
                    <a:cubicBezTo>
                      <a:pt x="112" y="498"/>
                      <a:pt x="108" y="486"/>
                      <a:pt x="114" y="476"/>
                    </a:cubicBezTo>
                    <a:cubicBezTo>
                      <a:pt x="116" y="473"/>
                      <a:pt x="113" y="469"/>
                      <a:pt x="110" y="470"/>
                    </a:cubicBezTo>
                    <a:cubicBezTo>
                      <a:pt x="53" y="491"/>
                      <a:pt x="17" y="404"/>
                      <a:pt x="57" y="369"/>
                    </a:cubicBezTo>
                    <a:cubicBezTo>
                      <a:pt x="58" y="369"/>
                      <a:pt x="58" y="368"/>
                      <a:pt x="59" y="368"/>
                    </a:cubicBezTo>
                    <a:cubicBezTo>
                      <a:pt x="63" y="365"/>
                      <a:pt x="60" y="360"/>
                      <a:pt x="55" y="362"/>
                    </a:cubicBezTo>
                    <a:cubicBezTo>
                      <a:pt x="41" y="368"/>
                      <a:pt x="27" y="356"/>
                      <a:pt x="32" y="340"/>
                    </a:cubicBezTo>
                    <a:cubicBezTo>
                      <a:pt x="34" y="331"/>
                      <a:pt x="43" y="326"/>
                      <a:pt x="52" y="323"/>
                    </a:cubicBezTo>
                    <a:cubicBezTo>
                      <a:pt x="55" y="322"/>
                      <a:pt x="56" y="317"/>
                      <a:pt x="52" y="316"/>
                    </a:cubicBezTo>
                    <a:cubicBezTo>
                      <a:pt x="28" y="312"/>
                      <a:pt x="8" y="300"/>
                      <a:pt x="8" y="273"/>
                    </a:cubicBezTo>
                    <a:cubicBezTo>
                      <a:pt x="9" y="252"/>
                      <a:pt x="21" y="236"/>
                      <a:pt x="37" y="226"/>
                    </a:cubicBezTo>
                    <a:cubicBezTo>
                      <a:pt x="40" y="234"/>
                      <a:pt x="47" y="241"/>
                      <a:pt x="59" y="242"/>
                    </a:cubicBezTo>
                    <a:cubicBezTo>
                      <a:pt x="62" y="242"/>
                      <a:pt x="63" y="237"/>
                      <a:pt x="60" y="236"/>
                    </a:cubicBezTo>
                    <a:cubicBezTo>
                      <a:pt x="52" y="233"/>
                      <a:pt x="47" y="231"/>
                      <a:pt x="44" y="223"/>
                    </a:cubicBezTo>
                    <a:cubicBezTo>
                      <a:pt x="39" y="210"/>
                      <a:pt x="51" y="194"/>
                      <a:pt x="67" y="202"/>
                    </a:cubicBezTo>
                    <a:cubicBezTo>
                      <a:pt x="71" y="204"/>
                      <a:pt x="74" y="197"/>
                      <a:pt x="70" y="196"/>
                    </a:cubicBezTo>
                    <a:cubicBezTo>
                      <a:pt x="54" y="188"/>
                      <a:pt x="52" y="169"/>
                      <a:pt x="59" y="155"/>
                    </a:cubicBezTo>
                    <a:cubicBezTo>
                      <a:pt x="66" y="141"/>
                      <a:pt x="79" y="136"/>
                      <a:pt x="93" y="135"/>
                    </a:cubicBezTo>
                    <a:cubicBezTo>
                      <a:pt x="94" y="135"/>
                      <a:pt x="95" y="136"/>
                      <a:pt x="97" y="136"/>
                    </a:cubicBezTo>
                    <a:cubicBezTo>
                      <a:pt x="98" y="137"/>
                      <a:pt x="100" y="135"/>
                      <a:pt x="100" y="134"/>
                    </a:cubicBezTo>
                    <a:cubicBezTo>
                      <a:pt x="102" y="134"/>
                      <a:pt x="102" y="132"/>
                      <a:pt x="101" y="131"/>
                    </a:cubicBezTo>
                    <a:cubicBezTo>
                      <a:pt x="100" y="131"/>
                      <a:pt x="100" y="131"/>
                      <a:pt x="99" y="131"/>
                    </a:cubicBezTo>
                    <a:cubicBezTo>
                      <a:pt x="92" y="125"/>
                      <a:pt x="86" y="120"/>
                      <a:pt x="86" y="109"/>
                    </a:cubicBezTo>
                    <a:cubicBezTo>
                      <a:pt x="86" y="100"/>
                      <a:pt x="90" y="89"/>
                      <a:pt x="97" y="83"/>
                    </a:cubicBezTo>
                    <a:cubicBezTo>
                      <a:pt x="103" y="77"/>
                      <a:pt x="112" y="73"/>
                      <a:pt x="120" y="73"/>
                    </a:cubicBezTo>
                    <a:cubicBezTo>
                      <a:pt x="127" y="73"/>
                      <a:pt x="131" y="77"/>
                      <a:pt x="135" y="81"/>
                    </a:cubicBezTo>
                    <a:cubicBezTo>
                      <a:pt x="136" y="84"/>
                      <a:pt x="137" y="87"/>
                      <a:pt x="138" y="90"/>
                    </a:cubicBezTo>
                    <a:cubicBezTo>
                      <a:pt x="139" y="94"/>
                      <a:pt x="145" y="92"/>
                      <a:pt x="144" y="88"/>
                    </a:cubicBezTo>
                    <a:cubicBezTo>
                      <a:pt x="138" y="54"/>
                      <a:pt x="152" y="21"/>
                      <a:pt x="187" y="11"/>
                    </a:cubicBezTo>
                    <a:cubicBezTo>
                      <a:pt x="203" y="6"/>
                      <a:pt x="221" y="8"/>
                      <a:pt x="232" y="21"/>
                    </a:cubicBezTo>
                    <a:cubicBezTo>
                      <a:pt x="244" y="36"/>
                      <a:pt x="240" y="55"/>
                      <a:pt x="227" y="68"/>
                    </a:cubicBezTo>
                    <a:cubicBezTo>
                      <a:pt x="227" y="68"/>
                      <a:pt x="227" y="68"/>
                      <a:pt x="226" y="68"/>
                    </a:cubicBezTo>
                    <a:cubicBezTo>
                      <a:pt x="223" y="68"/>
                      <a:pt x="223" y="72"/>
                      <a:pt x="225" y="74"/>
                    </a:cubicBezTo>
                    <a:cubicBezTo>
                      <a:pt x="225" y="74"/>
                      <a:pt x="226" y="75"/>
                      <a:pt x="227" y="75"/>
                    </a:cubicBezTo>
                    <a:cubicBezTo>
                      <a:pt x="237" y="78"/>
                      <a:pt x="245" y="83"/>
                      <a:pt x="250" y="93"/>
                    </a:cubicBezTo>
                    <a:cubicBezTo>
                      <a:pt x="255" y="108"/>
                      <a:pt x="247" y="124"/>
                      <a:pt x="233" y="130"/>
                    </a:cubicBezTo>
                    <a:cubicBezTo>
                      <a:pt x="230" y="131"/>
                      <a:pt x="229" y="134"/>
                      <a:pt x="232" y="136"/>
                    </a:cubicBezTo>
                    <a:cubicBezTo>
                      <a:pt x="248" y="145"/>
                      <a:pt x="258" y="163"/>
                      <a:pt x="253" y="182"/>
                    </a:cubicBezTo>
                    <a:cubicBezTo>
                      <a:pt x="250" y="196"/>
                      <a:pt x="234" y="217"/>
                      <a:pt x="218" y="214"/>
                    </a:cubicBezTo>
                    <a:cubicBezTo>
                      <a:pt x="217" y="213"/>
                      <a:pt x="216" y="214"/>
                      <a:pt x="216" y="215"/>
                    </a:cubicBezTo>
                    <a:cubicBezTo>
                      <a:pt x="216" y="215"/>
                      <a:pt x="215" y="215"/>
                      <a:pt x="215" y="215"/>
                    </a:cubicBezTo>
                    <a:cubicBezTo>
                      <a:pt x="212" y="215"/>
                      <a:pt x="212" y="220"/>
                      <a:pt x="215" y="220"/>
                    </a:cubicBezTo>
                    <a:cubicBezTo>
                      <a:pt x="229" y="222"/>
                      <a:pt x="242" y="226"/>
                      <a:pt x="249" y="239"/>
                    </a:cubicBezTo>
                    <a:cubicBezTo>
                      <a:pt x="259" y="256"/>
                      <a:pt x="249" y="277"/>
                      <a:pt x="230" y="281"/>
                    </a:cubicBezTo>
                    <a:cubicBezTo>
                      <a:pt x="226" y="281"/>
                      <a:pt x="227" y="287"/>
                      <a:pt x="231" y="287"/>
                    </a:cubicBezTo>
                    <a:cubicBezTo>
                      <a:pt x="272" y="287"/>
                      <a:pt x="272" y="353"/>
                      <a:pt x="234" y="358"/>
                    </a:cubicBezTo>
                    <a:cubicBezTo>
                      <a:pt x="234" y="358"/>
                      <a:pt x="234" y="358"/>
                      <a:pt x="234" y="358"/>
                    </a:cubicBezTo>
                    <a:cubicBezTo>
                      <a:pt x="233" y="355"/>
                      <a:pt x="228" y="357"/>
                      <a:pt x="228" y="360"/>
                    </a:cubicBezTo>
                    <a:cubicBezTo>
                      <a:pt x="228" y="361"/>
                      <a:pt x="229" y="361"/>
                      <a:pt x="229" y="361"/>
                    </a:cubicBezTo>
                    <a:cubicBezTo>
                      <a:pt x="232" y="377"/>
                      <a:pt x="228" y="386"/>
                      <a:pt x="216" y="386"/>
                    </a:cubicBezTo>
                    <a:cubicBezTo>
                      <a:pt x="215" y="386"/>
                      <a:pt x="214" y="386"/>
                      <a:pt x="213" y="386"/>
                    </a:cubicBezTo>
                    <a:cubicBezTo>
                      <a:pt x="209" y="386"/>
                      <a:pt x="209" y="393"/>
                      <a:pt x="213" y="393"/>
                    </a:cubicBezTo>
                    <a:cubicBezTo>
                      <a:pt x="226" y="393"/>
                      <a:pt x="239" y="396"/>
                      <a:pt x="248" y="405"/>
                    </a:cubicBezTo>
                    <a:cubicBezTo>
                      <a:pt x="261" y="420"/>
                      <a:pt x="256" y="450"/>
                      <a:pt x="231" y="4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40"/>
              <p:cNvSpPr/>
              <p:nvPr/>
            </p:nvSpPr>
            <p:spPr bwMode="auto">
              <a:xfrm>
                <a:off x="5041227" y="4236683"/>
                <a:ext cx="281627" cy="283150"/>
              </a:xfrm>
              <a:custGeom>
                <a:avLst/>
                <a:gdLst>
                  <a:gd name="T0" fmla="*/ 125 w 126"/>
                  <a:gd name="T1" fmla="*/ 9 h 137"/>
                  <a:gd name="T2" fmla="*/ 95 w 126"/>
                  <a:gd name="T3" fmla="*/ 28 h 137"/>
                  <a:gd name="T4" fmla="*/ 97 w 126"/>
                  <a:gd name="T5" fmla="*/ 82 h 137"/>
                  <a:gd name="T6" fmla="*/ 63 w 126"/>
                  <a:gd name="T7" fmla="*/ 80 h 137"/>
                  <a:gd name="T8" fmla="*/ 57 w 126"/>
                  <a:gd name="T9" fmla="*/ 50 h 137"/>
                  <a:gd name="T10" fmla="*/ 51 w 126"/>
                  <a:gd name="T11" fmla="*/ 49 h 137"/>
                  <a:gd name="T12" fmla="*/ 35 w 126"/>
                  <a:gd name="T13" fmla="*/ 55 h 137"/>
                  <a:gd name="T14" fmla="*/ 32 w 126"/>
                  <a:gd name="T15" fmla="*/ 61 h 137"/>
                  <a:gd name="T16" fmla="*/ 50 w 126"/>
                  <a:gd name="T17" fmla="*/ 62 h 137"/>
                  <a:gd name="T18" fmla="*/ 58 w 126"/>
                  <a:gd name="T19" fmla="*/ 82 h 137"/>
                  <a:gd name="T20" fmla="*/ 54 w 126"/>
                  <a:gd name="T21" fmla="*/ 84 h 137"/>
                  <a:gd name="T22" fmla="*/ 39 w 126"/>
                  <a:gd name="T23" fmla="*/ 117 h 137"/>
                  <a:gd name="T24" fmla="*/ 22 w 126"/>
                  <a:gd name="T25" fmla="*/ 107 h 137"/>
                  <a:gd name="T26" fmla="*/ 0 w 126"/>
                  <a:gd name="T27" fmla="*/ 124 h 137"/>
                  <a:gd name="T28" fmla="*/ 7 w 126"/>
                  <a:gd name="T29" fmla="*/ 125 h 137"/>
                  <a:gd name="T30" fmla="*/ 39 w 126"/>
                  <a:gd name="T31" fmla="*/ 133 h 137"/>
                  <a:gd name="T32" fmla="*/ 47 w 126"/>
                  <a:gd name="T33" fmla="*/ 132 h 137"/>
                  <a:gd name="T34" fmla="*/ 54 w 126"/>
                  <a:gd name="T35" fmla="*/ 96 h 137"/>
                  <a:gd name="T36" fmla="*/ 103 w 126"/>
                  <a:gd name="T37" fmla="*/ 93 h 137"/>
                  <a:gd name="T38" fmla="*/ 108 w 126"/>
                  <a:gd name="T39" fmla="*/ 87 h 137"/>
                  <a:gd name="T40" fmla="*/ 125 w 126"/>
                  <a:gd name="T41" fmla="*/ 11 h 137"/>
                  <a:gd name="T42" fmla="*/ 125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25" y="9"/>
                    </a:moveTo>
                    <a:cubicBezTo>
                      <a:pt x="111" y="0"/>
                      <a:pt x="99" y="16"/>
                      <a:pt x="95" y="28"/>
                    </a:cubicBezTo>
                    <a:cubicBezTo>
                      <a:pt x="89" y="46"/>
                      <a:pt x="91" y="65"/>
                      <a:pt x="97" y="82"/>
                    </a:cubicBezTo>
                    <a:cubicBezTo>
                      <a:pt x="86" y="78"/>
                      <a:pt x="74" y="76"/>
                      <a:pt x="63" y="80"/>
                    </a:cubicBezTo>
                    <a:cubicBezTo>
                      <a:pt x="55" y="71"/>
                      <a:pt x="55" y="62"/>
                      <a:pt x="57" y="50"/>
                    </a:cubicBezTo>
                    <a:cubicBezTo>
                      <a:pt x="58" y="46"/>
                      <a:pt x="51" y="44"/>
                      <a:pt x="51" y="49"/>
                    </a:cubicBezTo>
                    <a:cubicBezTo>
                      <a:pt x="49" y="58"/>
                      <a:pt x="42" y="58"/>
                      <a:pt x="35" y="55"/>
                    </a:cubicBezTo>
                    <a:cubicBezTo>
                      <a:pt x="32" y="54"/>
                      <a:pt x="29" y="59"/>
                      <a:pt x="32" y="61"/>
                    </a:cubicBezTo>
                    <a:cubicBezTo>
                      <a:pt x="37" y="66"/>
                      <a:pt x="44" y="65"/>
                      <a:pt x="50" y="62"/>
                    </a:cubicBezTo>
                    <a:cubicBezTo>
                      <a:pt x="50" y="70"/>
                      <a:pt x="52" y="78"/>
                      <a:pt x="58" y="82"/>
                    </a:cubicBezTo>
                    <a:cubicBezTo>
                      <a:pt x="57" y="82"/>
                      <a:pt x="56" y="83"/>
                      <a:pt x="54" y="84"/>
                    </a:cubicBezTo>
                    <a:cubicBezTo>
                      <a:pt x="43" y="92"/>
                      <a:pt x="40" y="104"/>
                      <a:pt x="39" y="117"/>
                    </a:cubicBezTo>
                    <a:cubicBezTo>
                      <a:pt x="35" y="112"/>
                      <a:pt x="29" y="108"/>
                      <a:pt x="22" y="107"/>
                    </a:cubicBezTo>
                    <a:cubicBezTo>
                      <a:pt x="11" y="106"/>
                      <a:pt x="1" y="113"/>
                      <a:pt x="0" y="124"/>
                    </a:cubicBezTo>
                    <a:cubicBezTo>
                      <a:pt x="0" y="128"/>
                      <a:pt x="6" y="129"/>
                      <a:pt x="7" y="125"/>
                    </a:cubicBezTo>
                    <a:cubicBezTo>
                      <a:pt x="14" y="104"/>
                      <a:pt x="34" y="121"/>
                      <a:pt x="39" y="133"/>
                    </a:cubicBezTo>
                    <a:cubicBezTo>
                      <a:pt x="41" y="137"/>
                      <a:pt x="47" y="137"/>
                      <a:pt x="47" y="132"/>
                    </a:cubicBezTo>
                    <a:cubicBezTo>
                      <a:pt x="46" y="120"/>
                      <a:pt x="46" y="106"/>
                      <a:pt x="54" y="96"/>
                    </a:cubicBezTo>
                    <a:cubicBezTo>
                      <a:pt x="66" y="80"/>
                      <a:pt x="87" y="85"/>
                      <a:pt x="103" y="93"/>
                    </a:cubicBezTo>
                    <a:cubicBezTo>
                      <a:pt x="106" y="94"/>
                      <a:pt x="110" y="91"/>
                      <a:pt x="108" y="87"/>
                    </a:cubicBezTo>
                    <a:cubicBezTo>
                      <a:pt x="97" y="65"/>
                      <a:pt x="91" y="17"/>
                      <a:pt x="125" y="11"/>
                    </a:cubicBezTo>
                    <a:cubicBezTo>
                      <a:pt x="126" y="11"/>
                      <a:pt x="126" y="9"/>
                      <a:pt x="125"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41"/>
              <p:cNvSpPr/>
              <p:nvPr/>
            </p:nvSpPr>
            <p:spPr bwMode="auto">
              <a:xfrm>
                <a:off x="4984902" y="4347811"/>
                <a:ext cx="376010" cy="625670"/>
              </a:xfrm>
              <a:custGeom>
                <a:avLst/>
                <a:gdLst>
                  <a:gd name="T0" fmla="*/ 164 w 168"/>
                  <a:gd name="T1" fmla="*/ 7 h 302"/>
                  <a:gd name="T2" fmla="*/ 160 w 168"/>
                  <a:gd name="T3" fmla="*/ 3 h 302"/>
                  <a:gd name="T4" fmla="*/ 145 w 168"/>
                  <a:gd name="T5" fmla="*/ 48 h 302"/>
                  <a:gd name="T6" fmla="*/ 149 w 168"/>
                  <a:gd name="T7" fmla="*/ 59 h 302"/>
                  <a:gd name="T8" fmla="*/ 152 w 168"/>
                  <a:gd name="T9" fmla="*/ 66 h 302"/>
                  <a:gd name="T10" fmla="*/ 86 w 168"/>
                  <a:gd name="T11" fmla="*/ 87 h 302"/>
                  <a:gd name="T12" fmla="*/ 82 w 168"/>
                  <a:gd name="T13" fmla="*/ 93 h 302"/>
                  <a:gd name="T14" fmla="*/ 83 w 168"/>
                  <a:gd name="T15" fmla="*/ 128 h 302"/>
                  <a:gd name="T16" fmla="*/ 45 w 168"/>
                  <a:gd name="T17" fmla="*/ 129 h 302"/>
                  <a:gd name="T18" fmla="*/ 41 w 168"/>
                  <a:gd name="T19" fmla="*/ 135 h 302"/>
                  <a:gd name="T20" fmla="*/ 50 w 168"/>
                  <a:gd name="T21" fmla="*/ 179 h 302"/>
                  <a:gd name="T22" fmla="*/ 6 w 168"/>
                  <a:gd name="T23" fmla="*/ 191 h 302"/>
                  <a:gd name="T24" fmla="*/ 3 w 168"/>
                  <a:gd name="T25" fmla="*/ 198 h 302"/>
                  <a:gd name="T26" fmla="*/ 55 w 168"/>
                  <a:gd name="T27" fmla="*/ 141 h 302"/>
                  <a:gd name="T28" fmla="*/ 91 w 168"/>
                  <a:gd name="T29" fmla="*/ 130 h 302"/>
                  <a:gd name="T30" fmla="*/ 95 w 168"/>
                  <a:gd name="T31" fmla="*/ 100 h 302"/>
                  <a:gd name="T32" fmla="*/ 125 w 168"/>
                  <a:gd name="T33" fmla="*/ 96 h 302"/>
                  <a:gd name="T34" fmla="*/ 147 w 168"/>
                  <a:gd name="T35" fmla="*/ 155 h 302"/>
                  <a:gd name="T36" fmla="*/ 130 w 168"/>
                  <a:gd name="T37" fmla="*/ 187 h 302"/>
                  <a:gd name="T38" fmla="*/ 152 w 168"/>
                  <a:gd name="T39" fmla="*/ 216 h 302"/>
                  <a:gd name="T40" fmla="*/ 122 w 168"/>
                  <a:gd name="T41" fmla="*/ 261 h 302"/>
                  <a:gd name="T42" fmla="*/ 148 w 168"/>
                  <a:gd name="T43" fmla="*/ 288 h 302"/>
                  <a:gd name="T44" fmla="*/ 147 w 168"/>
                  <a:gd name="T45" fmla="*/ 288 h 302"/>
                  <a:gd name="T46" fmla="*/ 133 w 168"/>
                  <a:gd name="T47" fmla="*/ 245 h 302"/>
                  <a:gd name="T48" fmla="*/ 162 w 168"/>
                  <a:gd name="T49" fmla="*/ 221 h 302"/>
                  <a:gd name="T50" fmla="*/ 163 w 168"/>
                  <a:gd name="T51" fmla="*/ 214 h 302"/>
                  <a:gd name="T52" fmla="*/ 138 w 168"/>
                  <a:gd name="T53" fmla="*/ 191 h 302"/>
                  <a:gd name="T54" fmla="*/ 158 w 168"/>
                  <a:gd name="T55" fmla="*/ 154 h 302"/>
                  <a:gd name="T56" fmla="*/ 156 w 168"/>
                  <a:gd name="T57" fmla="*/ 150 h 302"/>
                  <a:gd name="T58" fmla="*/ 125 w 168"/>
                  <a:gd name="T59" fmla="*/ 108 h 302"/>
                  <a:gd name="T60" fmla="*/ 139 w 168"/>
                  <a:gd name="T61" fmla="*/ 86 h 302"/>
                  <a:gd name="T62" fmla="*/ 140 w 168"/>
                  <a:gd name="T63" fmla="*/ 85 h 302"/>
                  <a:gd name="T64" fmla="*/ 159 w 168"/>
                  <a:gd name="T65" fmla="*/ 74 h 302"/>
                  <a:gd name="T66" fmla="*/ 161 w 168"/>
                  <a:gd name="T67" fmla="*/ 70 h 302"/>
                  <a:gd name="T68" fmla="*/ 164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164" y="7"/>
                    </a:moveTo>
                    <a:cubicBezTo>
                      <a:pt x="168" y="5"/>
                      <a:pt x="163" y="0"/>
                      <a:pt x="160" y="3"/>
                    </a:cubicBezTo>
                    <a:cubicBezTo>
                      <a:pt x="146" y="14"/>
                      <a:pt x="142" y="31"/>
                      <a:pt x="145" y="48"/>
                    </a:cubicBezTo>
                    <a:cubicBezTo>
                      <a:pt x="146" y="52"/>
                      <a:pt x="147" y="55"/>
                      <a:pt x="149" y="59"/>
                    </a:cubicBezTo>
                    <a:cubicBezTo>
                      <a:pt x="150" y="62"/>
                      <a:pt x="151" y="64"/>
                      <a:pt x="152" y="66"/>
                    </a:cubicBezTo>
                    <a:cubicBezTo>
                      <a:pt x="135" y="82"/>
                      <a:pt x="112" y="105"/>
                      <a:pt x="86" y="87"/>
                    </a:cubicBezTo>
                    <a:cubicBezTo>
                      <a:pt x="83" y="84"/>
                      <a:pt x="79" y="90"/>
                      <a:pt x="82" y="93"/>
                    </a:cubicBezTo>
                    <a:cubicBezTo>
                      <a:pt x="92" y="102"/>
                      <a:pt x="93" y="118"/>
                      <a:pt x="83" y="128"/>
                    </a:cubicBezTo>
                    <a:cubicBezTo>
                      <a:pt x="72" y="138"/>
                      <a:pt x="56" y="136"/>
                      <a:pt x="45" y="129"/>
                    </a:cubicBezTo>
                    <a:cubicBezTo>
                      <a:pt x="42" y="127"/>
                      <a:pt x="38" y="132"/>
                      <a:pt x="41" y="135"/>
                    </a:cubicBezTo>
                    <a:cubicBezTo>
                      <a:pt x="54" y="145"/>
                      <a:pt x="59" y="164"/>
                      <a:pt x="50" y="179"/>
                    </a:cubicBezTo>
                    <a:cubicBezTo>
                      <a:pt x="41" y="194"/>
                      <a:pt x="22" y="197"/>
                      <a:pt x="6" y="191"/>
                    </a:cubicBezTo>
                    <a:cubicBezTo>
                      <a:pt x="2" y="190"/>
                      <a:pt x="0" y="196"/>
                      <a:pt x="3" y="198"/>
                    </a:cubicBezTo>
                    <a:cubicBezTo>
                      <a:pt x="42" y="216"/>
                      <a:pt x="73" y="173"/>
                      <a:pt x="55" y="141"/>
                    </a:cubicBezTo>
                    <a:cubicBezTo>
                      <a:pt x="68" y="144"/>
                      <a:pt x="82" y="141"/>
                      <a:pt x="91" y="130"/>
                    </a:cubicBezTo>
                    <a:cubicBezTo>
                      <a:pt x="98" y="122"/>
                      <a:pt x="99" y="110"/>
                      <a:pt x="95" y="100"/>
                    </a:cubicBezTo>
                    <a:cubicBezTo>
                      <a:pt x="105" y="103"/>
                      <a:pt x="116" y="101"/>
                      <a:pt x="125" y="96"/>
                    </a:cubicBezTo>
                    <a:cubicBezTo>
                      <a:pt x="113" y="119"/>
                      <a:pt x="121" y="151"/>
                      <a:pt x="147" y="155"/>
                    </a:cubicBezTo>
                    <a:cubicBezTo>
                      <a:pt x="137" y="162"/>
                      <a:pt x="129" y="173"/>
                      <a:pt x="130" y="187"/>
                    </a:cubicBezTo>
                    <a:cubicBezTo>
                      <a:pt x="132" y="200"/>
                      <a:pt x="142" y="209"/>
                      <a:pt x="152" y="216"/>
                    </a:cubicBezTo>
                    <a:cubicBezTo>
                      <a:pt x="134" y="223"/>
                      <a:pt x="121" y="240"/>
                      <a:pt x="122" y="261"/>
                    </a:cubicBezTo>
                    <a:cubicBezTo>
                      <a:pt x="122" y="270"/>
                      <a:pt x="134" y="302"/>
                      <a:pt x="148" y="288"/>
                    </a:cubicBezTo>
                    <a:cubicBezTo>
                      <a:pt x="148" y="288"/>
                      <a:pt x="148" y="287"/>
                      <a:pt x="147" y="288"/>
                    </a:cubicBezTo>
                    <a:cubicBezTo>
                      <a:pt x="127" y="292"/>
                      <a:pt x="130" y="253"/>
                      <a:pt x="133" y="245"/>
                    </a:cubicBezTo>
                    <a:cubicBezTo>
                      <a:pt x="139" y="232"/>
                      <a:pt x="149" y="224"/>
                      <a:pt x="162" y="221"/>
                    </a:cubicBezTo>
                    <a:cubicBezTo>
                      <a:pt x="165" y="220"/>
                      <a:pt x="166" y="216"/>
                      <a:pt x="163" y="214"/>
                    </a:cubicBezTo>
                    <a:cubicBezTo>
                      <a:pt x="153" y="209"/>
                      <a:pt x="142" y="202"/>
                      <a:pt x="138" y="191"/>
                    </a:cubicBezTo>
                    <a:cubicBezTo>
                      <a:pt x="132" y="175"/>
                      <a:pt x="143" y="161"/>
                      <a:pt x="158" y="154"/>
                    </a:cubicBezTo>
                    <a:cubicBezTo>
                      <a:pt x="160" y="153"/>
                      <a:pt x="159" y="149"/>
                      <a:pt x="156" y="150"/>
                    </a:cubicBezTo>
                    <a:cubicBezTo>
                      <a:pt x="133" y="151"/>
                      <a:pt x="120" y="129"/>
                      <a:pt x="125" y="108"/>
                    </a:cubicBezTo>
                    <a:cubicBezTo>
                      <a:pt x="128" y="99"/>
                      <a:pt x="132" y="92"/>
                      <a:pt x="139" y="86"/>
                    </a:cubicBezTo>
                    <a:cubicBezTo>
                      <a:pt x="139" y="86"/>
                      <a:pt x="140" y="85"/>
                      <a:pt x="140" y="85"/>
                    </a:cubicBezTo>
                    <a:cubicBezTo>
                      <a:pt x="146" y="80"/>
                      <a:pt x="152" y="76"/>
                      <a:pt x="159" y="74"/>
                    </a:cubicBezTo>
                    <a:cubicBezTo>
                      <a:pt x="161" y="73"/>
                      <a:pt x="162" y="71"/>
                      <a:pt x="161" y="70"/>
                    </a:cubicBezTo>
                    <a:cubicBezTo>
                      <a:pt x="149" y="49"/>
                      <a:pt x="144" y="24"/>
                      <a:pt x="16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42"/>
              <p:cNvSpPr/>
              <p:nvPr/>
            </p:nvSpPr>
            <p:spPr bwMode="auto">
              <a:xfrm>
                <a:off x="5012303" y="4850174"/>
                <a:ext cx="353176" cy="333386"/>
              </a:xfrm>
              <a:custGeom>
                <a:avLst/>
                <a:gdLst>
                  <a:gd name="T0" fmla="*/ 154 w 158"/>
                  <a:gd name="T1" fmla="*/ 107 h 161"/>
                  <a:gd name="T2" fmla="*/ 132 w 158"/>
                  <a:gd name="T3" fmla="*/ 57 h 161"/>
                  <a:gd name="T4" fmla="*/ 127 w 158"/>
                  <a:gd name="T5" fmla="*/ 54 h 161"/>
                  <a:gd name="T6" fmla="*/ 144 w 158"/>
                  <a:gd name="T7" fmla="*/ 111 h 161"/>
                  <a:gd name="T8" fmla="*/ 132 w 158"/>
                  <a:gd name="T9" fmla="*/ 140 h 161"/>
                  <a:gd name="T10" fmla="*/ 107 w 158"/>
                  <a:gd name="T11" fmla="*/ 123 h 161"/>
                  <a:gd name="T12" fmla="*/ 82 w 158"/>
                  <a:gd name="T13" fmla="*/ 127 h 161"/>
                  <a:gd name="T14" fmla="*/ 24 w 158"/>
                  <a:gd name="T15" fmla="*/ 79 h 161"/>
                  <a:gd name="T16" fmla="*/ 34 w 158"/>
                  <a:gd name="T17" fmla="*/ 25 h 161"/>
                  <a:gd name="T18" fmla="*/ 2 w 158"/>
                  <a:gd name="T19" fmla="*/ 5 h 161"/>
                  <a:gd name="T20" fmla="*/ 3 w 158"/>
                  <a:gd name="T21" fmla="*/ 8 h 161"/>
                  <a:gd name="T22" fmla="*/ 12 w 158"/>
                  <a:gd name="T23" fmla="*/ 84 h 161"/>
                  <a:gd name="T24" fmla="*/ 17 w 158"/>
                  <a:gd name="T25" fmla="*/ 89 h 161"/>
                  <a:gd name="T26" fmla="*/ 73 w 158"/>
                  <a:gd name="T27" fmla="*/ 137 h 161"/>
                  <a:gd name="T28" fmla="*/ 80 w 158"/>
                  <a:gd name="T29" fmla="*/ 140 h 161"/>
                  <a:gd name="T30" fmla="*/ 136 w 158"/>
                  <a:gd name="T31" fmla="*/ 158 h 161"/>
                  <a:gd name="T32" fmla="*/ 142 w 158"/>
                  <a:gd name="T33" fmla="*/ 155 h 161"/>
                  <a:gd name="T34" fmla="*/ 154 w 158"/>
                  <a:gd name="T35" fmla="*/ 114 h 161"/>
                  <a:gd name="T36" fmla="*/ 154 w 158"/>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61">
                    <a:moveTo>
                      <a:pt x="154" y="107"/>
                    </a:moveTo>
                    <a:cubicBezTo>
                      <a:pt x="131" y="101"/>
                      <a:pt x="121" y="78"/>
                      <a:pt x="132" y="57"/>
                    </a:cubicBezTo>
                    <a:cubicBezTo>
                      <a:pt x="134" y="53"/>
                      <a:pt x="129" y="50"/>
                      <a:pt x="127" y="54"/>
                    </a:cubicBezTo>
                    <a:cubicBezTo>
                      <a:pt x="114" y="75"/>
                      <a:pt x="123" y="101"/>
                      <a:pt x="144" y="111"/>
                    </a:cubicBezTo>
                    <a:cubicBezTo>
                      <a:pt x="134" y="118"/>
                      <a:pt x="131" y="129"/>
                      <a:pt x="132" y="140"/>
                    </a:cubicBezTo>
                    <a:cubicBezTo>
                      <a:pt x="125" y="132"/>
                      <a:pt x="117" y="126"/>
                      <a:pt x="107" y="123"/>
                    </a:cubicBezTo>
                    <a:cubicBezTo>
                      <a:pt x="98" y="121"/>
                      <a:pt x="89" y="123"/>
                      <a:pt x="82" y="127"/>
                    </a:cubicBezTo>
                    <a:cubicBezTo>
                      <a:pt x="84" y="95"/>
                      <a:pt x="55" y="71"/>
                      <a:pt x="24" y="79"/>
                    </a:cubicBezTo>
                    <a:cubicBezTo>
                      <a:pt x="33" y="63"/>
                      <a:pt x="39" y="43"/>
                      <a:pt x="34" y="25"/>
                    </a:cubicBezTo>
                    <a:cubicBezTo>
                      <a:pt x="30" y="11"/>
                      <a:pt x="16" y="0"/>
                      <a:pt x="2" y="5"/>
                    </a:cubicBezTo>
                    <a:cubicBezTo>
                      <a:pt x="0" y="5"/>
                      <a:pt x="1" y="8"/>
                      <a:pt x="3" y="8"/>
                    </a:cubicBezTo>
                    <a:cubicBezTo>
                      <a:pt x="44" y="10"/>
                      <a:pt x="25" y="64"/>
                      <a:pt x="12" y="84"/>
                    </a:cubicBezTo>
                    <a:cubicBezTo>
                      <a:pt x="10" y="87"/>
                      <a:pt x="14" y="91"/>
                      <a:pt x="17" y="89"/>
                    </a:cubicBezTo>
                    <a:cubicBezTo>
                      <a:pt x="50" y="73"/>
                      <a:pt x="83" y="102"/>
                      <a:pt x="73" y="137"/>
                    </a:cubicBezTo>
                    <a:cubicBezTo>
                      <a:pt x="72" y="141"/>
                      <a:pt x="78" y="143"/>
                      <a:pt x="80" y="140"/>
                    </a:cubicBezTo>
                    <a:cubicBezTo>
                      <a:pt x="97" y="113"/>
                      <a:pt x="125" y="142"/>
                      <a:pt x="136" y="158"/>
                    </a:cubicBezTo>
                    <a:cubicBezTo>
                      <a:pt x="138" y="161"/>
                      <a:pt x="143" y="159"/>
                      <a:pt x="142" y="155"/>
                    </a:cubicBezTo>
                    <a:cubicBezTo>
                      <a:pt x="136" y="140"/>
                      <a:pt x="135" y="120"/>
                      <a:pt x="154" y="114"/>
                    </a:cubicBezTo>
                    <a:cubicBezTo>
                      <a:pt x="158" y="113"/>
                      <a:pt x="158" y="108"/>
                      <a:pt x="154"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43"/>
              <p:cNvSpPr/>
              <p:nvPr/>
            </p:nvSpPr>
            <p:spPr bwMode="auto">
              <a:xfrm>
                <a:off x="5089941" y="4681198"/>
                <a:ext cx="178110" cy="398845"/>
              </a:xfrm>
              <a:custGeom>
                <a:avLst/>
                <a:gdLst>
                  <a:gd name="T0" fmla="*/ 77 w 79"/>
                  <a:gd name="T1" fmla="*/ 186 h 193"/>
                  <a:gd name="T2" fmla="*/ 62 w 79"/>
                  <a:gd name="T3" fmla="*/ 164 h 193"/>
                  <a:gd name="T4" fmla="*/ 58 w 79"/>
                  <a:gd name="T5" fmla="*/ 162 h 193"/>
                  <a:gd name="T6" fmla="*/ 36 w 79"/>
                  <a:gd name="T7" fmla="*/ 136 h 193"/>
                  <a:gd name="T8" fmla="*/ 33 w 79"/>
                  <a:gd name="T9" fmla="*/ 131 h 193"/>
                  <a:gd name="T10" fmla="*/ 17 w 79"/>
                  <a:gd name="T11" fmla="*/ 110 h 193"/>
                  <a:gd name="T12" fmla="*/ 18 w 79"/>
                  <a:gd name="T13" fmla="*/ 95 h 193"/>
                  <a:gd name="T14" fmla="*/ 33 w 79"/>
                  <a:gd name="T15" fmla="*/ 68 h 193"/>
                  <a:gd name="T16" fmla="*/ 33 w 79"/>
                  <a:gd name="T17" fmla="*/ 62 h 193"/>
                  <a:gd name="T18" fmla="*/ 21 w 79"/>
                  <a:gd name="T19" fmla="*/ 31 h 193"/>
                  <a:gd name="T20" fmla="*/ 46 w 79"/>
                  <a:gd name="T21" fmla="*/ 4 h 193"/>
                  <a:gd name="T22" fmla="*/ 44 w 79"/>
                  <a:gd name="T23" fmla="*/ 1 h 193"/>
                  <a:gd name="T24" fmla="*/ 13 w 79"/>
                  <a:gd name="T25" fmla="*/ 38 h 193"/>
                  <a:gd name="T26" fmla="*/ 26 w 79"/>
                  <a:gd name="T27" fmla="*/ 66 h 193"/>
                  <a:gd name="T28" fmla="*/ 28 w 79"/>
                  <a:gd name="T29" fmla="*/ 137 h 193"/>
                  <a:gd name="T30" fmla="*/ 57 w 79"/>
                  <a:gd name="T31" fmla="*/ 169 h 193"/>
                  <a:gd name="T32" fmla="*/ 73 w 79"/>
                  <a:gd name="T33" fmla="*/ 191 h 193"/>
                  <a:gd name="T34" fmla="*/ 77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77" y="186"/>
                    </a:moveTo>
                    <a:cubicBezTo>
                      <a:pt x="69" y="180"/>
                      <a:pt x="64" y="173"/>
                      <a:pt x="62" y="164"/>
                    </a:cubicBezTo>
                    <a:cubicBezTo>
                      <a:pt x="61" y="162"/>
                      <a:pt x="59" y="161"/>
                      <a:pt x="58" y="162"/>
                    </a:cubicBezTo>
                    <a:cubicBezTo>
                      <a:pt x="39" y="171"/>
                      <a:pt x="25" y="151"/>
                      <a:pt x="36" y="136"/>
                    </a:cubicBezTo>
                    <a:cubicBezTo>
                      <a:pt x="37" y="134"/>
                      <a:pt x="35" y="131"/>
                      <a:pt x="33" y="131"/>
                    </a:cubicBezTo>
                    <a:cubicBezTo>
                      <a:pt x="22" y="131"/>
                      <a:pt x="17" y="119"/>
                      <a:pt x="17" y="110"/>
                    </a:cubicBezTo>
                    <a:cubicBezTo>
                      <a:pt x="17" y="105"/>
                      <a:pt x="17" y="100"/>
                      <a:pt x="18" y="95"/>
                    </a:cubicBezTo>
                    <a:cubicBezTo>
                      <a:pt x="21" y="84"/>
                      <a:pt x="24" y="74"/>
                      <a:pt x="33" y="68"/>
                    </a:cubicBezTo>
                    <a:cubicBezTo>
                      <a:pt x="35" y="66"/>
                      <a:pt x="35" y="63"/>
                      <a:pt x="33" y="62"/>
                    </a:cubicBezTo>
                    <a:cubicBezTo>
                      <a:pt x="18" y="59"/>
                      <a:pt x="17" y="42"/>
                      <a:pt x="21" y="31"/>
                    </a:cubicBezTo>
                    <a:cubicBezTo>
                      <a:pt x="25" y="19"/>
                      <a:pt x="35" y="11"/>
                      <a:pt x="46" y="4"/>
                    </a:cubicBezTo>
                    <a:cubicBezTo>
                      <a:pt x="48" y="3"/>
                      <a:pt x="46" y="0"/>
                      <a:pt x="44" y="1"/>
                    </a:cubicBezTo>
                    <a:cubicBezTo>
                      <a:pt x="27" y="5"/>
                      <a:pt x="15" y="20"/>
                      <a:pt x="13" y="38"/>
                    </a:cubicBezTo>
                    <a:cubicBezTo>
                      <a:pt x="12" y="49"/>
                      <a:pt x="16" y="61"/>
                      <a:pt x="26" y="66"/>
                    </a:cubicBezTo>
                    <a:cubicBezTo>
                      <a:pt x="9" y="84"/>
                      <a:pt x="0" y="130"/>
                      <a:pt x="28" y="137"/>
                    </a:cubicBezTo>
                    <a:cubicBezTo>
                      <a:pt x="19" y="156"/>
                      <a:pt x="37" y="176"/>
                      <a:pt x="57" y="169"/>
                    </a:cubicBezTo>
                    <a:cubicBezTo>
                      <a:pt x="60" y="178"/>
                      <a:pt x="65" y="185"/>
                      <a:pt x="73" y="191"/>
                    </a:cubicBezTo>
                    <a:cubicBezTo>
                      <a:pt x="76" y="193"/>
                      <a:pt x="79" y="188"/>
                      <a:pt x="77"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44"/>
              <p:cNvSpPr/>
              <p:nvPr/>
            </p:nvSpPr>
            <p:spPr bwMode="auto">
              <a:xfrm>
                <a:off x="5178235" y="4656841"/>
                <a:ext cx="91339" cy="313596"/>
              </a:xfrm>
              <a:custGeom>
                <a:avLst/>
                <a:gdLst>
                  <a:gd name="T0" fmla="*/ 9 w 41"/>
                  <a:gd name="T1" fmla="*/ 108 h 152"/>
                  <a:gd name="T2" fmla="*/ 13 w 41"/>
                  <a:gd name="T3" fmla="*/ 52 h 152"/>
                  <a:gd name="T4" fmla="*/ 28 w 41"/>
                  <a:gd name="T5" fmla="*/ 3 h 152"/>
                  <a:gd name="T6" fmla="*/ 23 w 41"/>
                  <a:gd name="T7" fmla="*/ 6 h 152"/>
                  <a:gd name="T8" fmla="*/ 8 w 41"/>
                  <a:gd name="T9" fmla="*/ 48 h 152"/>
                  <a:gd name="T10" fmla="*/ 7 w 41"/>
                  <a:gd name="T11" fmla="*/ 53 h 152"/>
                  <a:gd name="T12" fmla="*/ 2 w 41"/>
                  <a:gd name="T13" fmla="*/ 106 h 152"/>
                  <a:gd name="T14" fmla="*/ 2 w 41"/>
                  <a:gd name="T15" fmla="*/ 111 h 152"/>
                  <a:gd name="T16" fmla="*/ 22 w 41"/>
                  <a:gd name="T17" fmla="*/ 149 h 152"/>
                  <a:gd name="T18" fmla="*/ 24 w 41"/>
                  <a:gd name="T19" fmla="*/ 151 h 152"/>
                  <a:gd name="T20" fmla="*/ 9 w 41"/>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52">
                    <a:moveTo>
                      <a:pt x="9" y="108"/>
                    </a:moveTo>
                    <a:cubicBezTo>
                      <a:pt x="25" y="93"/>
                      <a:pt x="27" y="70"/>
                      <a:pt x="13" y="52"/>
                    </a:cubicBezTo>
                    <a:cubicBezTo>
                      <a:pt x="29" y="41"/>
                      <a:pt x="36" y="21"/>
                      <a:pt x="28" y="3"/>
                    </a:cubicBezTo>
                    <a:cubicBezTo>
                      <a:pt x="27" y="0"/>
                      <a:pt x="21" y="2"/>
                      <a:pt x="23" y="6"/>
                    </a:cubicBezTo>
                    <a:cubicBezTo>
                      <a:pt x="28" y="22"/>
                      <a:pt x="24" y="39"/>
                      <a:pt x="8" y="48"/>
                    </a:cubicBezTo>
                    <a:cubicBezTo>
                      <a:pt x="6" y="49"/>
                      <a:pt x="6" y="51"/>
                      <a:pt x="7" y="53"/>
                    </a:cubicBezTo>
                    <a:cubicBezTo>
                      <a:pt x="22" y="69"/>
                      <a:pt x="20" y="93"/>
                      <a:pt x="2" y="106"/>
                    </a:cubicBezTo>
                    <a:cubicBezTo>
                      <a:pt x="1" y="107"/>
                      <a:pt x="0" y="110"/>
                      <a:pt x="2" y="111"/>
                    </a:cubicBezTo>
                    <a:cubicBezTo>
                      <a:pt x="17" y="118"/>
                      <a:pt x="35" y="131"/>
                      <a:pt x="22" y="149"/>
                    </a:cubicBezTo>
                    <a:cubicBezTo>
                      <a:pt x="21" y="150"/>
                      <a:pt x="23" y="152"/>
                      <a:pt x="24" y="151"/>
                    </a:cubicBezTo>
                    <a:cubicBezTo>
                      <a:pt x="41" y="135"/>
                      <a:pt x="24" y="116"/>
                      <a:pt x="9"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45"/>
              <p:cNvSpPr>
                <a:spLocks noEditPoints="1"/>
              </p:cNvSpPr>
              <p:nvPr/>
            </p:nvSpPr>
            <p:spPr bwMode="auto">
              <a:xfrm>
                <a:off x="5446161" y="4136211"/>
                <a:ext cx="633281" cy="1156955"/>
              </a:xfrm>
              <a:custGeom>
                <a:avLst/>
                <a:gdLst>
                  <a:gd name="T0" fmla="*/ 27 w 282"/>
                  <a:gd name="T1" fmla="*/ 483 h 559"/>
                  <a:gd name="T2" fmla="*/ 87 w 282"/>
                  <a:gd name="T3" fmla="*/ 556 h 559"/>
                  <a:gd name="T4" fmla="*/ 179 w 282"/>
                  <a:gd name="T5" fmla="*/ 480 h 559"/>
                  <a:gd name="T6" fmla="*/ 237 w 282"/>
                  <a:gd name="T7" fmla="*/ 372 h 559"/>
                  <a:gd name="T8" fmla="*/ 244 w 282"/>
                  <a:gd name="T9" fmla="*/ 321 h 559"/>
                  <a:gd name="T10" fmla="*/ 247 w 282"/>
                  <a:gd name="T11" fmla="*/ 221 h 559"/>
                  <a:gd name="T12" fmla="*/ 197 w 282"/>
                  <a:gd name="T13" fmla="*/ 129 h 559"/>
                  <a:gd name="T14" fmla="*/ 156 w 282"/>
                  <a:gd name="T15" fmla="*/ 66 h 559"/>
                  <a:gd name="T16" fmla="*/ 82 w 282"/>
                  <a:gd name="T17" fmla="*/ 1 h 559"/>
                  <a:gd name="T18" fmla="*/ 48 w 282"/>
                  <a:gd name="T19" fmla="*/ 69 h 559"/>
                  <a:gd name="T20" fmla="*/ 43 w 282"/>
                  <a:gd name="T21" fmla="*/ 133 h 559"/>
                  <a:gd name="T22" fmla="*/ 49 w 282"/>
                  <a:gd name="T23" fmla="*/ 217 h 559"/>
                  <a:gd name="T24" fmla="*/ 46 w 282"/>
                  <a:gd name="T25" fmla="*/ 363 h 559"/>
                  <a:gd name="T26" fmla="*/ 20 w 282"/>
                  <a:gd name="T27" fmla="*/ 418 h 559"/>
                  <a:gd name="T28" fmla="*/ 35 w 282"/>
                  <a:gd name="T29" fmla="*/ 405 h 559"/>
                  <a:gd name="T30" fmla="*/ 70 w 282"/>
                  <a:gd name="T31" fmla="*/ 386 h 559"/>
                  <a:gd name="T32" fmla="*/ 54 w 282"/>
                  <a:gd name="T33" fmla="*/ 361 h 559"/>
                  <a:gd name="T34" fmla="*/ 48 w 282"/>
                  <a:gd name="T35" fmla="*/ 358 h 559"/>
                  <a:gd name="T36" fmla="*/ 52 w 282"/>
                  <a:gd name="T37" fmla="*/ 287 h 559"/>
                  <a:gd name="T38" fmla="*/ 33 w 282"/>
                  <a:gd name="T39" fmla="*/ 239 h 559"/>
                  <a:gd name="T40" fmla="*/ 68 w 282"/>
                  <a:gd name="T41" fmla="*/ 215 h 559"/>
                  <a:gd name="T42" fmla="*/ 65 w 282"/>
                  <a:gd name="T43" fmla="*/ 214 h 559"/>
                  <a:gd name="T44" fmla="*/ 51 w 282"/>
                  <a:gd name="T45" fmla="*/ 136 h 559"/>
                  <a:gd name="T46" fmla="*/ 33 w 282"/>
                  <a:gd name="T47" fmla="*/ 93 h 559"/>
                  <a:gd name="T48" fmla="*/ 58 w 282"/>
                  <a:gd name="T49" fmla="*/ 74 h 559"/>
                  <a:gd name="T50" fmla="*/ 56 w 282"/>
                  <a:gd name="T51" fmla="*/ 68 h 559"/>
                  <a:gd name="T52" fmla="*/ 95 w 282"/>
                  <a:gd name="T53" fmla="*/ 11 h 559"/>
                  <a:gd name="T54" fmla="*/ 145 w 282"/>
                  <a:gd name="T55" fmla="*/ 90 h 559"/>
                  <a:gd name="T56" fmla="*/ 163 w 282"/>
                  <a:gd name="T57" fmla="*/ 73 h 559"/>
                  <a:gd name="T58" fmla="*/ 197 w 282"/>
                  <a:gd name="T59" fmla="*/ 109 h 559"/>
                  <a:gd name="T60" fmla="*/ 182 w 282"/>
                  <a:gd name="T61" fmla="*/ 131 h 559"/>
                  <a:gd name="T62" fmla="*/ 186 w 282"/>
                  <a:gd name="T63" fmla="*/ 136 h 559"/>
                  <a:gd name="T64" fmla="*/ 224 w 282"/>
                  <a:gd name="T65" fmla="*/ 155 h 559"/>
                  <a:gd name="T66" fmla="*/ 216 w 282"/>
                  <a:gd name="T67" fmla="*/ 202 h 559"/>
                  <a:gd name="T68" fmla="*/ 223 w 282"/>
                  <a:gd name="T69" fmla="*/ 236 h 559"/>
                  <a:gd name="T70" fmla="*/ 246 w 282"/>
                  <a:gd name="T71" fmla="*/ 226 h 559"/>
                  <a:gd name="T72" fmla="*/ 231 w 282"/>
                  <a:gd name="T73" fmla="*/ 316 h 559"/>
                  <a:gd name="T74" fmla="*/ 251 w 282"/>
                  <a:gd name="T75" fmla="*/ 340 h 559"/>
                  <a:gd name="T76" fmla="*/ 224 w 282"/>
                  <a:gd name="T77" fmla="*/ 368 h 559"/>
                  <a:gd name="T78" fmla="*/ 173 w 282"/>
                  <a:gd name="T79" fmla="*/ 470 h 559"/>
                  <a:gd name="T80" fmla="*/ 162 w 282"/>
                  <a:gd name="T81" fmla="*/ 506 h 559"/>
                  <a:gd name="T82" fmla="*/ 128 w 282"/>
                  <a:gd name="T83" fmla="*/ 507 h 559"/>
                  <a:gd name="T84" fmla="*/ 124 w 282"/>
                  <a:gd name="T85" fmla="*/ 507 h 559"/>
                  <a:gd name="T86" fmla="*/ 124 w 282"/>
                  <a:gd name="T87" fmla="*/ 512 h 559"/>
                  <a:gd name="T88" fmla="*/ 93 w 282"/>
                  <a:gd name="T89" fmla="*/ 549 h 559"/>
                  <a:gd name="T90" fmla="*/ 62 w 282"/>
                  <a:gd name="T91" fmla="*/ 503 h 559"/>
                  <a:gd name="T92" fmla="*/ 56 w 282"/>
                  <a:gd name="T93" fmla="*/ 501 h 559"/>
                  <a:gd name="T94" fmla="*/ 36 w 282"/>
                  <a:gd name="T95" fmla="*/ 473 h 559"/>
                  <a:gd name="T96" fmla="*/ 57 w 282"/>
                  <a:gd name="T97" fmla="*/ 446 h 559"/>
                  <a:gd name="T98" fmla="*/ 52 w 282"/>
                  <a:gd name="T99" fmla="*/ 4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2" h="559">
                    <a:moveTo>
                      <a:pt x="43" y="450"/>
                    </a:moveTo>
                    <a:cubicBezTo>
                      <a:pt x="32" y="457"/>
                      <a:pt x="26" y="470"/>
                      <a:pt x="27" y="483"/>
                    </a:cubicBezTo>
                    <a:cubicBezTo>
                      <a:pt x="28" y="498"/>
                      <a:pt x="38" y="508"/>
                      <a:pt x="51" y="507"/>
                    </a:cubicBezTo>
                    <a:cubicBezTo>
                      <a:pt x="36" y="527"/>
                      <a:pt x="65" y="554"/>
                      <a:pt x="87" y="556"/>
                    </a:cubicBezTo>
                    <a:cubicBezTo>
                      <a:pt x="109" y="559"/>
                      <a:pt x="132" y="541"/>
                      <a:pt x="132" y="519"/>
                    </a:cubicBezTo>
                    <a:cubicBezTo>
                      <a:pt x="153" y="532"/>
                      <a:pt x="184" y="505"/>
                      <a:pt x="179" y="480"/>
                    </a:cubicBezTo>
                    <a:cubicBezTo>
                      <a:pt x="208" y="486"/>
                      <a:pt x="234" y="467"/>
                      <a:pt x="245" y="439"/>
                    </a:cubicBezTo>
                    <a:cubicBezTo>
                      <a:pt x="253" y="418"/>
                      <a:pt x="253" y="388"/>
                      <a:pt x="237" y="372"/>
                    </a:cubicBezTo>
                    <a:cubicBezTo>
                      <a:pt x="247" y="371"/>
                      <a:pt x="257" y="363"/>
                      <a:pt x="259" y="352"/>
                    </a:cubicBezTo>
                    <a:cubicBezTo>
                      <a:pt x="262" y="338"/>
                      <a:pt x="255" y="327"/>
                      <a:pt x="244" y="321"/>
                    </a:cubicBezTo>
                    <a:cubicBezTo>
                      <a:pt x="266" y="314"/>
                      <a:pt x="282" y="300"/>
                      <a:pt x="282" y="273"/>
                    </a:cubicBezTo>
                    <a:cubicBezTo>
                      <a:pt x="281" y="253"/>
                      <a:pt x="268" y="224"/>
                      <a:pt x="247" y="221"/>
                    </a:cubicBezTo>
                    <a:cubicBezTo>
                      <a:pt x="248" y="208"/>
                      <a:pt x="241" y="195"/>
                      <a:pt x="228" y="193"/>
                    </a:cubicBezTo>
                    <a:cubicBezTo>
                      <a:pt x="246" y="171"/>
                      <a:pt x="226" y="131"/>
                      <a:pt x="197" y="129"/>
                    </a:cubicBezTo>
                    <a:cubicBezTo>
                      <a:pt x="211" y="115"/>
                      <a:pt x="205" y="88"/>
                      <a:pt x="189" y="75"/>
                    </a:cubicBezTo>
                    <a:cubicBezTo>
                      <a:pt x="180" y="68"/>
                      <a:pt x="167" y="61"/>
                      <a:pt x="156" y="66"/>
                    </a:cubicBezTo>
                    <a:cubicBezTo>
                      <a:pt x="153" y="67"/>
                      <a:pt x="151" y="68"/>
                      <a:pt x="149" y="70"/>
                    </a:cubicBezTo>
                    <a:cubicBezTo>
                      <a:pt x="150" y="35"/>
                      <a:pt x="117" y="1"/>
                      <a:pt x="82" y="1"/>
                    </a:cubicBezTo>
                    <a:cubicBezTo>
                      <a:pt x="63" y="0"/>
                      <a:pt x="45" y="9"/>
                      <a:pt x="38" y="28"/>
                    </a:cubicBezTo>
                    <a:cubicBezTo>
                      <a:pt x="33" y="43"/>
                      <a:pt x="37" y="59"/>
                      <a:pt x="48" y="69"/>
                    </a:cubicBezTo>
                    <a:cubicBezTo>
                      <a:pt x="36" y="73"/>
                      <a:pt x="27" y="84"/>
                      <a:pt x="25" y="96"/>
                    </a:cubicBezTo>
                    <a:cubicBezTo>
                      <a:pt x="22" y="111"/>
                      <a:pt x="30" y="126"/>
                      <a:pt x="43" y="133"/>
                    </a:cubicBezTo>
                    <a:cubicBezTo>
                      <a:pt x="25" y="145"/>
                      <a:pt x="16" y="167"/>
                      <a:pt x="24" y="188"/>
                    </a:cubicBezTo>
                    <a:cubicBezTo>
                      <a:pt x="27" y="198"/>
                      <a:pt x="37" y="211"/>
                      <a:pt x="49" y="217"/>
                    </a:cubicBezTo>
                    <a:cubicBezTo>
                      <a:pt x="23" y="226"/>
                      <a:pt x="15" y="264"/>
                      <a:pt x="39" y="281"/>
                    </a:cubicBezTo>
                    <a:cubicBezTo>
                      <a:pt x="0" y="290"/>
                      <a:pt x="7" y="366"/>
                      <a:pt x="46" y="363"/>
                    </a:cubicBezTo>
                    <a:cubicBezTo>
                      <a:pt x="43" y="373"/>
                      <a:pt x="46" y="382"/>
                      <a:pt x="54" y="388"/>
                    </a:cubicBezTo>
                    <a:cubicBezTo>
                      <a:pt x="38" y="391"/>
                      <a:pt x="23" y="401"/>
                      <a:pt x="20" y="418"/>
                    </a:cubicBezTo>
                    <a:cubicBezTo>
                      <a:pt x="17" y="435"/>
                      <a:pt x="28" y="449"/>
                      <a:pt x="43" y="450"/>
                    </a:cubicBezTo>
                    <a:close/>
                    <a:moveTo>
                      <a:pt x="35" y="405"/>
                    </a:moveTo>
                    <a:cubicBezTo>
                      <a:pt x="44" y="396"/>
                      <a:pt x="57" y="393"/>
                      <a:pt x="70" y="393"/>
                    </a:cubicBezTo>
                    <a:cubicBezTo>
                      <a:pt x="74" y="393"/>
                      <a:pt x="74" y="386"/>
                      <a:pt x="70" y="386"/>
                    </a:cubicBezTo>
                    <a:cubicBezTo>
                      <a:pt x="69" y="386"/>
                      <a:pt x="68" y="386"/>
                      <a:pt x="67" y="386"/>
                    </a:cubicBezTo>
                    <a:cubicBezTo>
                      <a:pt x="55" y="386"/>
                      <a:pt x="50" y="377"/>
                      <a:pt x="54" y="361"/>
                    </a:cubicBezTo>
                    <a:cubicBezTo>
                      <a:pt x="54" y="361"/>
                      <a:pt x="54" y="361"/>
                      <a:pt x="54" y="360"/>
                    </a:cubicBezTo>
                    <a:cubicBezTo>
                      <a:pt x="55" y="357"/>
                      <a:pt x="50" y="355"/>
                      <a:pt x="48" y="358"/>
                    </a:cubicBezTo>
                    <a:cubicBezTo>
                      <a:pt x="48" y="358"/>
                      <a:pt x="48" y="358"/>
                      <a:pt x="48" y="358"/>
                    </a:cubicBezTo>
                    <a:cubicBezTo>
                      <a:pt x="11" y="353"/>
                      <a:pt x="11" y="287"/>
                      <a:pt x="52" y="287"/>
                    </a:cubicBezTo>
                    <a:cubicBezTo>
                      <a:pt x="55" y="287"/>
                      <a:pt x="56" y="281"/>
                      <a:pt x="53" y="281"/>
                    </a:cubicBezTo>
                    <a:cubicBezTo>
                      <a:pt x="34" y="277"/>
                      <a:pt x="24" y="256"/>
                      <a:pt x="33" y="239"/>
                    </a:cubicBezTo>
                    <a:cubicBezTo>
                      <a:pt x="41" y="226"/>
                      <a:pt x="54" y="222"/>
                      <a:pt x="68" y="220"/>
                    </a:cubicBezTo>
                    <a:cubicBezTo>
                      <a:pt x="71" y="220"/>
                      <a:pt x="71" y="215"/>
                      <a:pt x="68" y="215"/>
                    </a:cubicBezTo>
                    <a:cubicBezTo>
                      <a:pt x="68" y="215"/>
                      <a:pt x="67" y="215"/>
                      <a:pt x="67" y="215"/>
                    </a:cubicBezTo>
                    <a:cubicBezTo>
                      <a:pt x="67" y="214"/>
                      <a:pt x="66" y="213"/>
                      <a:pt x="65" y="214"/>
                    </a:cubicBezTo>
                    <a:cubicBezTo>
                      <a:pt x="49" y="217"/>
                      <a:pt x="33" y="196"/>
                      <a:pt x="29" y="182"/>
                    </a:cubicBezTo>
                    <a:cubicBezTo>
                      <a:pt x="25" y="163"/>
                      <a:pt x="35" y="145"/>
                      <a:pt x="51" y="136"/>
                    </a:cubicBezTo>
                    <a:cubicBezTo>
                      <a:pt x="54" y="134"/>
                      <a:pt x="53" y="131"/>
                      <a:pt x="50" y="130"/>
                    </a:cubicBezTo>
                    <a:cubicBezTo>
                      <a:pt x="35" y="124"/>
                      <a:pt x="27" y="108"/>
                      <a:pt x="33" y="93"/>
                    </a:cubicBezTo>
                    <a:cubicBezTo>
                      <a:pt x="37" y="83"/>
                      <a:pt x="46" y="78"/>
                      <a:pt x="56" y="75"/>
                    </a:cubicBezTo>
                    <a:cubicBezTo>
                      <a:pt x="57" y="75"/>
                      <a:pt x="57" y="74"/>
                      <a:pt x="58" y="74"/>
                    </a:cubicBezTo>
                    <a:cubicBezTo>
                      <a:pt x="60" y="72"/>
                      <a:pt x="60" y="68"/>
                      <a:pt x="56" y="68"/>
                    </a:cubicBezTo>
                    <a:cubicBezTo>
                      <a:pt x="56" y="68"/>
                      <a:pt x="56" y="68"/>
                      <a:pt x="56" y="68"/>
                    </a:cubicBezTo>
                    <a:cubicBezTo>
                      <a:pt x="43" y="55"/>
                      <a:pt x="38" y="36"/>
                      <a:pt x="51" y="21"/>
                    </a:cubicBezTo>
                    <a:cubicBezTo>
                      <a:pt x="62" y="8"/>
                      <a:pt x="80" y="6"/>
                      <a:pt x="95" y="11"/>
                    </a:cubicBezTo>
                    <a:cubicBezTo>
                      <a:pt x="131" y="21"/>
                      <a:pt x="144" y="54"/>
                      <a:pt x="139" y="88"/>
                    </a:cubicBezTo>
                    <a:cubicBezTo>
                      <a:pt x="138" y="92"/>
                      <a:pt x="143" y="94"/>
                      <a:pt x="145" y="90"/>
                    </a:cubicBezTo>
                    <a:cubicBezTo>
                      <a:pt x="146" y="87"/>
                      <a:pt x="147" y="84"/>
                      <a:pt x="148" y="81"/>
                    </a:cubicBezTo>
                    <a:cubicBezTo>
                      <a:pt x="151" y="77"/>
                      <a:pt x="156" y="73"/>
                      <a:pt x="163" y="73"/>
                    </a:cubicBezTo>
                    <a:cubicBezTo>
                      <a:pt x="171" y="73"/>
                      <a:pt x="180" y="77"/>
                      <a:pt x="186" y="83"/>
                    </a:cubicBezTo>
                    <a:cubicBezTo>
                      <a:pt x="193" y="89"/>
                      <a:pt x="197" y="100"/>
                      <a:pt x="197" y="109"/>
                    </a:cubicBezTo>
                    <a:cubicBezTo>
                      <a:pt x="197" y="120"/>
                      <a:pt x="191" y="125"/>
                      <a:pt x="183" y="131"/>
                    </a:cubicBezTo>
                    <a:cubicBezTo>
                      <a:pt x="183" y="131"/>
                      <a:pt x="183" y="131"/>
                      <a:pt x="182" y="131"/>
                    </a:cubicBezTo>
                    <a:cubicBezTo>
                      <a:pt x="181" y="132"/>
                      <a:pt x="181" y="134"/>
                      <a:pt x="182" y="134"/>
                    </a:cubicBezTo>
                    <a:cubicBezTo>
                      <a:pt x="183" y="135"/>
                      <a:pt x="184" y="137"/>
                      <a:pt x="186" y="136"/>
                    </a:cubicBezTo>
                    <a:cubicBezTo>
                      <a:pt x="187" y="136"/>
                      <a:pt x="188" y="135"/>
                      <a:pt x="190" y="135"/>
                    </a:cubicBezTo>
                    <a:cubicBezTo>
                      <a:pt x="204" y="136"/>
                      <a:pt x="216" y="141"/>
                      <a:pt x="224" y="155"/>
                    </a:cubicBezTo>
                    <a:cubicBezTo>
                      <a:pt x="231" y="169"/>
                      <a:pt x="229" y="188"/>
                      <a:pt x="213" y="196"/>
                    </a:cubicBezTo>
                    <a:cubicBezTo>
                      <a:pt x="208" y="197"/>
                      <a:pt x="212" y="204"/>
                      <a:pt x="216" y="202"/>
                    </a:cubicBezTo>
                    <a:cubicBezTo>
                      <a:pt x="232" y="194"/>
                      <a:pt x="243" y="210"/>
                      <a:pt x="238" y="223"/>
                    </a:cubicBezTo>
                    <a:cubicBezTo>
                      <a:pt x="235" y="231"/>
                      <a:pt x="231" y="233"/>
                      <a:pt x="223" y="236"/>
                    </a:cubicBezTo>
                    <a:cubicBezTo>
                      <a:pt x="220" y="237"/>
                      <a:pt x="220" y="242"/>
                      <a:pt x="224" y="242"/>
                    </a:cubicBezTo>
                    <a:cubicBezTo>
                      <a:pt x="236" y="241"/>
                      <a:pt x="243" y="234"/>
                      <a:pt x="246" y="226"/>
                    </a:cubicBezTo>
                    <a:cubicBezTo>
                      <a:pt x="262" y="236"/>
                      <a:pt x="274" y="252"/>
                      <a:pt x="274" y="273"/>
                    </a:cubicBezTo>
                    <a:cubicBezTo>
                      <a:pt x="275" y="300"/>
                      <a:pt x="255" y="312"/>
                      <a:pt x="231" y="316"/>
                    </a:cubicBezTo>
                    <a:cubicBezTo>
                      <a:pt x="227" y="317"/>
                      <a:pt x="228" y="322"/>
                      <a:pt x="231" y="323"/>
                    </a:cubicBezTo>
                    <a:cubicBezTo>
                      <a:pt x="240" y="326"/>
                      <a:pt x="248" y="331"/>
                      <a:pt x="251" y="340"/>
                    </a:cubicBezTo>
                    <a:cubicBezTo>
                      <a:pt x="256" y="356"/>
                      <a:pt x="242" y="368"/>
                      <a:pt x="227" y="362"/>
                    </a:cubicBezTo>
                    <a:cubicBezTo>
                      <a:pt x="223" y="360"/>
                      <a:pt x="220" y="365"/>
                      <a:pt x="224" y="368"/>
                    </a:cubicBezTo>
                    <a:cubicBezTo>
                      <a:pt x="224" y="368"/>
                      <a:pt x="225" y="369"/>
                      <a:pt x="226" y="369"/>
                    </a:cubicBezTo>
                    <a:cubicBezTo>
                      <a:pt x="266" y="404"/>
                      <a:pt x="229" y="491"/>
                      <a:pt x="173" y="470"/>
                    </a:cubicBezTo>
                    <a:cubicBezTo>
                      <a:pt x="170" y="469"/>
                      <a:pt x="167" y="473"/>
                      <a:pt x="169" y="476"/>
                    </a:cubicBezTo>
                    <a:cubicBezTo>
                      <a:pt x="175" y="486"/>
                      <a:pt x="170" y="498"/>
                      <a:pt x="162" y="506"/>
                    </a:cubicBezTo>
                    <a:cubicBezTo>
                      <a:pt x="153" y="515"/>
                      <a:pt x="138" y="518"/>
                      <a:pt x="129" y="508"/>
                    </a:cubicBezTo>
                    <a:cubicBezTo>
                      <a:pt x="129" y="507"/>
                      <a:pt x="129" y="507"/>
                      <a:pt x="128" y="507"/>
                    </a:cubicBezTo>
                    <a:cubicBezTo>
                      <a:pt x="128" y="506"/>
                      <a:pt x="128" y="506"/>
                      <a:pt x="127" y="505"/>
                    </a:cubicBezTo>
                    <a:cubicBezTo>
                      <a:pt x="126" y="503"/>
                      <a:pt x="123" y="505"/>
                      <a:pt x="124" y="507"/>
                    </a:cubicBezTo>
                    <a:cubicBezTo>
                      <a:pt x="124" y="507"/>
                      <a:pt x="124" y="508"/>
                      <a:pt x="124" y="508"/>
                    </a:cubicBezTo>
                    <a:cubicBezTo>
                      <a:pt x="123" y="509"/>
                      <a:pt x="123" y="511"/>
                      <a:pt x="124" y="512"/>
                    </a:cubicBezTo>
                    <a:cubicBezTo>
                      <a:pt x="124" y="512"/>
                      <a:pt x="124" y="512"/>
                      <a:pt x="124" y="513"/>
                    </a:cubicBezTo>
                    <a:cubicBezTo>
                      <a:pt x="125" y="531"/>
                      <a:pt x="114" y="548"/>
                      <a:pt x="93" y="549"/>
                    </a:cubicBezTo>
                    <a:cubicBezTo>
                      <a:pt x="83" y="549"/>
                      <a:pt x="71" y="545"/>
                      <a:pt x="64" y="537"/>
                    </a:cubicBezTo>
                    <a:cubicBezTo>
                      <a:pt x="53" y="527"/>
                      <a:pt x="55" y="515"/>
                      <a:pt x="62" y="503"/>
                    </a:cubicBezTo>
                    <a:cubicBezTo>
                      <a:pt x="64" y="501"/>
                      <a:pt x="61" y="498"/>
                      <a:pt x="59" y="500"/>
                    </a:cubicBezTo>
                    <a:cubicBezTo>
                      <a:pt x="58" y="500"/>
                      <a:pt x="57" y="501"/>
                      <a:pt x="56" y="501"/>
                    </a:cubicBezTo>
                    <a:cubicBezTo>
                      <a:pt x="49" y="502"/>
                      <a:pt x="42" y="501"/>
                      <a:pt x="38" y="494"/>
                    </a:cubicBezTo>
                    <a:cubicBezTo>
                      <a:pt x="34" y="488"/>
                      <a:pt x="34" y="480"/>
                      <a:pt x="36" y="473"/>
                    </a:cubicBezTo>
                    <a:cubicBezTo>
                      <a:pt x="39" y="461"/>
                      <a:pt x="48" y="456"/>
                      <a:pt x="58" y="451"/>
                    </a:cubicBezTo>
                    <a:cubicBezTo>
                      <a:pt x="60" y="450"/>
                      <a:pt x="59" y="446"/>
                      <a:pt x="57" y="446"/>
                    </a:cubicBezTo>
                    <a:cubicBezTo>
                      <a:pt x="56" y="446"/>
                      <a:pt x="54" y="446"/>
                      <a:pt x="53" y="446"/>
                    </a:cubicBezTo>
                    <a:cubicBezTo>
                      <a:pt x="53" y="446"/>
                      <a:pt x="53" y="446"/>
                      <a:pt x="52" y="446"/>
                    </a:cubicBezTo>
                    <a:cubicBezTo>
                      <a:pt x="27" y="450"/>
                      <a:pt x="22" y="420"/>
                      <a:pt x="35" y="4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46"/>
              <p:cNvSpPr/>
              <p:nvPr/>
            </p:nvSpPr>
            <p:spPr bwMode="auto">
              <a:xfrm>
                <a:off x="5634927" y="4236683"/>
                <a:ext cx="283150" cy="283150"/>
              </a:xfrm>
              <a:custGeom>
                <a:avLst/>
                <a:gdLst>
                  <a:gd name="T0" fmla="*/ 1 w 126"/>
                  <a:gd name="T1" fmla="*/ 9 h 137"/>
                  <a:gd name="T2" fmla="*/ 30 w 126"/>
                  <a:gd name="T3" fmla="*/ 28 h 137"/>
                  <a:gd name="T4" fmla="*/ 28 w 126"/>
                  <a:gd name="T5" fmla="*/ 82 h 137"/>
                  <a:gd name="T6" fmla="*/ 63 w 126"/>
                  <a:gd name="T7" fmla="*/ 80 h 137"/>
                  <a:gd name="T8" fmla="*/ 69 w 126"/>
                  <a:gd name="T9" fmla="*/ 50 h 137"/>
                  <a:gd name="T10" fmla="*/ 75 w 126"/>
                  <a:gd name="T11" fmla="*/ 49 h 137"/>
                  <a:gd name="T12" fmla="*/ 91 w 126"/>
                  <a:gd name="T13" fmla="*/ 55 h 137"/>
                  <a:gd name="T14" fmla="*/ 94 w 126"/>
                  <a:gd name="T15" fmla="*/ 61 h 137"/>
                  <a:gd name="T16" fmla="*/ 76 w 126"/>
                  <a:gd name="T17" fmla="*/ 62 h 137"/>
                  <a:gd name="T18" fmla="*/ 68 w 126"/>
                  <a:gd name="T19" fmla="*/ 82 h 137"/>
                  <a:gd name="T20" fmla="*/ 71 w 126"/>
                  <a:gd name="T21" fmla="*/ 84 h 137"/>
                  <a:gd name="T22" fmla="*/ 87 w 126"/>
                  <a:gd name="T23" fmla="*/ 117 h 137"/>
                  <a:gd name="T24" fmla="*/ 104 w 126"/>
                  <a:gd name="T25" fmla="*/ 107 h 137"/>
                  <a:gd name="T26" fmla="*/ 125 w 126"/>
                  <a:gd name="T27" fmla="*/ 124 h 137"/>
                  <a:gd name="T28" fmla="*/ 118 w 126"/>
                  <a:gd name="T29" fmla="*/ 125 h 137"/>
                  <a:gd name="T30" fmla="*/ 87 w 126"/>
                  <a:gd name="T31" fmla="*/ 133 h 137"/>
                  <a:gd name="T32" fmla="*/ 79 w 126"/>
                  <a:gd name="T33" fmla="*/ 132 h 137"/>
                  <a:gd name="T34" fmla="*/ 72 w 126"/>
                  <a:gd name="T35" fmla="*/ 96 h 137"/>
                  <a:gd name="T36" fmla="*/ 23 w 126"/>
                  <a:gd name="T37" fmla="*/ 93 h 137"/>
                  <a:gd name="T38" fmla="*/ 18 w 126"/>
                  <a:gd name="T39" fmla="*/ 87 h 137"/>
                  <a:gd name="T40" fmla="*/ 1 w 126"/>
                  <a:gd name="T41" fmla="*/ 11 h 137"/>
                  <a:gd name="T42" fmla="*/ 1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 y="9"/>
                    </a:moveTo>
                    <a:cubicBezTo>
                      <a:pt x="14" y="0"/>
                      <a:pt x="27" y="16"/>
                      <a:pt x="30" y="28"/>
                    </a:cubicBezTo>
                    <a:cubicBezTo>
                      <a:pt x="36" y="46"/>
                      <a:pt x="35" y="65"/>
                      <a:pt x="28" y="82"/>
                    </a:cubicBezTo>
                    <a:cubicBezTo>
                      <a:pt x="40" y="78"/>
                      <a:pt x="52" y="76"/>
                      <a:pt x="63" y="80"/>
                    </a:cubicBezTo>
                    <a:cubicBezTo>
                      <a:pt x="70" y="71"/>
                      <a:pt x="71" y="62"/>
                      <a:pt x="69" y="50"/>
                    </a:cubicBezTo>
                    <a:cubicBezTo>
                      <a:pt x="68" y="46"/>
                      <a:pt x="74" y="44"/>
                      <a:pt x="75" y="49"/>
                    </a:cubicBezTo>
                    <a:cubicBezTo>
                      <a:pt x="77" y="58"/>
                      <a:pt x="84" y="58"/>
                      <a:pt x="91" y="55"/>
                    </a:cubicBezTo>
                    <a:cubicBezTo>
                      <a:pt x="94" y="54"/>
                      <a:pt x="96" y="59"/>
                      <a:pt x="94" y="61"/>
                    </a:cubicBezTo>
                    <a:cubicBezTo>
                      <a:pt x="89" y="66"/>
                      <a:pt x="82" y="65"/>
                      <a:pt x="76" y="62"/>
                    </a:cubicBezTo>
                    <a:cubicBezTo>
                      <a:pt x="76" y="70"/>
                      <a:pt x="74" y="78"/>
                      <a:pt x="68" y="82"/>
                    </a:cubicBezTo>
                    <a:cubicBezTo>
                      <a:pt x="69" y="82"/>
                      <a:pt x="70" y="83"/>
                      <a:pt x="71" y="84"/>
                    </a:cubicBezTo>
                    <a:cubicBezTo>
                      <a:pt x="82" y="92"/>
                      <a:pt x="86" y="104"/>
                      <a:pt x="87" y="117"/>
                    </a:cubicBezTo>
                    <a:cubicBezTo>
                      <a:pt x="91" y="112"/>
                      <a:pt x="97" y="108"/>
                      <a:pt x="104" y="107"/>
                    </a:cubicBezTo>
                    <a:cubicBezTo>
                      <a:pt x="115" y="106"/>
                      <a:pt x="124" y="113"/>
                      <a:pt x="125" y="124"/>
                    </a:cubicBezTo>
                    <a:cubicBezTo>
                      <a:pt x="126" y="128"/>
                      <a:pt x="120" y="129"/>
                      <a:pt x="118" y="125"/>
                    </a:cubicBezTo>
                    <a:cubicBezTo>
                      <a:pt x="112" y="104"/>
                      <a:pt x="91" y="121"/>
                      <a:pt x="87" y="133"/>
                    </a:cubicBezTo>
                    <a:cubicBezTo>
                      <a:pt x="85" y="137"/>
                      <a:pt x="79" y="137"/>
                      <a:pt x="79" y="132"/>
                    </a:cubicBezTo>
                    <a:cubicBezTo>
                      <a:pt x="79" y="120"/>
                      <a:pt x="80" y="106"/>
                      <a:pt x="72" y="96"/>
                    </a:cubicBezTo>
                    <a:cubicBezTo>
                      <a:pt x="59" y="80"/>
                      <a:pt x="39" y="85"/>
                      <a:pt x="23" y="93"/>
                    </a:cubicBezTo>
                    <a:cubicBezTo>
                      <a:pt x="20" y="94"/>
                      <a:pt x="16" y="91"/>
                      <a:pt x="18" y="87"/>
                    </a:cubicBezTo>
                    <a:cubicBezTo>
                      <a:pt x="29" y="65"/>
                      <a:pt x="35" y="17"/>
                      <a:pt x="1" y="11"/>
                    </a:cubicBezTo>
                    <a:cubicBezTo>
                      <a:pt x="0" y="11"/>
                      <a:pt x="0" y="9"/>
                      <a:pt x="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47"/>
              <p:cNvSpPr/>
              <p:nvPr/>
            </p:nvSpPr>
            <p:spPr bwMode="auto">
              <a:xfrm>
                <a:off x="5596870" y="4347811"/>
                <a:ext cx="377533" cy="625670"/>
              </a:xfrm>
              <a:custGeom>
                <a:avLst/>
                <a:gdLst>
                  <a:gd name="T0" fmla="*/ 3 w 168"/>
                  <a:gd name="T1" fmla="*/ 7 h 302"/>
                  <a:gd name="T2" fmla="*/ 8 w 168"/>
                  <a:gd name="T3" fmla="*/ 3 h 302"/>
                  <a:gd name="T4" fmla="*/ 22 w 168"/>
                  <a:gd name="T5" fmla="*/ 48 h 302"/>
                  <a:gd name="T6" fmla="*/ 19 w 168"/>
                  <a:gd name="T7" fmla="*/ 59 h 302"/>
                  <a:gd name="T8" fmla="*/ 16 w 168"/>
                  <a:gd name="T9" fmla="*/ 66 h 302"/>
                  <a:gd name="T10" fmla="*/ 81 w 168"/>
                  <a:gd name="T11" fmla="*/ 87 h 302"/>
                  <a:gd name="T12" fmla="*/ 86 w 168"/>
                  <a:gd name="T13" fmla="*/ 93 h 302"/>
                  <a:gd name="T14" fmla="*/ 85 w 168"/>
                  <a:gd name="T15" fmla="*/ 128 h 302"/>
                  <a:gd name="T16" fmla="*/ 123 w 168"/>
                  <a:gd name="T17" fmla="*/ 129 h 302"/>
                  <a:gd name="T18" fmla="*/ 127 w 168"/>
                  <a:gd name="T19" fmla="*/ 135 h 302"/>
                  <a:gd name="T20" fmla="*/ 118 w 168"/>
                  <a:gd name="T21" fmla="*/ 179 h 302"/>
                  <a:gd name="T22" fmla="*/ 162 w 168"/>
                  <a:gd name="T23" fmla="*/ 191 h 302"/>
                  <a:gd name="T24" fmla="*/ 164 w 168"/>
                  <a:gd name="T25" fmla="*/ 198 h 302"/>
                  <a:gd name="T26" fmla="*/ 112 w 168"/>
                  <a:gd name="T27" fmla="*/ 141 h 302"/>
                  <a:gd name="T28" fmla="*/ 77 w 168"/>
                  <a:gd name="T29" fmla="*/ 130 h 302"/>
                  <a:gd name="T30" fmla="*/ 72 w 168"/>
                  <a:gd name="T31" fmla="*/ 100 h 302"/>
                  <a:gd name="T32" fmla="*/ 43 w 168"/>
                  <a:gd name="T33" fmla="*/ 96 h 302"/>
                  <a:gd name="T34" fmla="*/ 21 w 168"/>
                  <a:gd name="T35" fmla="*/ 155 h 302"/>
                  <a:gd name="T36" fmla="*/ 37 w 168"/>
                  <a:gd name="T37" fmla="*/ 187 h 302"/>
                  <a:gd name="T38" fmla="*/ 15 w 168"/>
                  <a:gd name="T39" fmla="*/ 216 h 302"/>
                  <a:gd name="T40" fmla="*/ 46 w 168"/>
                  <a:gd name="T41" fmla="*/ 261 h 302"/>
                  <a:gd name="T42" fmla="*/ 20 w 168"/>
                  <a:gd name="T43" fmla="*/ 288 h 302"/>
                  <a:gd name="T44" fmla="*/ 21 w 168"/>
                  <a:gd name="T45" fmla="*/ 288 h 302"/>
                  <a:gd name="T46" fmla="*/ 34 w 168"/>
                  <a:gd name="T47" fmla="*/ 245 h 302"/>
                  <a:gd name="T48" fmla="*/ 6 w 168"/>
                  <a:gd name="T49" fmla="*/ 221 h 302"/>
                  <a:gd name="T50" fmla="*/ 5 w 168"/>
                  <a:gd name="T51" fmla="*/ 214 h 302"/>
                  <a:gd name="T52" fmla="*/ 30 w 168"/>
                  <a:gd name="T53" fmla="*/ 191 h 302"/>
                  <a:gd name="T54" fmla="*/ 10 w 168"/>
                  <a:gd name="T55" fmla="*/ 154 h 302"/>
                  <a:gd name="T56" fmla="*/ 11 w 168"/>
                  <a:gd name="T57" fmla="*/ 150 h 302"/>
                  <a:gd name="T58" fmla="*/ 42 w 168"/>
                  <a:gd name="T59" fmla="*/ 108 h 302"/>
                  <a:gd name="T60" fmla="*/ 29 w 168"/>
                  <a:gd name="T61" fmla="*/ 86 h 302"/>
                  <a:gd name="T62" fmla="*/ 27 w 168"/>
                  <a:gd name="T63" fmla="*/ 85 h 302"/>
                  <a:gd name="T64" fmla="*/ 9 w 168"/>
                  <a:gd name="T65" fmla="*/ 74 h 302"/>
                  <a:gd name="T66" fmla="*/ 7 w 168"/>
                  <a:gd name="T67" fmla="*/ 70 h 302"/>
                  <a:gd name="T68" fmla="*/ 3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3" y="7"/>
                    </a:moveTo>
                    <a:cubicBezTo>
                      <a:pt x="0" y="5"/>
                      <a:pt x="5" y="0"/>
                      <a:pt x="8" y="3"/>
                    </a:cubicBezTo>
                    <a:cubicBezTo>
                      <a:pt x="21" y="14"/>
                      <a:pt x="26" y="31"/>
                      <a:pt x="22" y="48"/>
                    </a:cubicBezTo>
                    <a:cubicBezTo>
                      <a:pt x="22" y="52"/>
                      <a:pt x="20" y="55"/>
                      <a:pt x="19" y="59"/>
                    </a:cubicBezTo>
                    <a:cubicBezTo>
                      <a:pt x="18" y="62"/>
                      <a:pt x="16" y="64"/>
                      <a:pt x="16" y="66"/>
                    </a:cubicBezTo>
                    <a:cubicBezTo>
                      <a:pt x="33" y="82"/>
                      <a:pt x="56" y="105"/>
                      <a:pt x="81" y="87"/>
                    </a:cubicBezTo>
                    <a:cubicBezTo>
                      <a:pt x="85" y="84"/>
                      <a:pt x="89" y="90"/>
                      <a:pt x="86" y="93"/>
                    </a:cubicBezTo>
                    <a:cubicBezTo>
                      <a:pt x="76" y="102"/>
                      <a:pt x="75" y="118"/>
                      <a:pt x="85" y="128"/>
                    </a:cubicBezTo>
                    <a:cubicBezTo>
                      <a:pt x="95" y="138"/>
                      <a:pt x="111" y="136"/>
                      <a:pt x="123" y="129"/>
                    </a:cubicBezTo>
                    <a:cubicBezTo>
                      <a:pt x="126" y="127"/>
                      <a:pt x="130" y="132"/>
                      <a:pt x="127" y="135"/>
                    </a:cubicBezTo>
                    <a:cubicBezTo>
                      <a:pt x="114" y="145"/>
                      <a:pt x="109" y="164"/>
                      <a:pt x="118" y="179"/>
                    </a:cubicBezTo>
                    <a:cubicBezTo>
                      <a:pt x="127" y="194"/>
                      <a:pt x="146" y="197"/>
                      <a:pt x="162" y="191"/>
                    </a:cubicBezTo>
                    <a:cubicBezTo>
                      <a:pt x="165" y="190"/>
                      <a:pt x="168" y="196"/>
                      <a:pt x="164" y="198"/>
                    </a:cubicBezTo>
                    <a:cubicBezTo>
                      <a:pt x="126" y="216"/>
                      <a:pt x="95" y="173"/>
                      <a:pt x="112" y="141"/>
                    </a:cubicBezTo>
                    <a:cubicBezTo>
                      <a:pt x="100" y="144"/>
                      <a:pt x="86" y="141"/>
                      <a:pt x="77" y="130"/>
                    </a:cubicBezTo>
                    <a:cubicBezTo>
                      <a:pt x="70" y="122"/>
                      <a:pt x="69" y="110"/>
                      <a:pt x="72" y="100"/>
                    </a:cubicBezTo>
                    <a:cubicBezTo>
                      <a:pt x="62" y="103"/>
                      <a:pt x="52" y="101"/>
                      <a:pt x="43" y="96"/>
                    </a:cubicBezTo>
                    <a:cubicBezTo>
                      <a:pt x="55" y="119"/>
                      <a:pt x="47" y="151"/>
                      <a:pt x="21" y="155"/>
                    </a:cubicBezTo>
                    <a:cubicBezTo>
                      <a:pt x="31" y="162"/>
                      <a:pt x="39" y="173"/>
                      <a:pt x="37" y="187"/>
                    </a:cubicBezTo>
                    <a:cubicBezTo>
                      <a:pt x="36" y="200"/>
                      <a:pt x="26" y="209"/>
                      <a:pt x="15" y="216"/>
                    </a:cubicBezTo>
                    <a:cubicBezTo>
                      <a:pt x="34" y="223"/>
                      <a:pt x="46" y="240"/>
                      <a:pt x="46" y="261"/>
                    </a:cubicBezTo>
                    <a:cubicBezTo>
                      <a:pt x="45" y="270"/>
                      <a:pt x="34" y="302"/>
                      <a:pt x="20" y="288"/>
                    </a:cubicBezTo>
                    <a:cubicBezTo>
                      <a:pt x="20" y="288"/>
                      <a:pt x="20" y="287"/>
                      <a:pt x="21" y="288"/>
                    </a:cubicBezTo>
                    <a:cubicBezTo>
                      <a:pt x="41" y="292"/>
                      <a:pt x="38" y="253"/>
                      <a:pt x="34" y="245"/>
                    </a:cubicBezTo>
                    <a:cubicBezTo>
                      <a:pt x="29" y="232"/>
                      <a:pt x="19" y="224"/>
                      <a:pt x="6" y="221"/>
                    </a:cubicBezTo>
                    <a:cubicBezTo>
                      <a:pt x="2" y="220"/>
                      <a:pt x="2" y="216"/>
                      <a:pt x="5" y="214"/>
                    </a:cubicBezTo>
                    <a:cubicBezTo>
                      <a:pt x="15" y="209"/>
                      <a:pt x="26" y="202"/>
                      <a:pt x="30" y="191"/>
                    </a:cubicBezTo>
                    <a:cubicBezTo>
                      <a:pt x="36" y="175"/>
                      <a:pt x="24" y="161"/>
                      <a:pt x="10" y="154"/>
                    </a:cubicBezTo>
                    <a:cubicBezTo>
                      <a:pt x="8" y="153"/>
                      <a:pt x="9" y="149"/>
                      <a:pt x="11" y="150"/>
                    </a:cubicBezTo>
                    <a:cubicBezTo>
                      <a:pt x="35" y="151"/>
                      <a:pt x="48" y="129"/>
                      <a:pt x="42" y="108"/>
                    </a:cubicBezTo>
                    <a:cubicBezTo>
                      <a:pt x="40" y="99"/>
                      <a:pt x="35" y="92"/>
                      <a:pt x="29" y="86"/>
                    </a:cubicBezTo>
                    <a:cubicBezTo>
                      <a:pt x="29" y="86"/>
                      <a:pt x="28" y="85"/>
                      <a:pt x="27" y="85"/>
                    </a:cubicBezTo>
                    <a:cubicBezTo>
                      <a:pt x="22" y="80"/>
                      <a:pt x="15" y="76"/>
                      <a:pt x="9" y="74"/>
                    </a:cubicBezTo>
                    <a:cubicBezTo>
                      <a:pt x="7" y="73"/>
                      <a:pt x="6" y="71"/>
                      <a:pt x="7" y="70"/>
                    </a:cubicBezTo>
                    <a:cubicBezTo>
                      <a:pt x="18" y="49"/>
                      <a:pt x="24" y="24"/>
                      <a:pt x="3"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48"/>
              <p:cNvSpPr/>
              <p:nvPr/>
            </p:nvSpPr>
            <p:spPr bwMode="auto">
              <a:xfrm>
                <a:off x="5592303" y="4850174"/>
                <a:ext cx="353176" cy="333386"/>
              </a:xfrm>
              <a:custGeom>
                <a:avLst/>
                <a:gdLst>
                  <a:gd name="T0" fmla="*/ 3 w 157"/>
                  <a:gd name="T1" fmla="*/ 107 h 161"/>
                  <a:gd name="T2" fmla="*/ 25 w 157"/>
                  <a:gd name="T3" fmla="*/ 57 h 161"/>
                  <a:gd name="T4" fmla="*/ 31 w 157"/>
                  <a:gd name="T5" fmla="*/ 54 h 161"/>
                  <a:gd name="T6" fmla="*/ 14 w 157"/>
                  <a:gd name="T7" fmla="*/ 111 h 161"/>
                  <a:gd name="T8" fmla="*/ 26 w 157"/>
                  <a:gd name="T9" fmla="*/ 140 h 161"/>
                  <a:gd name="T10" fmla="*/ 51 w 157"/>
                  <a:gd name="T11" fmla="*/ 123 h 161"/>
                  <a:gd name="T12" fmla="*/ 75 w 157"/>
                  <a:gd name="T13" fmla="*/ 127 h 161"/>
                  <a:gd name="T14" fmla="*/ 134 w 157"/>
                  <a:gd name="T15" fmla="*/ 79 h 161"/>
                  <a:gd name="T16" fmla="*/ 124 w 157"/>
                  <a:gd name="T17" fmla="*/ 25 h 161"/>
                  <a:gd name="T18" fmla="*/ 155 w 157"/>
                  <a:gd name="T19" fmla="*/ 5 h 161"/>
                  <a:gd name="T20" fmla="*/ 155 w 157"/>
                  <a:gd name="T21" fmla="*/ 8 h 161"/>
                  <a:gd name="T22" fmla="*/ 146 w 157"/>
                  <a:gd name="T23" fmla="*/ 84 h 161"/>
                  <a:gd name="T24" fmla="*/ 141 w 157"/>
                  <a:gd name="T25" fmla="*/ 89 h 161"/>
                  <a:gd name="T26" fmla="*/ 85 w 157"/>
                  <a:gd name="T27" fmla="*/ 137 h 161"/>
                  <a:gd name="T28" fmla="*/ 78 w 157"/>
                  <a:gd name="T29" fmla="*/ 140 h 161"/>
                  <a:gd name="T30" fmla="*/ 22 w 157"/>
                  <a:gd name="T31" fmla="*/ 158 h 161"/>
                  <a:gd name="T32" fmla="*/ 16 w 157"/>
                  <a:gd name="T33" fmla="*/ 155 h 161"/>
                  <a:gd name="T34" fmla="*/ 3 w 157"/>
                  <a:gd name="T35" fmla="*/ 114 h 161"/>
                  <a:gd name="T36" fmla="*/ 3 w 157"/>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61">
                    <a:moveTo>
                      <a:pt x="3" y="107"/>
                    </a:moveTo>
                    <a:cubicBezTo>
                      <a:pt x="26" y="101"/>
                      <a:pt x="36" y="78"/>
                      <a:pt x="25" y="57"/>
                    </a:cubicBezTo>
                    <a:cubicBezTo>
                      <a:pt x="23" y="53"/>
                      <a:pt x="29" y="50"/>
                      <a:pt x="31" y="54"/>
                    </a:cubicBezTo>
                    <a:cubicBezTo>
                      <a:pt x="44" y="75"/>
                      <a:pt x="35" y="101"/>
                      <a:pt x="14" y="111"/>
                    </a:cubicBezTo>
                    <a:cubicBezTo>
                      <a:pt x="24" y="118"/>
                      <a:pt x="27" y="129"/>
                      <a:pt x="26" y="140"/>
                    </a:cubicBezTo>
                    <a:cubicBezTo>
                      <a:pt x="33" y="132"/>
                      <a:pt x="41" y="126"/>
                      <a:pt x="51" y="123"/>
                    </a:cubicBezTo>
                    <a:cubicBezTo>
                      <a:pt x="60" y="121"/>
                      <a:pt x="69" y="123"/>
                      <a:pt x="75" y="127"/>
                    </a:cubicBezTo>
                    <a:cubicBezTo>
                      <a:pt x="74" y="95"/>
                      <a:pt x="103" y="71"/>
                      <a:pt x="134" y="79"/>
                    </a:cubicBezTo>
                    <a:cubicBezTo>
                      <a:pt x="125" y="63"/>
                      <a:pt x="118" y="43"/>
                      <a:pt x="124" y="25"/>
                    </a:cubicBezTo>
                    <a:cubicBezTo>
                      <a:pt x="128" y="11"/>
                      <a:pt x="141" y="0"/>
                      <a:pt x="155" y="5"/>
                    </a:cubicBezTo>
                    <a:cubicBezTo>
                      <a:pt x="157" y="5"/>
                      <a:pt x="157" y="8"/>
                      <a:pt x="155" y="8"/>
                    </a:cubicBezTo>
                    <a:cubicBezTo>
                      <a:pt x="114" y="10"/>
                      <a:pt x="133" y="64"/>
                      <a:pt x="146" y="84"/>
                    </a:cubicBezTo>
                    <a:cubicBezTo>
                      <a:pt x="148" y="87"/>
                      <a:pt x="144" y="91"/>
                      <a:pt x="141" y="89"/>
                    </a:cubicBezTo>
                    <a:cubicBezTo>
                      <a:pt x="108" y="73"/>
                      <a:pt x="74" y="102"/>
                      <a:pt x="85" y="137"/>
                    </a:cubicBezTo>
                    <a:cubicBezTo>
                      <a:pt x="86" y="141"/>
                      <a:pt x="80" y="143"/>
                      <a:pt x="78" y="140"/>
                    </a:cubicBezTo>
                    <a:cubicBezTo>
                      <a:pt x="61" y="113"/>
                      <a:pt x="33" y="142"/>
                      <a:pt x="22" y="158"/>
                    </a:cubicBezTo>
                    <a:cubicBezTo>
                      <a:pt x="20" y="161"/>
                      <a:pt x="15" y="159"/>
                      <a:pt x="16" y="155"/>
                    </a:cubicBezTo>
                    <a:cubicBezTo>
                      <a:pt x="22" y="140"/>
                      <a:pt x="22" y="120"/>
                      <a:pt x="3" y="114"/>
                    </a:cubicBezTo>
                    <a:cubicBezTo>
                      <a:pt x="0" y="113"/>
                      <a:pt x="0" y="108"/>
                      <a:pt x="3"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49"/>
              <p:cNvSpPr/>
              <p:nvPr/>
            </p:nvSpPr>
            <p:spPr bwMode="auto">
              <a:xfrm>
                <a:off x="5689731" y="4681198"/>
                <a:ext cx="176588" cy="398845"/>
              </a:xfrm>
              <a:custGeom>
                <a:avLst/>
                <a:gdLst>
                  <a:gd name="T0" fmla="*/ 3 w 79"/>
                  <a:gd name="T1" fmla="*/ 186 h 193"/>
                  <a:gd name="T2" fmla="*/ 18 w 79"/>
                  <a:gd name="T3" fmla="*/ 164 h 193"/>
                  <a:gd name="T4" fmla="*/ 22 w 79"/>
                  <a:gd name="T5" fmla="*/ 162 h 193"/>
                  <a:gd name="T6" fmla="*/ 44 w 79"/>
                  <a:gd name="T7" fmla="*/ 136 h 193"/>
                  <a:gd name="T8" fmla="*/ 47 w 79"/>
                  <a:gd name="T9" fmla="*/ 131 h 193"/>
                  <a:gd name="T10" fmla="*/ 63 w 79"/>
                  <a:gd name="T11" fmla="*/ 110 h 193"/>
                  <a:gd name="T12" fmla="*/ 61 w 79"/>
                  <a:gd name="T13" fmla="*/ 95 h 193"/>
                  <a:gd name="T14" fmla="*/ 46 w 79"/>
                  <a:gd name="T15" fmla="*/ 68 h 193"/>
                  <a:gd name="T16" fmla="*/ 47 w 79"/>
                  <a:gd name="T17" fmla="*/ 62 h 193"/>
                  <a:gd name="T18" fmla="*/ 58 w 79"/>
                  <a:gd name="T19" fmla="*/ 31 h 193"/>
                  <a:gd name="T20" fmla="*/ 34 w 79"/>
                  <a:gd name="T21" fmla="*/ 4 h 193"/>
                  <a:gd name="T22" fmla="*/ 36 w 79"/>
                  <a:gd name="T23" fmla="*/ 1 h 193"/>
                  <a:gd name="T24" fmla="*/ 67 w 79"/>
                  <a:gd name="T25" fmla="*/ 38 h 193"/>
                  <a:gd name="T26" fmla="*/ 54 w 79"/>
                  <a:gd name="T27" fmla="*/ 66 h 193"/>
                  <a:gd name="T28" fmla="*/ 51 w 79"/>
                  <a:gd name="T29" fmla="*/ 137 h 193"/>
                  <a:gd name="T30" fmla="*/ 23 w 79"/>
                  <a:gd name="T31" fmla="*/ 169 h 193"/>
                  <a:gd name="T32" fmla="*/ 7 w 79"/>
                  <a:gd name="T33" fmla="*/ 191 h 193"/>
                  <a:gd name="T34" fmla="*/ 3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3" y="186"/>
                    </a:moveTo>
                    <a:cubicBezTo>
                      <a:pt x="11" y="180"/>
                      <a:pt x="15" y="173"/>
                      <a:pt x="18" y="164"/>
                    </a:cubicBezTo>
                    <a:cubicBezTo>
                      <a:pt x="18" y="162"/>
                      <a:pt x="21" y="161"/>
                      <a:pt x="22" y="162"/>
                    </a:cubicBezTo>
                    <a:cubicBezTo>
                      <a:pt x="41" y="171"/>
                      <a:pt x="55" y="151"/>
                      <a:pt x="44" y="136"/>
                    </a:cubicBezTo>
                    <a:cubicBezTo>
                      <a:pt x="43" y="134"/>
                      <a:pt x="45" y="131"/>
                      <a:pt x="47" y="131"/>
                    </a:cubicBezTo>
                    <a:cubicBezTo>
                      <a:pt x="57" y="131"/>
                      <a:pt x="63" y="119"/>
                      <a:pt x="63" y="110"/>
                    </a:cubicBezTo>
                    <a:cubicBezTo>
                      <a:pt x="63" y="105"/>
                      <a:pt x="62" y="100"/>
                      <a:pt x="61" y="95"/>
                    </a:cubicBezTo>
                    <a:cubicBezTo>
                      <a:pt x="59" y="84"/>
                      <a:pt x="56" y="74"/>
                      <a:pt x="46" y="68"/>
                    </a:cubicBezTo>
                    <a:cubicBezTo>
                      <a:pt x="44" y="66"/>
                      <a:pt x="44" y="63"/>
                      <a:pt x="47" y="62"/>
                    </a:cubicBezTo>
                    <a:cubicBezTo>
                      <a:pt x="61" y="59"/>
                      <a:pt x="62" y="42"/>
                      <a:pt x="58" y="31"/>
                    </a:cubicBezTo>
                    <a:cubicBezTo>
                      <a:pt x="54" y="19"/>
                      <a:pt x="45" y="11"/>
                      <a:pt x="34" y="4"/>
                    </a:cubicBezTo>
                    <a:cubicBezTo>
                      <a:pt x="32" y="3"/>
                      <a:pt x="33" y="0"/>
                      <a:pt x="36" y="1"/>
                    </a:cubicBezTo>
                    <a:cubicBezTo>
                      <a:pt x="52" y="5"/>
                      <a:pt x="65" y="20"/>
                      <a:pt x="67" y="38"/>
                    </a:cubicBezTo>
                    <a:cubicBezTo>
                      <a:pt x="68" y="49"/>
                      <a:pt x="64" y="61"/>
                      <a:pt x="54" y="66"/>
                    </a:cubicBezTo>
                    <a:cubicBezTo>
                      <a:pt x="70" y="84"/>
                      <a:pt x="79" y="130"/>
                      <a:pt x="51" y="137"/>
                    </a:cubicBezTo>
                    <a:cubicBezTo>
                      <a:pt x="61" y="156"/>
                      <a:pt x="43" y="176"/>
                      <a:pt x="23" y="169"/>
                    </a:cubicBezTo>
                    <a:cubicBezTo>
                      <a:pt x="20" y="178"/>
                      <a:pt x="15" y="185"/>
                      <a:pt x="7" y="191"/>
                    </a:cubicBezTo>
                    <a:cubicBezTo>
                      <a:pt x="4" y="193"/>
                      <a:pt x="0" y="188"/>
                      <a:pt x="3" y="18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50"/>
              <p:cNvSpPr/>
              <p:nvPr/>
            </p:nvSpPr>
            <p:spPr bwMode="auto">
              <a:xfrm>
                <a:off x="5689731" y="4656841"/>
                <a:ext cx="89816" cy="313596"/>
              </a:xfrm>
              <a:custGeom>
                <a:avLst/>
                <a:gdLst>
                  <a:gd name="T0" fmla="*/ 32 w 40"/>
                  <a:gd name="T1" fmla="*/ 108 h 152"/>
                  <a:gd name="T2" fmla="*/ 27 w 40"/>
                  <a:gd name="T3" fmla="*/ 52 h 152"/>
                  <a:gd name="T4" fmla="*/ 12 w 40"/>
                  <a:gd name="T5" fmla="*/ 3 h 152"/>
                  <a:gd name="T6" fmla="*/ 18 w 40"/>
                  <a:gd name="T7" fmla="*/ 6 h 152"/>
                  <a:gd name="T8" fmla="*/ 33 w 40"/>
                  <a:gd name="T9" fmla="*/ 48 h 152"/>
                  <a:gd name="T10" fmla="*/ 33 w 40"/>
                  <a:gd name="T11" fmla="*/ 53 h 152"/>
                  <a:gd name="T12" fmla="*/ 38 w 40"/>
                  <a:gd name="T13" fmla="*/ 106 h 152"/>
                  <a:gd name="T14" fmla="*/ 38 w 40"/>
                  <a:gd name="T15" fmla="*/ 111 h 152"/>
                  <a:gd name="T16" fmla="*/ 19 w 40"/>
                  <a:gd name="T17" fmla="*/ 149 h 152"/>
                  <a:gd name="T18" fmla="*/ 16 w 40"/>
                  <a:gd name="T19" fmla="*/ 151 h 152"/>
                  <a:gd name="T20" fmla="*/ 32 w 40"/>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52">
                    <a:moveTo>
                      <a:pt x="32" y="108"/>
                    </a:moveTo>
                    <a:cubicBezTo>
                      <a:pt x="16" y="93"/>
                      <a:pt x="14" y="70"/>
                      <a:pt x="27" y="52"/>
                    </a:cubicBezTo>
                    <a:cubicBezTo>
                      <a:pt x="12" y="41"/>
                      <a:pt x="5" y="21"/>
                      <a:pt x="12" y="3"/>
                    </a:cubicBezTo>
                    <a:cubicBezTo>
                      <a:pt x="14" y="0"/>
                      <a:pt x="19" y="2"/>
                      <a:pt x="18" y="6"/>
                    </a:cubicBezTo>
                    <a:cubicBezTo>
                      <a:pt x="13" y="22"/>
                      <a:pt x="17" y="39"/>
                      <a:pt x="33" y="48"/>
                    </a:cubicBezTo>
                    <a:cubicBezTo>
                      <a:pt x="35" y="49"/>
                      <a:pt x="35" y="51"/>
                      <a:pt x="33" y="53"/>
                    </a:cubicBezTo>
                    <a:cubicBezTo>
                      <a:pt x="19" y="69"/>
                      <a:pt x="21" y="93"/>
                      <a:pt x="38" y="106"/>
                    </a:cubicBezTo>
                    <a:cubicBezTo>
                      <a:pt x="40" y="107"/>
                      <a:pt x="40" y="110"/>
                      <a:pt x="38" y="111"/>
                    </a:cubicBezTo>
                    <a:cubicBezTo>
                      <a:pt x="24" y="118"/>
                      <a:pt x="6" y="131"/>
                      <a:pt x="19" y="149"/>
                    </a:cubicBezTo>
                    <a:cubicBezTo>
                      <a:pt x="20" y="150"/>
                      <a:pt x="18" y="152"/>
                      <a:pt x="16" y="151"/>
                    </a:cubicBezTo>
                    <a:cubicBezTo>
                      <a:pt x="0" y="135"/>
                      <a:pt x="17" y="116"/>
                      <a:pt x="32" y="10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4" name="Freeform 51"/>
            <p:cNvSpPr>
              <a:spLocks noEditPoints="1"/>
            </p:cNvSpPr>
            <p:nvPr/>
          </p:nvSpPr>
          <p:spPr bwMode="auto">
            <a:xfrm>
              <a:off x="3716818" y="3661250"/>
              <a:ext cx="893595" cy="957533"/>
            </a:xfrm>
            <a:custGeom>
              <a:avLst/>
              <a:gdLst>
                <a:gd name="T0" fmla="*/ 322 w 398"/>
                <a:gd name="T1" fmla="*/ 29 h 463"/>
                <a:gd name="T2" fmla="*/ 289 w 398"/>
                <a:gd name="T3" fmla="*/ 56 h 463"/>
                <a:gd name="T4" fmla="*/ 51 w 398"/>
                <a:gd name="T5" fmla="*/ 357 h 463"/>
                <a:gd name="T6" fmla="*/ 6 w 398"/>
                <a:gd name="T7" fmla="*/ 462 h 463"/>
                <a:gd name="T8" fmla="*/ 224 w 398"/>
                <a:gd name="T9" fmla="*/ 258 h 463"/>
                <a:gd name="T10" fmla="*/ 366 w 398"/>
                <a:gd name="T11" fmla="*/ 97 h 463"/>
                <a:gd name="T12" fmla="*/ 398 w 398"/>
                <a:gd name="T13" fmla="*/ 37 h 463"/>
                <a:gd name="T14" fmla="*/ 291 w 398"/>
                <a:gd name="T15" fmla="*/ 73 h 463"/>
                <a:gd name="T16" fmla="*/ 61 w 398"/>
                <a:gd name="T17" fmla="*/ 364 h 463"/>
                <a:gd name="T18" fmla="*/ 301 w 398"/>
                <a:gd name="T19" fmla="*/ 88 h 463"/>
                <a:gd name="T20" fmla="*/ 292 w 398"/>
                <a:gd name="T21" fmla="*/ 99 h 463"/>
                <a:gd name="T22" fmla="*/ 274 w 398"/>
                <a:gd name="T23" fmla="*/ 121 h 463"/>
                <a:gd name="T24" fmla="*/ 265 w 398"/>
                <a:gd name="T25" fmla="*/ 132 h 463"/>
                <a:gd name="T26" fmla="*/ 261 w 398"/>
                <a:gd name="T27" fmla="*/ 163 h 463"/>
                <a:gd name="T28" fmla="*/ 253 w 398"/>
                <a:gd name="T29" fmla="*/ 173 h 463"/>
                <a:gd name="T30" fmla="*/ 236 w 398"/>
                <a:gd name="T31" fmla="*/ 167 h 463"/>
                <a:gd name="T32" fmla="*/ 236 w 398"/>
                <a:gd name="T33" fmla="*/ 167 h 463"/>
                <a:gd name="T34" fmla="*/ 233 w 398"/>
                <a:gd name="T35" fmla="*/ 197 h 463"/>
                <a:gd name="T36" fmla="*/ 224 w 398"/>
                <a:gd name="T37" fmla="*/ 181 h 463"/>
                <a:gd name="T38" fmla="*/ 208 w 398"/>
                <a:gd name="T39" fmla="*/ 200 h 463"/>
                <a:gd name="T40" fmla="*/ 206 w 398"/>
                <a:gd name="T41" fmla="*/ 230 h 463"/>
                <a:gd name="T42" fmla="*/ 190 w 398"/>
                <a:gd name="T43" fmla="*/ 222 h 463"/>
                <a:gd name="T44" fmla="*/ 183 w 398"/>
                <a:gd name="T45" fmla="*/ 230 h 463"/>
                <a:gd name="T46" fmla="*/ 168 w 398"/>
                <a:gd name="T47" fmla="*/ 249 h 463"/>
                <a:gd name="T48" fmla="*/ 178 w 398"/>
                <a:gd name="T49" fmla="*/ 237 h 463"/>
                <a:gd name="T50" fmla="*/ 157 w 398"/>
                <a:gd name="T51" fmla="*/ 262 h 463"/>
                <a:gd name="T52" fmla="*/ 140 w 398"/>
                <a:gd name="T53" fmla="*/ 309 h 463"/>
                <a:gd name="T54" fmla="*/ 138 w 398"/>
                <a:gd name="T55" fmla="*/ 312 h 463"/>
                <a:gd name="T56" fmla="*/ 127 w 398"/>
                <a:gd name="T57" fmla="*/ 326 h 463"/>
                <a:gd name="T58" fmla="*/ 120 w 398"/>
                <a:gd name="T59" fmla="*/ 335 h 463"/>
                <a:gd name="T60" fmla="*/ 111 w 398"/>
                <a:gd name="T61" fmla="*/ 321 h 463"/>
                <a:gd name="T62" fmla="*/ 103 w 398"/>
                <a:gd name="T63" fmla="*/ 356 h 463"/>
                <a:gd name="T64" fmla="*/ 89 w 398"/>
                <a:gd name="T65" fmla="*/ 348 h 463"/>
                <a:gd name="T66" fmla="*/ 81 w 398"/>
                <a:gd name="T67" fmla="*/ 382 h 463"/>
                <a:gd name="T68" fmla="*/ 82 w 398"/>
                <a:gd name="T69" fmla="*/ 357 h 463"/>
                <a:gd name="T70" fmla="*/ 87 w 398"/>
                <a:gd name="T71" fmla="*/ 376 h 463"/>
                <a:gd name="T72" fmla="*/ 75 w 398"/>
                <a:gd name="T73" fmla="*/ 365 h 463"/>
                <a:gd name="T74" fmla="*/ 52 w 398"/>
                <a:gd name="T75" fmla="*/ 366 h 463"/>
                <a:gd name="T76" fmla="*/ 73 w 398"/>
                <a:gd name="T77" fmla="*/ 388 h 463"/>
                <a:gd name="T78" fmla="*/ 39 w 398"/>
                <a:gd name="T79" fmla="*/ 431 h 463"/>
                <a:gd name="T80" fmla="*/ 304 w 398"/>
                <a:gd name="T81" fmla="*/ 119 h 463"/>
                <a:gd name="T82" fmla="*/ 305 w 398"/>
                <a:gd name="T83" fmla="*/ 82 h 463"/>
                <a:gd name="T84" fmla="*/ 304 w 398"/>
                <a:gd name="T85" fmla="*/ 85 h 463"/>
                <a:gd name="T86" fmla="*/ 319 w 398"/>
                <a:gd name="T87" fmla="*/ 93 h 463"/>
                <a:gd name="T88" fmla="*/ 339 w 398"/>
                <a:gd name="T89" fmla="*/ 111 h 463"/>
                <a:gd name="T90" fmla="*/ 281 w 398"/>
                <a:gd name="T91" fmla="*/ 75 h 463"/>
                <a:gd name="T92" fmla="*/ 354 w 398"/>
                <a:gd name="T93" fmla="*/ 101 h 463"/>
                <a:gd name="T94" fmla="*/ 336 w 398"/>
                <a:gd name="T95" fmla="*/ 63 h 463"/>
                <a:gd name="T96" fmla="*/ 351 w 398"/>
                <a:gd name="T97" fmla="*/ 48 h 463"/>
                <a:gd name="T98" fmla="*/ 325 w 398"/>
                <a:gd name="T99" fmla="*/ 30 h 463"/>
                <a:gd name="T100" fmla="*/ 373 w 398"/>
                <a:gd name="T101" fmla="*/ 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8" h="463">
                  <a:moveTo>
                    <a:pt x="345" y="0"/>
                  </a:moveTo>
                  <a:cubicBezTo>
                    <a:pt x="344" y="0"/>
                    <a:pt x="343" y="0"/>
                    <a:pt x="342" y="0"/>
                  </a:cubicBezTo>
                  <a:cubicBezTo>
                    <a:pt x="341" y="0"/>
                    <a:pt x="341" y="1"/>
                    <a:pt x="341" y="1"/>
                  </a:cubicBezTo>
                  <a:cubicBezTo>
                    <a:pt x="336" y="5"/>
                    <a:pt x="333" y="11"/>
                    <a:pt x="329" y="16"/>
                  </a:cubicBezTo>
                  <a:cubicBezTo>
                    <a:pt x="327" y="20"/>
                    <a:pt x="321" y="25"/>
                    <a:pt x="322" y="29"/>
                  </a:cubicBezTo>
                  <a:cubicBezTo>
                    <a:pt x="322" y="29"/>
                    <a:pt x="322" y="29"/>
                    <a:pt x="322" y="30"/>
                  </a:cubicBezTo>
                  <a:cubicBezTo>
                    <a:pt x="313" y="29"/>
                    <a:pt x="304" y="32"/>
                    <a:pt x="303" y="44"/>
                  </a:cubicBezTo>
                  <a:cubicBezTo>
                    <a:pt x="303" y="44"/>
                    <a:pt x="303" y="44"/>
                    <a:pt x="303" y="44"/>
                  </a:cubicBezTo>
                  <a:cubicBezTo>
                    <a:pt x="297" y="45"/>
                    <a:pt x="292" y="48"/>
                    <a:pt x="289" y="56"/>
                  </a:cubicBezTo>
                  <a:cubicBezTo>
                    <a:pt x="289" y="56"/>
                    <a:pt x="289" y="56"/>
                    <a:pt x="289" y="56"/>
                  </a:cubicBezTo>
                  <a:cubicBezTo>
                    <a:pt x="280" y="60"/>
                    <a:pt x="275" y="68"/>
                    <a:pt x="277" y="78"/>
                  </a:cubicBezTo>
                  <a:cubicBezTo>
                    <a:pt x="277" y="79"/>
                    <a:pt x="277" y="79"/>
                    <a:pt x="277" y="79"/>
                  </a:cubicBezTo>
                  <a:cubicBezTo>
                    <a:pt x="236" y="121"/>
                    <a:pt x="197" y="166"/>
                    <a:pt x="160" y="212"/>
                  </a:cubicBezTo>
                  <a:cubicBezTo>
                    <a:pt x="142" y="235"/>
                    <a:pt x="123" y="258"/>
                    <a:pt x="105" y="281"/>
                  </a:cubicBezTo>
                  <a:cubicBezTo>
                    <a:pt x="87" y="305"/>
                    <a:pt x="65" y="330"/>
                    <a:pt x="51" y="357"/>
                  </a:cubicBezTo>
                  <a:cubicBezTo>
                    <a:pt x="50" y="358"/>
                    <a:pt x="50" y="359"/>
                    <a:pt x="49" y="361"/>
                  </a:cubicBezTo>
                  <a:cubicBezTo>
                    <a:pt x="49" y="361"/>
                    <a:pt x="49" y="361"/>
                    <a:pt x="49" y="361"/>
                  </a:cubicBezTo>
                  <a:cubicBezTo>
                    <a:pt x="47" y="361"/>
                    <a:pt x="47" y="362"/>
                    <a:pt x="47" y="363"/>
                  </a:cubicBezTo>
                  <a:cubicBezTo>
                    <a:pt x="28" y="393"/>
                    <a:pt x="14" y="427"/>
                    <a:pt x="1" y="459"/>
                  </a:cubicBezTo>
                  <a:cubicBezTo>
                    <a:pt x="0" y="461"/>
                    <a:pt x="4" y="463"/>
                    <a:pt x="6" y="462"/>
                  </a:cubicBezTo>
                  <a:cubicBezTo>
                    <a:pt x="21" y="451"/>
                    <a:pt x="36" y="440"/>
                    <a:pt x="52" y="431"/>
                  </a:cubicBezTo>
                  <a:cubicBezTo>
                    <a:pt x="67" y="421"/>
                    <a:pt x="85" y="412"/>
                    <a:pt x="99" y="402"/>
                  </a:cubicBezTo>
                  <a:cubicBezTo>
                    <a:pt x="100" y="401"/>
                    <a:pt x="100" y="400"/>
                    <a:pt x="100" y="399"/>
                  </a:cubicBezTo>
                  <a:cubicBezTo>
                    <a:pt x="123" y="378"/>
                    <a:pt x="142" y="354"/>
                    <a:pt x="162" y="331"/>
                  </a:cubicBezTo>
                  <a:cubicBezTo>
                    <a:pt x="183" y="307"/>
                    <a:pt x="203" y="283"/>
                    <a:pt x="224" y="258"/>
                  </a:cubicBezTo>
                  <a:cubicBezTo>
                    <a:pt x="260" y="214"/>
                    <a:pt x="295" y="170"/>
                    <a:pt x="329" y="125"/>
                  </a:cubicBezTo>
                  <a:cubicBezTo>
                    <a:pt x="339" y="128"/>
                    <a:pt x="352" y="124"/>
                    <a:pt x="354" y="112"/>
                  </a:cubicBezTo>
                  <a:cubicBezTo>
                    <a:pt x="354" y="110"/>
                    <a:pt x="355" y="108"/>
                    <a:pt x="354" y="106"/>
                  </a:cubicBezTo>
                  <a:cubicBezTo>
                    <a:pt x="354" y="106"/>
                    <a:pt x="354" y="106"/>
                    <a:pt x="354" y="106"/>
                  </a:cubicBezTo>
                  <a:cubicBezTo>
                    <a:pt x="362" y="105"/>
                    <a:pt x="366" y="101"/>
                    <a:pt x="366" y="97"/>
                  </a:cubicBezTo>
                  <a:cubicBezTo>
                    <a:pt x="366" y="97"/>
                    <a:pt x="366" y="97"/>
                    <a:pt x="366" y="97"/>
                  </a:cubicBezTo>
                  <a:cubicBezTo>
                    <a:pt x="384" y="93"/>
                    <a:pt x="382" y="80"/>
                    <a:pt x="376" y="67"/>
                  </a:cubicBezTo>
                  <a:cubicBezTo>
                    <a:pt x="383" y="60"/>
                    <a:pt x="390" y="51"/>
                    <a:pt x="395" y="43"/>
                  </a:cubicBezTo>
                  <a:cubicBezTo>
                    <a:pt x="395" y="42"/>
                    <a:pt x="395" y="42"/>
                    <a:pt x="395" y="41"/>
                  </a:cubicBezTo>
                  <a:cubicBezTo>
                    <a:pt x="397" y="41"/>
                    <a:pt x="398" y="39"/>
                    <a:pt x="398" y="37"/>
                  </a:cubicBezTo>
                  <a:cubicBezTo>
                    <a:pt x="394" y="14"/>
                    <a:pt x="365" y="2"/>
                    <a:pt x="345" y="0"/>
                  </a:cubicBezTo>
                  <a:close/>
                  <a:moveTo>
                    <a:pt x="56" y="357"/>
                  </a:moveTo>
                  <a:cubicBezTo>
                    <a:pt x="73" y="338"/>
                    <a:pt x="88" y="314"/>
                    <a:pt x="103" y="293"/>
                  </a:cubicBezTo>
                  <a:cubicBezTo>
                    <a:pt x="124" y="266"/>
                    <a:pt x="145" y="240"/>
                    <a:pt x="166" y="214"/>
                  </a:cubicBezTo>
                  <a:cubicBezTo>
                    <a:pt x="206" y="165"/>
                    <a:pt x="249" y="119"/>
                    <a:pt x="291" y="73"/>
                  </a:cubicBezTo>
                  <a:cubicBezTo>
                    <a:pt x="295" y="75"/>
                    <a:pt x="299" y="77"/>
                    <a:pt x="302" y="80"/>
                  </a:cubicBezTo>
                  <a:cubicBezTo>
                    <a:pt x="302" y="80"/>
                    <a:pt x="302" y="80"/>
                    <a:pt x="301" y="80"/>
                  </a:cubicBezTo>
                  <a:cubicBezTo>
                    <a:pt x="259" y="129"/>
                    <a:pt x="218" y="179"/>
                    <a:pt x="178" y="229"/>
                  </a:cubicBezTo>
                  <a:cubicBezTo>
                    <a:pt x="140" y="275"/>
                    <a:pt x="100" y="322"/>
                    <a:pt x="66" y="371"/>
                  </a:cubicBezTo>
                  <a:cubicBezTo>
                    <a:pt x="65" y="369"/>
                    <a:pt x="63" y="366"/>
                    <a:pt x="61" y="364"/>
                  </a:cubicBezTo>
                  <a:cubicBezTo>
                    <a:pt x="60" y="362"/>
                    <a:pt x="57" y="361"/>
                    <a:pt x="54" y="360"/>
                  </a:cubicBezTo>
                  <a:cubicBezTo>
                    <a:pt x="55" y="359"/>
                    <a:pt x="55" y="358"/>
                    <a:pt x="56" y="357"/>
                  </a:cubicBezTo>
                  <a:close/>
                  <a:moveTo>
                    <a:pt x="295" y="108"/>
                  </a:moveTo>
                  <a:cubicBezTo>
                    <a:pt x="295" y="104"/>
                    <a:pt x="295" y="100"/>
                    <a:pt x="295" y="96"/>
                  </a:cubicBezTo>
                  <a:cubicBezTo>
                    <a:pt x="297" y="93"/>
                    <a:pt x="299" y="90"/>
                    <a:pt x="301" y="88"/>
                  </a:cubicBezTo>
                  <a:cubicBezTo>
                    <a:pt x="302" y="96"/>
                    <a:pt x="302" y="105"/>
                    <a:pt x="302" y="113"/>
                  </a:cubicBezTo>
                  <a:cubicBezTo>
                    <a:pt x="300" y="116"/>
                    <a:pt x="297" y="119"/>
                    <a:pt x="295" y="122"/>
                  </a:cubicBezTo>
                  <a:cubicBezTo>
                    <a:pt x="295" y="117"/>
                    <a:pt x="295" y="113"/>
                    <a:pt x="295" y="108"/>
                  </a:cubicBezTo>
                  <a:close/>
                  <a:moveTo>
                    <a:pt x="285" y="108"/>
                  </a:moveTo>
                  <a:cubicBezTo>
                    <a:pt x="287" y="105"/>
                    <a:pt x="289" y="102"/>
                    <a:pt x="292" y="99"/>
                  </a:cubicBezTo>
                  <a:cubicBezTo>
                    <a:pt x="291" y="107"/>
                    <a:pt x="291" y="116"/>
                    <a:pt x="293" y="123"/>
                  </a:cubicBezTo>
                  <a:cubicBezTo>
                    <a:pt x="293" y="123"/>
                    <a:pt x="293" y="123"/>
                    <a:pt x="294" y="123"/>
                  </a:cubicBezTo>
                  <a:cubicBezTo>
                    <a:pt x="291" y="127"/>
                    <a:pt x="288" y="131"/>
                    <a:pt x="285" y="135"/>
                  </a:cubicBezTo>
                  <a:cubicBezTo>
                    <a:pt x="285" y="126"/>
                    <a:pt x="285" y="117"/>
                    <a:pt x="285" y="108"/>
                  </a:cubicBezTo>
                  <a:close/>
                  <a:moveTo>
                    <a:pt x="274" y="121"/>
                  </a:moveTo>
                  <a:cubicBezTo>
                    <a:pt x="277" y="118"/>
                    <a:pt x="279" y="115"/>
                    <a:pt x="282" y="111"/>
                  </a:cubicBezTo>
                  <a:cubicBezTo>
                    <a:pt x="281" y="120"/>
                    <a:pt x="282" y="129"/>
                    <a:pt x="283" y="137"/>
                  </a:cubicBezTo>
                  <a:cubicBezTo>
                    <a:pt x="279" y="141"/>
                    <a:pt x="276" y="145"/>
                    <a:pt x="273" y="149"/>
                  </a:cubicBezTo>
                  <a:cubicBezTo>
                    <a:pt x="274" y="139"/>
                    <a:pt x="274" y="130"/>
                    <a:pt x="274" y="121"/>
                  </a:cubicBezTo>
                  <a:close/>
                  <a:moveTo>
                    <a:pt x="265" y="132"/>
                  </a:moveTo>
                  <a:cubicBezTo>
                    <a:pt x="267" y="129"/>
                    <a:pt x="269" y="127"/>
                    <a:pt x="271" y="125"/>
                  </a:cubicBezTo>
                  <a:cubicBezTo>
                    <a:pt x="270" y="133"/>
                    <a:pt x="271" y="142"/>
                    <a:pt x="271" y="151"/>
                  </a:cubicBezTo>
                  <a:cubicBezTo>
                    <a:pt x="269" y="154"/>
                    <a:pt x="266" y="157"/>
                    <a:pt x="264" y="160"/>
                  </a:cubicBezTo>
                  <a:cubicBezTo>
                    <a:pt x="264" y="151"/>
                    <a:pt x="265" y="141"/>
                    <a:pt x="265" y="132"/>
                  </a:cubicBezTo>
                  <a:close/>
                  <a:moveTo>
                    <a:pt x="261" y="163"/>
                  </a:moveTo>
                  <a:cubicBezTo>
                    <a:pt x="259" y="166"/>
                    <a:pt x="257" y="169"/>
                    <a:pt x="255" y="171"/>
                  </a:cubicBezTo>
                  <a:cubicBezTo>
                    <a:pt x="255" y="162"/>
                    <a:pt x="255" y="153"/>
                    <a:pt x="255" y="143"/>
                  </a:cubicBezTo>
                  <a:cubicBezTo>
                    <a:pt x="257" y="141"/>
                    <a:pt x="260" y="138"/>
                    <a:pt x="262" y="135"/>
                  </a:cubicBezTo>
                  <a:cubicBezTo>
                    <a:pt x="261" y="145"/>
                    <a:pt x="261" y="154"/>
                    <a:pt x="261" y="163"/>
                  </a:cubicBezTo>
                  <a:close/>
                  <a:moveTo>
                    <a:pt x="253" y="173"/>
                  </a:moveTo>
                  <a:cubicBezTo>
                    <a:pt x="250" y="177"/>
                    <a:pt x="247" y="181"/>
                    <a:pt x="244" y="184"/>
                  </a:cubicBezTo>
                  <a:cubicBezTo>
                    <a:pt x="244" y="175"/>
                    <a:pt x="245" y="165"/>
                    <a:pt x="245" y="156"/>
                  </a:cubicBezTo>
                  <a:cubicBezTo>
                    <a:pt x="247" y="153"/>
                    <a:pt x="250" y="150"/>
                    <a:pt x="253" y="146"/>
                  </a:cubicBezTo>
                  <a:cubicBezTo>
                    <a:pt x="252" y="155"/>
                    <a:pt x="252" y="164"/>
                    <a:pt x="253" y="173"/>
                  </a:cubicBezTo>
                  <a:close/>
                  <a:moveTo>
                    <a:pt x="236" y="167"/>
                  </a:moveTo>
                  <a:cubicBezTo>
                    <a:pt x="238" y="164"/>
                    <a:pt x="240" y="162"/>
                    <a:pt x="241" y="160"/>
                  </a:cubicBezTo>
                  <a:cubicBezTo>
                    <a:pt x="241" y="168"/>
                    <a:pt x="241" y="177"/>
                    <a:pt x="242" y="186"/>
                  </a:cubicBezTo>
                  <a:cubicBezTo>
                    <a:pt x="242" y="186"/>
                    <a:pt x="242" y="186"/>
                    <a:pt x="242" y="186"/>
                  </a:cubicBezTo>
                  <a:cubicBezTo>
                    <a:pt x="240" y="189"/>
                    <a:pt x="238" y="192"/>
                    <a:pt x="236" y="194"/>
                  </a:cubicBezTo>
                  <a:cubicBezTo>
                    <a:pt x="236" y="185"/>
                    <a:pt x="236" y="176"/>
                    <a:pt x="236" y="167"/>
                  </a:cubicBezTo>
                  <a:close/>
                  <a:moveTo>
                    <a:pt x="233" y="197"/>
                  </a:moveTo>
                  <a:cubicBezTo>
                    <a:pt x="230" y="201"/>
                    <a:pt x="228" y="204"/>
                    <a:pt x="225" y="207"/>
                  </a:cubicBezTo>
                  <a:cubicBezTo>
                    <a:pt x="226" y="198"/>
                    <a:pt x="226" y="188"/>
                    <a:pt x="226" y="178"/>
                  </a:cubicBezTo>
                  <a:cubicBezTo>
                    <a:pt x="228" y="175"/>
                    <a:pt x="231" y="173"/>
                    <a:pt x="233" y="170"/>
                  </a:cubicBezTo>
                  <a:cubicBezTo>
                    <a:pt x="232" y="179"/>
                    <a:pt x="233" y="188"/>
                    <a:pt x="233" y="197"/>
                  </a:cubicBezTo>
                  <a:close/>
                  <a:moveTo>
                    <a:pt x="224" y="181"/>
                  </a:moveTo>
                  <a:cubicBezTo>
                    <a:pt x="223" y="191"/>
                    <a:pt x="223" y="200"/>
                    <a:pt x="223" y="210"/>
                  </a:cubicBezTo>
                  <a:cubicBezTo>
                    <a:pt x="221" y="212"/>
                    <a:pt x="218" y="215"/>
                    <a:pt x="216" y="218"/>
                  </a:cubicBezTo>
                  <a:cubicBezTo>
                    <a:pt x="217" y="208"/>
                    <a:pt x="218" y="198"/>
                    <a:pt x="217" y="189"/>
                  </a:cubicBezTo>
                  <a:cubicBezTo>
                    <a:pt x="220" y="186"/>
                    <a:pt x="222" y="184"/>
                    <a:pt x="224" y="181"/>
                  </a:cubicBezTo>
                  <a:close/>
                  <a:moveTo>
                    <a:pt x="208" y="200"/>
                  </a:moveTo>
                  <a:cubicBezTo>
                    <a:pt x="210" y="197"/>
                    <a:pt x="212" y="195"/>
                    <a:pt x="215" y="192"/>
                  </a:cubicBezTo>
                  <a:cubicBezTo>
                    <a:pt x="214" y="201"/>
                    <a:pt x="214" y="211"/>
                    <a:pt x="214" y="220"/>
                  </a:cubicBezTo>
                  <a:cubicBezTo>
                    <a:pt x="212" y="223"/>
                    <a:pt x="210" y="225"/>
                    <a:pt x="208" y="227"/>
                  </a:cubicBezTo>
                  <a:cubicBezTo>
                    <a:pt x="208" y="218"/>
                    <a:pt x="209" y="209"/>
                    <a:pt x="208" y="200"/>
                  </a:cubicBezTo>
                  <a:close/>
                  <a:moveTo>
                    <a:pt x="206" y="230"/>
                  </a:moveTo>
                  <a:cubicBezTo>
                    <a:pt x="203" y="234"/>
                    <a:pt x="200" y="237"/>
                    <a:pt x="197" y="241"/>
                  </a:cubicBezTo>
                  <a:cubicBezTo>
                    <a:pt x="197" y="231"/>
                    <a:pt x="198" y="221"/>
                    <a:pt x="198" y="212"/>
                  </a:cubicBezTo>
                  <a:cubicBezTo>
                    <a:pt x="201" y="209"/>
                    <a:pt x="203" y="206"/>
                    <a:pt x="205" y="203"/>
                  </a:cubicBezTo>
                  <a:cubicBezTo>
                    <a:pt x="205" y="212"/>
                    <a:pt x="205" y="221"/>
                    <a:pt x="206" y="230"/>
                  </a:cubicBezTo>
                  <a:close/>
                  <a:moveTo>
                    <a:pt x="196" y="215"/>
                  </a:moveTo>
                  <a:cubicBezTo>
                    <a:pt x="195" y="224"/>
                    <a:pt x="195" y="234"/>
                    <a:pt x="195" y="244"/>
                  </a:cubicBezTo>
                  <a:cubicBezTo>
                    <a:pt x="193" y="246"/>
                    <a:pt x="190" y="249"/>
                    <a:pt x="188" y="251"/>
                  </a:cubicBezTo>
                  <a:cubicBezTo>
                    <a:pt x="189" y="247"/>
                    <a:pt x="189" y="243"/>
                    <a:pt x="189" y="239"/>
                  </a:cubicBezTo>
                  <a:cubicBezTo>
                    <a:pt x="189" y="233"/>
                    <a:pt x="190" y="228"/>
                    <a:pt x="190" y="222"/>
                  </a:cubicBezTo>
                  <a:cubicBezTo>
                    <a:pt x="192" y="220"/>
                    <a:pt x="194" y="217"/>
                    <a:pt x="196" y="215"/>
                  </a:cubicBezTo>
                  <a:close/>
                  <a:moveTo>
                    <a:pt x="186" y="254"/>
                  </a:moveTo>
                  <a:cubicBezTo>
                    <a:pt x="184" y="257"/>
                    <a:pt x="181" y="260"/>
                    <a:pt x="178" y="263"/>
                  </a:cubicBezTo>
                  <a:cubicBezTo>
                    <a:pt x="179" y="254"/>
                    <a:pt x="180" y="244"/>
                    <a:pt x="180" y="234"/>
                  </a:cubicBezTo>
                  <a:cubicBezTo>
                    <a:pt x="181" y="233"/>
                    <a:pt x="182" y="231"/>
                    <a:pt x="183" y="230"/>
                  </a:cubicBezTo>
                  <a:cubicBezTo>
                    <a:pt x="185" y="228"/>
                    <a:pt x="186" y="227"/>
                    <a:pt x="187" y="225"/>
                  </a:cubicBezTo>
                  <a:cubicBezTo>
                    <a:pt x="187" y="230"/>
                    <a:pt x="187" y="234"/>
                    <a:pt x="187" y="239"/>
                  </a:cubicBezTo>
                  <a:cubicBezTo>
                    <a:pt x="186" y="244"/>
                    <a:pt x="186" y="249"/>
                    <a:pt x="186" y="254"/>
                  </a:cubicBezTo>
                  <a:close/>
                  <a:moveTo>
                    <a:pt x="160" y="260"/>
                  </a:moveTo>
                  <a:cubicBezTo>
                    <a:pt x="162" y="256"/>
                    <a:pt x="165" y="252"/>
                    <a:pt x="168" y="249"/>
                  </a:cubicBezTo>
                  <a:cubicBezTo>
                    <a:pt x="167" y="259"/>
                    <a:pt x="166" y="269"/>
                    <a:pt x="165" y="279"/>
                  </a:cubicBezTo>
                  <a:cubicBezTo>
                    <a:pt x="163" y="282"/>
                    <a:pt x="161" y="285"/>
                    <a:pt x="158" y="287"/>
                  </a:cubicBezTo>
                  <a:cubicBezTo>
                    <a:pt x="160" y="278"/>
                    <a:pt x="161" y="268"/>
                    <a:pt x="160" y="260"/>
                  </a:cubicBezTo>
                  <a:close/>
                  <a:moveTo>
                    <a:pt x="171" y="245"/>
                  </a:moveTo>
                  <a:cubicBezTo>
                    <a:pt x="173" y="242"/>
                    <a:pt x="175" y="240"/>
                    <a:pt x="178" y="237"/>
                  </a:cubicBezTo>
                  <a:cubicBezTo>
                    <a:pt x="176" y="247"/>
                    <a:pt x="176" y="256"/>
                    <a:pt x="176" y="266"/>
                  </a:cubicBezTo>
                  <a:cubicBezTo>
                    <a:pt x="173" y="269"/>
                    <a:pt x="171" y="273"/>
                    <a:pt x="168" y="276"/>
                  </a:cubicBezTo>
                  <a:cubicBezTo>
                    <a:pt x="169" y="266"/>
                    <a:pt x="171" y="255"/>
                    <a:pt x="171" y="245"/>
                  </a:cubicBezTo>
                  <a:close/>
                  <a:moveTo>
                    <a:pt x="150" y="272"/>
                  </a:moveTo>
                  <a:cubicBezTo>
                    <a:pt x="152" y="269"/>
                    <a:pt x="155" y="266"/>
                    <a:pt x="157" y="262"/>
                  </a:cubicBezTo>
                  <a:cubicBezTo>
                    <a:pt x="156" y="272"/>
                    <a:pt x="156" y="281"/>
                    <a:pt x="156" y="291"/>
                  </a:cubicBezTo>
                  <a:cubicBezTo>
                    <a:pt x="153" y="294"/>
                    <a:pt x="151" y="297"/>
                    <a:pt x="148" y="299"/>
                  </a:cubicBezTo>
                  <a:cubicBezTo>
                    <a:pt x="149" y="290"/>
                    <a:pt x="150" y="281"/>
                    <a:pt x="150" y="272"/>
                  </a:cubicBezTo>
                  <a:close/>
                  <a:moveTo>
                    <a:pt x="147" y="302"/>
                  </a:moveTo>
                  <a:cubicBezTo>
                    <a:pt x="144" y="304"/>
                    <a:pt x="142" y="307"/>
                    <a:pt x="140" y="309"/>
                  </a:cubicBezTo>
                  <a:cubicBezTo>
                    <a:pt x="141" y="301"/>
                    <a:pt x="142" y="292"/>
                    <a:pt x="141" y="284"/>
                  </a:cubicBezTo>
                  <a:cubicBezTo>
                    <a:pt x="141" y="284"/>
                    <a:pt x="141" y="284"/>
                    <a:pt x="141" y="283"/>
                  </a:cubicBezTo>
                  <a:cubicBezTo>
                    <a:pt x="143" y="281"/>
                    <a:pt x="145" y="278"/>
                    <a:pt x="147" y="275"/>
                  </a:cubicBezTo>
                  <a:cubicBezTo>
                    <a:pt x="146" y="284"/>
                    <a:pt x="146" y="293"/>
                    <a:pt x="147" y="302"/>
                  </a:cubicBezTo>
                  <a:close/>
                  <a:moveTo>
                    <a:pt x="138" y="312"/>
                  </a:moveTo>
                  <a:cubicBezTo>
                    <a:pt x="135" y="316"/>
                    <a:pt x="132" y="320"/>
                    <a:pt x="129" y="324"/>
                  </a:cubicBezTo>
                  <a:cubicBezTo>
                    <a:pt x="129" y="315"/>
                    <a:pt x="131" y="305"/>
                    <a:pt x="131" y="296"/>
                  </a:cubicBezTo>
                  <a:cubicBezTo>
                    <a:pt x="133" y="293"/>
                    <a:pt x="136" y="289"/>
                    <a:pt x="139" y="286"/>
                  </a:cubicBezTo>
                  <a:cubicBezTo>
                    <a:pt x="138" y="294"/>
                    <a:pt x="138" y="303"/>
                    <a:pt x="138" y="312"/>
                  </a:cubicBezTo>
                  <a:close/>
                  <a:moveTo>
                    <a:pt x="127" y="326"/>
                  </a:moveTo>
                  <a:cubicBezTo>
                    <a:pt x="125" y="328"/>
                    <a:pt x="123" y="331"/>
                    <a:pt x="121" y="333"/>
                  </a:cubicBezTo>
                  <a:cubicBezTo>
                    <a:pt x="121" y="325"/>
                    <a:pt x="122" y="316"/>
                    <a:pt x="122" y="308"/>
                  </a:cubicBezTo>
                  <a:cubicBezTo>
                    <a:pt x="124" y="305"/>
                    <a:pt x="126" y="302"/>
                    <a:pt x="128" y="299"/>
                  </a:cubicBezTo>
                  <a:cubicBezTo>
                    <a:pt x="127" y="308"/>
                    <a:pt x="127" y="317"/>
                    <a:pt x="127" y="326"/>
                  </a:cubicBezTo>
                  <a:close/>
                  <a:moveTo>
                    <a:pt x="120" y="335"/>
                  </a:moveTo>
                  <a:cubicBezTo>
                    <a:pt x="117" y="338"/>
                    <a:pt x="114" y="341"/>
                    <a:pt x="112" y="345"/>
                  </a:cubicBezTo>
                  <a:cubicBezTo>
                    <a:pt x="113" y="336"/>
                    <a:pt x="113" y="327"/>
                    <a:pt x="113" y="319"/>
                  </a:cubicBezTo>
                  <a:cubicBezTo>
                    <a:pt x="115" y="316"/>
                    <a:pt x="118" y="313"/>
                    <a:pt x="120" y="310"/>
                  </a:cubicBezTo>
                  <a:cubicBezTo>
                    <a:pt x="119" y="318"/>
                    <a:pt x="119" y="327"/>
                    <a:pt x="120" y="335"/>
                  </a:cubicBezTo>
                  <a:close/>
                  <a:moveTo>
                    <a:pt x="111" y="321"/>
                  </a:moveTo>
                  <a:cubicBezTo>
                    <a:pt x="110" y="329"/>
                    <a:pt x="110" y="338"/>
                    <a:pt x="110" y="347"/>
                  </a:cubicBezTo>
                  <a:cubicBezTo>
                    <a:pt x="108" y="349"/>
                    <a:pt x="106" y="352"/>
                    <a:pt x="104" y="354"/>
                  </a:cubicBezTo>
                  <a:cubicBezTo>
                    <a:pt x="104" y="346"/>
                    <a:pt x="105" y="337"/>
                    <a:pt x="105" y="329"/>
                  </a:cubicBezTo>
                  <a:cubicBezTo>
                    <a:pt x="107" y="326"/>
                    <a:pt x="109" y="324"/>
                    <a:pt x="111" y="321"/>
                  </a:cubicBezTo>
                  <a:close/>
                  <a:moveTo>
                    <a:pt x="103" y="356"/>
                  </a:moveTo>
                  <a:cubicBezTo>
                    <a:pt x="100" y="359"/>
                    <a:pt x="98" y="362"/>
                    <a:pt x="95" y="365"/>
                  </a:cubicBezTo>
                  <a:cubicBezTo>
                    <a:pt x="96" y="356"/>
                    <a:pt x="97" y="348"/>
                    <a:pt x="97" y="339"/>
                  </a:cubicBezTo>
                  <a:cubicBezTo>
                    <a:pt x="99" y="337"/>
                    <a:pt x="101" y="334"/>
                    <a:pt x="103" y="332"/>
                  </a:cubicBezTo>
                  <a:cubicBezTo>
                    <a:pt x="102" y="340"/>
                    <a:pt x="102" y="348"/>
                    <a:pt x="103" y="356"/>
                  </a:cubicBezTo>
                  <a:close/>
                  <a:moveTo>
                    <a:pt x="89" y="348"/>
                  </a:moveTo>
                  <a:cubicBezTo>
                    <a:pt x="91" y="346"/>
                    <a:pt x="93" y="344"/>
                    <a:pt x="95" y="341"/>
                  </a:cubicBezTo>
                  <a:cubicBezTo>
                    <a:pt x="94" y="350"/>
                    <a:pt x="94" y="358"/>
                    <a:pt x="94" y="367"/>
                  </a:cubicBezTo>
                  <a:cubicBezTo>
                    <a:pt x="92" y="369"/>
                    <a:pt x="90" y="372"/>
                    <a:pt x="88" y="374"/>
                  </a:cubicBezTo>
                  <a:cubicBezTo>
                    <a:pt x="89" y="365"/>
                    <a:pt x="90" y="357"/>
                    <a:pt x="89" y="348"/>
                  </a:cubicBezTo>
                  <a:close/>
                  <a:moveTo>
                    <a:pt x="81" y="382"/>
                  </a:moveTo>
                  <a:cubicBezTo>
                    <a:pt x="81" y="383"/>
                    <a:pt x="81" y="383"/>
                    <a:pt x="81" y="383"/>
                  </a:cubicBezTo>
                  <a:cubicBezTo>
                    <a:pt x="81" y="384"/>
                    <a:pt x="80" y="384"/>
                    <a:pt x="80" y="385"/>
                  </a:cubicBezTo>
                  <a:cubicBezTo>
                    <a:pt x="80" y="382"/>
                    <a:pt x="78" y="379"/>
                    <a:pt x="76" y="377"/>
                  </a:cubicBezTo>
                  <a:cubicBezTo>
                    <a:pt x="76" y="373"/>
                    <a:pt x="77" y="368"/>
                    <a:pt x="77" y="363"/>
                  </a:cubicBezTo>
                  <a:cubicBezTo>
                    <a:pt x="78" y="361"/>
                    <a:pt x="80" y="359"/>
                    <a:pt x="82" y="357"/>
                  </a:cubicBezTo>
                  <a:cubicBezTo>
                    <a:pt x="81" y="365"/>
                    <a:pt x="80" y="374"/>
                    <a:pt x="81" y="382"/>
                  </a:cubicBezTo>
                  <a:close/>
                  <a:moveTo>
                    <a:pt x="84" y="355"/>
                  </a:moveTo>
                  <a:cubicBezTo>
                    <a:pt x="84" y="355"/>
                    <a:pt x="84" y="355"/>
                    <a:pt x="84" y="354"/>
                  </a:cubicBezTo>
                  <a:cubicBezTo>
                    <a:pt x="85" y="353"/>
                    <a:pt x="87" y="351"/>
                    <a:pt x="88" y="350"/>
                  </a:cubicBezTo>
                  <a:cubicBezTo>
                    <a:pt x="87" y="359"/>
                    <a:pt x="87" y="367"/>
                    <a:pt x="87" y="376"/>
                  </a:cubicBezTo>
                  <a:cubicBezTo>
                    <a:pt x="85" y="378"/>
                    <a:pt x="84" y="380"/>
                    <a:pt x="82" y="382"/>
                  </a:cubicBezTo>
                  <a:cubicBezTo>
                    <a:pt x="82" y="373"/>
                    <a:pt x="83" y="364"/>
                    <a:pt x="84" y="355"/>
                  </a:cubicBezTo>
                  <a:close/>
                  <a:moveTo>
                    <a:pt x="75" y="376"/>
                  </a:moveTo>
                  <a:cubicBezTo>
                    <a:pt x="72" y="374"/>
                    <a:pt x="70" y="374"/>
                    <a:pt x="67" y="374"/>
                  </a:cubicBezTo>
                  <a:cubicBezTo>
                    <a:pt x="70" y="371"/>
                    <a:pt x="72" y="368"/>
                    <a:pt x="75" y="365"/>
                  </a:cubicBezTo>
                  <a:cubicBezTo>
                    <a:pt x="75" y="368"/>
                    <a:pt x="74" y="372"/>
                    <a:pt x="75" y="376"/>
                  </a:cubicBezTo>
                  <a:close/>
                  <a:moveTo>
                    <a:pt x="39" y="431"/>
                  </a:moveTo>
                  <a:cubicBezTo>
                    <a:pt x="38" y="429"/>
                    <a:pt x="35" y="426"/>
                    <a:pt x="32" y="425"/>
                  </a:cubicBezTo>
                  <a:cubicBezTo>
                    <a:pt x="30" y="424"/>
                    <a:pt x="27" y="423"/>
                    <a:pt x="24" y="423"/>
                  </a:cubicBezTo>
                  <a:cubicBezTo>
                    <a:pt x="34" y="404"/>
                    <a:pt x="43" y="385"/>
                    <a:pt x="52" y="366"/>
                  </a:cubicBezTo>
                  <a:cubicBezTo>
                    <a:pt x="54" y="367"/>
                    <a:pt x="56" y="367"/>
                    <a:pt x="57" y="369"/>
                  </a:cubicBezTo>
                  <a:cubicBezTo>
                    <a:pt x="59" y="371"/>
                    <a:pt x="59" y="374"/>
                    <a:pt x="61" y="377"/>
                  </a:cubicBezTo>
                  <a:cubicBezTo>
                    <a:pt x="61" y="377"/>
                    <a:pt x="61" y="377"/>
                    <a:pt x="61" y="377"/>
                  </a:cubicBezTo>
                  <a:cubicBezTo>
                    <a:pt x="60" y="378"/>
                    <a:pt x="62" y="380"/>
                    <a:pt x="63" y="380"/>
                  </a:cubicBezTo>
                  <a:cubicBezTo>
                    <a:pt x="69" y="378"/>
                    <a:pt x="75" y="381"/>
                    <a:pt x="73" y="388"/>
                  </a:cubicBezTo>
                  <a:cubicBezTo>
                    <a:pt x="72" y="389"/>
                    <a:pt x="73" y="390"/>
                    <a:pt x="74" y="391"/>
                  </a:cubicBezTo>
                  <a:cubicBezTo>
                    <a:pt x="74" y="392"/>
                    <a:pt x="75" y="394"/>
                    <a:pt x="77" y="393"/>
                  </a:cubicBezTo>
                  <a:cubicBezTo>
                    <a:pt x="80" y="393"/>
                    <a:pt x="84" y="393"/>
                    <a:pt x="87" y="394"/>
                  </a:cubicBezTo>
                  <a:cubicBezTo>
                    <a:pt x="90" y="396"/>
                    <a:pt x="92" y="398"/>
                    <a:pt x="94" y="400"/>
                  </a:cubicBezTo>
                  <a:cubicBezTo>
                    <a:pt x="75" y="408"/>
                    <a:pt x="57" y="419"/>
                    <a:pt x="39" y="431"/>
                  </a:cubicBezTo>
                  <a:close/>
                  <a:moveTo>
                    <a:pt x="213" y="260"/>
                  </a:moveTo>
                  <a:cubicBezTo>
                    <a:pt x="176" y="305"/>
                    <a:pt x="134" y="348"/>
                    <a:pt x="99" y="395"/>
                  </a:cubicBezTo>
                  <a:cubicBezTo>
                    <a:pt x="96" y="390"/>
                    <a:pt x="89" y="387"/>
                    <a:pt x="83" y="387"/>
                  </a:cubicBezTo>
                  <a:cubicBezTo>
                    <a:pt x="159" y="300"/>
                    <a:pt x="229" y="208"/>
                    <a:pt x="304" y="120"/>
                  </a:cubicBezTo>
                  <a:cubicBezTo>
                    <a:pt x="304" y="120"/>
                    <a:pt x="304" y="120"/>
                    <a:pt x="304" y="119"/>
                  </a:cubicBezTo>
                  <a:cubicBezTo>
                    <a:pt x="310" y="112"/>
                    <a:pt x="316" y="105"/>
                    <a:pt x="322" y="98"/>
                  </a:cubicBezTo>
                  <a:cubicBezTo>
                    <a:pt x="323" y="98"/>
                    <a:pt x="323" y="97"/>
                    <a:pt x="323" y="97"/>
                  </a:cubicBezTo>
                  <a:cubicBezTo>
                    <a:pt x="326" y="101"/>
                    <a:pt x="329" y="104"/>
                    <a:pt x="332" y="108"/>
                  </a:cubicBezTo>
                  <a:cubicBezTo>
                    <a:pt x="294" y="159"/>
                    <a:pt x="254" y="210"/>
                    <a:pt x="213" y="260"/>
                  </a:cubicBezTo>
                  <a:close/>
                  <a:moveTo>
                    <a:pt x="305" y="82"/>
                  </a:moveTo>
                  <a:cubicBezTo>
                    <a:pt x="307" y="83"/>
                    <a:pt x="309" y="84"/>
                    <a:pt x="310" y="85"/>
                  </a:cubicBezTo>
                  <a:cubicBezTo>
                    <a:pt x="310" y="86"/>
                    <a:pt x="310" y="86"/>
                    <a:pt x="310" y="86"/>
                  </a:cubicBezTo>
                  <a:cubicBezTo>
                    <a:pt x="309" y="92"/>
                    <a:pt x="310" y="97"/>
                    <a:pt x="310" y="103"/>
                  </a:cubicBezTo>
                  <a:cubicBezTo>
                    <a:pt x="308" y="105"/>
                    <a:pt x="307" y="107"/>
                    <a:pt x="305" y="109"/>
                  </a:cubicBezTo>
                  <a:cubicBezTo>
                    <a:pt x="305" y="101"/>
                    <a:pt x="305" y="93"/>
                    <a:pt x="304" y="85"/>
                  </a:cubicBezTo>
                  <a:cubicBezTo>
                    <a:pt x="304" y="85"/>
                    <a:pt x="304" y="84"/>
                    <a:pt x="305" y="84"/>
                  </a:cubicBezTo>
                  <a:cubicBezTo>
                    <a:pt x="305" y="83"/>
                    <a:pt x="305" y="82"/>
                    <a:pt x="305" y="82"/>
                  </a:cubicBezTo>
                  <a:close/>
                  <a:moveTo>
                    <a:pt x="312" y="87"/>
                  </a:moveTo>
                  <a:cubicBezTo>
                    <a:pt x="313" y="88"/>
                    <a:pt x="314" y="88"/>
                    <a:pt x="315" y="89"/>
                  </a:cubicBezTo>
                  <a:cubicBezTo>
                    <a:pt x="316" y="90"/>
                    <a:pt x="317" y="91"/>
                    <a:pt x="319" y="93"/>
                  </a:cubicBezTo>
                  <a:cubicBezTo>
                    <a:pt x="318" y="93"/>
                    <a:pt x="318" y="93"/>
                    <a:pt x="318" y="93"/>
                  </a:cubicBezTo>
                  <a:cubicBezTo>
                    <a:pt x="316" y="96"/>
                    <a:pt x="314" y="98"/>
                    <a:pt x="312" y="100"/>
                  </a:cubicBezTo>
                  <a:cubicBezTo>
                    <a:pt x="313" y="96"/>
                    <a:pt x="313" y="91"/>
                    <a:pt x="312" y="87"/>
                  </a:cubicBezTo>
                  <a:close/>
                  <a:moveTo>
                    <a:pt x="335" y="117"/>
                  </a:moveTo>
                  <a:cubicBezTo>
                    <a:pt x="336" y="115"/>
                    <a:pt x="338" y="113"/>
                    <a:pt x="339" y="111"/>
                  </a:cubicBezTo>
                  <a:cubicBezTo>
                    <a:pt x="340" y="110"/>
                    <a:pt x="340" y="110"/>
                    <a:pt x="340" y="110"/>
                  </a:cubicBezTo>
                  <a:cubicBezTo>
                    <a:pt x="340" y="109"/>
                    <a:pt x="340" y="108"/>
                    <a:pt x="340" y="107"/>
                  </a:cubicBezTo>
                  <a:cubicBezTo>
                    <a:pt x="329" y="92"/>
                    <a:pt x="311" y="73"/>
                    <a:pt x="292" y="69"/>
                  </a:cubicBezTo>
                  <a:cubicBezTo>
                    <a:pt x="291" y="67"/>
                    <a:pt x="290" y="67"/>
                    <a:pt x="288" y="68"/>
                  </a:cubicBezTo>
                  <a:cubicBezTo>
                    <a:pt x="286" y="70"/>
                    <a:pt x="283" y="73"/>
                    <a:pt x="281" y="75"/>
                  </a:cubicBezTo>
                  <a:cubicBezTo>
                    <a:pt x="286" y="47"/>
                    <a:pt x="315" y="67"/>
                    <a:pt x="327" y="77"/>
                  </a:cubicBezTo>
                  <a:cubicBezTo>
                    <a:pt x="330" y="81"/>
                    <a:pt x="334" y="84"/>
                    <a:pt x="337" y="87"/>
                  </a:cubicBezTo>
                  <a:cubicBezTo>
                    <a:pt x="340" y="90"/>
                    <a:pt x="343" y="94"/>
                    <a:pt x="345" y="98"/>
                  </a:cubicBezTo>
                  <a:cubicBezTo>
                    <a:pt x="351" y="106"/>
                    <a:pt x="348" y="113"/>
                    <a:pt x="335" y="117"/>
                  </a:cubicBezTo>
                  <a:close/>
                  <a:moveTo>
                    <a:pt x="354" y="101"/>
                  </a:moveTo>
                  <a:cubicBezTo>
                    <a:pt x="354" y="101"/>
                    <a:pt x="354" y="101"/>
                    <a:pt x="353" y="101"/>
                  </a:cubicBezTo>
                  <a:cubicBezTo>
                    <a:pt x="350" y="91"/>
                    <a:pt x="340" y="81"/>
                    <a:pt x="333" y="75"/>
                  </a:cubicBezTo>
                  <a:cubicBezTo>
                    <a:pt x="322" y="65"/>
                    <a:pt x="310" y="53"/>
                    <a:pt x="294" y="55"/>
                  </a:cubicBezTo>
                  <a:cubicBezTo>
                    <a:pt x="294" y="55"/>
                    <a:pt x="294" y="55"/>
                    <a:pt x="294" y="55"/>
                  </a:cubicBezTo>
                  <a:cubicBezTo>
                    <a:pt x="306" y="43"/>
                    <a:pt x="325" y="55"/>
                    <a:pt x="336" y="63"/>
                  </a:cubicBezTo>
                  <a:cubicBezTo>
                    <a:pt x="341" y="66"/>
                    <a:pt x="375" y="93"/>
                    <a:pt x="354" y="101"/>
                  </a:cubicBezTo>
                  <a:close/>
                  <a:moveTo>
                    <a:pt x="366" y="91"/>
                  </a:moveTo>
                  <a:cubicBezTo>
                    <a:pt x="363" y="80"/>
                    <a:pt x="351" y="66"/>
                    <a:pt x="345" y="61"/>
                  </a:cubicBezTo>
                  <a:cubicBezTo>
                    <a:pt x="337" y="55"/>
                    <a:pt x="320" y="44"/>
                    <a:pt x="306" y="44"/>
                  </a:cubicBezTo>
                  <a:cubicBezTo>
                    <a:pt x="317" y="28"/>
                    <a:pt x="339" y="39"/>
                    <a:pt x="351" y="48"/>
                  </a:cubicBezTo>
                  <a:cubicBezTo>
                    <a:pt x="361" y="54"/>
                    <a:pt x="389" y="82"/>
                    <a:pt x="366" y="91"/>
                  </a:cubicBezTo>
                  <a:close/>
                  <a:moveTo>
                    <a:pt x="390" y="39"/>
                  </a:moveTo>
                  <a:cubicBezTo>
                    <a:pt x="383" y="45"/>
                    <a:pt x="378" y="54"/>
                    <a:pt x="373" y="62"/>
                  </a:cubicBezTo>
                  <a:cubicBezTo>
                    <a:pt x="369" y="56"/>
                    <a:pt x="364" y="50"/>
                    <a:pt x="361" y="47"/>
                  </a:cubicBezTo>
                  <a:cubicBezTo>
                    <a:pt x="354" y="41"/>
                    <a:pt x="339" y="32"/>
                    <a:pt x="325" y="30"/>
                  </a:cubicBezTo>
                  <a:cubicBezTo>
                    <a:pt x="326" y="30"/>
                    <a:pt x="326" y="30"/>
                    <a:pt x="326" y="29"/>
                  </a:cubicBezTo>
                  <a:cubicBezTo>
                    <a:pt x="326" y="27"/>
                    <a:pt x="330" y="24"/>
                    <a:pt x="331" y="22"/>
                  </a:cubicBezTo>
                  <a:cubicBezTo>
                    <a:pt x="333" y="20"/>
                    <a:pt x="335" y="18"/>
                    <a:pt x="337" y="16"/>
                  </a:cubicBezTo>
                  <a:cubicBezTo>
                    <a:pt x="339" y="12"/>
                    <a:pt x="342" y="9"/>
                    <a:pt x="344" y="6"/>
                  </a:cubicBezTo>
                  <a:cubicBezTo>
                    <a:pt x="354" y="9"/>
                    <a:pt x="364" y="12"/>
                    <a:pt x="373" y="17"/>
                  </a:cubicBezTo>
                  <a:cubicBezTo>
                    <a:pt x="382" y="23"/>
                    <a:pt x="386" y="30"/>
                    <a:pt x="391" y="39"/>
                  </a:cubicBezTo>
                  <a:cubicBezTo>
                    <a:pt x="391" y="39"/>
                    <a:pt x="390" y="39"/>
                    <a:pt x="390" y="3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 name="Freeform 52"/>
            <p:cNvSpPr>
              <a:spLocks noEditPoints="1"/>
            </p:cNvSpPr>
            <p:nvPr/>
          </p:nvSpPr>
          <p:spPr bwMode="auto">
            <a:xfrm>
              <a:off x="6348892" y="816101"/>
              <a:ext cx="806824" cy="514231"/>
            </a:xfrm>
            <a:custGeom>
              <a:avLst/>
              <a:gdLst>
                <a:gd name="T0" fmla="*/ 339 w 360"/>
                <a:gd name="T1" fmla="*/ 94 h 278"/>
                <a:gd name="T2" fmla="*/ 310 w 360"/>
                <a:gd name="T3" fmla="*/ 54 h 278"/>
                <a:gd name="T4" fmla="*/ 77 w 360"/>
                <a:gd name="T5" fmla="*/ 23 h 278"/>
                <a:gd name="T6" fmla="*/ 65 w 360"/>
                <a:gd name="T7" fmla="*/ 224 h 278"/>
                <a:gd name="T8" fmla="*/ 200 w 360"/>
                <a:gd name="T9" fmla="*/ 267 h 278"/>
                <a:gd name="T10" fmla="*/ 355 w 360"/>
                <a:gd name="T11" fmla="*/ 147 h 278"/>
                <a:gd name="T12" fmla="*/ 351 w 360"/>
                <a:gd name="T13" fmla="*/ 142 h 278"/>
                <a:gd name="T14" fmla="*/ 348 w 360"/>
                <a:gd name="T15" fmla="*/ 128 h 278"/>
                <a:gd name="T16" fmla="*/ 324 w 360"/>
                <a:gd name="T17" fmla="*/ 100 h 278"/>
                <a:gd name="T18" fmla="*/ 316 w 360"/>
                <a:gd name="T19" fmla="*/ 82 h 278"/>
                <a:gd name="T20" fmla="*/ 314 w 360"/>
                <a:gd name="T21" fmla="*/ 78 h 278"/>
                <a:gd name="T22" fmla="*/ 319 w 360"/>
                <a:gd name="T23" fmla="*/ 70 h 278"/>
                <a:gd name="T24" fmla="*/ 319 w 360"/>
                <a:gd name="T25" fmla="*/ 70 h 278"/>
                <a:gd name="T26" fmla="*/ 268 w 360"/>
                <a:gd name="T27" fmla="*/ 31 h 278"/>
                <a:gd name="T28" fmla="*/ 61 w 360"/>
                <a:gd name="T29" fmla="*/ 209 h 278"/>
                <a:gd name="T30" fmla="*/ 65 w 360"/>
                <a:gd name="T31" fmla="*/ 212 h 278"/>
                <a:gd name="T32" fmla="*/ 96 w 360"/>
                <a:gd name="T33" fmla="*/ 235 h 278"/>
                <a:gd name="T34" fmla="*/ 96 w 360"/>
                <a:gd name="T35" fmla="*/ 235 h 278"/>
                <a:gd name="T36" fmla="*/ 118 w 360"/>
                <a:gd name="T37" fmla="*/ 237 h 278"/>
                <a:gd name="T38" fmla="*/ 119 w 360"/>
                <a:gd name="T39" fmla="*/ 236 h 278"/>
                <a:gd name="T40" fmla="*/ 128 w 360"/>
                <a:gd name="T41" fmla="*/ 245 h 278"/>
                <a:gd name="T42" fmla="*/ 149 w 360"/>
                <a:gd name="T43" fmla="*/ 241 h 278"/>
                <a:gd name="T44" fmla="*/ 150 w 360"/>
                <a:gd name="T45" fmla="*/ 240 h 278"/>
                <a:gd name="T46" fmla="*/ 174 w 360"/>
                <a:gd name="T47" fmla="*/ 250 h 278"/>
                <a:gd name="T48" fmla="*/ 157 w 360"/>
                <a:gd name="T49" fmla="*/ 232 h 278"/>
                <a:gd name="T50" fmla="*/ 189 w 360"/>
                <a:gd name="T51" fmla="*/ 253 h 278"/>
                <a:gd name="T52" fmla="*/ 165 w 360"/>
                <a:gd name="T53" fmla="*/ 226 h 278"/>
                <a:gd name="T54" fmla="*/ 63 w 360"/>
                <a:gd name="T55" fmla="*/ 38 h 278"/>
                <a:gd name="T56" fmla="*/ 325 w 360"/>
                <a:gd name="T57" fmla="*/ 146 h 278"/>
                <a:gd name="T58" fmla="*/ 210 w 360"/>
                <a:gd name="T59" fmla="*/ 224 h 278"/>
                <a:gd name="T60" fmla="*/ 216 w 360"/>
                <a:gd name="T61" fmla="*/ 269 h 278"/>
                <a:gd name="T62" fmla="*/ 234 w 360"/>
                <a:gd name="T63" fmla="*/ 273 h 278"/>
                <a:gd name="T64" fmla="*/ 240 w 360"/>
                <a:gd name="T65" fmla="*/ 274 h 278"/>
                <a:gd name="T66" fmla="*/ 241 w 360"/>
                <a:gd name="T67" fmla="*/ 266 h 278"/>
                <a:gd name="T68" fmla="*/ 222 w 360"/>
                <a:gd name="T69" fmla="*/ 251 h 278"/>
                <a:gd name="T70" fmla="*/ 234 w 360"/>
                <a:gd name="T71" fmla="*/ 252 h 278"/>
                <a:gd name="T72" fmla="*/ 233 w 360"/>
                <a:gd name="T73" fmla="*/ 249 h 278"/>
                <a:gd name="T74" fmla="*/ 238 w 360"/>
                <a:gd name="T75" fmla="*/ 246 h 278"/>
                <a:gd name="T76" fmla="*/ 231 w 360"/>
                <a:gd name="T77" fmla="*/ 230 h 278"/>
                <a:gd name="T78" fmla="*/ 234 w 360"/>
                <a:gd name="T79" fmla="*/ 230 h 278"/>
                <a:gd name="T80" fmla="*/ 273 w 360"/>
                <a:gd name="T81" fmla="*/ 241 h 278"/>
                <a:gd name="T82" fmla="*/ 287 w 360"/>
                <a:gd name="T83" fmla="*/ 237 h 278"/>
                <a:gd name="T84" fmla="*/ 271 w 360"/>
                <a:gd name="T85" fmla="*/ 224 h 278"/>
                <a:gd name="T86" fmla="*/ 289 w 360"/>
                <a:gd name="T87" fmla="*/ 236 h 278"/>
                <a:gd name="T88" fmla="*/ 291 w 360"/>
                <a:gd name="T89" fmla="*/ 215 h 278"/>
                <a:gd name="T90" fmla="*/ 318 w 360"/>
                <a:gd name="T91" fmla="*/ 222 h 278"/>
                <a:gd name="T92" fmla="*/ 308 w 360"/>
                <a:gd name="T93" fmla="*/ 202 h 278"/>
                <a:gd name="T94" fmla="*/ 309 w 360"/>
                <a:gd name="T95" fmla="*/ 201 h 278"/>
                <a:gd name="T96" fmla="*/ 335 w 360"/>
                <a:gd name="T97" fmla="*/ 203 h 278"/>
                <a:gd name="T98" fmla="*/ 335 w 360"/>
                <a:gd name="T99" fmla="*/ 203 h 278"/>
                <a:gd name="T100" fmla="*/ 337 w 360"/>
                <a:gd name="T101" fmla="*/ 170 h 278"/>
                <a:gd name="T102" fmla="*/ 339 w 360"/>
                <a:gd name="T103" fmla="*/ 170 h 278"/>
                <a:gd name="T104" fmla="*/ 339 w 360"/>
                <a:gd name="T105" fmla="*/ 155 h 278"/>
                <a:gd name="T106" fmla="*/ 340 w 360"/>
                <a:gd name="T107" fmla="*/ 153 h 278"/>
                <a:gd name="T108" fmla="*/ 351 w 360"/>
                <a:gd name="T109"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78">
                  <a:moveTo>
                    <a:pt x="356" y="146"/>
                  </a:moveTo>
                  <a:cubicBezTo>
                    <a:pt x="356" y="145"/>
                    <a:pt x="355" y="145"/>
                    <a:pt x="354" y="144"/>
                  </a:cubicBezTo>
                  <a:cubicBezTo>
                    <a:pt x="354" y="144"/>
                    <a:pt x="354" y="144"/>
                    <a:pt x="354" y="144"/>
                  </a:cubicBezTo>
                  <a:cubicBezTo>
                    <a:pt x="352" y="126"/>
                    <a:pt x="347" y="110"/>
                    <a:pt x="339" y="94"/>
                  </a:cubicBezTo>
                  <a:cubicBezTo>
                    <a:pt x="340" y="94"/>
                    <a:pt x="340" y="94"/>
                    <a:pt x="339" y="94"/>
                  </a:cubicBezTo>
                  <a:cubicBezTo>
                    <a:pt x="339" y="94"/>
                    <a:pt x="339" y="94"/>
                    <a:pt x="339" y="93"/>
                  </a:cubicBezTo>
                  <a:cubicBezTo>
                    <a:pt x="332" y="79"/>
                    <a:pt x="322" y="66"/>
                    <a:pt x="310" y="55"/>
                  </a:cubicBezTo>
                  <a:cubicBezTo>
                    <a:pt x="310" y="54"/>
                    <a:pt x="310" y="54"/>
                    <a:pt x="310" y="54"/>
                  </a:cubicBezTo>
                  <a:cubicBezTo>
                    <a:pt x="310" y="54"/>
                    <a:pt x="310" y="54"/>
                    <a:pt x="309" y="54"/>
                  </a:cubicBezTo>
                  <a:cubicBezTo>
                    <a:pt x="288" y="34"/>
                    <a:pt x="261" y="20"/>
                    <a:pt x="230" y="14"/>
                  </a:cubicBezTo>
                  <a:cubicBezTo>
                    <a:pt x="230" y="14"/>
                    <a:pt x="230" y="14"/>
                    <a:pt x="230" y="14"/>
                  </a:cubicBezTo>
                  <a:cubicBezTo>
                    <a:pt x="180" y="0"/>
                    <a:pt x="124" y="1"/>
                    <a:pt x="77" y="23"/>
                  </a:cubicBezTo>
                  <a:cubicBezTo>
                    <a:pt x="52" y="34"/>
                    <a:pt x="28" y="50"/>
                    <a:pt x="17" y="75"/>
                  </a:cubicBezTo>
                  <a:cubicBezTo>
                    <a:pt x="6" y="98"/>
                    <a:pt x="5" y="125"/>
                    <a:pt x="13" y="149"/>
                  </a:cubicBezTo>
                  <a:cubicBezTo>
                    <a:pt x="13" y="150"/>
                    <a:pt x="14" y="151"/>
                    <a:pt x="14" y="152"/>
                  </a:cubicBezTo>
                  <a:cubicBezTo>
                    <a:pt x="22" y="181"/>
                    <a:pt x="40" y="207"/>
                    <a:pt x="65" y="224"/>
                  </a:cubicBezTo>
                  <a:cubicBezTo>
                    <a:pt x="98" y="250"/>
                    <a:pt x="140" y="254"/>
                    <a:pt x="181" y="257"/>
                  </a:cubicBezTo>
                  <a:cubicBezTo>
                    <a:pt x="181" y="257"/>
                    <a:pt x="182" y="257"/>
                    <a:pt x="182" y="256"/>
                  </a:cubicBezTo>
                  <a:cubicBezTo>
                    <a:pt x="185" y="258"/>
                    <a:pt x="188" y="260"/>
                    <a:pt x="191" y="261"/>
                  </a:cubicBezTo>
                  <a:cubicBezTo>
                    <a:pt x="193" y="264"/>
                    <a:pt x="197" y="266"/>
                    <a:pt x="200" y="267"/>
                  </a:cubicBezTo>
                  <a:cubicBezTo>
                    <a:pt x="215" y="274"/>
                    <a:pt x="230" y="278"/>
                    <a:pt x="246" y="278"/>
                  </a:cubicBezTo>
                  <a:cubicBezTo>
                    <a:pt x="247" y="278"/>
                    <a:pt x="248" y="277"/>
                    <a:pt x="247" y="276"/>
                  </a:cubicBezTo>
                  <a:cubicBezTo>
                    <a:pt x="244" y="267"/>
                    <a:pt x="241" y="258"/>
                    <a:pt x="237" y="250"/>
                  </a:cubicBezTo>
                  <a:cubicBezTo>
                    <a:pt x="297" y="253"/>
                    <a:pt x="360" y="212"/>
                    <a:pt x="355" y="147"/>
                  </a:cubicBezTo>
                  <a:cubicBezTo>
                    <a:pt x="355" y="147"/>
                    <a:pt x="355" y="147"/>
                    <a:pt x="355" y="147"/>
                  </a:cubicBezTo>
                  <a:cubicBezTo>
                    <a:pt x="356" y="148"/>
                    <a:pt x="357" y="146"/>
                    <a:pt x="356" y="146"/>
                  </a:cubicBezTo>
                  <a:close/>
                  <a:moveTo>
                    <a:pt x="350" y="134"/>
                  </a:moveTo>
                  <a:cubicBezTo>
                    <a:pt x="350" y="137"/>
                    <a:pt x="350" y="139"/>
                    <a:pt x="351" y="142"/>
                  </a:cubicBezTo>
                  <a:cubicBezTo>
                    <a:pt x="348" y="140"/>
                    <a:pt x="345" y="139"/>
                    <a:pt x="342" y="137"/>
                  </a:cubicBezTo>
                  <a:cubicBezTo>
                    <a:pt x="338" y="135"/>
                    <a:pt x="335" y="132"/>
                    <a:pt x="331" y="129"/>
                  </a:cubicBezTo>
                  <a:cubicBezTo>
                    <a:pt x="330" y="125"/>
                    <a:pt x="330" y="121"/>
                    <a:pt x="329" y="117"/>
                  </a:cubicBezTo>
                  <a:cubicBezTo>
                    <a:pt x="335" y="121"/>
                    <a:pt x="341" y="125"/>
                    <a:pt x="348" y="128"/>
                  </a:cubicBezTo>
                  <a:cubicBezTo>
                    <a:pt x="349" y="130"/>
                    <a:pt x="349" y="132"/>
                    <a:pt x="350" y="134"/>
                  </a:cubicBezTo>
                  <a:close/>
                  <a:moveTo>
                    <a:pt x="348" y="126"/>
                  </a:moveTo>
                  <a:cubicBezTo>
                    <a:pt x="341" y="121"/>
                    <a:pt x="335" y="118"/>
                    <a:pt x="328" y="114"/>
                  </a:cubicBezTo>
                  <a:cubicBezTo>
                    <a:pt x="327" y="109"/>
                    <a:pt x="326" y="104"/>
                    <a:pt x="324" y="100"/>
                  </a:cubicBezTo>
                  <a:cubicBezTo>
                    <a:pt x="330" y="104"/>
                    <a:pt x="336" y="108"/>
                    <a:pt x="342" y="111"/>
                  </a:cubicBezTo>
                  <a:cubicBezTo>
                    <a:pt x="342" y="111"/>
                    <a:pt x="343" y="110"/>
                    <a:pt x="343" y="110"/>
                  </a:cubicBezTo>
                  <a:cubicBezTo>
                    <a:pt x="336" y="105"/>
                    <a:pt x="330" y="101"/>
                    <a:pt x="323" y="97"/>
                  </a:cubicBezTo>
                  <a:cubicBezTo>
                    <a:pt x="321" y="92"/>
                    <a:pt x="318" y="87"/>
                    <a:pt x="316" y="82"/>
                  </a:cubicBezTo>
                  <a:cubicBezTo>
                    <a:pt x="322" y="86"/>
                    <a:pt x="329" y="90"/>
                    <a:pt x="335" y="94"/>
                  </a:cubicBezTo>
                  <a:cubicBezTo>
                    <a:pt x="341" y="104"/>
                    <a:pt x="345" y="114"/>
                    <a:pt x="348" y="126"/>
                  </a:cubicBezTo>
                  <a:close/>
                  <a:moveTo>
                    <a:pt x="333" y="89"/>
                  </a:moveTo>
                  <a:cubicBezTo>
                    <a:pt x="327" y="85"/>
                    <a:pt x="320" y="82"/>
                    <a:pt x="314" y="78"/>
                  </a:cubicBezTo>
                  <a:cubicBezTo>
                    <a:pt x="311" y="74"/>
                    <a:pt x="308" y="69"/>
                    <a:pt x="305" y="65"/>
                  </a:cubicBezTo>
                  <a:cubicBezTo>
                    <a:pt x="311" y="68"/>
                    <a:pt x="316" y="71"/>
                    <a:pt x="322" y="74"/>
                  </a:cubicBezTo>
                  <a:cubicBezTo>
                    <a:pt x="326" y="79"/>
                    <a:pt x="330" y="84"/>
                    <a:pt x="333" y="89"/>
                  </a:cubicBezTo>
                  <a:close/>
                  <a:moveTo>
                    <a:pt x="319" y="70"/>
                  </a:moveTo>
                  <a:cubicBezTo>
                    <a:pt x="314" y="67"/>
                    <a:pt x="308" y="65"/>
                    <a:pt x="303" y="63"/>
                  </a:cubicBezTo>
                  <a:cubicBezTo>
                    <a:pt x="299" y="58"/>
                    <a:pt x="294" y="53"/>
                    <a:pt x="290" y="48"/>
                  </a:cubicBezTo>
                  <a:cubicBezTo>
                    <a:pt x="294" y="49"/>
                    <a:pt x="298" y="51"/>
                    <a:pt x="302" y="53"/>
                  </a:cubicBezTo>
                  <a:cubicBezTo>
                    <a:pt x="308" y="58"/>
                    <a:pt x="314" y="64"/>
                    <a:pt x="319" y="70"/>
                  </a:cubicBezTo>
                  <a:close/>
                  <a:moveTo>
                    <a:pt x="295" y="48"/>
                  </a:moveTo>
                  <a:cubicBezTo>
                    <a:pt x="293" y="47"/>
                    <a:pt x="290" y="46"/>
                    <a:pt x="288" y="46"/>
                  </a:cubicBezTo>
                  <a:cubicBezTo>
                    <a:pt x="288" y="46"/>
                    <a:pt x="288" y="46"/>
                    <a:pt x="287" y="46"/>
                  </a:cubicBezTo>
                  <a:cubicBezTo>
                    <a:pt x="281" y="41"/>
                    <a:pt x="275" y="36"/>
                    <a:pt x="268" y="31"/>
                  </a:cubicBezTo>
                  <a:cubicBezTo>
                    <a:pt x="278" y="36"/>
                    <a:pt x="287" y="41"/>
                    <a:pt x="295" y="48"/>
                  </a:cubicBezTo>
                  <a:close/>
                  <a:moveTo>
                    <a:pt x="71" y="222"/>
                  </a:moveTo>
                  <a:cubicBezTo>
                    <a:pt x="59" y="214"/>
                    <a:pt x="49" y="203"/>
                    <a:pt x="40" y="192"/>
                  </a:cubicBezTo>
                  <a:cubicBezTo>
                    <a:pt x="46" y="198"/>
                    <a:pt x="53" y="204"/>
                    <a:pt x="61" y="209"/>
                  </a:cubicBezTo>
                  <a:cubicBezTo>
                    <a:pt x="65" y="214"/>
                    <a:pt x="69" y="219"/>
                    <a:pt x="73" y="223"/>
                  </a:cubicBezTo>
                  <a:cubicBezTo>
                    <a:pt x="72" y="223"/>
                    <a:pt x="72" y="222"/>
                    <a:pt x="71" y="222"/>
                  </a:cubicBezTo>
                  <a:close/>
                  <a:moveTo>
                    <a:pt x="79" y="227"/>
                  </a:moveTo>
                  <a:cubicBezTo>
                    <a:pt x="74" y="222"/>
                    <a:pt x="70" y="217"/>
                    <a:pt x="65" y="212"/>
                  </a:cubicBezTo>
                  <a:cubicBezTo>
                    <a:pt x="70" y="214"/>
                    <a:pt x="74" y="217"/>
                    <a:pt x="79" y="219"/>
                  </a:cubicBezTo>
                  <a:cubicBezTo>
                    <a:pt x="83" y="224"/>
                    <a:pt x="87" y="229"/>
                    <a:pt x="92" y="233"/>
                  </a:cubicBezTo>
                  <a:cubicBezTo>
                    <a:pt x="87" y="231"/>
                    <a:pt x="83" y="229"/>
                    <a:pt x="79" y="227"/>
                  </a:cubicBezTo>
                  <a:close/>
                  <a:moveTo>
                    <a:pt x="96" y="235"/>
                  </a:moveTo>
                  <a:cubicBezTo>
                    <a:pt x="92" y="230"/>
                    <a:pt x="87" y="226"/>
                    <a:pt x="83" y="221"/>
                  </a:cubicBezTo>
                  <a:cubicBezTo>
                    <a:pt x="87" y="222"/>
                    <a:pt x="91" y="224"/>
                    <a:pt x="96" y="226"/>
                  </a:cubicBezTo>
                  <a:cubicBezTo>
                    <a:pt x="100" y="231"/>
                    <a:pt x="104" y="235"/>
                    <a:pt x="109" y="240"/>
                  </a:cubicBezTo>
                  <a:cubicBezTo>
                    <a:pt x="105" y="238"/>
                    <a:pt x="100" y="237"/>
                    <a:pt x="96" y="235"/>
                  </a:cubicBezTo>
                  <a:close/>
                  <a:moveTo>
                    <a:pt x="112" y="241"/>
                  </a:moveTo>
                  <a:cubicBezTo>
                    <a:pt x="108" y="236"/>
                    <a:pt x="103" y="231"/>
                    <a:pt x="99" y="227"/>
                  </a:cubicBezTo>
                  <a:cubicBezTo>
                    <a:pt x="103" y="228"/>
                    <a:pt x="107" y="229"/>
                    <a:pt x="111" y="230"/>
                  </a:cubicBezTo>
                  <a:cubicBezTo>
                    <a:pt x="113" y="232"/>
                    <a:pt x="115" y="235"/>
                    <a:pt x="118" y="237"/>
                  </a:cubicBezTo>
                  <a:cubicBezTo>
                    <a:pt x="120" y="239"/>
                    <a:pt x="122" y="242"/>
                    <a:pt x="124" y="244"/>
                  </a:cubicBezTo>
                  <a:cubicBezTo>
                    <a:pt x="120" y="243"/>
                    <a:pt x="116" y="242"/>
                    <a:pt x="112" y="241"/>
                  </a:cubicBezTo>
                  <a:close/>
                  <a:moveTo>
                    <a:pt x="128" y="245"/>
                  </a:moveTo>
                  <a:cubicBezTo>
                    <a:pt x="125" y="242"/>
                    <a:pt x="122" y="239"/>
                    <a:pt x="119" y="236"/>
                  </a:cubicBezTo>
                  <a:cubicBezTo>
                    <a:pt x="117" y="234"/>
                    <a:pt x="115" y="232"/>
                    <a:pt x="113" y="230"/>
                  </a:cubicBezTo>
                  <a:cubicBezTo>
                    <a:pt x="117" y="231"/>
                    <a:pt x="120" y="231"/>
                    <a:pt x="124" y="232"/>
                  </a:cubicBezTo>
                  <a:cubicBezTo>
                    <a:pt x="128" y="237"/>
                    <a:pt x="133" y="242"/>
                    <a:pt x="138" y="247"/>
                  </a:cubicBezTo>
                  <a:cubicBezTo>
                    <a:pt x="135" y="246"/>
                    <a:pt x="131" y="245"/>
                    <a:pt x="128" y="245"/>
                  </a:cubicBezTo>
                  <a:close/>
                  <a:moveTo>
                    <a:pt x="143" y="247"/>
                  </a:moveTo>
                  <a:cubicBezTo>
                    <a:pt x="138" y="242"/>
                    <a:pt x="132" y="237"/>
                    <a:pt x="126" y="232"/>
                  </a:cubicBezTo>
                  <a:cubicBezTo>
                    <a:pt x="131" y="233"/>
                    <a:pt x="136" y="233"/>
                    <a:pt x="141" y="233"/>
                  </a:cubicBezTo>
                  <a:cubicBezTo>
                    <a:pt x="144" y="236"/>
                    <a:pt x="146" y="238"/>
                    <a:pt x="149" y="241"/>
                  </a:cubicBezTo>
                  <a:cubicBezTo>
                    <a:pt x="151" y="244"/>
                    <a:pt x="153" y="247"/>
                    <a:pt x="156" y="249"/>
                  </a:cubicBezTo>
                  <a:cubicBezTo>
                    <a:pt x="152" y="248"/>
                    <a:pt x="147" y="248"/>
                    <a:pt x="143" y="247"/>
                  </a:cubicBezTo>
                  <a:close/>
                  <a:moveTo>
                    <a:pt x="159" y="249"/>
                  </a:moveTo>
                  <a:cubicBezTo>
                    <a:pt x="157" y="246"/>
                    <a:pt x="153" y="243"/>
                    <a:pt x="150" y="240"/>
                  </a:cubicBezTo>
                  <a:cubicBezTo>
                    <a:pt x="148" y="237"/>
                    <a:pt x="146" y="235"/>
                    <a:pt x="143" y="233"/>
                  </a:cubicBezTo>
                  <a:cubicBezTo>
                    <a:pt x="147" y="233"/>
                    <a:pt x="151" y="233"/>
                    <a:pt x="154" y="232"/>
                  </a:cubicBezTo>
                  <a:cubicBezTo>
                    <a:pt x="160" y="238"/>
                    <a:pt x="166" y="245"/>
                    <a:pt x="173" y="250"/>
                  </a:cubicBezTo>
                  <a:cubicBezTo>
                    <a:pt x="174" y="250"/>
                    <a:pt x="174" y="250"/>
                    <a:pt x="174" y="250"/>
                  </a:cubicBezTo>
                  <a:cubicBezTo>
                    <a:pt x="175" y="250"/>
                    <a:pt x="175" y="250"/>
                    <a:pt x="175" y="250"/>
                  </a:cubicBezTo>
                  <a:cubicBezTo>
                    <a:pt x="175" y="250"/>
                    <a:pt x="175" y="251"/>
                    <a:pt x="175" y="251"/>
                  </a:cubicBezTo>
                  <a:cubicBezTo>
                    <a:pt x="170" y="250"/>
                    <a:pt x="165" y="250"/>
                    <a:pt x="159" y="249"/>
                  </a:cubicBezTo>
                  <a:close/>
                  <a:moveTo>
                    <a:pt x="157" y="232"/>
                  </a:moveTo>
                  <a:cubicBezTo>
                    <a:pt x="159" y="232"/>
                    <a:pt x="161" y="231"/>
                    <a:pt x="164" y="231"/>
                  </a:cubicBezTo>
                  <a:cubicBezTo>
                    <a:pt x="164" y="235"/>
                    <a:pt x="167" y="239"/>
                    <a:pt x="169" y="243"/>
                  </a:cubicBezTo>
                  <a:cubicBezTo>
                    <a:pt x="165" y="239"/>
                    <a:pt x="161" y="236"/>
                    <a:pt x="157" y="232"/>
                  </a:cubicBezTo>
                  <a:close/>
                  <a:moveTo>
                    <a:pt x="189" y="253"/>
                  </a:moveTo>
                  <a:cubicBezTo>
                    <a:pt x="184" y="250"/>
                    <a:pt x="180" y="246"/>
                    <a:pt x="177" y="242"/>
                  </a:cubicBezTo>
                  <a:cubicBezTo>
                    <a:pt x="176" y="241"/>
                    <a:pt x="167" y="230"/>
                    <a:pt x="168" y="228"/>
                  </a:cubicBezTo>
                  <a:cubicBezTo>
                    <a:pt x="169" y="227"/>
                    <a:pt x="168" y="225"/>
                    <a:pt x="166" y="225"/>
                  </a:cubicBezTo>
                  <a:cubicBezTo>
                    <a:pt x="166" y="226"/>
                    <a:pt x="166" y="226"/>
                    <a:pt x="165" y="226"/>
                  </a:cubicBezTo>
                  <a:cubicBezTo>
                    <a:pt x="165" y="226"/>
                    <a:pt x="165" y="226"/>
                    <a:pt x="165" y="226"/>
                  </a:cubicBezTo>
                  <a:cubicBezTo>
                    <a:pt x="136" y="226"/>
                    <a:pt x="109" y="225"/>
                    <a:pt x="83" y="213"/>
                  </a:cubicBezTo>
                  <a:cubicBezTo>
                    <a:pt x="61" y="203"/>
                    <a:pt x="41" y="187"/>
                    <a:pt x="29" y="167"/>
                  </a:cubicBezTo>
                  <a:cubicBezTo>
                    <a:pt x="0" y="120"/>
                    <a:pt x="16" y="65"/>
                    <a:pt x="63" y="38"/>
                  </a:cubicBezTo>
                  <a:cubicBezTo>
                    <a:pt x="107" y="12"/>
                    <a:pt x="161" y="7"/>
                    <a:pt x="210" y="17"/>
                  </a:cubicBezTo>
                  <a:cubicBezTo>
                    <a:pt x="236" y="23"/>
                    <a:pt x="261" y="32"/>
                    <a:pt x="280" y="50"/>
                  </a:cubicBezTo>
                  <a:cubicBezTo>
                    <a:pt x="298" y="67"/>
                    <a:pt x="314" y="90"/>
                    <a:pt x="322" y="113"/>
                  </a:cubicBezTo>
                  <a:cubicBezTo>
                    <a:pt x="325" y="123"/>
                    <a:pt x="326" y="134"/>
                    <a:pt x="325" y="146"/>
                  </a:cubicBezTo>
                  <a:cubicBezTo>
                    <a:pt x="325" y="146"/>
                    <a:pt x="325" y="146"/>
                    <a:pt x="325" y="147"/>
                  </a:cubicBezTo>
                  <a:cubicBezTo>
                    <a:pt x="323" y="167"/>
                    <a:pt x="316" y="187"/>
                    <a:pt x="302" y="198"/>
                  </a:cubicBezTo>
                  <a:cubicBezTo>
                    <a:pt x="278" y="219"/>
                    <a:pt x="244" y="226"/>
                    <a:pt x="214" y="222"/>
                  </a:cubicBezTo>
                  <a:cubicBezTo>
                    <a:pt x="212" y="222"/>
                    <a:pt x="211" y="223"/>
                    <a:pt x="210" y="224"/>
                  </a:cubicBezTo>
                  <a:cubicBezTo>
                    <a:pt x="210" y="224"/>
                    <a:pt x="209" y="225"/>
                    <a:pt x="209" y="226"/>
                  </a:cubicBezTo>
                  <a:cubicBezTo>
                    <a:pt x="211" y="240"/>
                    <a:pt x="215" y="252"/>
                    <a:pt x="221" y="264"/>
                  </a:cubicBezTo>
                  <a:cubicBezTo>
                    <a:pt x="209" y="262"/>
                    <a:pt x="198" y="259"/>
                    <a:pt x="189" y="253"/>
                  </a:cubicBezTo>
                  <a:close/>
                  <a:moveTo>
                    <a:pt x="216" y="269"/>
                  </a:moveTo>
                  <a:cubicBezTo>
                    <a:pt x="216" y="269"/>
                    <a:pt x="216" y="269"/>
                    <a:pt x="216" y="269"/>
                  </a:cubicBezTo>
                  <a:cubicBezTo>
                    <a:pt x="219" y="270"/>
                    <a:pt x="223" y="270"/>
                    <a:pt x="226" y="270"/>
                  </a:cubicBezTo>
                  <a:cubicBezTo>
                    <a:pt x="227" y="270"/>
                    <a:pt x="228" y="270"/>
                    <a:pt x="228" y="269"/>
                  </a:cubicBezTo>
                  <a:cubicBezTo>
                    <a:pt x="230" y="271"/>
                    <a:pt x="232" y="272"/>
                    <a:pt x="234" y="273"/>
                  </a:cubicBezTo>
                  <a:cubicBezTo>
                    <a:pt x="235" y="273"/>
                    <a:pt x="236" y="274"/>
                    <a:pt x="237" y="274"/>
                  </a:cubicBezTo>
                  <a:cubicBezTo>
                    <a:pt x="230" y="274"/>
                    <a:pt x="220" y="270"/>
                    <a:pt x="216" y="269"/>
                  </a:cubicBezTo>
                  <a:close/>
                  <a:moveTo>
                    <a:pt x="242" y="272"/>
                  </a:moveTo>
                  <a:cubicBezTo>
                    <a:pt x="242" y="273"/>
                    <a:pt x="241" y="273"/>
                    <a:pt x="240" y="274"/>
                  </a:cubicBezTo>
                  <a:cubicBezTo>
                    <a:pt x="237" y="271"/>
                    <a:pt x="233" y="269"/>
                    <a:pt x="229" y="268"/>
                  </a:cubicBezTo>
                  <a:cubicBezTo>
                    <a:pt x="229" y="267"/>
                    <a:pt x="229" y="266"/>
                    <a:pt x="229" y="266"/>
                  </a:cubicBezTo>
                  <a:cubicBezTo>
                    <a:pt x="226" y="262"/>
                    <a:pt x="224" y="258"/>
                    <a:pt x="223" y="254"/>
                  </a:cubicBezTo>
                  <a:cubicBezTo>
                    <a:pt x="228" y="259"/>
                    <a:pt x="234" y="264"/>
                    <a:pt x="241" y="266"/>
                  </a:cubicBezTo>
                  <a:cubicBezTo>
                    <a:pt x="242" y="269"/>
                    <a:pt x="242" y="271"/>
                    <a:pt x="242" y="272"/>
                  </a:cubicBezTo>
                  <a:close/>
                  <a:moveTo>
                    <a:pt x="239" y="263"/>
                  </a:moveTo>
                  <a:cubicBezTo>
                    <a:pt x="237" y="262"/>
                    <a:pt x="235" y="261"/>
                    <a:pt x="233" y="260"/>
                  </a:cubicBezTo>
                  <a:cubicBezTo>
                    <a:pt x="229" y="257"/>
                    <a:pt x="226" y="254"/>
                    <a:pt x="222" y="251"/>
                  </a:cubicBezTo>
                  <a:cubicBezTo>
                    <a:pt x="222" y="251"/>
                    <a:pt x="222" y="251"/>
                    <a:pt x="222" y="251"/>
                  </a:cubicBezTo>
                  <a:cubicBezTo>
                    <a:pt x="221" y="248"/>
                    <a:pt x="219" y="244"/>
                    <a:pt x="219" y="241"/>
                  </a:cubicBezTo>
                  <a:cubicBezTo>
                    <a:pt x="221" y="242"/>
                    <a:pt x="223" y="244"/>
                    <a:pt x="225" y="246"/>
                  </a:cubicBezTo>
                  <a:cubicBezTo>
                    <a:pt x="228" y="248"/>
                    <a:pt x="231" y="250"/>
                    <a:pt x="234" y="252"/>
                  </a:cubicBezTo>
                  <a:cubicBezTo>
                    <a:pt x="235" y="255"/>
                    <a:pt x="237" y="259"/>
                    <a:pt x="239" y="263"/>
                  </a:cubicBezTo>
                  <a:close/>
                  <a:moveTo>
                    <a:pt x="235" y="247"/>
                  </a:moveTo>
                  <a:cubicBezTo>
                    <a:pt x="234" y="247"/>
                    <a:pt x="234" y="248"/>
                    <a:pt x="234" y="248"/>
                  </a:cubicBezTo>
                  <a:cubicBezTo>
                    <a:pt x="233" y="249"/>
                    <a:pt x="233" y="249"/>
                    <a:pt x="233" y="249"/>
                  </a:cubicBezTo>
                  <a:cubicBezTo>
                    <a:pt x="231" y="248"/>
                    <a:pt x="229" y="246"/>
                    <a:pt x="227" y="245"/>
                  </a:cubicBezTo>
                  <a:cubicBezTo>
                    <a:pt x="224" y="243"/>
                    <a:pt x="221" y="241"/>
                    <a:pt x="218" y="239"/>
                  </a:cubicBezTo>
                  <a:cubicBezTo>
                    <a:pt x="217" y="236"/>
                    <a:pt x="217" y="233"/>
                    <a:pt x="216" y="230"/>
                  </a:cubicBezTo>
                  <a:cubicBezTo>
                    <a:pt x="223" y="236"/>
                    <a:pt x="230" y="242"/>
                    <a:pt x="238" y="246"/>
                  </a:cubicBezTo>
                  <a:cubicBezTo>
                    <a:pt x="237" y="246"/>
                    <a:pt x="236" y="247"/>
                    <a:pt x="235" y="247"/>
                  </a:cubicBezTo>
                  <a:close/>
                  <a:moveTo>
                    <a:pt x="242" y="246"/>
                  </a:moveTo>
                  <a:cubicBezTo>
                    <a:pt x="234" y="240"/>
                    <a:pt x="226" y="235"/>
                    <a:pt x="218" y="229"/>
                  </a:cubicBezTo>
                  <a:cubicBezTo>
                    <a:pt x="222" y="230"/>
                    <a:pt x="227" y="230"/>
                    <a:pt x="231" y="230"/>
                  </a:cubicBezTo>
                  <a:cubicBezTo>
                    <a:pt x="238" y="235"/>
                    <a:pt x="246" y="240"/>
                    <a:pt x="254" y="244"/>
                  </a:cubicBezTo>
                  <a:cubicBezTo>
                    <a:pt x="250" y="245"/>
                    <a:pt x="246" y="245"/>
                    <a:pt x="242" y="246"/>
                  </a:cubicBezTo>
                  <a:close/>
                  <a:moveTo>
                    <a:pt x="258" y="244"/>
                  </a:moveTo>
                  <a:cubicBezTo>
                    <a:pt x="250" y="239"/>
                    <a:pt x="242" y="235"/>
                    <a:pt x="234" y="230"/>
                  </a:cubicBezTo>
                  <a:cubicBezTo>
                    <a:pt x="239" y="230"/>
                    <a:pt x="245" y="229"/>
                    <a:pt x="250" y="229"/>
                  </a:cubicBezTo>
                  <a:cubicBezTo>
                    <a:pt x="257" y="233"/>
                    <a:pt x="263" y="238"/>
                    <a:pt x="269" y="242"/>
                  </a:cubicBezTo>
                  <a:cubicBezTo>
                    <a:pt x="266" y="242"/>
                    <a:pt x="262" y="243"/>
                    <a:pt x="258" y="244"/>
                  </a:cubicBezTo>
                  <a:close/>
                  <a:moveTo>
                    <a:pt x="273" y="241"/>
                  </a:moveTo>
                  <a:cubicBezTo>
                    <a:pt x="267" y="236"/>
                    <a:pt x="259" y="232"/>
                    <a:pt x="253" y="228"/>
                  </a:cubicBezTo>
                  <a:cubicBezTo>
                    <a:pt x="258" y="227"/>
                    <a:pt x="264" y="226"/>
                    <a:pt x="269" y="225"/>
                  </a:cubicBezTo>
                  <a:cubicBezTo>
                    <a:pt x="272" y="227"/>
                    <a:pt x="275" y="229"/>
                    <a:pt x="277" y="231"/>
                  </a:cubicBezTo>
                  <a:cubicBezTo>
                    <a:pt x="280" y="233"/>
                    <a:pt x="283" y="235"/>
                    <a:pt x="287" y="237"/>
                  </a:cubicBezTo>
                  <a:cubicBezTo>
                    <a:pt x="282" y="239"/>
                    <a:pt x="277" y="240"/>
                    <a:pt x="273" y="241"/>
                  </a:cubicBezTo>
                  <a:close/>
                  <a:moveTo>
                    <a:pt x="289" y="236"/>
                  </a:moveTo>
                  <a:cubicBezTo>
                    <a:pt x="287" y="234"/>
                    <a:pt x="283" y="232"/>
                    <a:pt x="280" y="230"/>
                  </a:cubicBezTo>
                  <a:cubicBezTo>
                    <a:pt x="277" y="228"/>
                    <a:pt x="274" y="226"/>
                    <a:pt x="271" y="224"/>
                  </a:cubicBezTo>
                  <a:cubicBezTo>
                    <a:pt x="276" y="222"/>
                    <a:pt x="280" y="221"/>
                    <a:pt x="285" y="218"/>
                  </a:cubicBezTo>
                  <a:cubicBezTo>
                    <a:pt x="287" y="221"/>
                    <a:pt x="290" y="224"/>
                    <a:pt x="293" y="226"/>
                  </a:cubicBezTo>
                  <a:cubicBezTo>
                    <a:pt x="295" y="228"/>
                    <a:pt x="298" y="230"/>
                    <a:pt x="300" y="232"/>
                  </a:cubicBezTo>
                  <a:cubicBezTo>
                    <a:pt x="297" y="234"/>
                    <a:pt x="293" y="235"/>
                    <a:pt x="289" y="236"/>
                  </a:cubicBezTo>
                  <a:close/>
                  <a:moveTo>
                    <a:pt x="303" y="231"/>
                  </a:moveTo>
                  <a:cubicBezTo>
                    <a:pt x="300" y="228"/>
                    <a:pt x="297" y="227"/>
                    <a:pt x="294" y="225"/>
                  </a:cubicBezTo>
                  <a:cubicBezTo>
                    <a:pt x="291" y="222"/>
                    <a:pt x="289" y="220"/>
                    <a:pt x="287" y="218"/>
                  </a:cubicBezTo>
                  <a:cubicBezTo>
                    <a:pt x="288" y="217"/>
                    <a:pt x="290" y="216"/>
                    <a:pt x="291" y="215"/>
                  </a:cubicBezTo>
                  <a:cubicBezTo>
                    <a:pt x="293" y="214"/>
                    <a:pt x="295" y="213"/>
                    <a:pt x="297" y="212"/>
                  </a:cubicBezTo>
                  <a:cubicBezTo>
                    <a:pt x="302" y="216"/>
                    <a:pt x="308" y="221"/>
                    <a:pt x="314" y="224"/>
                  </a:cubicBezTo>
                  <a:cubicBezTo>
                    <a:pt x="310" y="227"/>
                    <a:pt x="307" y="229"/>
                    <a:pt x="303" y="231"/>
                  </a:cubicBezTo>
                  <a:close/>
                  <a:moveTo>
                    <a:pt x="318" y="222"/>
                  </a:moveTo>
                  <a:cubicBezTo>
                    <a:pt x="317" y="222"/>
                    <a:pt x="316" y="223"/>
                    <a:pt x="316" y="223"/>
                  </a:cubicBezTo>
                  <a:cubicBezTo>
                    <a:pt x="313" y="221"/>
                    <a:pt x="309" y="219"/>
                    <a:pt x="306" y="217"/>
                  </a:cubicBezTo>
                  <a:cubicBezTo>
                    <a:pt x="304" y="215"/>
                    <a:pt x="301" y="213"/>
                    <a:pt x="298" y="210"/>
                  </a:cubicBezTo>
                  <a:cubicBezTo>
                    <a:pt x="302" y="208"/>
                    <a:pt x="305" y="205"/>
                    <a:pt x="308" y="202"/>
                  </a:cubicBezTo>
                  <a:cubicBezTo>
                    <a:pt x="313" y="207"/>
                    <a:pt x="319" y="211"/>
                    <a:pt x="326" y="215"/>
                  </a:cubicBezTo>
                  <a:cubicBezTo>
                    <a:pt x="323" y="217"/>
                    <a:pt x="320" y="220"/>
                    <a:pt x="318" y="222"/>
                  </a:cubicBezTo>
                  <a:close/>
                  <a:moveTo>
                    <a:pt x="327" y="213"/>
                  </a:moveTo>
                  <a:cubicBezTo>
                    <a:pt x="322" y="209"/>
                    <a:pt x="315" y="205"/>
                    <a:pt x="309" y="201"/>
                  </a:cubicBezTo>
                  <a:cubicBezTo>
                    <a:pt x="312" y="198"/>
                    <a:pt x="315" y="195"/>
                    <a:pt x="317" y="191"/>
                  </a:cubicBezTo>
                  <a:cubicBezTo>
                    <a:pt x="323" y="196"/>
                    <a:pt x="328" y="201"/>
                    <a:pt x="334" y="205"/>
                  </a:cubicBezTo>
                  <a:cubicBezTo>
                    <a:pt x="332" y="208"/>
                    <a:pt x="330" y="211"/>
                    <a:pt x="327" y="213"/>
                  </a:cubicBezTo>
                  <a:close/>
                  <a:moveTo>
                    <a:pt x="335" y="203"/>
                  </a:moveTo>
                  <a:cubicBezTo>
                    <a:pt x="330" y="198"/>
                    <a:pt x="324" y="194"/>
                    <a:pt x="318" y="190"/>
                  </a:cubicBezTo>
                  <a:cubicBezTo>
                    <a:pt x="320" y="186"/>
                    <a:pt x="322" y="182"/>
                    <a:pt x="323" y="178"/>
                  </a:cubicBezTo>
                  <a:cubicBezTo>
                    <a:pt x="329" y="183"/>
                    <a:pt x="336" y="188"/>
                    <a:pt x="343" y="191"/>
                  </a:cubicBezTo>
                  <a:cubicBezTo>
                    <a:pt x="341" y="195"/>
                    <a:pt x="338" y="200"/>
                    <a:pt x="335" y="203"/>
                  </a:cubicBezTo>
                  <a:close/>
                  <a:moveTo>
                    <a:pt x="343" y="190"/>
                  </a:moveTo>
                  <a:cubicBezTo>
                    <a:pt x="337" y="185"/>
                    <a:pt x="330" y="181"/>
                    <a:pt x="324" y="177"/>
                  </a:cubicBezTo>
                  <a:cubicBezTo>
                    <a:pt x="325" y="172"/>
                    <a:pt x="327" y="168"/>
                    <a:pt x="328" y="164"/>
                  </a:cubicBezTo>
                  <a:cubicBezTo>
                    <a:pt x="331" y="166"/>
                    <a:pt x="334" y="168"/>
                    <a:pt x="337" y="170"/>
                  </a:cubicBezTo>
                  <a:cubicBezTo>
                    <a:pt x="340" y="173"/>
                    <a:pt x="344" y="176"/>
                    <a:pt x="347" y="179"/>
                  </a:cubicBezTo>
                  <a:cubicBezTo>
                    <a:pt x="346" y="182"/>
                    <a:pt x="345" y="186"/>
                    <a:pt x="343" y="190"/>
                  </a:cubicBezTo>
                  <a:close/>
                  <a:moveTo>
                    <a:pt x="348" y="176"/>
                  </a:moveTo>
                  <a:cubicBezTo>
                    <a:pt x="345" y="174"/>
                    <a:pt x="342" y="172"/>
                    <a:pt x="339" y="170"/>
                  </a:cubicBezTo>
                  <a:cubicBezTo>
                    <a:pt x="336" y="167"/>
                    <a:pt x="332" y="164"/>
                    <a:pt x="328" y="162"/>
                  </a:cubicBezTo>
                  <a:cubicBezTo>
                    <a:pt x="329" y="159"/>
                    <a:pt x="329" y="155"/>
                    <a:pt x="330" y="151"/>
                  </a:cubicBezTo>
                  <a:cubicBezTo>
                    <a:pt x="330" y="151"/>
                    <a:pt x="330" y="151"/>
                    <a:pt x="330" y="150"/>
                  </a:cubicBezTo>
                  <a:cubicBezTo>
                    <a:pt x="333" y="152"/>
                    <a:pt x="336" y="154"/>
                    <a:pt x="339" y="155"/>
                  </a:cubicBezTo>
                  <a:cubicBezTo>
                    <a:pt x="342" y="158"/>
                    <a:pt x="346" y="160"/>
                    <a:pt x="351" y="162"/>
                  </a:cubicBezTo>
                  <a:cubicBezTo>
                    <a:pt x="350" y="167"/>
                    <a:pt x="349" y="172"/>
                    <a:pt x="348" y="176"/>
                  </a:cubicBezTo>
                  <a:close/>
                  <a:moveTo>
                    <a:pt x="351" y="160"/>
                  </a:moveTo>
                  <a:cubicBezTo>
                    <a:pt x="347" y="158"/>
                    <a:pt x="343" y="156"/>
                    <a:pt x="340" y="153"/>
                  </a:cubicBezTo>
                  <a:cubicBezTo>
                    <a:pt x="337" y="152"/>
                    <a:pt x="334" y="150"/>
                    <a:pt x="330" y="148"/>
                  </a:cubicBezTo>
                  <a:cubicBezTo>
                    <a:pt x="331" y="143"/>
                    <a:pt x="331" y="137"/>
                    <a:pt x="331" y="131"/>
                  </a:cubicBezTo>
                  <a:cubicBezTo>
                    <a:pt x="337" y="136"/>
                    <a:pt x="344" y="142"/>
                    <a:pt x="351" y="145"/>
                  </a:cubicBezTo>
                  <a:cubicBezTo>
                    <a:pt x="351" y="150"/>
                    <a:pt x="351" y="155"/>
                    <a:pt x="351" y="16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6" name="Freeform 53"/>
            <p:cNvSpPr>
              <a:spLocks noEditPoints="1"/>
            </p:cNvSpPr>
            <p:nvPr/>
          </p:nvSpPr>
          <p:spPr bwMode="auto">
            <a:xfrm>
              <a:off x="9946877" y="3140619"/>
              <a:ext cx="738320" cy="576956"/>
            </a:xfrm>
            <a:custGeom>
              <a:avLst/>
              <a:gdLst>
                <a:gd name="T0" fmla="*/ 283 w 329"/>
                <a:gd name="T1" fmla="*/ 3 h 279"/>
                <a:gd name="T2" fmla="*/ 239 w 329"/>
                <a:gd name="T3" fmla="*/ 3 h 279"/>
                <a:gd name="T4" fmla="*/ 162 w 329"/>
                <a:gd name="T5" fmla="*/ 83 h 279"/>
                <a:gd name="T6" fmla="*/ 32 w 329"/>
                <a:gd name="T7" fmla="*/ 248 h 279"/>
                <a:gd name="T8" fmla="*/ 133 w 329"/>
                <a:gd name="T9" fmla="*/ 260 h 279"/>
                <a:gd name="T10" fmla="*/ 250 w 329"/>
                <a:gd name="T11" fmla="*/ 163 h 279"/>
                <a:gd name="T12" fmla="*/ 307 w 329"/>
                <a:gd name="T13" fmla="*/ 132 h 279"/>
                <a:gd name="T14" fmla="*/ 319 w 329"/>
                <a:gd name="T15" fmla="*/ 96 h 279"/>
                <a:gd name="T16" fmla="*/ 326 w 329"/>
                <a:gd name="T17" fmla="*/ 61 h 279"/>
                <a:gd name="T18" fmla="*/ 298 w 329"/>
                <a:gd name="T19" fmla="*/ 29 h 279"/>
                <a:gd name="T20" fmla="*/ 97 w 329"/>
                <a:gd name="T21" fmla="*/ 271 h 279"/>
                <a:gd name="T22" fmla="*/ 119 w 329"/>
                <a:gd name="T23" fmla="*/ 264 h 279"/>
                <a:gd name="T24" fmla="*/ 123 w 329"/>
                <a:gd name="T25" fmla="*/ 261 h 279"/>
                <a:gd name="T26" fmla="*/ 106 w 329"/>
                <a:gd name="T27" fmla="*/ 252 h 279"/>
                <a:gd name="T28" fmla="*/ 133 w 329"/>
                <a:gd name="T29" fmla="*/ 250 h 279"/>
                <a:gd name="T30" fmla="*/ 114 w 329"/>
                <a:gd name="T31" fmla="*/ 241 h 279"/>
                <a:gd name="T32" fmla="*/ 142 w 329"/>
                <a:gd name="T33" fmla="*/ 239 h 279"/>
                <a:gd name="T34" fmla="*/ 149 w 329"/>
                <a:gd name="T35" fmla="*/ 231 h 279"/>
                <a:gd name="T36" fmla="*/ 151 w 329"/>
                <a:gd name="T37" fmla="*/ 228 h 279"/>
                <a:gd name="T38" fmla="*/ 159 w 329"/>
                <a:gd name="T39" fmla="*/ 218 h 279"/>
                <a:gd name="T40" fmla="*/ 134 w 329"/>
                <a:gd name="T41" fmla="*/ 216 h 279"/>
                <a:gd name="T42" fmla="*/ 161 w 329"/>
                <a:gd name="T43" fmla="*/ 215 h 279"/>
                <a:gd name="T44" fmla="*/ 152 w 329"/>
                <a:gd name="T45" fmla="*/ 194 h 279"/>
                <a:gd name="T46" fmla="*/ 182 w 329"/>
                <a:gd name="T47" fmla="*/ 189 h 279"/>
                <a:gd name="T48" fmla="*/ 187 w 329"/>
                <a:gd name="T49" fmla="*/ 182 h 279"/>
                <a:gd name="T50" fmla="*/ 163 w 329"/>
                <a:gd name="T51" fmla="*/ 182 h 279"/>
                <a:gd name="T52" fmla="*/ 190 w 329"/>
                <a:gd name="T53" fmla="*/ 179 h 279"/>
                <a:gd name="T54" fmla="*/ 172 w 329"/>
                <a:gd name="T55" fmla="*/ 172 h 279"/>
                <a:gd name="T56" fmla="*/ 198 w 329"/>
                <a:gd name="T57" fmla="*/ 168 h 279"/>
                <a:gd name="T58" fmla="*/ 186 w 329"/>
                <a:gd name="T59" fmla="*/ 157 h 279"/>
                <a:gd name="T60" fmla="*/ 208 w 329"/>
                <a:gd name="T61" fmla="*/ 155 h 279"/>
                <a:gd name="T62" fmla="*/ 215 w 329"/>
                <a:gd name="T63" fmla="*/ 144 h 279"/>
                <a:gd name="T64" fmla="*/ 220 w 329"/>
                <a:gd name="T65" fmla="*/ 142 h 279"/>
                <a:gd name="T66" fmla="*/ 216 w 329"/>
                <a:gd name="T67" fmla="*/ 125 h 279"/>
                <a:gd name="T68" fmla="*/ 131 w 329"/>
                <a:gd name="T69" fmla="*/ 206 h 279"/>
                <a:gd name="T70" fmla="*/ 40 w 329"/>
                <a:gd name="T71" fmla="*/ 244 h 279"/>
                <a:gd name="T72" fmla="*/ 165 w 329"/>
                <a:gd name="T73" fmla="*/ 85 h 279"/>
                <a:gd name="T74" fmla="*/ 166 w 329"/>
                <a:gd name="T75" fmla="*/ 83 h 279"/>
                <a:gd name="T76" fmla="*/ 191 w 329"/>
                <a:gd name="T77" fmla="*/ 18 h 279"/>
                <a:gd name="T78" fmla="*/ 289 w 329"/>
                <a:gd name="T79" fmla="*/ 63 h 279"/>
                <a:gd name="T80" fmla="*/ 261 w 329"/>
                <a:gd name="T81" fmla="*/ 160 h 279"/>
                <a:gd name="T82" fmla="*/ 261 w 329"/>
                <a:gd name="T83" fmla="*/ 160 h 279"/>
                <a:gd name="T84" fmla="*/ 268 w 329"/>
                <a:gd name="T85" fmla="*/ 151 h 279"/>
                <a:gd name="T86" fmla="*/ 295 w 329"/>
                <a:gd name="T87" fmla="*/ 142 h 279"/>
                <a:gd name="T88" fmla="*/ 273 w 329"/>
                <a:gd name="T89" fmla="*/ 141 h 279"/>
                <a:gd name="T90" fmla="*/ 300 w 329"/>
                <a:gd name="T91" fmla="*/ 130 h 279"/>
                <a:gd name="T92" fmla="*/ 277 w 329"/>
                <a:gd name="T93" fmla="*/ 130 h 279"/>
                <a:gd name="T94" fmla="*/ 301 w 329"/>
                <a:gd name="T95" fmla="*/ 127 h 279"/>
                <a:gd name="T96" fmla="*/ 285 w 329"/>
                <a:gd name="T97" fmla="*/ 107 h 279"/>
                <a:gd name="T98" fmla="*/ 312 w 329"/>
                <a:gd name="T99" fmla="*/ 97 h 279"/>
                <a:gd name="T100" fmla="*/ 290 w 329"/>
                <a:gd name="T101" fmla="*/ 91 h 279"/>
                <a:gd name="T102" fmla="*/ 314 w 329"/>
                <a:gd name="T103" fmla="*/ 88 h 279"/>
                <a:gd name="T104" fmla="*/ 316 w 329"/>
                <a:gd name="T105" fmla="*/ 77 h 279"/>
                <a:gd name="T106" fmla="*/ 293 w 329"/>
                <a:gd name="T107" fmla="*/ 76 h 279"/>
                <a:gd name="T108" fmla="*/ 317 w 329"/>
                <a:gd name="T109" fmla="*/ 74 h 279"/>
                <a:gd name="T110" fmla="*/ 296 w 329"/>
                <a:gd name="T111" fmla="*/ 59 h 279"/>
                <a:gd name="T112" fmla="*/ 320 w 329"/>
                <a:gd name="T113" fmla="*/ 60 h 279"/>
                <a:gd name="T114" fmla="*/ 299 w 329"/>
                <a:gd name="T115" fmla="*/ 3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9" h="279">
                  <a:moveTo>
                    <a:pt x="327" y="33"/>
                  </a:moveTo>
                  <a:cubicBezTo>
                    <a:pt x="324" y="17"/>
                    <a:pt x="299" y="8"/>
                    <a:pt x="286" y="3"/>
                  </a:cubicBezTo>
                  <a:cubicBezTo>
                    <a:pt x="285" y="3"/>
                    <a:pt x="284" y="3"/>
                    <a:pt x="283" y="3"/>
                  </a:cubicBezTo>
                  <a:cubicBezTo>
                    <a:pt x="283" y="3"/>
                    <a:pt x="282" y="2"/>
                    <a:pt x="282" y="2"/>
                  </a:cubicBezTo>
                  <a:cubicBezTo>
                    <a:pt x="280" y="1"/>
                    <a:pt x="279" y="2"/>
                    <a:pt x="278" y="3"/>
                  </a:cubicBezTo>
                  <a:cubicBezTo>
                    <a:pt x="265" y="0"/>
                    <a:pt x="250" y="2"/>
                    <a:pt x="239" y="3"/>
                  </a:cubicBezTo>
                  <a:cubicBezTo>
                    <a:pt x="215" y="5"/>
                    <a:pt x="191" y="10"/>
                    <a:pt x="168" y="17"/>
                  </a:cubicBezTo>
                  <a:cubicBezTo>
                    <a:pt x="156" y="21"/>
                    <a:pt x="136" y="26"/>
                    <a:pt x="135" y="42"/>
                  </a:cubicBezTo>
                  <a:cubicBezTo>
                    <a:pt x="133" y="57"/>
                    <a:pt x="151" y="74"/>
                    <a:pt x="162" y="83"/>
                  </a:cubicBezTo>
                  <a:cubicBezTo>
                    <a:pt x="116" y="109"/>
                    <a:pt x="73" y="141"/>
                    <a:pt x="30" y="172"/>
                  </a:cubicBezTo>
                  <a:cubicBezTo>
                    <a:pt x="19" y="180"/>
                    <a:pt x="4" y="190"/>
                    <a:pt x="3" y="205"/>
                  </a:cubicBezTo>
                  <a:cubicBezTo>
                    <a:pt x="2" y="222"/>
                    <a:pt x="22" y="237"/>
                    <a:pt x="32" y="248"/>
                  </a:cubicBezTo>
                  <a:cubicBezTo>
                    <a:pt x="43" y="259"/>
                    <a:pt x="53" y="274"/>
                    <a:pt x="70" y="274"/>
                  </a:cubicBezTo>
                  <a:cubicBezTo>
                    <a:pt x="75" y="278"/>
                    <a:pt x="88" y="278"/>
                    <a:pt x="91" y="278"/>
                  </a:cubicBezTo>
                  <a:cubicBezTo>
                    <a:pt x="111" y="279"/>
                    <a:pt x="120" y="275"/>
                    <a:pt x="133" y="260"/>
                  </a:cubicBezTo>
                  <a:cubicBezTo>
                    <a:pt x="164" y="223"/>
                    <a:pt x="195" y="186"/>
                    <a:pt x="223" y="147"/>
                  </a:cubicBezTo>
                  <a:cubicBezTo>
                    <a:pt x="223" y="147"/>
                    <a:pt x="223" y="147"/>
                    <a:pt x="223" y="146"/>
                  </a:cubicBezTo>
                  <a:cubicBezTo>
                    <a:pt x="231" y="155"/>
                    <a:pt x="240" y="163"/>
                    <a:pt x="250" y="163"/>
                  </a:cubicBezTo>
                  <a:cubicBezTo>
                    <a:pt x="250" y="164"/>
                    <a:pt x="250" y="163"/>
                    <a:pt x="251" y="163"/>
                  </a:cubicBezTo>
                  <a:cubicBezTo>
                    <a:pt x="265" y="168"/>
                    <a:pt x="284" y="171"/>
                    <a:pt x="294" y="160"/>
                  </a:cubicBezTo>
                  <a:cubicBezTo>
                    <a:pt x="301" y="152"/>
                    <a:pt x="304" y="141"/>
                    <a:pt x="307" y="132"/>
                  </a:cubicBezTo>
                  <a:cubicBezTo>
                    <a:pt x="309" y="127"/>
                    <a:pt x="311" y="123"/>
                    <a:pt x="312" y="118"/>
                  </a:cubicBezTo>
                  <a:cubicBezTo>
                    <a:pt x="312" y="118"/>
                    <a:pt x="312" y="118"/>
                    <a:pt x="312" y="118"/>
                  </a:cubicBezTo>
                  <a:cubicBezTo>
                    <a:pt x="315" y="111"/>
                    <a:pt x="317" y="103"/>
                    <a:pt x="319" y="96"/>
                  </a:cubicBezTo>
                  <a:cubicBezTo>
                    <a:pt x="322" y="85"/>
                    <a:pt x="324" y="74"/>
                    <a:pt x="325" y="63"/>
                  </a:cubicBezTo>
                  <a:cubicBezTo>
                    <a:pt x="325" y="63"/>
                    <a:pt x="325" y="63"/>
                    <a:pt x="325" y="63"/>
                  </a:cubicBezTo>
                  <a:cubicBezTo>
                    <a:pt x="326" y="62"/>
                    <a:pt x="326" y="61"/>
                    <a:pt x="326" y="61"/>
                  </a:cubicBezTo>
                  <a:cubicBezTo>
                    <a:pt x="327" y="52"/>
                    <a:pt x="329" y="42"/>
                    <a:pt x="327" y="33"/>
                  </a:cubicBezTo>
                  <a:close/>
                  <a:moveTo>
                    <a:pt x="317" y="29"/>
                  </a:moveTo>
                  <a:cubicBezTo>
                    <a:pt x="311" y="28"/>
                    <a:pt x="304" y="28"/>
                    <a:pt x="298" y="29"/>
                  </a:cubicBezTo>
                  <a:cubicBezTo>
                    <a:pt x="298" y="23"/>
                    <a:pt x="296" y="18"/>
                    <a:pt x="293" y="13"/>
                  </a:cubicBezTo>
                  <a:cubicBezTo>
                    <a:pt x="302" y="17"/>
                    <a:pt x="312" y="22"/>
                    <a:pt x="317" y="29"/>
                  </a:cubicBezTo>
                  <a:close/>
                  <a:moveTo>
                    <a:pt x="97" y="271"/>
                  </a:moveTo>
                  <a:cubicBezTo>
                    <a:pt x="96" y="271"/>
                    <a:pt x="89" y="272"/>
                    <a:pt x="83" y="272"/>
                  </a:cubicBezTo>
                  <a:cubicBezTo>
                    <a:pt x="87" y="270"/>
                    <a:pt x="91" y="267"/>
                    <a:pt x="94" y="265"/>
                  </a:cubicBezTo>
                  <a:cubicBezTo>
                    <a:pt x="102" y="265"/>
                    <a:pt x="110" y="264"/>
                    <a:pt x="119" y="264"/>
                  </a:cubicBezTo>
                  <a:cubicBezTo>
                    <a:pt x="119" y="264"/>
                    <a:pt x="119" y="264"/>
                    <a:pt x="119" y="264"/>
                  </a:cubicBezTo>
                  <a:cubicBezTo>
                    <a:pt x="113" y="270"/>
                    <a:pt x="107" y="271"/>
                    <a:pt x="97" y="271"/>
                  </a:cubicBezTo>
                  <a:close/>
                  <a:moveTo>
                    <a:pt x="123" y="261"/>
                  </a:moveTo>
                  <a:cubicBezTo>
                    <a:pt x="118" y="262"/>
                    <a:pt x="109" y="262"/>
                    <a:pt x="106" y="262"/>
                  </a:cubicBezTo>
                  <a:cubicBezTo>
                    <a:pt x="103" y="262"/>
                    <a:pt x="100" y="262"/>
                    <a:pt x="97" y="262"/>
                  </a:cubicBezTo>
                  <a:cubicBezTo>
                    <a:pt x="100" y="259"/>
                    <a:pt x="103" y="256"/>
                    <a:pt x="106" y="252"/>
                  </a:cubicBezTo>
                  <a:cubicBezTo>
                    <a:pt x="114" y="253"/>
                    <a:pt x="122" y="253"/>
                    <a:pt x="130" y="253"/>
                  </a:cubicBezTo>
                  <a:cubicBezTo>
                    <a:pt x="128" y="256"/>
                    <a:pt x="125" y="258"/>
                    <a:pt x="123" y="261"/>
                  </a:cubicBezTo>
                  <a:close/>
                  <a:moveTo>
                    <a:pt x="133" y="250"/>
                  </a:moveTo>
                  <a:cubicBezTo>
                    <a:pt x="125" y="249"/>
                    <a:pt x="116" y="249"/>
                    <a:pt x="108" y="250"/>
                  </a:cubicBezTo>
                  <a:cubicBezTo>
                    <a:pt x="109" y="248"/>
                    <a:pt x="111" y="246"/>
                    <a:pt x="113" y="243"/>
                  </a:cubicBezTo>
                  <a:cubicBezTo>
                    <a:pt x="113" y="243"/>
                    <a:pt x="114" y="242"/>
                    <a:pt x="114" y="241"/>
                  </a:cubicBezTo>
                  <a:cubicBezTo>
                    <a:pt x="123" y="242"/>
                    <a:pt x="132" y="242"/>
                    <a:pt x="140" y="241"/>
                  </a:cubicBezTo>
                  <a:cubicBezTo>
                    <a:pt x="138" y="244"/>
                    <a:pt x="135" y="247"/>
                    <a:pt x="133" y="250"/>
                  </a:cubicBezTo>
                  <a:close/>
                  <a:moveTo>
                    <a:pt x="142" y="239"/>
                  </a:moveTo>
                  <a:cubicBezTo>
                    <a:pt x="133" y="238"/>
                    <a:pt x="125" y="239"/>
                    <a:pt x="116" y="239"/>
                  </a:cubicBezTo>
                  <a:cubicBezTo>
                    <a:pt x="118" y="236"/>
                    <a:pt x="120" y="234"/>
                    <a:pt x="122" y="231"/>
                  </a:cubicBezTo>
                  <a:cubicBezTo>
                    <a:pt x="131" y="232"/>
                    <a:pt x="140" y="232"/>
                    <a:pt x="149" y="231"/>
                  </a:cubicBezTo>
                  <a:cubicBezTo>
                    <a:pt x="146" y="234"/>
                    <a:pt x="144" y="236"/>
                    <a:pt x="142" y="239"/>
                  </a:cubicBezTo>
                  <a:close/>
                  <a:moveTo>
                    <a:pt x="154" y="224"/>
                  </a:moveTo>
                  <a:cubicBezTo>
                    <a:pt x="153" y="225"/>
                    <a:pt x="152" y="226"/>
                    <a:pt x="151" y="228"/>
                  </a:cubicBezTo>
                  <a:cubicBezTo>
                    <a:pt x="142" y="227"/>
                    <a:pt x="133" y="228"/>
                    <a:pt x="124" y="229"/>
                  </a:cubicBezTo>
                  <a:cubicBezTo>
                    <a:pt x="127" y="225"/>
                    <a:pt x="129" y="222"/>
                    <a:pt x="132" y="219"/>
                  </a:cubicBezTo>
                  <a:cubicBezTo>
                    <a:pt x="141" y="219"/>
                    <a:pt x="150" y="219"/>
                    <a:pt x="159" y="218"/>
                  </a:cubicBezTo>
                  <a:cubicBezTo>
                    <a:pt x="157" y="220"/>
                    <a:pt x="156" y="222"/>
                    <a:pt x="154" y="224"/>
                  </a:cubicBezTo>
                  <a:close/>
                  <a:moveTo>
                    <a:pt x="161" y="215"/>
                  </a:moveTo>
                  <a:cubicBezTo>
                    <a:pt x="152" y="215"/>
                    <a:pt x="143" y="216"/>
                    <a:pt x="134" y="216"/>
                  </a:cubicBezTo>
                  <a:cubicBezTo>
                    <a:pt x="136" y="214"/>
                    <a:pt x="138" y="211"/>
                    <a:pt x="140" y="208"/>
                  </a:cubicBezTo>
                  <a:cubicBezTo>
                    <a:pt x="150" y="208"/>
                    <a:pt x="159" y="208"/>
                    <a:pt x="168" y="207"/>
                  </a:cubicBezTo>
                  <a:cubicBezTo>
                    <a:pt x="166" y="210"/>
                    <a:pt x="163" y="212"/>
                    <a:pt x="161" y="215"/>
                  </a:cubicBezTo>
                  <a:close/>
                  <a:moveTo>
                    <a:pt x="170" y="204"/>
                  </a:moveTo>
                  <a:cubicBezTo>
                    <a:pt x="161" y="204"/>
                    <a:pt x="152" y="205"/>
                    <a:pt x="142" y="206"/>
                  </a:cubicBezTo>
                  <a:cubicBezTo>
                    <a:pt x="145" y="202"/>
                    <a:pt x="149" y="198"/>
                    <a:pt x="152" y="194"/>
                  </a:cubicBezTo>
                  <a:cubicBezTo>
                    <a:pt x="161" y="194"/>
                    <a:pt x="171" y="194"/>
                    <a:pt x="180" y="192"/>
                  </a:cubicBezTo>
                  <a:cubicBezTo>
                    <a:pt x="177" y="196"/>
                    <a:pt x="174" y="200"/>
                    <a:pt x="170" y="204"/>
                  </a:cubicBezTo>
                  <a:close/>
                  <a:moveTo>
                    <a:pt x="182" y="189"/>
                  </a:moveTo>
                  <a:cubicBezTo>
                    <a:pt x="173" y="190"/>
                    <a:pt x="163" y="191"/>
                    <a:pt x="154" y="192"/>
                  </a:cubicBezTo>
                  <a:cubicBezTo>
                    <a:pt x="156" y="190"/>
                    <a:pt x="159" y="187"/>
                    <a:pt x="161" y="184"/>
                  </a:cubicBezTo>
                  <a:cubicBezTo>
                    <a:pt x="170" y="184"/>
                    <a:pt x="179" y="184"/>
                    <a:pt x="187" y="182"/>
                  </a:cubicBezTo>
                  <a:cubicBezTo>
                    <a:pt x="185" y="184"/>
                    <a:pt x="184" y="187"/>
                    <a:pt x="182" y="189"/>
                  </a:cubicBezTo>
                  <a:close/>
                  <a:moveTo>
                    <a:pt x="190" y="179"/>
                  </a:moveTo>
                  <a:cubicBezTo>
                    <a:pt x="181" y="180"/>
                    <a:pt x="172" y="181"/>
                    <a:pt x="163" y="182"/>
                  </a:cubicBezTo>
                  <a:cubicBezTo>
                    <a:pt x="165" y="179"/>
                    <a:pt x="168" y="177"/>
                    <a:pt x="170" y="174"/>
                  </a:cubicBezTo>
                  <a:cubicBezTo>
                    <a:pt x="179" y="174"/>
                    <a:pt x="188" y="173"/>
                    <a:pt x="196" y="171"/>
                  </a:cubicBezTo>
                  <a:cubicBezTo>
                    <a:pt x="194" y="174"/>
                    <a:pt x="192" y="176"/>
                    <a:pt x="190" y="179"/>
                  </a:cubicBezTo>
                  <a:close/>
                  <a:moveTo>
                    <a:pt x="198" y="168"/>
                  </a:moveTo>
                  <a:cubicBezTo>
                    <a:pt x="198" y="168"/>
                    <a:pt x="198" y="168"/>
                    <a:pt x="198" y="168"/>
                  </a:cubicBezTo>
                  <a:cubicBezTo>
                    <a:pt x="189" y="169"/>
                    <a:pt x="180" y="171"/>
                    <a:pt x="172" y="172"/>
                  </a:cubicBezTo>
                  <a:cubicBezTo>
                    <a:pt x="176" y="168"/>
                    <a:pt x="180" y="164"/>
                    <a:pt x="184" y="160"/>
                  </a:cubicBezTo>
                  <a:cubicBezTo>
                    <a:pt x="191" y="159"/>
                    <a:pt x="199" y="159"/>
                    <a:pt x="207" y="157"/>
                  </a:cubicBezTo>
                  <a:cubicBezTo>
                    <a:pt x="204" y="161"/>
                    <a:pt x="201" y="165"/>
                    <a:pt x="198" y="168"/>
                  </a:cubicBezTo>
                  <a:close/>
                  <a:moveTo>
                    <a:pt x="208" y="155"/>
                  </a:moveTo>
                  <a:cubicBezTo>
                    <a:pt x="208" y="155"/>
                    <a:pt x="208" y="155"/>
                    <a:pt x="208" y="155"/>
                  </a:cubicBezTo>
                  <a:cubicBezTo>
                    <a:pt x="201" y="155"/>
                    <a:pt x="193" y="156"/>
                    <a:pt x="186" y="157"/>
                  </a:cubicBezTo>
                  <a:cubicBezTo>
                    <a:pt x="189" y="154"/>
                    <a:pt x="192" y="151"/>
                    <a:pt x="195" y="148"/>
                  </a:cubicBezTo>
                  <a:cubicBezTo>
                    <a:pt x="202" y="148"/>
                    <a:pt x="209" y="148"/>
                    <a:pt x="215" y="147"/>
                  </a:cubicBezTo>
                  <a:cubicBezTo>
                    <a:pt x="213" y="149"/>
                    <a:pt x="211" y="152"/>
                    <a:pt x="208" y="155"/>
                  </a:cubicBezTo>
                  <a:close/>
                  <a:moveTo>
                    <a:pt x="218" y="143"/>
                  </a:moveTo>
                  <a:cubicBezTo>
                    <a:pt x="217" y="144"/>
                    <a:pt x="217" y="144"/>
                    <a:pt x="216" y="145"/>
                  </a:cubicBezTo>
                  <a:cubicBezTo>
                    <a:pt x="216" y="145"/>
                    <a:pt x="216" y="144"/>
                    <a:pt x="215" y="144"/>
                  </a:cubicBezTo>
                  <a:cubicBezTo>
                    <a:pt x="209" y="144"/>
                    <a:pt x="203" y="145"/>
                    <a:pt x="197" y="145"/>
                  </a:cubicBezTo>
                  <a:cubicBezTo>
                    <a:pt x="202" y="141"/>
                    <a:pt x="207" y="136"/>
                    <a:pt x="212" y="132"/>
                  </a:cubicBezTo>
                  <a:cubicBezTo>
                    <a:pt x="214" y="135"/>
                    <a:pt x="217" y="139"/>
                    <a:pt x="220" y="142"/>
                  </a:cubicBezTo>
                  <a:cubicBezTo>
                    <a:pt x="219" y="142"/>
                    <a:pt x="218" y="143"/>
                    <a:pt x="218" y="143"/>
                  </a:cubicBezTo>
                  <a:close/>
                  <a:moveTo>
                    <a:pt x="256" y="155"/>
                  </a:moveTo>
                  <a:cubicBezTo>
                    <a:pt x="241" y="161"/>
                    <a:pt x="222" y="135"/>
                    <a:pt x="216" y="125"/>
                  </a:cubicBezTo>
                  <a:cubicBezTo>
                    <a:pt x="215" y="123"/>
                    <a:pt x="212" y="123"/>
                    <a:pt x="211" y="124"/>
                  </a:cubicBezTo>
                  <a:cubicBezTo>
                    <a:pt x="210" y="124"/>
                    <a:pt x="209" y="124"/>
                    <a:pt x="208" y="125"/>
                  </a:cubicBezTo>
                  <a:cubicBezTo>
                    <a:pt x="181" y="151"/>
                    <a:pt x="155" y="177"/>
                    <a:pt x="131" y="206"/>
                  </a:cubicBezTo>
                  <a:cubicBezTo>
                    <a:pt x="120" y="220"/>
                    <a:pt x="110" y="234"/>
                    <a:pt x="100" y="247"/>
                  </a:cubicBezTo>
                  <a:cubicBezTo>
                    <a:pt x="91" y="257"/>
                    <a:pt x="79" y="269"/>
                    <a:pt x="65" y="265"/>
                  </a:cubicBezTo>
                  <a:cubicBezTo>
                    <a:pt x="55" y="263"/>
                    <a:pt x="47" y="251"/>
                    <a:pt x="40" y="244"/>
                  </a:cubicBezTo>
                  <a:cubicBezTo>
                    <a:pt x="26" y="229"/>
                    <a:pt x="0" y="211"/>
                    <a:pt x="20" y="190"/>
                  </a:cubicBezTo>
                  <a:cubicBezTo>
                    <a:pt x="33" y="176"/>
                    <a:pt x="53" y="166"/>
                    <a:pt x="68" y="155"/>
                  </a:cubicBezTo>
                  <a:cubicBezTo>
                    <a:pt x="101" y="132"/>
                    <a:pt x="134" y="110"/>
                    <a:pt x="165" y="85"/>
                  </a:cubicBezTo>
                  <a:cubicBezTo>
                    <a:pt x="165" y="85"/>
                    <a:pt x="165" y="85"/>
                    <a:pt x="165" y="85"/>
                  </a:cubicBezTo>
                  <a:cubicBezTo>
                    <a:pt x="166" y="86"/>
                    <a:pt x="167" y="85"/>
                    <a:pt x="167" y="84"/>
                  </a:cubicBezTo>
                  <a:cubicBezTo>
                    <a:pt x="167" y="83"/>
                    <a:pt x="167" y="83"/>
                    <a:pt x="166" y="83"/>
                  </a:cubicBezTo>
                  <a:cubicBezTo>
                    <a:pt x="166" y="83"/>
                    <a:pt x="166" y="83"/>
                    <a:pt x="166" y="83"/>
                  </a:cubicBezTo>
                  <a:cubicBezTo>
                    <a:pt x="159" y="68"/>
                    <a:pt x="132" y="49"/>
                    <a:pt x="149" y="32"/>
                  </a:cubicBezTo>
                  <a:cubicBezTo>
                    <a:pt x="158" y="24"/>
                    <a:pt x="180" y="21"/>
                    <a:pt x="191" y="18"/>
                  </a:cubicBezTo>
                  <a:cubicBezTo>
                    <a:pt x="207" y="14"/>
                    <a:pt x="223" y="11"/>
                    <a:pt x="239" y="10"/>
                  </a:cubicBezTo>
                  <a:cubicBezTo>
                    <a:pt x="253" y="9"/>
                    <a:pt x="272" y="6"/>
                    <a:pt x="283" y="14"/>
                  </a:cubicBezTo>
                  <a:cubicBezTo>
                    <a:pt x="296" y="24"/>
                    <a:pt x="291" y="49"/>
                    <a:pt x="289" y="63"/>
                  </a:cubicBezTo>
                  <a:cubicBezTo>
                    <a:pt x="286" y="78"/>
                    <a:pt x="282" y="93"/>
                    <a:pt x="278" y="108"/>
                  </a:cubicBezTo>
                  <a:cubicBezTo>
                    <a:pt x="274" y="120"/>
                    <a:pt x="269" y="151"/>
                    <a:pt x="256" y="155"/>
                  </a:cubicBezTo>
                  <a:close/>
                  <a:moveTo>
                    <a:pt x="261" y="160"/>
                  </a:moveTo>
                  <a:cubicBezTo>
                    <a:pt x="263" y="158"/>
                    <a:pt x="265" y="156"/>
                    <a:pt x="267" y="153"/>
                  </a:cubicBezTo>
                  <a:cubicBezTo>
                    <a:pt x="274" y="153"/>
                    <a:pt x="282" y="153"/>
                    <a:pt x="289" y="152"/>
                  </a:cubicBezTo>
                  <a:cubicBezTo>
                    <a:pt x="282" y="160"/>
                    <a:pt x="272" y="160"/>
                    <a:pt x="261" y="160"/>
                  </a:cubicBezTo>
                  <a:close/>
                  <a:moveTo>
                    <a:pt x="294" y="144"/>
                  </a:moveTo>
                  <a:cubicBezTo>
                    <a:pt x="294" y="146"/>
                    <a:pt x="293" y="147"/>
                    <a:pt x="292" y="148"/>
                  </a:cubicBezTo>
                  <a:cubicBezTo>
                    <a:pt x="284" y="149"/>
                    <a:pt x="276" y="150"/>
                    <a:pt x="268" y="151"/>
                  </a:cubicBezTo>
                  <a:cubicBezTo>
                    <a:pt x="270" y="148"/>
                    <a:pt x="271" y="146"/>
                    <a:pt x="272" y="143"/>
                  </a:cubicBezTo>
                  <a:cubicBezTo>
                    <a:pt x="277" y="143"/>
                    <a:pt x="281" y="142"/>
                    <a:pt x="286" y="142"/>
                  </a:cubicBezTo>
                  <a:cubicBezTo>
                    <a:pt x="289" y="142"/>
                    <a:pt x="292" y="142"/>
                    <a:pt x="295" y="142"/>
                  </a:cubicBezTo>
                  <a:cubicBezTo>
                    <a:pt x="295" y="143"/>
                    <a:pt x="295" y="144"/>
                    <a:pt x="294" y="144"/>
                  </a:cubicBezTo>
                  <a:close/>
                  <a:moveTo>
                    <a:pt x="297" y="139"/>
                  </a:moveTo>
                  <a:cubicBezTo>
                    <a:pt x="289" y="139"/>
                    <a:pt x="280" y="139"/>
                    <a:pt x="273" y="141"/>
                  </a:cubicBezTo>
                  <a:cubicBezTo>
                    <a:pt x="274" y="140"/>
                    <a:pt x="274" y="138"/>
                    <a:pt x="275" y="136"/>
                  </a:cubicBezTo>
                  <a:cubicBezTo>
                    <a:pt x="276" y="135"/>
                    <a:pt x="276" y="133"/>
                    <a:pt x="277" y="132"/>
                  </a:cubicBezTo>
                  <a:cubicBezTo>
                    <a:pt x="285" y="131"/>
                    <a:pt x="292" y="131"/>
                    <a:pt x="300" y="130"/>
                  </a:cubicBezTo>
                  <a:cubicBezTo>
                    <a:pt x="299" y="133"/>
                    <a:pt x="298" y="136"/>
                    <a:pt x="297" y="139"/>
                  </a:cubicBezTo>
                  <a:close/>
                  <a:moveTo>
                    <a:pt x="301" y="127"/>
                  </a:moveTo>
                  <a:cubicBezTo>
                    <a:pt x="293" y="127"/>
                    <a:pt x="285" y="129"/>
                    <a:pt x="277" y="130"/>
                  </a:cubicBezTo>
                  <a:cubicBezTo>
                    <a:pt x="279" y="127"/>
                    <a:pt x="280" y="124"/>
                    <a:pt x="281" y="121"/>
                  </a:cubicBezTo>
                  <a:cubicBezTo>
                    <a:pt x="288" y="120"/>
                    <a:pt x="297" y="120"/>
                    <a:pt x="304" y="119"/>
                  </a:cubicBezTo>
                  <a:cubicBezTo>
                    <a:pt x="303" y="122"/>
                    <a:pt x="302" y="125"/>
                    <a:pt x="301" y="127"/>
                  </a:cubicBezTo>
                  <a:close/>
                  <a:moveTo>
                    <a:pt x="306" y="116"/>
                  </a:moveTo>
                  <a:cubicBezTo>
                    <a:pt x="298" y="116"/>
                    <a:pt x="289" y="117"/>
                    <a:pt x="282" y="118"/>
                  </a:cubicBezTo>
                  <a:cubicBezTo>
                    <a:pt x="283" y="115"/>
                    <a:pt x="284" y="111"/>
                    <a:pt x="285" y="107"/>
                  </a:cubicBezTo>
                  <a:cubicBezTo>
                    <a:pt x="293" y="106"/>
                    <a:pt x="302" y="105"/>
                    <a:pt x="310" y="103"/>
                  </a:cubicBezTo>
                  <a:cubicBezTo>
                    <a:pt x="308" y="107"/>
                    <a:pt x="307" y="112"/>
                    <a:pt x="306" y="116"/>
                  </a:cubicBezTo>
                  <a:close/>
                  <a:moveTo>
                    <a:pt x="312" y="97"/>
                  </a:moveTo>
                  <a:cubicBezTo>
                    <a:pt x="311" y="98"/>
                    <a:pt x="311" y="99"/>
                    <a:pt x="311" y="100"/>
                  </a:cubicBezTo>
                  <a:cubicBezTo>
                    <a:pt x="302" y="101"/>
                    <a:pt x="294" y="103"/>
                    <a:pt x="286" y="104"/>
                  </a:cubicBezTo>
                  <a:cubicBezTo>
                    <a:pt x="287" y="100"/>
                    <a:pt x="289" y="96"/>
                    <a:pt x="290" y="91"/>
                  </a:cubicBezTo>
                  <a:cubicBezTo>
                    <a:pt x="298" y="91"/>
                    <a:pt x="306" y="91"/>
                    <a:pt x="313" y="90"/>
                  </a:cubicBezTo>
                  <a:cubicBezTo>
                    <a:pt x="313" y="92"/>
                    <a:pt x="312" y="95"/>
                    <a:pt x="312" y="97"/>
                  </a:cubicBezTo>
                  <a:close/>
                  <a:moveTo>
                    <a:pt x="314" y="88"/>
                  </a:moveTo>
                  <a:cubicBezTo>
                    <a:pt x="306" y="87"/>
                    <a:pt x="298" y="88"/>
                    <a:pt x="290" y="89"/>
                  </a:cubicBezTo>
                  <a:cubicBezTo>
                    <a:pt x="291" y="85"/>
                    <a:pt x="292" y="82"/>
                    <a:pt x="293" y="78"/>
                  </a:cubicBezTo>
                  <a:cubicBezTo>
                    <a:pt x="301" y="78"/>
                    <a:pt x="309" y="78"/>
                    <a:pt x="316" y="77"/>
                  </a:cubicBezTo>
                  <a:cubicBezTo>
                    <a:pt x="316" y="81"/>
                    <a:pt x="315" y="84"/>
                    <a:pt x="314" y="88"/>
                  </a:cubicBezTo>
                  <a:close/>
                  <a:moveTo>
                    <a:pt x="317" y="74"/>
                  </a:moveTo>
                  <a:cubicBezTo>
                    <a:pt x="309" y="74"/>
                    <a:pt x="301" y="74"/>
                    <a:pt x="293" y="76"/>
                  </a:cubicBezTo>
                  <a:cubicBezTo>
                    <a:pt x="294" y="72"/>
                    <a:pt x="295" y="68"/>
                    <a:pt x="296" y="64"/>
                  </a:cubicBezTo>
                  <a:cubicBezTo>
                    <a:pt x="303" y="64"/>
                    <a:pt x="311" y="64"/>
                    <a:pt x="319" y="63"/>
                  </a:cubicBezTo>
                  <a:cubicBezTo>
                    <a:pt x="318" y="67"/>
                    <a:pt x="318" y="71"/>
                    <a:pt x="317" y="74"/>
                  </a:cubicBezTo>
                  <a:close/>
                  <a:moveTo>
                    <a:pt x="320" y="60"/>
                  </a:moveTo>
                  <a:cubicBezTo>
                    <a:pt x="312" y="60"/>
                    <a:pt x="304" y="61"/>
                    <a:pt x="296" y="62"/>
                  </a:cubicBezTo>
                  <a:cubicBezTo>
                    <a:pt x="296" y="61"/>
                    <a:pt x="296" y="60"/>
                    <a:pt x="296" y="59"/>
                  </a:cubicBezTo>
                  <a:cubicBezTo>
                    <a:pt x="297" y="56"/>
                    <a:pt x="297" y="52"/>
                    <a:pt x="298" y="49"/>
                  </a:cubicBezTo>
                  <a:cubicBezTo>
                    <a:pt x="306" y="48"/>
                    <a:pt x="313" y="48"/>
                    <a:pt x="321" y="48"/>
                  </a:cubicBezTo>
                  <a:cubicBezTo>
                    <a:pt x="321" y="52"/>
                    <a:pt x="320" y="56"/>
                    <a:pt x="320" y="60"/>
                  </a:cubicBezTo>
                  <a:close/>
                  <a:moveTo>
                    <a:pt x="321" y="44"/>
                  </a:moveTo>
                  <a:cubicBezTo>
                    <a:pt x="314" y="44"/>
                    <a:pt x="306" y="45"/>
                    <a:pt x="298" y="47"/>
                  </a:cubicBezTo>
                  <a:cubicBezTo>
                    <a:pt x="299" y="42"/>
                    <a:pt x="299" y="36"/>
                    <a:pt x="299" y="31"/>
                  </a:cubicBezTo>
                  <a:cubicBezTo>
                    <a:pt x="305" y="31"/>
                    <a:pt x="312" y="32"/>
                    <a:pt x="319" y="32"/>
                  </a:cubicBezTo>
                  <a:cubicBezTo>
                    <a:pt x="321" y="36"/>
                    <a:pt x="322" y="40"/>
                    <a:pt x="321" y="4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17" name="组合 16"/>
            <p:cNvGrpSpPr/>
            <p:nvPr/>
          </p:nvGrpSpPr>
          <p:grpSpPr>
            <a:xfrm>
              <a:off x="8158164" y="3626237"/>
              <a:ext cx="526719" cy="752021"/>
              <a:chOff x="3782277" y="2874216"/>
              <a:chExt cx="526719" cy="752021"/>
            </a:xfrm>
            <a:solidFill>
              <a:schemeClr val="bg1"/>
            </a:solidFill>
          </p:grpSpPr>
          <p:sp>
            <p:nvSpPr>
              <p:cNvPr id="170" name="Freeform 54"/>
              <p:cNvSpPr>
                <a:spLocks noEditPoints="1"/>
              </p:cNvSpPr>
              <p:nvPr/>
            </p:nvSpPr>
            <p:spPr bwMode="auto">
              <a:xfrm>
                <a:off x="3782277" y="2874216"/>
                <a:ext cx="526719" cy="752021"/>
              </a:xfrm>
              <a:custGeom>
                <a:avLst/>
                <a:gdLst>
                  <a:gd name="T0" fmla="*/ 68 w 235"/>
                  <a:gd name="T1" fmla="*/ 13 h 363"/>
                  <a:gd name="T2" fmla="*/ 109 w 235"/>
                  <a:gd name="T3" fmla="*/ 358 h 363"/>
                  <a:gd name="T4" fmla="*/ 159 w 235"/>
                  <a:gd name="T5" fmla="*/ 335 h 363"/>
                  <a:gd name="T6" fmla="*/ 218 w 235"/>
                  <a:gd name="T7" fmla="*/ 201 h 363"/>
                  <a:gd name="T8" fmla="*/ 224 w 235"/>
                  <a:gd name="T9" fmla="*/ 179 h 363"/>
                  <a:gd name="T10" fmla="*/ 216 w 235"/>
                  <a:gd name="T11" fmla="*/ 125 h 363"/>
                  <a:gd name="T12" fmla="*/ 200 w 235"/>
                  <a:gd name="T13" fmla="*/ 132 h 363"/>
                  <a:gd name="T14" fmla="*/ 200 w 235"/>
                  <a:gd name="T15" fmla="*/ 122 h 363"/>
                  <a:gd name="T16" fmla="*/ 200 w 235"/>
                  <a:gd name="T17" fmla="*/ 109 h 363"/>
                  <a:gd name="T18" fmla="*/ 220 w 235"/>
                  <a:gd name="T19" fmla="*/ 82 h 363"/>
                  <a:gd name="T20" fmla="*/ 216 w 235"/>
                  <a:gd name="T21" fmla="*/ 72 h 363"/>
                  <a:gd name="T22" fmla="*/ 193 w 235"/>
                  <a:gd name="T23" fmla="*/ 68 h 363"/>
                  <a:gd name="T24" fmla="*/ 201 w 235"/>
                  <a:gd name="T25" fmla="*/ 60 h 363"/>
                  <a:gd name="T26" fmla="*/ 200 w 235"/>
                  <a:gd name="T27" fmla="*/ 43 h 363"/>
                  <a:gd name="T28" fmla="*/ 200 w 235"/>
                  <a:gd name="T29" fmla="*/ 43 h 363"/>
                  <a:gd name="T30" fmla="*/ 174 w 235"/>
                  <a:gd name="T31" fmla="*/ 34 h 363"/>
                  <a:gd name="T32" fmla="*/ 182 w 235"/>
                  <a:gd name="T33" fmla="*/ 27 h 363"/>
                  <a:gd name="T34" fmla="*/ 170 w 235"/>
                  <a:gd name="T35" fmla="*/ 20 h 363"/>
                  <a:gd name="T36" fmla="*/ 154 w 235"/>
                  <a:gd name="T37" fmla="*/ 14 h 363"/>
                  <a:gd name="T38" fmla="*/ 123 w 235"/>
                  <a:gd name="T39" fmla="*/ 9 h 363"/>
                  <a:gd name="T40" fmla="*/ 113 w 235"/>
                  <a:gd name="T41" fmla="*/ 334 h 363"/>
                  <a:gd name="T42" fmla="*/ 92 w 235"/>
                  <a:gd name="T43" fmla="*/ 322 h 363"/>
                  <a:gd name="T44" fmla="*/ 78 w 235"/>
                  <a:gd name="T45" fmla="*/ 296 h 363"/>
                  <a:gd name="T46" fmla="*/ 109 w 235"/>
                  <a:gd name="T47" fmla="*/ 282 h 363"/>
                  <a:gd name="T48" fmla="*/ 91 w 235"/>
                  <a:gd name="T49" fmla="*/ 270 h 363"/>
                  <a:gd name="T50" fmla="*/ 59 w 235"/>
                  <a:gd name="T51" fmla="*/ 259 h 363"/>
                  <a:gd name="T52" fmla="*/ 46 w 235"/>
                  <a:gd name="T53" fmla="*/ 233 h 363"/>
                  <a:gd name="T54" fmla="*/ 59 w 235"/>
                  <a:gd name="T55" fmla="*/ 219 h 363"/>
                  <a:gd name="T56" fmla="*/ 78 w 235"/>
                  <a:gd name="T57" fmla="*/ 206 h 363"/>
                  <a:gd name="T58" fmla="*/ 52 w 235"/>
                  <a:gd name="T59" fmla="*/ 193 h 363"/>
                  <a:gd name="T60" fmla="*/ 58 w 235"/>
                  <a:gd name="T61" fmla="*/ 179 h 363"/>
                  <a:gd name="T62" fmla="*/ 37 w 235"/>
                  <a:gd name="T63" fmla="*/ 164 h 363"/>
                  <a:gd name="T64" fmla="*/ 16 w 235"/>
                  <a:gd name="T65" fmla="*/ 151 h 363"/>
                  <a:gd name="T66" fmla="*/ 12 w 235"/>
                  <a:gd name="T67" fmla="*/ 123 h 363"/>
                  <a:gd name="T68" fmla="*/ 26 w 235"/>
                  <a:gd name="T69" fmla="*/ 105 h 363"/>
                  <a:gd name="T70" fmla="*/ 26 w 235"/>
                  <a:gd name="T71" fmla="*/ 86 h 363"/>
                  <a:gd name="T72" fmla="*/ 18 w 235"/>
                  <a:gd name="T73" fmla="*/ 72 h 363"/>
                  <a:gd name="T74" fmla="*/ 36 w 235"/>
                  <a:gd name="T75" fmla="*/ 42 h 363"/>
                  <a:gd name="T76" fmla="*/ 75 w 235"/>
                  <a:gd name="T77" fmla="*/ 32 h 363"/>
                  <a:gd name="T78" fmla="*/ 86 w 235"/>
                  <a:gd name="T79" fmla="*/ 23 h 363"/>
                  <a:gd name="T80" fmla="*/ 90 w 235"/>
                  <a:gd name="T81" fmla="*/ 16 h 363"/>
                  <a:gd name="T82" fmla="*/ 154 w 235"/>
                  <a:gd name="T83" fmla="*/ 333 h 363"/>
                  <a:gd name="T84" fmla="*/ 165 w 235"/>
                  <a:gd name="T85" fmla="*/ 314 h 363"/>
                  <a:gd name="T86" fmla="*/ 172 w 235"/>
                  <a:gd name="T87" fmla="*/ 300 h 363"/>
                  <a:gd name="T88" fmla="*/ 183 w 235"/>
                  <a:gd name="T89" fmla="*/ 278 h 363"/>
                  <a:gd name="T90" fmla="*/ 189 w 235"/>
                  <a:gd name="T91" fmla="*/ 264 h 363"/>
                  <a:gd name="T92" fmla="*/ 194 w 235"/>
                  <a:gd name="T93" fmla="*/ 251 h 363"/>
                  <a:gd name="T94" fmla="*/ 201 w 235"/>
                  <a:gd name="T95" fmla="*/ 235 h 363"/>
                  <a:gd name="T96" fmla="*/ 207 w 235"/>
                  <a:gd name="T97" fmla="*/ 218 h 363"/>
                  <a:gd name="T98" fmla="*/ 211 w 235"/>
                  <a:gd name="T99" fmla="*/ 203 h 363"/>
                  <a:gd name="T100" fmla="*/ 215 w 235"/>
                  <a:gd name="T101" fmla="*/ 191 h 363"/>
                  <a:gd name="T102" fmla="*/ 217 w 235"/>
                  <a:gd name="T103" fmla="*/ 181 h 363"/>
                  <a:gd name="T104" fmla="*/ 217 w 235"/>
                  <a:gd name="T105" fmla="*/ 181 h 363"/>
                  <a:gd name="T106" fmla="*/ 222 w 235"/>
                  <a:gd name="T107" fmla="*/ 156 h 363"/>
                  <a:gd name="T108" fmla="*/ 213 w 235"/>
                  <a:gd name="T109" fmla="*/ 150 h 363"/>
                  <a:gd name="T110" fmla="*/ 198 w 235"/>
                  <a:gd name="T111" fmla="*/ 1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3">
                    <a:moveTo>
                      <a:pt x="224" y="179"/>
                    </a:moveTo>
                    <a:cubicBezTo>
                      <a:pt x="231" y="148"/>
                      <a:pt x="235" y="115"/>
                      <a:pt x="227" y="84"/>
                    </a:cubicBezTo>
                    <a:cubicBezTo>
                      <a:pt x="219" y="49"/>
                      <a:pt x="196" y="23"/>
                      <a:pt x="162" y="10"/>
                    </a:cubicBezTo>
                    <a:cubicBezTo>
                      <a:pt x="143" y="3"/>
                      <a:pt x="122" y="0"/>
                      <a:pt x="102" y="2"/>
                    </a:cubicBezTo>
                    <a:cubicBezTo>
                      <a:pt x="93" y="3"/>
                      <a:pt x="75" y="5"/>
                      <a:pt x="68" y="13"/>
                    </a:cubicBezTo>
                    <a:cubicBezTo>
                      <a:pt x="60" y="15"/>
                      <a:pt x="52" y="19"/>
                      <a:pt x="45" y="24"/>
                    </a:cubicBezTo>
                    <a:cubicBezTo>
                      <a:pt x="0" y="58"/>
                      <a:pt x="0" y="120"/>
                      <a:pt x="14" y="169"/>
                    </a:cubicBezTo>
                    <a:cubicBezTo>
                      <a:pt x="24" y="201"/>
                      <a:pt x="38" y="233"/>
                      <a:pt x="53" y="263"/>
                    </a:cubicBezTo>
                    <a:cubicBezTo>
                      <a:pt x="68" y="295"/>
                      <a:pt x="85" y="329"/>
                      <a:pt x="107" y="358"/>
                    </a:cubicBezTo>
                    <a:cubicBezTo>
                      <a:pt x="107" y="358"/>
                      <a:pt x="108" y="359"/>
                      <a:pt x="109" y="358"/>
                    </a:cubicBezTo>
                    <a:cubicBezTo>
                      <a:pt x="108" y="359"/>
                      <a:pt x="108" y="360"/>
                      <a:pt x="109" y="361"/>
                    </a:cubicBezTo>
                    <a:cubicBezTo>
                      <a:pt x="110" y="362"/>
                      <a:pt x="110" y="362"/>
                      <a:pt x="110" y="362"/>
                    </a:cubicBezTo>
                    <a:cubicBezTo>
                      <a:pt x="110" y="363"/>
                      <a:pt x="112" y="363"/>
                      <a:pt x="113" y="363"/>
                    </a:cubicBezTo>
                    <a:cubicBezTo>
                      <a:pt x="128" y="358"/>
                      <a:pt x="143" y="347"/>
                      <a:pt x="157" y="339"/>
                    </a:cubicBezTo>
                    <a:cubicBezTo>
                      <a:pt x="159" y="338"/>
                      <a:pt x="159" y="337"/>
                      <a:pt x="159" y="335"/>
                    </a:cubicBezTo>
                    <a:cubicBezTo>
                      <a:pt x="184" y="300"/>
                      <a:pt x="201" y="259"/>
                      <a:pt x="213" y="217"/>
                    </a:cubicBezTo>
                    <a:cubicBezTo>
                      <a:pt x="213" y="217"/>
                      <a:pt x="214" y="217"/>
                      <a:pt x="214" y="217"/>
                    </a:cubicBezTo>
                    <a:cubicBezTo>
                      <a:pt x="215" y="217"/>
                      <a:pt x="214" y="216"/>
                      <a:pt x="214" y="215"/>
                    </a:cubicBezTo>
                    <a:cubicBezTo>
                      <a:pt x="214" y="214"/>
                      <a:pt x="215" y="212"/>
                      <a:pt x="215" y="211"/>
                    </a:cubicBezTo>
                    <a:cubicBezTo>
                      <a:pt x="216" y="208"/>
                      <a:pt x="217" y="205"/>
                      <a:pt x="218" y="201"/>
                    </a:cubicBezTo>
                    <a:cubicBezTo>
                      <a:pt x="218" y="201"/>
                      <a:pt x="218" y="201"/>
                      <a:pt x="218" y="201"/>
                    </a:cubicBezTo>
                    <a:cubicBezTo>
                      <a:pt x="218" y="201"/>
                      <a:pt x="218" y="201"/>
                      <a:pt x="218" y="201"/>
                    </a:cubicBezTo>
                    <a:cubicBezTo>
                      <a:pt x="220" y="194"/>
                      <a:pt x="222" y="188"/>
                      <a:pt x="223" y="181"/>
                    </a:cubicBezTo>
                    <a:cubicBezTo>
                      <a:pt x="223" y="181"/>
                      <a:pt x="224" y="181"/>
                      <a:pt x="224" y="181"/>
                    </a:cubicBezTo>
                    <a:cubicBezTo>
                      <a:pt x="225" y="180"/>
                      <a:pt x="224" y="179"/>
                      <a:pt x="224" y="179"/>
                    </a:cubicBezTo>
                    <a:close/>
                    <a:moveTo>
                      <a:pt x="225" y="121"/>
                    </a:moveTo>
                    <a:cubicBezTo>
                      <a:pt x="225" y="123"/>
                      <a:pt x="225" y="126"/>
                      <a:pt x="224" y="128"/>
                    </a:cubicBezTo>
                    <a:cubicBezTo>
                      <a:pt x="216" y="133"/>
                      <a:pt x="206" y="138"/>
                      <a:pt x="199" y="145"/>
                    </a:cubicBezTo>
                    <a:cubicBezTo>
                      <a:pt x="199" y="141"/>
                      <a:pt x="199" y="138"/>
                      <a:pt x="199" y="134"/>
                    </a:cubicBezTo>
                    <a:cubicBezTo>
                      <a:pt x="205" y="131"/>
                      <a:pt x="211" y="128"/>
                      <a:pt x="216" y="125"/>
                    </a:cubicBezTo>
                    <a:cubicBezTo>
                      <a:pt x="219" y="123"/>
                      <a:pt x="222" y="122"/>
                      <a:pt x="225" y="120"/>
                    </a:cubicBezTo>
                    <a:cubicBezTo>
                      <a:pt x="225" y="121"/>
                      <a:pt x="225" y="121"/>
                      <a:pt x="225" y="121"/>
                    </a:cubicBezTo>
                    <a:close/>
                    <a:moveTo>
                      <a:pt x="225" y="117"/>
                    </a:moveTo>
                    <a:cubicBezTo>
                      <a:pt x="221" y="120"/>
                      <a:pt x="216" y="122"/>
                      <a:pt x="212" y="125"/>
                    </a:cubicBezTo>
                    <a:cubicBezTo>
                      <a:pt x="208" y="127"/>
                      <a:pt x="203" y="130"/>
                      <a:pt x="200" y="132"/>
                    </a:cubicBezTo>
                    <a:cubicBezTo>
                      <a:pt x="200" y="130"/>
                      <a:pt x="200" y="127"/>
                      <a:pt x="200" y="124"/>
                    </a:cubicBezTo>
                    <a:cubicBezTo>
                      <a:pt x="208" y="119"/>
                      <a:pt x="217" y="114"/>
                      <a:pt x="224" y="108"/>
                    </a:cubicBezTo>
                    <a:cubicBezTo>
                      <a:pt x="224" y="111"/>
                      <a:pt x="225" y="114"/>
                      <a:pt x="225" y="117"/>
                    </a:cubicBezTo>
                    <a:close/>
                    <a:moveTo>
                      <a:pt x="224" y="106"/>
                    </a:moveTo>
                    <a:cubicBezTo>
                      <a:pt x="216" y="110"/>
                      <a:pt x="208" y="117"/>
                      <a:pt x="200" y="122"/>
                    </a:cubicBezTo>
                    <a:cubicBezTo>
                      <a:pt x="200" y="118"/>
                      <a:pt x="200" y="114"/>
                      <a:pt x="200" y="111"/>
                    </a:cubicBezTo>
                    <a:cubicBezTo>
                      <a:pt x="207" y="106"/>
                      <a:pt x="215" y="102"/>
                      <a:pt x="223" y="97"/>
                    </a:cubicBezTo>
                    <a:cubicBezTo>
                      <a:pt x="223" y="100"/>
                      <a:pt x="224" y="103"/>
                      <a:pt x="224" y="106"/>
                    </a:cubicBezTo>
                    <a:close/>
                    <a:moveTo>
                      <a:pt x="222" y="95"/>
                    </a:moveTo>
                    <a:cubicBezTo>
                      <a:pt x="215" y="99"/>
                      <a:pt x="207" y="104"/>
                      <a:pt x="200" y="109"/>
                    </a:cubicBezTo>
                    <a:cubicBezTo>
                      <a:pt x="199" y="104"/>
                      <a:pt x="199" y="100"/>
                      <a:pt x="198" y="95"/>
                    </a:cubicBezTo>
                    <a:cubicBezTo>
                      <a:pt x="199" y="95"/>
                      <a:pt x="199" y="95"/>
                      <a:pt x="199" y="95"/>
                    </a:cubicBezTo>
                    <a:cubicBezTo>
                      <a:pt x="206" y="92"/>
                      <a:pt x="214" y="89"/>
                      <a:pt x="220" y="84"/>
                    </a:cubicBezTo>
                    <a:cubicBezTo>
                      <a:pt x="221" y="88"/>
                      <a:pt x="222" y="91"/>
                      <a:pt x="222" y="95"/>
                    </a:cubicBezTo>
                    <a:close/>
                    <a:moveTo>
                      <a:pt x="220" y="82"/>
                    </a:moveTo>
                    <a:cubicBezTo>
                      <a:pt x="213" y="86"/>
                      <a:pt x="206" y="90"/>
                      <a:pt x="198" y="94"/>
                    </a:cubicBezTo>
                    <a:cubicBezTo>
                      <a:pt x="198" y="94"/>
                      <a:pt x="198" y="94"/>
                      <a:pt x="198" y="94"/>
                    </a:cubicBezTo>
                    <a:cubicBezTo>
                      <a:pt x="198" y="90"/>
                      <a:pt x="197" y="86"/>
                      <a:pt x="196" y="82"/>
                    </a:cubicBezTo>
                    <a:cubicBezTo>
                      <a:pt x="198" y="82"/>
                      <a:pt x="200" y="80"/>
                      <a:pt x="201" y="80"/>
                    </a:cubicBezTo>
                    <a:cubicBezTo>
                      <a:pt x="206" y="77"/>
                      <a:pt x="211" y="75"/>
                      <a:pt x="216" y="72"/>
                    </a:cubicBezTo>
                    <a:cubicBezTo>
                      <a:pt x="218" y="75"/>
                      <a:pt x="219" y="79"/>
                      <a:pt x="220" y="82"/>
                    </a:cubicBezTo>
                    <a:close/>
                    <a:moveTo>
                      <a:pt x="216" y="70"/>
                    </a:moveTo>
                    <a:cubicBezTo>
                      <a:pt x="213" y="71"/>
                      <a:pt x="210" y="73"/>
                      <a:pt x="207" y="74"/>
                    </a:cubicBezTo>
                    <a:cubicBezTo>
                      <a:pt x="205" y="76"/>
                      <a:pt x="200" y="80"/>
                      <a:pt x="196" y="81"/>
                    </a:cubicBezTo>
                    <a:cubicBezTo>
                      <a:pt x="195" y="77"/>
                      <a:pt x="194" y="72"/>
                      <a:pt x="193" y="68"/>
                    </a:cubicBezTo>
                    <a:cubicBezTo>
                      <a:pt x="196" y="66"/>
                      <a:pt x="199" y="64"/>
                      <a:pt x="202" y="62"/>
                    </a:cubicBezTo>
                    <a:cubicBezTo>
                      <a:pt x="205" y="60"/>
                      <a:pt x="207" y="59"/>
                      <a:pt x="210" y="57"/>
                    </a:cubicBezTo>
                    <a:cubicBezTo>
                      <a:pt x="212" y="61"/>
                      <a:pt x="214" y="66"/>
                      <a:pt x="216" y="70"/>
                    </a:cubicBezTo>
                    <a:close/>
                    <a:moveTo>
                      <a:pt x="209" y="55"/>
                    </a:moveTo>
                    <a:cubicBezTo>
                      <a:pt x="206" y="57"/>
                      <a:pt x="204" y="59"/>
                      <a:pt x="201" y="60"/>
                    </a:cubicBezTo>
                    <a:cubicBezTo>
                      <a:pt x="198" y="62"/>
                      <a:pt x="195" y="64"/>
                      <a:pt x="192" y="66"/>
                    </a:cubicBezTo>
                    <a:cubicBezTo>
                      <a:pt x="190" y="62"/>
                      <a:pt x="189" y="58"/>
                      <a:pt x="187" y="54"/>
                    </a:cubicBezTo>
                    <a:cubicBezTo>
                      <a:pt x="192" y="51"/>
                      <a:pt x="197" y="48"/>
                      <a:pt x="202" y="45"/>
                    </a:cubicBezTo>
                    <a:cubicBezTo>
                      <a:pt x="204" y="49"/>
                      <a:pt x="207" y="52"/>
                      <a:pt x="209" y="55"/>
                    </a:cubicBezTo>
                    <a:close/>
                    <a:moveTo>
                      <a:pt x="200" y="43"/>
                    </a:moveTo>
                    <a:cubicBezTo>
                      <a:pt x="195" y="46"/>
                      <a:pt x="191" y="49"/>
                      <a:pt x="186" y="52"/>
                    </a:cubicBezTo>
                    <a:cubicBezTo>
                      <a:pt x="185" y="49"/>
                      <a:pt x="183" y="46"/>
                      <a:pt x="181" y="44"/>
                    </a:cubicBezTo>
                    <a:cubicBezTo>
                      <a:pt x="181" y="44"/>
                      <a:pt x="181" y="44"/>
                      <a:pt x="181" y="44"/>
                    </a:cubicBezTo>
                    <a:cubicBezTo>
                      <a:pt x="185" y="41"/>
                      <a:pt x="190" y="39"/>
                      <a:pt x="194" y="37"/>
                    </a:cubicBezTo>
                    <a:cubicBezTo>
                      <a:pt x="196" y="39"/>
                      <a:pt x="198" y="41"/>
                      <a:pt x="200" y="43"/>
                    </a:cubicBezTo>
                    <a:close/>
                    <a:moveTo>
                      <a:pt x="192" y="35"/>
                    </a:moveTo>
                    <a:cubicBezTo>
                      <a:pt x="188" y="37"/>
                      <a:pt x="184" y="40"/>
                      <a:pt x="181" y="42"/>
                    </a:cubicBezTo>
                    <a:cubicBezTo>
                      <a:pt x="181" y="43"/>
                      <a:pt x="181" y="43"/>
                      <a:pt x="181" y="43"/>
                    </a:cubicBezTo>
                    <a:cubicBezTo>
                      <a:pt x="179" y="41"/>
                      <a:pt x="178" y="39"/>
                      <a:pt x="176" y="37"/>
                    </a:cubicBezTo>
                    <a:cubicBezTo>
                      <a:pt x="176" y="36"/>
                      <a:pt x="174" y="35"/>
                      <a:pt x="174" y="34"/>
                    </a:cubicBezTo>
                    <a:cubicBezTo>
                      <a:pt x="174" y="34"/>
                      <a:pt x="174" y="34"/>
                      <a:pt x="174" y="34"/>
                    </a:cubicBezTo>
                    <a:cubicBezTo>
                      <a:pt x="177" y="32"/>
                      <a:pt x="181" y="31"/>
                      <a:pt x="184" y="28"/>
                    </a:cubicBezTo>
                    <a:cubicBezTo>
                      <a:pt x="187" y="30"/>
                      <a:pt x="190" y="33"/>
                      <a:pt x="192" y="35"/>
                    </a:cubicBezTo>
                    <a:close/>
                    <a:moveTo>
                      <a:pt x="181" y="26"/>
                    </a:moveTo>
                    <a:cubicBezTo>
                      <a:pt x="181" y="27"/>
                      <a:pt x="182" y="27"/>
                      <a:pt x="182" y="27"/>
                    </a:cubicBezTo>
                    <a:cubicBezTo>
                      <a:pt x="179" y="29"/>
                      <a:pt x="176" y="31"/>
                      <a:pt x="173" y="33"/>
                    </a:cubicBezTo>
                    <a:cubicBezTo>
                      <a:pt x="173" y="33"/>
                      <a:pt x="173" y="33"/>
                      <a:pt x="173" y="33"/>
                    </a:cubicBezTo>
                    <a:cubicBezTo>
                      <a:pt x="170" y="30"/>
                      <a:pt x="167" y="27"/>
                      <a:pt x="163" y="25"/>
                    </a:cubicBezTo>
                    <a:cubicBezTo>
                      <a:pt x="164" y="24"/>
                      <a:pt x="166" y="23"/>
                      <a:pt x="167" y="22"/>
                    </a:cubicBezTo>
                    <a:cubicBezTo>
                      <a:pt x="168" y="21"/>
                      <a:pt x="169" y="21"/>
                      <a:pt x="170" y="20"/>
                    </a:cubicBezTo>
                    <a:cubicBezTo>
                      <a:pt x="174" y="22"/>
                      <a:pt x="177" y="24"/>
                      <a:pt x="181" y="26"/>
                    </a:cubicBezTo>
                    <a:close/>
                    <a:moveTo>
                      <a:pt x="168" y="19"/>
                    </a:moveTo>
                    <a:cubicBezTo>
                      <a:pt x="166" y="21"/>
                      <a:pt x="164" y="22"/>
                      <a:pt x="162" y="24"/>
                    </a:cubicBezTo>
                    <a:cubicBezTo>
                      <a:pt x="159" y="21"/>
                      <a:pt x="155" y="19"/>
                      <a:pt x="151" y="17"/>
                    </a:cubicBezTo>
                    <a:cubicBezTo>
                      <a:pt x="152" y="16"/>
                      <a:pt x="153" y="15"/>
                      <a:pt x="154" y="14"/>
                    </a:cubicBezTo>
                    <a:cubicBezTo>
                      <a:pt x="159" y="16"/>
                      <a:pt x="163" y="17"/>
                      <a:pt x="168" y="19"/>
                    </a:cubicBezTo>
                    <a:close/>
                    <a:moveTo>
                      <a:pt x="127" y="9"/>
                    </a:moveTo>
                    <a:cubicBezTo>
                      <a:pt x="135" y="10"/>
                      <a:pt x="144" y="11"/>
                      <a:pt x="153" y="14"/>
                    </a:cubicBezTo>
                    <a:cubicBezTo>
                      <a:pt x="152" y="15"/>
                      <a:pt x="151" y="16"/>
                      <a:pt x="150" y="17"/>
                    </a:cubicBezTo>
                    <a:cubicBezTo>
                      <a:pt x="142" y="13"/>
                      <a:pt x="133" y="10"/>
                      <a:pt x="123" y="9"/>
                    </a:cubicBezTo>
                    <a:cubicBezTo>
                      <a:pt x="125" y="9"/>
                      <a:pt x="126" y="9"/>
                      <a:pt x="127" y="9"/>
                    </a:cubicBezTo>
                    <a:close/>
                    <a:moveTo>
                      <a:pt x="109" y="353"/>
                    </a:moveTo>
                    <a:cubicBezTo>
                      <a:pt x="106" y="347"/>
                      <a:pt x="103" y="342"/>
                      <a:pt x="100" y="336"/>
                    </a:cubicBezTo>
                    <a:cubicBezTo>
                      <a:pt x="105" y="336"/>
                      <a:pt x="109" y="335"/>
                      <a:pt x="114" y="335"/>
                    </a:cubicBezTo>
                    <a:cubicBezTo>
                      <a:pt x="114" y="335"/>
                      <a:pt x="114" y="334"/>
                      <a:pt x="113" y="334"/>
                    </a:cubicBezTo>
                    <a:cubicBezTo>
                      <a:pt x="109" y="334"/>
                      <a:pt x="104" y="335"/>
                      <a:pt x="100" y="335"/>
                    </a:cubicBezTo>
                    <a:cubicBezTo>
                      <a:pt x="98" y="331"/>
                      <a:pt x="95" y="327"/>
                      <a:pt x="93" y="323"/>
                    </a:cubicBezTo>
                    <a:cubicBezTo>
                      <a:pt x="100" y="323"/>
                      <a:pt x="107" y="323"/>
                      <a:pt x="113" y="323"/>
                    </a:cubicBezTo>
                    <a:cubicBezTo>
                      <a:pt x="114" y="323"/>
                      <a:pt x="114" y="322"/>
                      <a:pt x="113" y="322"/>
                    </a:cubicBezTo>
                    <a:cubicBezTo>
                      <a:pt x="106" y="321"/>
                      <a:pt x="99" y="322"/>
                      <a:pt x="92" y="322"/>
                    </a:cubicBezTo>
                    <a:cubicBezTo>
                      <a:pt x="90" y="318"/>
                      <a:pt x="88" y="314"/>
                      <a:pt x="86" y="310"/>
                    </a:cubicBezTo>
                    <a:cubicBezTo>
                      <a:pt x="95" y="309"/>
                      <a:pt x="104" y="309"/>
                      <a:pt x="113" y="308"/>
                    </a:cubicBezTo>
                    <a:cubicBezTo>
                      <a:pt x="113" y="308"/>
                      <a:pt x="113" y="307"/>
                      <a:pt x="113" y="307"/>
                    </a:cubicBezTo>
                    <a:cubicBezTo>
                      <a:pt x="104" y="307"/>
                      <a:pt x="94" y="308"/>
                      <a:pt x="85" y="309"/>
                    </a:cubicBezTo>
                    <a:cubicBezTo>
                      <a:pt x="83" y="305"/>
                      <a:pt x="81" y="300"/>
                      <a:pt x="78" y="296"/>
                    </a:cubicBezTo>
                    <a:cubicBezTo>
                      <a:pt x="86" y="296"/>
                      <a:pt x="94" y="296"/>
                      <a:pt x="102" y="295"/>
                    </a:cubicBezTo>
                    <a:cubicBezTo>
                      <a:pt x="103" y="295"/>
                      <a:pt x="103" y="294"/>
                      <a:pt x="102" y="294"/>
                    </a:cubicBezTo>
                    <a:cubicBezTo>
                      <a:pt x="94" y="295"/>
                      <a:pt x="86" y="295"/>
                      <a:pt x="78" y="295"/>
                    </a:cubicBezTo>
                    <a:cubicBezTo>
                      <a:pt x="76" y="291"/>
                      <a:pt x="74" y="288"/>
                      <a:pt x="72" y="284"/>
                    </a:cubicBezTo>
                    <a:cubicBezTo>
                      <a:pt x="84" y="284"/>
                      <a:pt x="97" y="283"/>
                      <a:pt x="109" y="282"/>
                    </a:cubicBezTo>
                    <a:cubicBezTo>
                      <a:pt x="110" y="282"/>
                      <a:pt x="110" y="281"/>
                      <a:pt x="109" y="281"/>
                    </a:cubicBezTo>
                    <a:cubicBezTo>
                      <a:pt x="97" y="282"/>
                      <a:pt x="84" y="283"/>
                      <a:pt x="72" y="283"/>
                    </a:cubicBezTo>
                    <a:cubicBezTo>
                      <a:pt x="70" y="280"/>
                      <a:pt x="68" y="277"/>
                      <a:pt x="66" y="274"/>
                    </a:cubicBezTo>
                    <a:cubicBezTo>
                      <a:pt x="75" y="273"/>
                      <a:pt x="83" y="272"/>
                      <a:pt x="91" y="272"/>
                    </a:cubicBezTo>
                    <a:cubicBezTo>
                      <a:pt x="92" y="271"/>
                      <a:pt x="92" y="270"/>
                      <a:pt x="91" y="270"/>
                    </a:cubicBezTo>
                    <a:cubicBezTo>
                      <a:pt x="83" y="271"/>
                      <a:pt x="74" y="272"/>
                      <a:pt x="66" y="273"/>
                    </a:cubicBezTo>
                    <a:cubicBezTo>
                      <a:pt x="64" y="268"/>
                      <a:pt x="62" y="264"/>
                      <a:pt x="60" y="260"/>
                    </a:cubicBezTo>
                    <a:cubicBezTo>
                      <a:pt x="73" y="260"/>
                      <a:pt x="86" y="260"/>
                      <a:pt x="100" y="259"/>
                    </a:cubicBezTo>
                    <a:cubicBezTo>
                      <a:pt x="101" y="259"/>
                      <a:pt x="101" y="257"/>
                      <a:pt x="100" y="257"/>
                    </a:cubicBezTo>
                    <a:cubicBezTo>
                      <a:pt x="86" y="258"/>
                      <a:pt x="73" y="259"/>
                      <a:pt x="59" y="259"/>
                    </a:cubicBezTo>
                    <a:cubicBezTo>
                      <a:pt x="57" y="255"/>
                      <a:pt x="55" y="251"/>
                      <a:pt x="53" y="247"/>
                    </a:cubicBezTo>
                    <a:cubicBezTo>
                      <a:pt x="60" y="247"/>
                      <a:pt x="67" y="247"/>
                      <a:pt x="74" y="247"/>
                    </a:cubicBezTo>
                    <a:cubicBezTo>
                      <a:pt x="74" y="247"/>
                      <a:pt x="74" y="246"/>
                      <a:pt x="74" y="246"/>
                    </a:cubicBezTo>
                    <a:cubicBezTo>
                      <a:pt x="67" y="246"/>
                      <a:pt x="59" y="246"/>
                      <a:pt x="52" y="246"/>
                    </a:cubicBezTo>
                    <a:cubicBezTo>
                      <a:pt x="50" y="241"/>
                      <a:pt x="48" y="237"/>
                      <a:pt x="46" y="233"/>
                    </a:cubicBezTo>
                    <a:cubicBezTo>
                      <a:pt x="61" y="233"/>
                      <a:pt x="76" y="233"/>
                      <a:pt x="91" y="232"/>
                    </a:cubicBezTo>
                    <a:cubicBezTo>
                      <a:pt x="91" y="232"/>
                      <a:pt x="91" y="230"/>
                      <a:pt x="91" y="230"/>
                    </a:cubicBezTo>
                    <a:cubicBezTo>
                      <a:pt x="76" y="231"/>
                      <a:pt x="60" y="231"/>
                      <a:pt x="45" y="231"/>
                    </a:cubicBezTo>
                    <a:cubicBezTo>
                      <a:pt x="44" y="227"/>
                      <a:pt x="42" y="224"/>
                      <a:pt x="40" y="220"/>
                    </a:cubicBezTo>
                    <a:cubicBezTo>
                      <a:pt x="47" y="220"/>
                      <a:pt x="53" y="220"/>
                      <a:pt x="59" y="219"/>
                    </a:cubicBezTo>
                    <a:cubicBezTo>
                      <a:pt x="60" y="219"/>
                      <a:pt x="60" y="218"/>
                      <a:pt x="59" y="218"/>
                    </a:cubicBezTo>
                    <a:cubicBezTo>
                      <a:pt x="53" y="219"/>
                      <a:pt x="46" y="219"/>
                      <a:pt x="40" y="219"/>
                    </a:cubicBezTo>
                    <a:cubicBezTo>
                      <a:pt x="39" y="217"/>
                      <a:pt x="38" y="214"/>
                      <a:pt x="37" y="212"/>
                    </a:cubicBezTo>
                    <a:cubicBezTo>
                      <a:pt x="36" y="210"/>
                      <a:pt x="35" y="208"/>
                      <a:pt x="35" y="206"/>
                    </a:cubicBezTo>
                    <a:cubicBezTo>
                      <a:pt x="49" y="207"/>
                      <a:pt x="64" y="207"/>
                      <a:pt x="78" y="206"/>
                    </a:cubicBezTo>
                    <a:cubicBezTo>
                      <a:pt x="79" y="206"/>
                      <a:pt x="79" y="205"/>
                      <a:pt x="78" y="205"/>
                    </a:cubicBezTo>
                    <a:cubicBezTo>
                      <a:pt x="63" y="205"/>
                      <a:pt x="49" y="204"/>
                      <a:pt x="34" y="205"/>
                    </a:cubicBezTo>
                    <a:cubicBezTo>
                      <a:pt x="33" y="201"/>
                      <a:pt x="31" y="197"/>
                      <a:pt x="30" y="193"/>
                    </a:cubicBezTo>
                    <a:cubicBezTo>
                      <a:pt x="30" y="194"/>
                      <a:pt x="30" y="194"/>
                      <a:pt x="30" y="194"/>
                    </a:cubicBezTo>
                    <a:cubicBezTo>
                      <a:pt x="37" y="193"/>
                      <a:pt x="44" y="193"/>
                      <a:pt x="52" y="193"/>
                    </a:cubicBezTo>
                    <a:cubicBezTo>
                      <a:pt x="52" y="193"/>
                      <a:pt x="52" y="192"/>
                      <a:pt x="52" y="192"/>
                    </a:cubicBezTo>
                    <a:cubicBezTo>
                      <a:pt x="44" y="191"/>
                      <a:pt x="37" y="192"/>
                      <a:pt x="30" y="192"/>
                    </a:cubicBezTo>
                    <a:cubicBezTo>
                      <a:pt x="30" y="192"/>
                      <a:pt x="29" y="193"/>
                      <a:pt x="29" y="193"/>
                    </a:cubicBezTo>
                    <a:cubicBezTo>
                      <a:pt x="28" y="188"/>
                      <a:pt x="26" y="184"/>
                      <a:pt x="24" y="179"/>
                    </a:cubicBezTo>
                    <a:cubicBezTo>
                      <a:pt x="36" y="180"/>
                      <a:pt x="47" y="179"/>
                      <a:pt x="58" y="179"/>
                    </a:cubicBezTo>
                    <a:cubicBezTo>
                      <a:pt x="59" y="179"/>
                      <a:pt x="59" y="178"/>
                      <a:pt x="58" y="178"/>
                    </a:cubicBezTo>
                    <a:cubicBezTo>
                      <a:pt x="47" y="178"/>
                      <a:pt x="36" y="178"/>
                      <a:pt x="24" y="178"/>
                    </a:cubicBezTo>
                    <a:cubicBezTo>
                      <a:pt x="23" y="174"/>
                      <a:pt x="22" y="171"/>
                      <a:pt x="20" y="167"/>
                    </a:cubicBezTo>
                    <a:cubicBezTo>
                      <a:pt x="26" y="167"/>
                      <a:pt x="32" y="166"/>
                      <a:pt x="38" y="165"/>
                    </a:cubicBezTo>
                    <a:cubicBezTo>
                      <a:pt x="38" y="165"/>
                      <a:pt x="38" y="164"/>
                      <a:pt x="37" y="164"/>
                    </a:cubicBezTo>
                    <a:cubicBezTo>
                      <a:pt x="32" y="165"/>
                      <a:pt x="26" y="166"/>
                      <a:pt x="20" y="166"/>
                    </a:cubicBezTo>
                    <a:cubicBezTo>
                      <a:pt x="19" y="161"/>
                      <a:pt x="18" y="157"/>
                      <a:pt x="17" y="152"/>
                    </a:cubicBezTo>
                    <a:cubicBezTo>
                      <a:pt x="23" y="152"/>
                      <a:pt x="30" y="152"/>
                      <a:pt x="37" y="153"/>
                    </a:cubicBezTo>
                    <a:cubicBezTo>
                      <a:pt x="37" y="153"/>
                      <a:pt x="37" y="152"/>
                      <a:pt x="37" y="152"/>
                    </a:cubicBezTo>
                    <a:cubicBezTo>
                      <a:pt x="30" y="151"/>
                      <a:pt x="23" y="151"/>
                      <a:pt x="16" y="151"/>
                    </a:cubicBezTo>
                    <a:cubicBezTo>
                      <a:pt x="15" y="147"/>
                      <a:pt x="15" y="144"/>
                      <a:pt x="14" y="140"/>
                    </a:cubicBezTo>
                    <a:cubicBezTo>
                      <a:pt x="20" y="140"/>
                      <a:pt x="26" y="140"/>
                      <a:pt x="31" y="140"/>
                    </a:cubicBezTo>
                    <a:cubicBezTo>
                      <a:pt x="32" y="140"/>
                      <a:pt x="32" y="139"/>
                      <a:pt x="31" y="138"/>
                    </a:cubicBezTo>
                    <a:cubicBezTo>
                      <a:pt x="26" y="138"/>
                      <a:pt x="20" y="138"/>
                      <a:pt x="14" y="138"/>
                    </a:cubicBezTo>
                    <a:cubicBezTo>
                      <a:pt x="13" y="133"/>
                      <a:pt x="12" y="128"/>
                      <a:pt x="12" y="123"/>
                    </a:cubicBezTo>
                    <a:cubicBezTo>
                      <a:pt x="16" y="123"/>
                      <a:pt x="20" y="123"/>
                      <a:pt x="25" y="123"/>
                    </a:cubicBezTo>
                    <a:cubicBezTo>
                      <a:pt x="26" y="123"/>
                      <a:pt x="26" y="122"/>
                      <a:pt x="25" y="121"/>
                    </a:cubicBezTo>
                    <a:cubicBezTo>
                      <a:pt x="20" y="121"/>
                      <a:pt x="16" y="121"/>
                      <a:pt x="12" y="121"/>
                    </a:cubicBezTo>
                    <a:cubicBezTo>
                      <a:pt x="11" y="116"/>
                      <a:pt x="11" y="110"/>
                      <a:pt x="12" y="105"/>
                    </a:cubicBezTo>
                    <a:cubicBezTo>
                      <a:pt x="17" y="105"/>
                      <a:pt x="21" y="105"/>
                      <a:pt x="26" y="105"/>
                    </a:cubicBezTo>
                    <a:cubicBezTo>
                      <a:pt x="27" y="105"/>
                      <a:pt x="27" y="104"/>
                      <a:pt x="26" y="104"/>
                    </a:cubicBezTo>
                    <a:cubicBezTo>
                      <a:pt x="21" y="104"/>
                      <a:pt x="17" y="104"/>
                      <a:pt x="12" y="104"/>
                    </a:cubicBezTo>
                    <a:cubicBezTo>
                      <a:pt x="12" y="98"/>
                      <a:pt x="13" y="93"/>
                      <a:pt x="14" y="87"/>
                    </a:cubicBezTo>
                    <a:cubicBezTo>
                      <a:pt x="18" y="87"/>
                      <a:pt x="22" y="87"/>
                      <a:pt x="26" y="87"/>
                    </a:cubicBezTo>
                    <a:cubicBezTo>
                      <a:pt x="27" y="87"/>
                      <a:pt x="27" y="86"/>
                      <a:pt x="26" y="86"/>
                    </a:cubicBezTo>
                    <a:cubicBezTo>
                      <a:pt x="22" y="86"/>
                      <a:pt x="18" y="86"/>
                      <a:pt x="14" y="86"/>
                    </a:cubicBezTo>
                    <a:cubicBezTo>
                      <a:pt x="15" y="82"/>
                      <a:pt x="16" y="77"/>
                      <a:pt x="18" y="73"/>
                    </a:cubicBezTo>
                    <a:cubicBezTo>
                      <a:pt x="23" y="73"/>
                      <a:pt x="28" y="73"/>
                      <a:pt x="32" y="73"/>
                    </a:cubicBezTo>
                    <a:cubicBezTo>
                      <a:pt x="33" y="73"/>
                      <a:pt x="33" y="72"/>
                      <a:pt x="32" y="72"/>
                    </a:cubicBezTo>
                    <a:cubicBezTo>
                      <a:pt x="28" y="72"/>
                      <a:pt x="23" y="72"/>
                      <a:pt x="18" y="72"/>
                    </a:cubicBezTo>
                    <a:cubicBezTo>
                      <a:pt x="20" y="67"/>
                      <a:pt x="22" y="62"/>
                      <a:pt x="25" y="58"/>
                    </a:cubicBezTo>
                    <a:cubicBezTo>
                      <a:pt x="30" y="58"/>
                      <a:pt x="36" y="59"/>
                      <a:pt x="42" y="59"/>
                    </a:cubicBezTo>
                    <a:cubicBezTo>
                      <a:pt x="42" y="59"/>
                      <a:pt x="42" y="57"/>
                      <a:pt x="42" y="57"/>
                    </a:cubicBezTo>
                    <a:cubicBezTo>
                      <a:pt x="36" y="57"/>
                      <a:pt x="31" y="57"/>
                      <a:pt x="25" y="57"/>
                    </a:cubicBezTo>
                    <a:cubicBezTo>
                      <a:pt x="28" y="51"/>
                      <a:pt x="32" y="47"/>
                      <a:pt x="36" y="42"/>
                    </a:cubicBezTo>
                    <a:cubicBezTo>
                      <a:pt x="44" y="43"/>
                      <a:pt x="51" y="44"/>
                      <a:pt x="59" y="45"/>
                    </a:cubicBezTo>
                    <a:cubicBezTo>
                      <a:pt x="60" y="45"/>
                      <a:pt x="60" y="44"/>
                      <a:pt x="60" y="44"/>
                    </a:cubicBezTo>
                    <a:cubicBezTo>
                      <a:pt x="52" y="42"/>
                      <a:pt x="44" y="41"/>
                      <a:pt x="37" y="41"/>
                    </a:cubicBezTo>
                    <a:cubicBezTo>
                      <a:pt x="40" y="38"/>
                      <a:pt x="43" y="35"/>
                      <a:pt x="46" y="32"/>
                    </a:cubicBezTo>
                    <a:cubicBezTo>
                      <a:pt x="56" y="31"/>
                      <a:pt x="66" y="32"/>
                      <a:pt x="75" y="32"/>
                    </a:cubicBezTo>
                    <a:cubicBezTo>
                      <a:pt x="76" y="33"/>
                      <a:pt x="76" y="31"/>
                      <a:pt x="75" y="31"/>
                    </a:cubicBezTo>
                    <a:cubicBezTo>
                      <a:pt x="66" y="30"/>
                      <a:pt x="57" y="30"/>
                      <a:pt x="48" y="31"/>
                    </a:cubicBezTo>
                    <a:cubicBezTo>
                      <a:pt x="54" y="27"/>
                      <a:pt x="60" y="23"/>
                      <a:pt x="66" y="21"/>
                    </a:cubicBezTo>
                    <a:cubicBezTo>
                      <a:pt x="66" y="21"/>
                      <a:pt x="66" y="22"/>
                      <a:pt x="67" y="22"/>
                    </a:cubicBezTo>
                    <a:cubicBezTo>
                      <a:pt x="73" y="22"/>
                      <a:pt x="80" y="23"/>
                      <a:pt x="86" y="23"/>
                    </a:cubicBezTo>
                    <a:cubicBezTo>
                      <a:pt x="87" y="23"/>
                      <a:pt x="87" y="22"/>
                      <a:pt x="86" y="22"/>
                    </a:cubicBezTo>
                    <a:cubicBezTo>
                      <a:pt x="82" y="21"/>
                      <a:pt x="77" y="21"/>
                      <a:pt x="72" y="21"/>
                    </a:cubicBezTo>
                    <a:cubicBezTo>
                      <a:pt x="72" y="20"/>
                      <a:pt x="73" y="20"/>
                      <a:pt x="73" y="19"/>
                    </a:cubicBezTo>
                    <a:cubicBezTo>
                      <a:pt x="73" y="19"/>
                      <a:pt x="73" y="19"/>
                      <a:pt x="73" y="19"/>
                    </a:cubicBezTo>
                    <a:cubicBezTo>
                      <a:pt x="78" y="17"/>
                      <a:pt x="84" y="16"/>
                      <a:pt x="90" y="16"/>
                    </a:cubicBezTo>
                    <a:cubicBezTo>
                      <a:pt x="115" y="14"/>
                      <a:pt x="148" y="19"/>
                      <a:pt x="166" y="38"/>
                    </a:cubicBezTo>
                    <a:cubicBezTo>
                      <a:pt x="204" y="78"/>
                      <a:pt x="195" y="145"/>
                      <a:pt x="182" y="193"/>
                    </a:cubicBezTo>
                    <a:cubicBezTo>
                      <a:pt x="167" y="250"/>
                      <a:pt x="142" y="304"/>
                      <a:pt x="109" y="353"/>
                    </a:cubicBezTo>
                    <a:close/>
                    <a:moveTo>
                      <a:pt x="155" y="333"/>
                    </a:moveTo>
                    <a:cubicBezTo>
                      <a:pt x="155" y="333"/>
                      <a:pt x="154" y="333"/>
                      <a:pt x="154" y="333"/>
                    </a:cubicBezTo>
                    <a:cubicBezTo>
                      <a:pt x="142" y="339"/>
                      <a:pt x="129" y="345"/>
                      <a:pt x="117" y="352"/>
                    </a:cubicBezTo>
                    <a:cubicBezTo>
                      <a:pt x="120" y="349"/>
                      <a:pt x="122" y="346"/>
                      <a:pt x="124" y="343"/>
                    </a:cubicBezTo>
                    <a:cubicBezTo>
                      <a:pt x="137" y="336"/>
                      <a:pt x="150" y="328"/>
                      <a:pt x="162" y="319"/>
                    </a:cubicBezTo>
                    <a:cubicBezTo>
                      <a:pt x="160" y="324"/>
                      <a:pt x="157" y="328"/>
                      <a:pt x="155" y="333"/>
                    </a:cubicBezTo>
                    <a:close/>
                    <a:moveTo>
                      <a:pt x="165" y="314"/>
                    </a:moveTo>
                    <a:cubicBezTo>
                      <a:pt x="152" y="322"/>
                      <a:pt x="139" y="330"/>
                      <a:pt x="126" y="339"/>
                    </a:cubicBezTo>
                    <a:cubicBezTo>
                      <a:pt x="129" y="335"/>
                      <a:pt x="132" y="330"/>
                      <a:pt x="134" y="325"/>
                    </a:cubicBezTo>
                    <a:cubicBezTo>
                      <a:pt x="146" y="319"/>
                      <a:pt x="158" y="312"/>
                      <a:pt x="170" y="304"/>
                    </a:cubicBezTo>
                    <a:cubicBezTo>
                      <a:pt x="168" y="307"/>
                      <a:pt x="166" y="311"/>
                      <a:pt x="165" y="314"/>
                    </a:cubicBezTo>
                    <a:close/>
                    <a:moveTo>
                      <a:pt x="172" y="300"/>
                    </a:moveTo>
                    <a:cubicBezTo>
                      <a:pt x="160" y="306"/>
                      <a:pt x="148" y="314"/>
                      <a:pt x="136" y="322"/>
                    </a:cubicBezTo>
                    <a:cubicBezTo>
                      <a:pt x="140" y="317"/>
                      <a:pt x="143" y="311"/>
                      <a:pt x="146" y="305"/>
                    </a:cubicBezTo>
                    <a:cubicBezTo>
                      <a:pt x="158" y="298"/>
                      <a:pt x="169" y="290"/>
                      <a:pt x="180" y="282"/>
                    </a:cubicBezTo>
                    <a:cubicBezTo>
                      <a:pt x="178" y="288"/>
                      <a:pt x="175" y="294"/>
                      <a:pt x="172" y="300"/>
                    </a:cubicBezTo>
                    <a:close/>
                    <a:moveTo>
                      <a:pt x="183" y="278"/>
                    </a:moveTo>
                    <a:cubicBezTo>
                      <a:pt x="171" y="285"/>
                      <a:pt x="159" y="293"/>
                      <a:pt x="148" y="302"/>
                    </a:cubicBezTo>
                    <a:cubicBezTo>
                      <a:pt x="150" y="296"/>
                      <a:pt x="153" y="291"/>
                      <a:pt x="156" y="286"/>
                    </a:cubicBezTo>
                    <a:cubicBezTo>
                      <a:pt x="166" y="281"/>
                      <a:pt x="177" y="275"/>
                      <a:pt x="187" y="268"/>
                    </a:cubicBezTo>
                    <a:cubicBezTo>
                      <a:pt x="185" y="272"/>
                      <a:pt x="184" y="275"/>
                      <a:pt x="183" y="278"/>
                    </a:cubicBezTo>
                    <a:close/>
                    <a:moveTo>
                      <a:pt x="189" y="264"/>
                    </a:moveTo>
                    <a:cubicBezTo>
                      <a:pt x="178" y="270"/>
                      <a:pt x="167" y="277"/>
                      <a:pt x="157" y="284"/>
                    </a:cubicBezTo>
                    <a:cubicBezTo>
                      <a:pt x="159" y="280"/>
                      <a:pt x="161" y="276"/>
                      <a:pt x="162" y="271"/>
                    </a:cubicBezTo>
                    <a:cubicBezTo>
                      <a:pt x="173" y="266"/>
                      <a:pt x="183" y="261"/>
                      <a:pt x="193" y="255"/>
                    </a:cubicBezTo>
                    <a:cubicBezTo>
                      <a:pt x="191" y="258"/>
                      <a:pt x="190" y="261"/>
                      <a:pt x="189" y="264"/>
                    </a:cubicBezTo>
                    <a:close/>
                    <a:moveTo>
                      <a:pt x="194" y="251"/>
                    </a:moveTo>
                    <a:cubicBezTo>
                      <a:pt x="184" y="257"/>
                      <a:pt x="174" y="263"/>
                      <a:pt x="163" y="269"/>
                    </a:cubicBezTo>
                    <a:cubicBezTo>
                      <a:pt x="165" y="265"/>
                      <a:pt x="167" y="261"/>
                      <a:pt x="169" y="257"/>
                    </a:cubicBezTo>
                    <a:cubicBezTo>
                      <a:pt x="179" y="251"/>
                      <a:pt x="189" y="245"/>
                      <a:pt x="199" y="238"/>
                    </a:cubicBezTo>
                    <a:cubicBezTo>
                      <a:pt x="198" y="243"/>
                      <a:pt x="196" y="247"/>
                      <a:pt x="194" y="251"/>
                    </a:cubicBezTo>
                    <a:close/>
                    <a:moveTo>
                      <a:pt x="201" y="235"/>
                    </a:moveTo>
                    <a:cubicBezTo>
                      <a:pt x="190" y="241"/>
                      <a:pt x="180" y="248"/>
                      <a:pt x="170" y="255"/>
                    </a:cubicBezTo>
                    <a:cubicBezTo>
                      <a:pt x="171" y="250"/>
                      <a:pt x="173" y="246"/>
                      <a:pt x="175" y="242"/>
                    </a:cubicBezTo>
                    <a:cubicBezTo>
                      <a:pt x="185" y="235"/>
                      <a:pt x="195" y="229"/>
                      <a:pt x="205" y="223"/>
                    </a:cubicBezTo>
                    <a:cubicBezTo>
                      <a:pt x="204" y="227"/>
                      <a:pt x="202" y="231"/>
                      <a:pt x="201" y="235"/>
                    </a:cubicBezTo>
                    <a:close/>
                    <a:moveTo>
                      <a:pt x="207" y="218"/>
                    </a:moveTo>
                    <a:cubicBezTo>
                      <a:pt x="196" y="224"/>
                      <a:pt x="185" y="232"/>
                      <a:pt x="176" y="239"/>
                    </a:cubicBezTo>
                    <a:cubicBezTo>
                      <a:pt x="178" y="234"/>
                      <a:pt x="179" y="229"/>
                      <a:pt x="181" y="224"/>
                    </a:cubicBezTo>
                    <a:cubicBezTo>
                      <a:pt x="191" y="219"/>
                      <a:pt x="201" y="214"/>
                      <a:pt x="210" y="208"/>
                    </a:cubicBezTo>
                    <a:cubicBezTo>
                      <a:pt x="209" y="211"/>
                      <a:pt x="208" y="215"/>
                      <a:pt x="207" y="218"/>
                    </a:cubicBezTo>
                    <a:close/>
                    <a:moveTo>
                      <a:pt x="211" y="203"/>
                    </a:moveTo>
                    <a:cubicBezTo>
                      <a:pt x="201" y="209"/>
                      <a:pt x="192" y="216"/>
                      <a:pt x="182" y="222"/>
                    </a:cubicBezTo>
                    <a:cubicBezTo>
                      <a:pt x="183" y="218"/>
                      <a:pt x="184" y="215"/>
                      <a:pt x="185" y="211"/>
                    </a:cubicBezTo>
                    <a:cubicBezTo>
                      <a:pt x="195" y="206"/>
                      <a:pt x="204" y="200"/>
                      <a:pt x="214" y="195"/>
                    </a:cubicBezTo>
                    <a:cubicBezTo>
                      <a:pt x="213" y="197"/>
                      <a:pt x="212" y="200"/>
                      <a:pt x="211" y="203"/>
                    </a:cubicBezTo>
                    <a:close/>
                    <a:moveTo>
                      <a:pt x="215" y="191"/>
                    </a:moveTo>
                    <a:cubicBezTo>
                      <a:pt x="205" y="197"/>
                      <a:pt x="195" y="203"/>
                      <a:pt x="186" y="209"/>
                    </a:cubicBezTo>
                    <a:cubicBezTo>
                      <a:pt x="186" y="206"/>
                      <a:pt x="187" y="204"/>
                      <a:pt x="188" y="201"/>
                    </a:cubicBezTo>
                    <a:cubicBezTo>
                      <a:pt x="197" y="196"/>
                      <a:pt x="207" y="191"/>
                      <a:pt x="216" y="185"/>
                    </a:cubicBezTo>
                    <a:cubicBezTo>
                      <a:pt x="216" y="187"/>
                      <a:pt x="215" y="189"/>
                      <a:pt x="215" y="191"/>
                    </a:cubicBezTo>
                    <a:close/>
                    <a:moveTo>
                      <a:pt x="217" y="181"/>
                    </a:moveTo>
                    <a:cubicBezTo>
                      <a:pt x="207" y="186"/>
                      <a:pt x="198" y="192"/>
                      <a:pt x="189" y="199"/>
                    </a:cubicBezTo>
                    <a:cubicBezTo>
                      <a:pt x="189" y="197"/>
                      <a:pt x="190" y="195"/>
                      <a:pt x="190" y="193"/>
                    </a:cubicBezTo>
                    <a:cubicBezTo>
                      <a:pt x="190" y="191"/>
                      <a:pt x="191" y="190"/>
                      <a:pt x="191" y="189"/>
                    </a:cubicBezTo>
                    <a:cubicBezTo>
                      <a:pt x="201" y="183"/>
                      <a:pt x="211" y="176"/>
                      <a:pt x="220" y="169"/>
                    </a:cubicBezTo>
                    <a:cubicBezTo>
                      <a:pt x="219" y="173"/>
                      <a:pt x="218" y="177"/>
                      <a:pt x="217" y="181"/>
                    </a:cubicBezTo>
                    <a:close/>
                    <a:moveTo>
                      <a:pt x="221" y="165"/>
                    </a:moveTo>
                    <a:cubicBezTo>
                      <a:pt x="211" y="172"/>
                      <a:pt x="201" y="179"/>
                      <a:pt x="192" y="187"/>
                    </a:cubicBezTo>
                    <a:cubicBezTo>
                      <a:pt x="193" y="182"/>
                      <a:pt x="194" y="177"/>
                      <a:pt x="195" y="172"/>
                    </a:cubicBezTo>
                    <a:cubicBezTo>
                      <a:pt x="199" y="170"/>
                      <a:pt x="204" y="167"/>
                      <a:pt x="209" y="164"/>
                    </a:cubicBezTo>
                    <a:cubicBezTo>
                      <a:pt x="213" y="161"/>
                      <a:pt x="218" y="159"/>
                      <a:pt x="222" y="156"/>
                    </a:cubicBezTo>
                    <a:cubicBezTo>
                      <a:pt x="221" y="159"/>
                      <a:pt x="221" y="162"/>
                      <a:pt x="221" y="165"/>
                    </a:cubicBezTo>
                    <a:close/>
                    <a:moveTo>
                      <a:pt x="222" y="153"/>
                    </a:moveTo>
                    <a:cubicBezTo>
                      <a:pt x="213" y="158"/>
                      <a:pt x="203" y="164"/>
                      <a:pt x="195" y="170"/>
                    </a:cubicBezTo>
                    <a:cubicBezTo>
                      <a:pt x="196" y="167"/>
                      <a:pt x="196" y="163"/>
                      <a:pt x="197" y="160"/>
                    </a:cubicBezTo>
                    <a:cubicBezTo>
                      <a:pt x="202" y="157"/>
                      <a:pt x="208" y="153"/>
                      <a:pt x="213" y="150"/>
                    </a:cubicBezTo>
                    <a:cubicBezTo>
                      <a:pt x="216" y="148"/>
                      <a:pt x="220" y="146"/>
                      <a:pt x="223" y="144"/>
                    </a:cubicBezTo>
                    <a:cubicBezTo>
                      <a:pt x="223" y="147"/>
                      <a:pt x="223" y="150"/>
                      <a:pt x="222" y="153"/>
                    </a:cubicBezTo>
                    <a:close/>
                    <a:moveTo>
                      <a:pt x="210" y="149"/>
                    </a:moveTo>
                    <a:cubicBezTo>
                      <a:pt x="205" y="152"/>
                      <a:pt x="201" y="155"/>
                      <a:pt x="197" y="158"/>
                    </a:cubicBezTo>
                    <a:cubicBezTo>
                      <a:pt x="197" y="155"/>
                      <a:pt x="198" y="151"/>
                      <a:pt x="198" y="147"/>
                    </a:cubicBezTo>
                    <a:cubicBezTo>
                      <a:pt x="203" y="145"/>
                      <a:pt x="208" y="141"/>
                      <a:pt x="213" y="138"/>
                    </a:cubicBezTo>
                    <a:cubicBezTo>
                      <a:pt x="217" y="136"/>
                      <a:pt x="220" y="133"/>
                      <a:pt x="224" y="131"/>
                    </a:cubicBezTo>
                    <a:cubicBezTo>
                      <a:pt x="224" y="134"/>
                      <a:pt x="224" y="137"/>
                      <a:pt x="224" y="140"/>
                    </a:cubicBezTo>
                    <a:cubicBezTo>
                      <a:pt x="219" y="143"/>
                      <a:pt x="214" y="146"/>
                      <a:pt x="210" y="1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55"/>
              <p:cNvSpPr>
                <a:spLocks noEditPoints="1"/>
              </p:cNvSpPr>
              <p:nvPr/>
            </p:nvSpPr>
            <p:spPr bwMode="auto">
              <a:xfrm>
                <a:off x="3870571" y="2957944"/>
                <a:ext cx="275538" cy="258793"/>
              </a:xfrm>
              <a:custGeom>
                <a:avLst/>
                <a:gdLst>
                  <a:gd name="T0" fmla="*/ 104 w 123"/>
                  <a:gd name="T1" fmla="*/ 18 h 125"/>
                  <a:gd name="T2" fmla="*/ 101 w 123"/>
                  <a:gd name="T3" fmla="*/ 15 h 125"/>
                  <a:gd name="T4" fmla="*/ 54 w 123"/>
                  <a:gd name="T5" fmla="*/ 2 h 125"/>
                  <a:gd name="T6" fmla="*/ 3 w 123"/>
                  <a:gd name="T7" fmla="*/ 68 h 125"/>
                  <a:gd name="T8" fmla="*/ 118 w 123"/>
                  <a:gd name="T9" fmla="*/ 48 h 125"/>
                  <a:gd name="T10" fmla="*/ 82 w 123"/>
                  <a:gd name="T11" fmla="*/ 15 h 125"/>
                  <a:gd name="T12" fmla="*/ 68 w 123"/>
                  <a:gd name="T13" fmla="*/ 9 h 125"/>
                  <a:gd name="T14" fmla="*/ 65 w 123"/>
                  <a:gd name="T15" fmla="*/ 10 h 125"/>
                  <a:gd name="T16" fmla="*/ 77 w 123"/>
                  <a:gd name="T17" fmla="*/ 16 h 125"/>
                  <a:gd name="T18" fmla="*/ 64 w 123"/>
                  <a:gd name="T19" fmla="*/ 14 h 125"/>
                  <a:gd name="T20" fmla="*/ 65 w 123"/>
                  <a:gd name="T21" fmla="*/ 10 h 125"/>
                  <a:gd name="T22" fmla="*/ 55 w 123"/>
                  <a:gd name="T23" fmla="*/ 12 h 125"/>
                  <a:gd name="T24" fmla="*/ 65 w 123"/>
                  <a:gd name="T25" fmla="*/ 19 h 125"/>
                  <a:gd name="T26" fmla="*/ 46 w 123"/>
                  <a:gd name="T27" fmla="*/ 12 h 125"/>
                  <a:gd name="T28" fmla="*/ 42 w 123"/>
                  <a:gd name="T29" fmla="*/ 13 h 125"/>
                  <a:gd name="T30" fmla="*/ 54 w 123"/>
                  <a:gd name="T31" fmla="*/ 28 h 125"/>
                  <a:gd name="T32" fmla="*/ 42 w 123"/>
                  <a:gd name="T33" fmla="*/ 13 h 125"/>
                  <a:gd name="T34" fmla="*/ 52 w 123"/>
                  <a:gd name="T35" fmla="*/ 29 h 125"/>
                  <a:gd name="T36" fmla="*/ 23 w 123"/>
                  <a:gd name="T37" fmla="*/ 25 h 125"/>
                  <a:gd name="T38" fmla="*/ 21 w 123"/>
                  <a:gd name="T39" fmla="*/ 26 h 125"/>
                  <a:gd name="T40" fmla="*/ 43 w 123"/>
                  <a:gd name="T41" fmla="*/ 46 h 125"/>
                  <a:gd name="T42" fmla="*/ 21 w 123"/>
                  <a:gd name="T43" fmla="*/ 26 h 125"/>
                  <a:gd name="T44" fmla="*/ 43 w 123"/>
                  <a:gd name="T45" fmla="*/ 48 h 125"/>
                  <a:gd name="T46" fmla="*/ 13 w 123"/>
                  <a:gd name="T47" fmla="*/ 45 h 125"/>
                  <a:gd name="T48" fmla="*/ 41 w 123"/>
                  <a:gd name="T49" fmla="*/ 58 h 125"/>
                  <a:gd name="T50" fmla="*/ 10 w 123"/>
                  <a:gd name="T51" fmla="*/ 57 h 125"/>
                  <a:gd name="T52" fmla="*/ 10 w 123"/>
                  <a:gd name="T53" fmla="*/ 59 h 125"/>
                  <a:gd name="T54" fmla="*/ 43 w 123"/>
                  <a:gd name="T55" fmla="*/ 80 h 125"/>
                  <a:gd name="T56" fmla="*/ 10 w 123"/>
                  <a:gd name="T57" fmla="*/ 59 h 125"/>
                  <a:gd name="T58" fmla="*/ 11 w 123"/>
                  <a:gd name="T59" fmla="*/ 70 h 125"/>
                  <a:gd name="T60" fmla="*/ 35 w 123"/>
                  <a:gd name="T61" fmla="*/ 80 h 125"/>
                  <a:gd name="T62" fmla="*/ 43 w 123"/>
                  <a:gd name="T63" fmla="*/ 83 h 125"/>
                  <a:gd name="T64" fmla="*/ 14 w 123"/>
                  <a:gd name="T65" fmla="*/ 82 h 125"/>
                  <a:gd name="T66" fmla="*/ 48 w 123"/>
                  <a:gd name="T67" fmla="*/ 96 h 125"/>
                  <a:gd name="T68" fmla="*/ 23 w 123"/>
                  <a:gd name="T69" fmla="*/ 96 h 125"/>
                  <a:gd name="T70" fmla="*/ 48 w 123"/>
                  <a:gd name="T71" fmla="*/ 96 h 125"/>
                  <a:gd name="T72" fmla="*/ 53 w 123"/>
                  <a:gd name="T73" fmla="*/ 105 h 125"/>
                  <a:gd name="T74" fmla="*/ 26 w 123"/>
                  <a:gd name="T75" fmla="*/ 99 h 125"/>
                  <a:gd name="T76" fmla="*/ 66 w 123"/>
                  <a:gd name="T77" fmla="*/ 112 h 125"/>
                  <a:gd name="T78" fmla="*/ 48 w 123"/>
                  <a:gd name="T79" fmla="*/ 59 h 125"/>
                  <a:gd name="T80" fmla="*/ 64 w 123"/>
                  <a:gd name="T81" fmla="*/ 27 h 125"/>
                  <a:gd name="T82" fmla="*/ 71 w 123"/>
                  <a:gd name="T8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 h="125">
                    <a:moveTo>
                      <a:pt x="118" y="48"/>
                    </a:moveTo>
                    <a:cubicBezTo>
                      <a:pt x="116" y="37"/>
                      <a:pt x="111" y="26"/>
                      <a:pt x="104" y="18"/>
                    </a:cubicBezTo>
                    <a:cubicBezTo>
                      <a:pt x="103" y="17"/>
                      <a:pt x="103" y="15"/>
                      <a:pt x="101" y="15"/>
                    </a:cubicBezTo>
                    <a:cubicBezTo>
                      <a:pt x="101" y="15"/>
                      <a:pt x="101" y="15"/>
                      <a:pt x="101" y="15"/>
                    </a:cubicBezTo>
                    <a:cubicBezTo>
                      <a:pt x="92" y="6"/>
                      <a:pt x="80" y="1"/>
                      <a:pt x="66" y="2"/>
                    </a:cubicBezTo>
                    <a:cubicBezTo>
                      <a:pt x="63" y="0"/>
                      <a:pt x="58" y="1"/>
                      <a:pt x="54" y="2"/>
                    </a:cubicBezTo>
                    <a:cubicBezTo>
                      <a:pt x="50" y="2"/>
                      <a:pt x="46" y="3"/>
                      <a:pt x="43" y="5"/>
                    </a:cubicBezTo>
                    <a:cubicBezTo>
                      <a:pt x="16" y="7"/>
                      <a:pt x="0" y="44"/>
                      <a:pt x="3" y="68"/>
                    </a:cubicBezTo>
                    <a:cubicBezTo>
                      <a:pt x="7" y="103"/>
                      <a:pt x="37" y="125"/>
                      <a:pt x="72" y="119"/>
                    </a:cubicBezTo>
                    <a:cubicBezTo>
                      <a:pt x="106" y="114"/>
                      <a:pt x="123" y="80"/>
                      <a:pt x="118" y="48"/>
                    </a:cubicBezTo>
                    <a:close/>
                    <a:moveTo>
                      <a:pt x="89" y="14"/>
                    </a:moveTo>
                    <a:cubicBezTo>
                      <a:pt x="87" y="14"/>
                      <a:pt x="84" y="15"/>
                      <a:pt x="82" y="15"/>
                    </a:cubicBezTo>
                    <a:cubicBezTo>
                      <a:pt x="79" y="13"/>
                      <a:pt x="76" y="12"/>
                      <a:pt x="73" y="11"/>
                    </a:cubicBezTo>
                    <a:cubicBezTo>
                      <a:pt x="72" y="10"/>
                      <a:pt x="70" y="10"/>
                      <a:pt x="68" y="9"/>
                    </a:cubicBezTo>
                    <a:cubicBezTo>
                      <a:pt x="76" y="8"/>
                      <a:pt x="83" y="10"/>
                      <a:pt x="89" y="14"/>
                    </a:cubicBezTo>
                    <a:close/>
                    <a:moveTo>
                      <a:pt x="65" y="10"/>
                    </a:moveTo>
                    <a:cubicBezTo>
                      <a:pt x="67" y="11"/>
                      <a:pt x="70" y="12"/>
                      <a:pt x="73" y="14"/>
                    </a:cubicBezTo>
                    <a:cubicBezTo>
                      <a:pt x="74" y="14"/>
                      <a:pt x="76" y="15"/>
                      <a:pt x="77" y="16"/>
                    </a:cubicBezTo>
                    <a:cubicBezTo>
                      <a:pt x="75" y="16"/>
                      <a:pt x="72" y="17"/>
                      <a:pt x="70" y="17"/>
                    </a:cubicBezTo>
                    <a:cubicBezTo>
                      <a:pt x="68" y="16"/>
                      <a:pt x="66" y="15"/>
                      <a:pt x="64" y="14"/>
                    </a:cubicBezTo>
                    <a:cubicBezTo>
                      <a:pt x="62" y="13"/>
                      <a:pt x="60" y="12"/>
                      <a:pt x="59" y="11"/>
                    </a:cubicBezTo>
                    <a:cubicBezTo>
                      <a:pt x="61" y="10"/>
                      <a:pt x="63" y="10"/>
                      <a:pt x="65" y="10"/>
                    </a:cubicBezTo>
                    <a:close/>
                    <a:moveTo>
                      <a:pt x="52" y="11"/>
                    </a:moveTo>
                    <a:cubicBezTo>
                      <a:pt x="52" y="12"/>
                      <a:pt x="53" y="13"/>
                      <a:pt x="55" y="12"/>
                    </a:cubicBezTo>
                    <a:cubicBezTo>
                      <a:pt x="57" y="14"/>
                      <a:pt x="60" y="16"/>
                      <a:pt x="62" y="17"/>
                    </a:cubicBezTo>
                    <a:cubicBezTo>
                      <a:pt x="63" y="18"/>
                      <a:pt x="64" y="19"/>
                      <a:pt x="65" y="19"/>
                    </a:cubicBezTo>
                    <a:cubicBezTo>
                      <a:pt x="64" y="20"/>
                      <a:pt x="63" y="21"/>
                      <a:pt x="61" y="21"/>
                    </a:cubicBezTo>
                    <a:cubicBezTo>
                      <a:pt x="56" y="18"/>
                      <a:pt x="51" y="15"/>
                      <a:pt x="46" y="12"/>
                    </a:cubicBezTo>
                    <a:cubicBezTo>
                      <a:pt x="48" y="12"/>
                      <a:pt x="50" y="11"/>
                      <a:pt x="52" y="11"/>
                    </a:cubicBezTo>
                    <a:close/>
                    <a:moveTo>
                      <a:pt x="42" y="13"/>
                    </a:moveTo>
                    <a:cubicBezTo>
                      <a:pt x="48" y="17"/>
                      <a:pt x="53" y="21"/>
                      <a:pt x="58" y="23"/>
                    </a:cubicBezTo>
                    <a:cubicBezTo>
                      <a:pt x="57" y="25"/>
                      <a:pt x="55" y="26"/>
                      <a:pt x="54" y="28"/>
                    </a:cubicBezTo>
                    <a:cubicBezTo>
                      <a:pt x="47" y="24"/>
                      <a:pt x="39" y="21"/>
                      <a:pt x="31" y="18"/>
                    </a:cubicBezTo>
                    <a:cubicBezTo>
                      <a:pt x="35" y="16"/>
                      <a:pt x="39" y="14"/>
                      <a:pt x="42" y="13"/>
                    </a:cubicBezTo>
                    <a:close/>
                    <a:moveTo>
                      <a:pt x="30" y="19"/>
                    </a:moveTo>
                    <a:cubicBezTo>
                      <a:pt x="37" y="22"/>
                      <a:pt x="44" y="26"/>
                      <a:pt x="52" y="29"/>
                    </a:cubicBezTo>
                    <a:cubicBezTo>
                      <a:pt x="50" y="32"/>
                      <a:pt x="49" y="34"/>
                      <a:pt x="47" y="37"/>
                    </a:cubicBezTo>
                    <a:cubicBezTo>
                      <a:pt x="39" y="32"/>
                      <a:pt x="31" y="29"/>
                      <a:pt x="23" y="25"/>
                    </a:cubicBezTo>
                    <a:cubicBezTo>
                      <a:pt x="25" y="22"/>
                      <a:pt x="27" y="20"/>
                      <a:pt x="30" y="19"/>
                    </a:cubicBezTo>
                    <a:close/>
                    <a:moveTo>
                      <a:pt x="21" y="26"/>
                    </a:moveTo>
                    <a:cubicBezTo>
                      <a:pt x="30" y="30"/>
                      <a:pt x="38" y="35"/>
                      <a:pt x="46" y="38"/>
                    </a:cubicBezTo>
                    <a:cubicBezTo>
                      <a:pt x="45" y="41"/>
                      <a:pt x="44" y="43"/>
                      <a:pt x="43" y="46"/>
                    </a:cubicBezTo>
                    <a:cubicBezTo>
                      <a:pt x="34" y="42"/>
                      <a:pt x="25" y="39"/>
                      <a:pt x="16" y="35"/>
                    </a:cubicBezTo>
                    <a:cubicBezTo>
                      <a:pt x="17" y="32"/>
                      <a:pt x="19" y="29"/>
                      <a:pt x="21" y="26"/>
                    </a:cubicBezTo>
                    <a:close/>
                    <a:moveTo>
                      <a:pt x="15" y="36"/>
                    </a:moveTo>
                    <a:cubicBezTo>
                      <a:pt x="24" y="40"/>
                      <a:pt x="33" y="45"/>
                      <a:pt x="43" y="48"/>
                    </a:cubicBezTo>
                    <a:cubicBezTo>
                      <a:pt x="42" y="50"/>
                      <a:pt x="42" y="53"/>
                      <a:pt x="42" y="55"/>
                    </a:cubicBezTo>
                    <a:cubicBezTo>
                      <a:pt x="32" y="52"/>
                      <a:pt x="22" y="48"/>
                      <a:pt x="13" y="45"/>
                    </a:cubicBezTo>
                    <a:cubicBezTo>
                      <a:pt x="12" y="44"/>
                      <a:pt x="12" y="45"/>
                      <a:pt x="12" y="46"/>
                    </a:cubicBezTo>
                    <a:cubicBezTo>
                      <a:pt x="21" y="50"/>
                      <a:pt x="31" y="54"/>
                      <a:pt x="41" y="58"/>
                    </a:cubicBezTo>
                    <a:cubicBezTo>
                      <a:pt x="41" y="61"/>
                      <a:pt x="41" y="64"/>
                      <a:pt x="41" y="68"/>
                    </a:cubicBezTo>
                    <a:cubicBezTo>
                      <a:pt x="31" y="63"/>
                      <a:pt x="20" y="60"/>
                      <a:pt x="10" y="57"/>
                    </a:cubicBezTo>
                    <a:cubicBezTo>
                      <a:pt x="10" y="50"/>
                      <a:pt x="12" y="42"/>
                      <a:pt x="15" y="36"/>
                    </a:cubicBezTo>
                    <a:close/>
                    <a:moveTo>
                      <a:pt x="10" y="59"/>
                    </a:moveTo>
                    <a:cubicBezTo>
                      <a:pt x="20" y="63"/>
                      <a:pt x="31" y="68"/>
                      <a:pt x="41" y="70"/>
                    </a:cubicBezTo>
                    <a:cubicBezTo>
                      <a:pt x="42" y="74"/>
                      <a:pt x="42" y="77"/>
                      <a:pt x="43" y="80"/>
                    </a:cubicBezTo>
                    <a:cubicBezTo>
                      <a:pt x="32" y="76"/>
                      <a:pt x="21" y="72"/>
                      <a:pt x="11" y="69"/>
                    </a:cubicBezTo>
                    <a:cubicBezTo>
                      <a:pt x="10" y="65"/>
                      <a:pt x="10" y="62"/>
                      <a:pt x="10" y="59"/>
                    </a:cubicBezTo>
                    <a:close/>
                    <a:moveTo>
                      <a:pt x="11" y="72"/>
                    </a:moveTo>
                    <a:cubicBezTo>
                      <a:pt x="11" y="72"/>
                      <a:pt x="11" y="71"/>
                      <a:pt x="11" y="70"/>
                    </a:cubicBezTo>
                    <a:cubicBezTo>
                      <a:pt x="15" y="73"/>
                      <a:pt x="21" y="74"/>
                      <a:pt x="25" y="76"/>
                    </a:cubicBezTo>
                    <a:cubicBezTo>
                      <a:pt x="28" y="77"/>
                      <a:pt x="32" y="78"/>
                      <a:pt x="35" y="80"/>
                    </a:cubicBezTo>
                    <a:cubicBezTo>
                      <a:pt x="37" y="80"/>
                      <a:pt x="39" y="81"/>
                      <a:pt x="41" y="82"/>
                    </a:cubicBezTo>
                    <a:cubicBezTo>
                      <a:pt x="42" y="82"/>
                      <a:pt x="42" y="82"/>
                      <a:pt x="43" y="83"/>
                    </a:cubicBezTo>
                    <a:cubicBezTo>
                      <a:pt x="44" y="86"/>
                      <a:pt x="45" y="90"/>
                      <a:pt x="47" y="93"/>
                    </a:cubicBezTo>
                    <a:cubicBezTo>
                      <a:pt x="36" y="89"/>
                      <a:pt x="25" y="86"/>
                      <a:pt x="14" y="82"/>
                    </a:cubicBezTo>
                    <a:cubicBezTo>
                      <a:pt x="13" y="79"/>
                      <a:pt x="12" y="76"/>
                      <a:pt x="11" y="72"/>
                    </a:cubicBezTo>
                    <a:close/>
                    <a:moveTo>
                      <a:pt x="48" y="96"/>
                    </a:moveTo>
                    <a:cubicBezTo>
                      <a:pt x="49" y="98"/>
                      <a:pt x="50" y="100"/>
                      <a:pt x="51" y="102"/>
                    </a:cubicBezTo>
                    <a:cubicBezTo>
                      <a:pt x="42" y="100"/>
                      <a:pt x="32" y="98"/>
                      <a:pt x="23" y="96"/>
                    </a:cubicBezTo>
                    <a:cubicBezTo>
                      <a:pt x="20" y="93"/>
                      <a:pt x="17" y="89"/>
                      <a:pt x="15" y="84"/>
                    </a:cubicBezTo>
                    <a:cubicBezTo>
                      <a:pt x="25" y="89"/>
                      <a:pt x="37" y="94"/>
                      <a:pt x="48" y="96"/>
                    </a:cubicBezTo>
                    <a:close/>
                    <a:moveTo>
                      <a:pt x="26" y="99"/>
                    </a:moveTo>
                    <a:cubicBezTo>
                      <a:pt x="35" y="101"/>
                      <a:pt x="44" y="104"/>
                      <a:pt x="53" y="105"/>
                    </a:cubicBezTo>
                    <a:cubicBezTo>
                      <a:pt x="55" y="108"/>
                      <a:pt x="58" y="110"/>
                      <a:pt x="61" y="112"/>
                    </a:cubicBezTo>
                    <a:cubicBezTo>
                      <a:pt x="47" y="112"/>
                      <a:pt x="35" y="108"/>
                      <a:pt x="26" y="99"/>
                    </a:cubicBezTo>
                    <a:close/>
                    <a:moveTo>
                      <a:pt x="71" y="111"/>
                    </a:moveTo>
                    <a:cubicBezTo>
                      <a:pt x="69" y="112"/>
                      <a:pt x="68" y="112"/>
                      <a:pt x="66" y="112"/>
                    </a:cubicBezTo>
                    <a:cubicBezTo>
                      <a:pt x="57" y="95"/>
                      <a:pt x="47" y="82"/>
                      <a:pt x="48" y="61"/>
                    </a:cubicBezTo>
                    <a:cubicBezTo>
                      <a:pt x="48" y="61"/>
                      <a:pt x="48" y="60"/>
                      <a:pt x="48" y="59"/>
                    </a:cubicBezTo>
                    <a:cubicBezTo>
                      <a:pt x="48" y="59"/>
                      <a:pt x="49" y="58"/>
                      <a:pt x="48" y="58"/>
                    </a:cubicBezTo>
                    <a:cubicBezTo>
                      <a:pt x="49" y="46"/>
                      <a:pt x="54" y="34"/>
                      <a:pt x="64" y="27"/>
                    </a:cubicBezTo>
                    <a:cubicBezTo>
                      <a:pt x="74" y="20"/>
                      <a:pt x="85" y="21"/>
                      <a:pt x="97" y="22"/>
                    </a:cubicBezTo>
                    <a:cubicBezTo>
                      <a:pt x="118" y="48"/>
                      <a:pt x="114" y="104"/>
                      <a:pt x="71" y="1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8" name="组合 17"/>
            <p:cNvGrpSpPr/>
            <p:nvPr/>
          </p:nvGrpSpPr>
          <p:grpSpPr>
            <a:xfrm>
              <a:off x="4948819" y="4897935"/>
              <a:ext cx="541942" cy="500840"/>
              <a:chOff x="3086582" y="5293166"/>
              <a:chExt cx="541942" cy="500840"/>
            </a:xfrm>
            <a:solidFill>
              <a:schemeClr val="bg1"/>
            </a:solidFill>
          </p:grpSpPr>
          <p:sp>
            <p:nvSpPr>
              <p:cNvPr id="167" name="Freeform 56"/>
              <p:cNvSpPr>
                <a:spLocks noEditPoints="1"/>
              </p:cNvSpPr>
              <p:nvPr/>
            </p:nvSpPr>
            <p:spPr bwMode="auto">
              <a:xfrm>
                <a:off x="3266214" y="5465186"/>
                <a:ext cx="191811" cy="159843"/>
              </a:xfrm>
              <a:custGeom>
                <a:avLst/>
                <a:gdLst>
                  <a:gd name="T0" fmla="*/ 77 w 85"/>
                  <a:gd name="T1" fmla="*/ 33 h 77"/>
                  <a:gd name="T2" fmla="*/ 42 w 85"/>
                  <a:gd name="T3" fmla="*/ 4 h 77"/>
                  <a:gd name="T4" fmla="*/ 41 w 85"/>
                  <a:gd name="T5" fmla="*/ 3 h 77"/>
                  <a:gd name="T6" fmla="*/ 5 w 85"/>
                  <a:gd name="T7" fmla="*/ 40 h 77"/>
                  <a:gd name="T8" fmla="*/ 46 w 85"/>
                  <a:gd name="T9" fmla="*/ 75 h 77"/>
                  <a:gd name="T10" fmla="*/ 77 w 85"/>
                  <a:gd name="T11" fmla="*/ 33 h 77"/>
                  <a:gd name="T12" fmla="*/ 46 w 85"/>
                  <a:gd name="T13" fmla="*/ 68 h 77"/>
                  <a:gd name="T14" fmla="*/ 36 w 85"/>
                  <a:gd name="T15" fmla="*/ 10 h 77"/>
                  <a:gd name="T16" fmla="*/ 37 w 85"/>
                  <a:gd name="T17" fmla="*/ 10 h 77"/>
                  <a:gd name="T18" fmla="*/ 46 w 85"/>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77" y="33"/>
                    </a:moveTo>
                    <a:cubicBezTo>
                      <a:pt x="75" y="17"/>
                      <a:pt x="59" y="1"/>
                      <a:pt x="42" y="4"/>
                    </a:cubicBezTo>
                    <a:cubicBezTo>
                      <a:pt x="42" y="4"/>
                      <a:pt x="41" y="3"/>
                      <a:pt x="41" y="3"/>
                    </a:cubicBezTo>
                    <a:cubicBezTo>
                      <a:pt x="20" y="0"/>
                      <a:pt x="4" y="20"/>
                      <a:pt x="5" y="40"/>
                    </a:cubicBezTo>
                    <a:cubicBezTo>
                      <a:pt x="6" y="61"/>
                      <a:pt x="25" y="77"/>
                      <a:pt x="46" y="75"/>
                    </a:cubicBezTo>
                    <a:cubicBezTo>
                      <a:pt x="66" y="73"/>
                      <a:pt x="81" y="53"/>
                      <a:pt x="77" y="33"/>
                    </a:cubicBezTo>
                    <a:close/>
                    <a:moveTo>
                      <a:pt x="46" y="68"/>
                    </a:moveTo>
                    <a:cubicBezTo>
                      <a:pt x="8" y="71"/>
                      <a:pt x="0" y="15"/>
                      <a:pt x="36" y="10"/>
                    </a:cubicBezTo>
                    <a:cubicBezTo>
                      <a:pt x="36" y="10"/>
                      <a:pt x="37" y="10"/>
                      <a:pt x="37" y="10"/>
                    </a:cubicBezTo>
                    <a:cubicBezTo>
                      <a:pt x="76" y="4"/>
                      <a:pt x="85" y="64"/>
                      <a:pt x="46"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57"/>
              <p:cNvSpPr>
                <a:spLocks noEditPoints="1"/>
              </p:cNvSpPr>
              <p:nvPr/>
            </p:nvSpPr>
            <p:spPr bwMode="auto">
              <a:xfrm>
                <a:off x="3246425" y="5440830"/>
                <a:ext cx="264882" cy="217691"/>
              </a:xfrm>
              <a:custGeom>
                <a:avLst/>
                <a:gdLst>
                  <a:gd name="T0" fmla="*/ 50 w 118"/>
                  <a:gd name="T1" fmla="*/ 4 h 105"/>
                  <a:gd name="T2" fmla="*/ 48 w 118"/>
                  <a:gd name="T3" fmla="*/ 3 h 105"/>
                  <a:gd name="T4" fmla="*/ 1 w 118"/>
                  <a:gd name="T5" fmla="*/ 53 h 105"/>
                  <a:gd name="T6" fmla="*/ 61 w 118"/>
                  <a:gd name="T7" fmla="*/ 100 h 105"/>
                  <a:gd name="T8" fmla="*/ 50 w 118"/>
                  <a:gd name="T9" fmla="*/ 4 h 105"/>
                  <a:gd name="T10" fmla="*/ 60 w 118"/>
                  <a:gd name="T11" fmla="*/ 94 h 105"/>
                  <a:gd name="T12" fmla="*/ 6 w 118"/>
                  <a:gd name="T13" fmla="*/ 53 h 105"/>
                  <a:gd name="T14" fmla="*/ 48 w 118"/>
                  <a:gd name="T15" fmla="*/ 8 h 105"/>
                  <a:gd name="T16" fmla="*/ 49 w 118"/>
                  <a:gd name="T17" fmla="*/ 8 h 105"/>
                  <a:gd name="T18" fmla="*/ 94 w 118"/>
                  <a:gd name="T19" fmla="*/ 42 h 105"/>
                  <a:gd name="T20" fmla="*/ 60 w 118"/>
                  <a:gd name="T21"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5">
                    <a:moveTo>
                      <a:pt x="50" y="4"/>
                    </a:moveTo>
                    <a:cubicBezTo>
                      <a:pt x="50" y="3"/>
                      <a:pt x="49" y="3"/>
                      <a:pt x="48" y="3"/>
                    </a:cubicBezTo>
                    <a:cubicBezTo>
                      <a:pt x="22" y="3"/>
                      <a:pt x="0" y="26"/>
                      <a:pt x="1" y="53"/>
                    </a:cubicBezTo>
                    <a:cubicBezTo>
                      <a:pt x="1" y="83"/>
                      <a:pt x="31" y="105"/>
                      <a:pt x="61" y="100"/>
                    </a:cubicBezTo>
                    <a:cubicBezTo>
                      <a:pt x="118" y="90"/>
                      <a:pt x="106" y="0"/>
                      <a:pt x="50" y="4"/>
                    </a:cubicBezTo>
                    <a:close/>
                    <a:moveTo>
                      <a:pt x="60" y="94"/>
                    </a:moveTo>
                    <a:cubicBezTo>
                      <a:pt x="35" y="97"/>
                      <a:pt x="6" y="81"/>
                      <a:pt x="6" y="53"/>
                    </a:cubicBezTo>
                    <a:cubicBezTo>
                      <a:pt x="6" y="27"/>
                      <a:pt x="24" y="11"/>
                      <a:pt x="48" y="8"/>
                    </a:cubicBezTo>
                    <a:cubicBezTo>
                      <a:pt x="49" y="8"/>
                      <a:pt x="49" y="8"/>
                      <a:pt x="49" y="8"/>
                    </a:cubicBezTo>
                    <a:cubicBezTo>
                      <a:pt x="69" y="11"/>
                      <a:pt x="88" y="20"/>
                      <a:pt x="94" y="42"/>
                    </a:cubicBezTo>
                    <a:cubicBezTo>
                      <a:pt x="101" y="66"/>
                      <a:pt x="85" y="90"/>
                      <a:pt x="60"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58"/>
              <p:cNvSpPr>
                <a:spLocks noEditPoints="1"/>
              </p:cNvSpPr>
              <p:nvPr/>
            </p:nvSpPr>
            <p:spPr bwMode="auto">
              <a:xfrm>
                <a:off x="3086582" y="5293166"/>
                <a:ext cx="541942" cy="500840"/>
              </a:xfrm>
              <a:custGeom>
                <a:avLst/>
                <a:gdLst>
                  <a:gd name="T0" fmla="*/ 211 w 241"/>
                  <a:gd name="T1" fmla="*/ 123 h 242"/>
                  <a:gd name="T2" fmla="*/ 235 w 241"/>
                  <a:gd name="T3" fmla="*/ 103 h 242"/>
                  <a:gd name="T4" fmla="*/ 197 w 241"/>
                  <a:gd name="T5" fmla="*/ 74 h 242"/>
                  <a:gd name="T6" fmla="*/ 201 w 241"/>
                  <a:gd name="T7" fmla="*/ 24 h 242"/>
                  <a:gd name="T8" fmla="*/ 144 w 241"/>
                  <a:gd name="T9" fmla="*/ 32 h 242"/>
                  <a:gd name="T10" fmla="*/ 119 w 241"/>
                  <a:gd name="T11" fmla="*/ 0 h 242"/>
                  <a:gd name="T12" fmla="*/ 78 w 241"/>
                  <a:gd name="T13" fmla="*/ 42 h 242"/>
                  <a:gd name="T14" fmla="*/ 29 w 241"/>
                  <a:gd name="T15" fmla="*/ 42 h 242"/>
                  <a:gd name="T16" fmla="*/ 38 w 241"/>
                  <a:gd name="T17" fmla="*/ 96 h 242"/>
                  <a:gd name="T18" fmla="*/ 7 w 241"/>
                  <a:gd name="T19" fmla="*/ 138 h 242"/>
                  <a:gd name="T20" fmla="*/ 20 w 241"/>
                  <a:gd name="T21" fmla="*/ 184 h 242"/>
                  <a:gd name="T22" fmla="*/ 44 w 241"/>
                  <a:gd name="T23" fmla="*/ 215 h 242"/>
                  <a:gd name="T24" fmla="*/ 63 w 241"/>
                  <a:gd name="T25" fmla="*/ 199 h 242"/>
                  <a:gd name="T26" fmla="*/ 85 w 241"/>
                  <a:gd name="T27" fmla="*/ 214 h 242"/>
                  <a:gd name="T28" fmla="*/ 125 w 241"/>
                  <a:gd name="T29" fmla="*/ 238 h 242"/>
                  <a:gd name="T30" fmla="*/ 158 w 241"/>
                  <a:gd name="T31" fmla="*/ 227 h 242"/>
                  <a:gd name="T32" fmla="*/ 187 w 241"/>
                  <a:gd name="T33" fmla="*/ 197 h 242"/>
                  <a:gd name="T34" fmla="*/ 235 w 241"/>
                  <a:gd name="T35" fmla="*/ 160 h 242"/>
                  <a:gd name="T36" fmla="*/ 220 w 241"/>
                  <a:gd name="T37" fmla="*/ 170 h 242"/>
                  <a:gd name="T38" fmla="*/ 185 w 241"/>
                  <a:gd name="T39" fmla="*/ 173 h 242"/>
                  <a:gd name="T40" fmla="*/ 163 w 241"/>
                  <a:gd name="T41" fmla="*/ 220 h 242"/>
                  <a:gd name="T42" fmla="*/ 120 w 241"/>
                  <a:gd name="T43" fmla="*/ 201 h 242"/>
                  <a:gd name="T44" fmla="*/ 92 w 241"/>
                  <a:gd name="T45" fmla="*/ 232 h 242"/>
                  <a:gd name="T46" fmla="*/ 92 w 241"/>
                  <a:gd name="T47" fmla="*/ 224 h 242"/>
                  <a:gd name="T48" fmla="*/ 103 w 241"/>
                  <a:gd name="T49" fmla="*/ 210 h 242"/>
                  <a:gd name="T50" fmla="*/ 70 w 241"/>
                  <a:gd name="T51" fmla="*/ 194 h 242"/>
                  <a:gd name="T52" fmla="*/ 63 w 241"/>
                  <a:gd name="T53" fmla="*/ 191 h 242"/>
                  <a:gd name="T54" fmla="*/ 30 w 241"/>
                  <a:gd name="T55" fmla="*/ 195 h 242"/>
                  <a:gd name="T56" fmla="*/ 24 w 241"/>
                  <a:gd name="T57" fmla="*/ 187 h 242"/>
                  <a:gd name="T58" fmla="*/ 33 w 241"/>
                  <a:gd name="T59" fmla="*/ 181 h 242"/>
                  <a:gd name="T60" fmla="*/ 63 w 241"/>
                  <a:gd name="T61" fmla="*/ 166 h 242"/>
                  <a:gd name="T62" fmla="*/ 57 w 241"/>
                  <a:gd name="T63" fmla="*/ 152 h 242"/>
                  <a:gd name="T64" fmla="*/ 39 w 241"/>
                  <a:gd name="T65" fmla="*/ 138 h 242"/>
                  <a:gd name="T66" fmla="*/ 37 w 241"/>
                  <a:gd name="T67" fmla="*/ 136 h 242"/>
                  <a:gd name="T68" fmla="*/ 33 w 241"/>
                  <a:gd name="T69" fmla="*/ 125 h 242"/>
                  <a:gd name="T70" fmla="*/ 10 w 241"/>
                  <a:gd name="T71" fmla="*/ 109 h 242"/>
                  <a:gd name="T72" fmla="*/ 13 w 241"/>
                  <a:gd name="T73" fmla="*/ 101 h 242"/>
                  <a:gd name="T74" fmla="*/ 42 w 241"/>
                  <a:gd name="T75" fmla="*/ 99 h 242"/>
                  <a:gd name="T76" fmla="*/ 55 w 241"/>
                  <a:gd name="T77" fmla="*/ 94 h 242"/>
                  <a:gd name="T78" fmla="*/ 65 w 241"/>
                  <a:gd name="T79" fmla="*/ 86 h 242"/>
                  <a:gd name="T80" fmla="*/ 56 w 241"/>
                  <a:gd name="T81" fmla="*/ 77 h 242"/>
                  <a:gd name="T82" fmla="*/ 60 w 241"/>
                  <a:gd name="T83" fmla="*/ 63 h 242"/>
                  <a:gd name="T84" fmla="*/ 36 w 241"/>
                  <a:gd name="T85" fmla="*/ 45 h 242"/>
                  <a:gd name="T86" fmla="*/ 48 w 241"/>
                  <a:gd name="T87" fmla="*/ 30 h 242"/>
                  <a:gd name="T88" fmla="*/ 78 w 241"/>
                  <a:gd name="T89" fmla="*/ 50 h 242"/>
                  <a:gd name="T90" fmla="*/ 78 w 241"/>
                  <a:gd name="T91" fmla="*/ 49 h 242"/>
                  <a:gd name="T92" fmla="*/ 111 w 241"/>
                  <a:gd name="T93" fmla="*/ 44 h 242"/>
                  <a:gd name="T94" fmla="*/ 102 w 241"/>
                  <a:gd name="T95" fmla="*/ 32 h 242"/>
                  <a:gd name="T96" fmla="*/ 103 w 241"/>
                  <a:gd name="T97" fmla="*/ 19 h 242"/>
                  <a:gd name="T98" fmla="*/ 103 w 241"/>
                  <a:gd name="T99" fmla="*/ 8 h 242"/>
                  <a:gd name="T100" fmla="*/ 129 w 241"/>
                  <a:gd name="T101" fmla="*/ 36 h 242"/>
                  <a:gd name="T102" fmla="*/ 134 w 241"/>
                  <a:gd name="T103" fmla="*/ 39 h 242"/>
                  <a:gd name="T104" fmla="*/ 161 w 241"/>
                  <a:gd name="T105" fmla="*/ 42 h 242"/>
                  <a:gd name="T106" fmla="*/ 180 w 241"/>
                  <a:gd name="T107" fmla="*/ 54 h 242"/>
                  <a:gd name="T108" fmla="*/ 188 w 241"/>
                  <a:gd name="T109" fmla="*/ 71 h 242"/>
                  <a:gd name="T110" fmla="*/ 224 w 241"/>
                  <a:gd name="T111" fmla="*/ 77 h 242"/>
                  <a:gd name="T112" fmla="*/ 215 w 241"/>
                  <a:gd name="T113" fmla="*/ 106 h 242"/>
                  <a:gd name="T114" fmla="*/ 203 w 241"/>
                  <a:gd name="T115" fmla="*/ 122 h 242"/>
                  <a:gd name="T116" fmla="*/ 219 w 241"/>
                  <a:gd name="T117"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42">
                    <a:moveTo>
                      <a:pt x="234" y="141"/>
                    </a:moveTo>
                    <a:cubicBezTo>
                      <a:pt x="230" y="139"/>
                      <a:pt x="225" y="139"/>
                      <a:pt x="221" y="138"/>
                    </a:cubicBezTo>
                    <a:cubicBezTo>
                      <a:pt x="217" y="137"/>
                      <a:pt x="212" y="136"/>
                      <a:pt x="208" y="135"/>
                    </a:cubicBezTo>
                    <a:cubicBezTo>
                      <a:pt x="210" y="132"/>
                      <a:pt x="211" y="127"/>
                      <a:pt x="211" y="123"/>
                    </a:cubicBezTo>
                    <a:cubicBezTo>
                      <a:pt x="211" y="121"/>
                      <a:pt x="210" y="119"/>
                      <a:pt x="210" y="116"/>
                    </a:cubicBezTo>
                    <a:cubicBezTo>
                      <a:pt x="210" y="116"/>
                      <a:pt x="210" y="115"/>
                      <a:pt x="210" y="115"/>
                    </a:cubicBezTo>
                    <a:cubicBezTo>
                      <a:pt x="217" y="116"/>
                      <a:pt x="227" y="112"/>
                      <a:pt x="232" y="108"/>
                    </a:cubicBezTo>
                    <a:cubicBezTo>
                      <a:pt x="234" y="107"/>
                      <a:pt x="235" y="106"/>
                      <a:pt x="235" y="103"/>
                    </a:cubicBezTo>
                    <a:cubicBezTo>
                      <a:pt x="236" y="98"/>
                      <a:pt x="234" y="91"/>
                      <a:pt x="233" y="86"/>
                    </a:cubicBezTo>
                    <a:cubicBezTo>
                      <a:pt x="232" y="80"/>
                      <a:pt x="233" y="70"/>
                      <a:pt x="226" y="69"/>
                    </a:cubicBezTo>
                    <a:cubicBezTo>
                      <a:pt x="221" y="69"/>
                      <a:pt x="215" y="71"/>
                      <a:pt x="211" y="72"/>
                    </a:cubicBezTo>
                    <a:cubicBezTo>
                      <a:pt x="206" y="72"/>
                      <a:pt x="202" y="73"/>
                      <a:pt x="197" y="74"/>
                    </a:cubicBezTo>
                    <a:cubicBezTo>
                      <a:pt x="197" y="70"/>
                      <a:pt x="195" y="66"/>
                      <a:pt x="193" y="64"/>
                    </a:cubicBezTo>
                    <a:cubicBezTo>
                      <a:pt x="191" y="61"/>
                      <a:pt x="189" y="59"/>
                      <a:pt x="186" y="57"/>
                    </a:cubicBezTo>
                    <a:cubicBezTo>
                      <a:pt x="192" y="48"/>
                      <a:pt x="197" y="39"/>
                      <a:pt x="202" y="29"/>
                    </a:cubicBezTo>
                    <a:cubicBezTo>
                      <a:pt x="203" y="27"/>
                      <a:pt x="203" y="25"/>
                      <a:pt x="201" y="24"/>
                    </a:cubicBezTo>
                    <a:cubicBezTo>
                      <a:pt x="191" y="18"/>
                      <a:pt x="182" y="13"/>
                      <a:pt x="172" y="8"/>
                    </a:cubicBezTo>
                    <a:cubicBezTo>
                      <a:pt x="170" y="7"/>
                      <a:pt x="167" y="8"/>
                      <a:pt x="166" y="11"/>
                    </a:cubicBezTo>
                    <a:cubicBezTo>
                      <a:pt x="164" y="20"/>
                      <a:pt x="160" y="28"/>
                      <a:pt x="157" y="37"/>
                    </a:cubicBezTo>
                    <a:cubicBezTo>
                      <a:pt x="154" y="34"/>
                      <a:pt x="148" y="33"/>
                      <a:pt x="144" y="32"/>
                    </a:cubicBezTo>
                    <a:cubicBezTo>
                      <a:pt x="142" y="32"/>
                      <a:pt x="139" y="32"/>
                      <a:pt x="136" y="32"/>
                    </a:cubicBezTo>
                    <a:cubicBezTo>
                      <a:pt x="136" y="27"/>
                      <a:pt x="135" y="20"/>
                      <a:pt x="135" y="15"/>
                    </a:cubicBezTo>
                    <a:cubicBezTo>
                      <a:pt x="135" y="11"/>
                      <a:pt x="136" y="5"/>
                      <a:pt x="132" y="2"/>
                    </a:cubicBezTo>
                    <a:cubicBezTo>
                      <a:pt x="129" y="0"/>
                      <a:pt x="123" y="1"/>
                      <a:pt x="119" y="0"/>
                    </a:cubicBezTo>
                    <a:cubicBezTo>
                      <a:pt x="112" y="0"/>
                      <a:pt x="105" y="0"/>
                      <a:pt x="99" y="0"/>
                    </a:cubicBezTo>
                    <a:cubicBezTo>
                      <a:pt x="97" y="0"/>
                      <a:pt x="95" y="2"/>
                      <a:pt x="95" y="4"/>
                    </a:cubicBezTo>
                    <a:cubicBezTo>
                      <a:pt x="95" y="14"/>
                      <a:pt x="94" y="26"/>
                      <a:pt x="96" y="35"/>
                    </a:cubicBezTo>
                    <a:cubicBezTo>
                      <a:pt x="90" y="35"/>
                      <a:pt x="82" y="39"/>
                      <a:pt x="78" y="42"/>
                    </a:cubicBezTo>
                    <a:cubicBezTo>
                      <a:pt x="77" y="42"/>
                      <a:pt x="75" y="43"/>
                      <a:pt x="74" y="45"/>
                    </a:cubicBezTo>
                    <a:cubicBezTo>
                      <a:pt x="67" y="36"/>
                      <a:pt x="59" y="28"/>
                      <a:pt x="50" y="21"/>
                    </a:cubicBezTo>
                    <a:cubicBezTo>
                      <a:pt x="49" y="21"/>
                      <a:pt x="46" y="21"/>
                      <a:pt x="45" y="22"/>
                    </a:cubicBezTo>
                    <a:cubicBezTo>
                      <a:pt x="40" y="29"/>
                      <a:pt x="34" y="35"/>
                      <a:pt x="29" y="42"/>
                    </a:cubicBezTo>
                    <a:cubicBezTo>
                      <a:pt x="26" y="45"/>
                      <a:pt x="22" y="49"/>
                      <a:pt x="23" y="54"/>
                    </a:cubicBezTo>
                    <a:cubicBezTo>
                      <a:pt x="24" y="59"/>
                      <a:pt x="31" y="62"/>
                      <a:pt x="35" y="64"/>
                    </a:cubicBezTo>
                    <a:cubicBezTo>
                      <a:pt x="40" y="68"/>
                      <a:pt x="44" y="71"/>
                      <a:pt x="50" y="74"/>
                    </a:cubicBezTo>
                    <a:cubicBezTo>
                      <a:pt x="43" y="79"/>
                      <a:pt x="38" y="87"/>
                      <a:pt x="38" y="96"/>
                    </a:cubicBezTo>
                    <a:cubicBezTo>
                      <a:pt x="33" y="95"/>
                      <a:pt x="28" y="95"/>
                      <a:pt x="23" y="94"/>
                    </a:cubicBezTo>
                    <a:cubicBezTo>
                      <a:pt x="19" y="94"/>
                      <a:pt x="13" y="93"/>
                      <a:pt x="9" y="95"/>
                    </a:cubicBezTo>
                    <a:cubicBezTo>
                      <a:pt x="3" y="98"/>
                      <a:pt x="2" y="111"/>
                      <a:pt x="2" y="117"/>
                    </a:cubicBezTo>
                    <a:cubicBezTo>
                      <a:pt x="1" y="123"/>
                      <a:pt x="0" y="135"/>
                      <a:pt x="7" y="138"/>
                    </a:cubicBezTo>
                    <a:cubicBezTo>
                      <a:pt x="10" y="140"/>
                      <a:pt x="15" y="139"/>
                      <a:pt x="18" y="140"/>
                    </a:cubicBezTo>
                    <a:cubicBezTo>
                      <a:pt x="23" y="140"/>
                      <a:pt x="29" y="141"/>
                      <a:pt x="34" y="140"/>
                    </a:cubicBezTo>
                    <a:cubicBezTo>
                      <a:pt x="31" y="149"/>
                      <a:pt x="36" y="159"/>
                      <a:pt x="41" y="167"/>
                    </a:cubicBezTo>
                    <a:cubicBezTo>
                      <a:pt x="34" y="173"/>
                      <a:pt x="27" y="178"/>
                      <a:pt x="20" y="184"/>
                    </a:cubicBezTo>
                    <a:cubicBezTo>
                      <a:pt x="19" y="185"/>
                      <a:pt x="19" y="186"/>
                      <a:pt x="19" y="186"/>
                    </a:cubicBezTo>
                    <a:cubicBezTo>
                      <a:pt x="19" y="187"/>
                      <a:pt x="19" y="187"/>
                      <a:pt x="19" y="188"/>
                    </a:cubicBezTo>
                    <a:cubicBezTo>
                      <a:pt x="20" y="194"/>
                      <a:pt x="24" y="200"/>
                      <a:pt x="28" y="205"/>
                    </a:cubicBezTo>
                    <a:cubicBezTo>
                      <a:pt x="32" y="209"/>
                      <a:pt x="38" y="215"/>
                      <a:pt x="44" y="215"/>
                    </a:cubicBezTo>
                    <a:cubicBezTo>
                      <a:pt x="44" y="215"/>
                      <a:pt x="45" y="214"/>
                      <a:pt x="45" y="214"/>
                    </a:cubicBezTo>
                    <a:cubicBezTo>
                      <a:pt x="46" y="215"/>
                      <a:pt x="47" y="215"/>
                      <a:pt x="48" y="214"/>
                    </a:cubicBezTo>
                    <a:cubicBezTo>
                      <a:pt x="52" y="211"/>
                      <a:pt x="56" y="208"/>
                      <a:pt x="59" y="204"/>
                    </a:cubicBezTo>
                    <a:cubicBezTo>
                      <a:pt x="60" y="203"/>
                      <a:pt x="63" y="199"/>
                      <a:pt x="63" y="199"/>
                    </a:cubicBezTo>
                    <a:cubicBezTo>
                      <a:pt x="63" y="198"/>
                      <a:pt x="63" y="198"/>
                      <a:pt x="64" y="199"/>
                    </a:cubicBezTo>
                    <a:cubicBezTo>
                      <a:pt x="65" y="199"/>
                      <a:pt x="65" y="200"/>
                      <a:pt x="66" y="200"/>
                    </a:cubicBezTo>
                    <a:cubicBezTo>
                      <a:pt x="72" y="205"/>
                      <a:pt x="79" y="207"/>
                      <a:pt x="86" y="207"/>
                    </a:cubicBezTo>
                    <a:cubicBezTo>
                      <a:pt x="85" y="209"/>
                      <a:pt x="85" y="212"/>
                      <a:pt x="85" y="214"/>
                    </a:cubicBezTo>
                    <a:cubicBezTo>
                      <a:pt x="84" y="221"/>
                      <a:pt x="83" y="228"/>
                      <a:pt x="83" y="235"/>
                    </a:cubicBezTo>
                    <a:cubicBezTo>
                      <a:pt x="83" y="238"/>
                      <a:pt x="85" y="240"/>
                      <a:pt x="87" y="240"/>
                    </a:cubicBezTo>
                    <a:cubicBezTo>
                      <a:pt x="99" y="241"/>
                      <a:pt x="110" y="241"/>
                      <a:pt x="121" y="242"/>
                    </a:cubicBezTo>
                    <a:cubicBezTo>
                      <a:pt x="124" y="242"/>
                      <a:pt x="125" y="240"/>
                      <a:pt x="125" y="238"/>
                    </a:cubicBezTo>
                    <a:cubicBezTo>
                      <a:pt x="126" y="228"/>
                      <a:pt x="127" y="216"/>
                      <a:pt x="124" y="206"/>
                    </a:cubicBezTo>
                    <a:cubicBezTo>
                      <a:pt x="127" y="207"/>
                      <a:pt x="131" y="207"/>
                      <a:pt x="134" y="206"/>
                    </a:cubicBezTo>
                    <a:cubicBezTo>
                      <a:pt x="137" y="206"/>
                      <a:pt x="143" y="204"/>
                      <a:pt x="144" y="201"/>
                    </a:cubicBezTo>
                    <a:cubicBezTo>
                      <a:pt x="148" y="210"/>
                      <a:pt x="154" y="218"/>
                      <a:pt x="158" y="227"/>
                    </a:cubicBezTo>
                    <a:cubicBezTo>
                      <a:pt x="159" y="229"/>
                      <a:pt x="162" y="229"/>
                      <a:pt x="163" y="229"/>
                    </a:cubicBezTo>
                    <a:cubicBezTo>
                      <a:pt x="170" y="225"/>
                      <a:pt x="176" y="222"/>
                      <a:pt x="182" y="218"/>
                    </a:cubicBezTo>
                    <a:cubicBezTo>
                      <a:pt x="185" y="216"/>
                      <a:pt x="192" y="214"/>
                      <a:pt x="193" y="210"/>
                    </a:cubicBezTo>
                    <a:cubicBezTo>
                      <a:pt x="194" y="206"/>
                      <a:pt x="189" y="200"/>
                      <a:pt x="187" y="197"/>
                    </a:cubicBezTo>
                    <a:cubicBezTo>
                      <a:pt x="184" y="193"/>
                      <a:pt x="182" y="188"/>
                      <a:pt x="179" y="184"/>
                    </a:cubicBezTo>
                    <a:cubicBezTo>
                      <a:pt x="186" y="182"/>
                      <a:pt x="196" y="176"/>
                      <a:pt x="200" y="170"/>
                    </a:cubicBezTo>
                    <a:cubicBezTo>
                      <a:pt x="206" y="174"/>
                      <a:pt x="217" y="180"/>
                      <a:pt x="225" y="178"/>
                    </a:cubicBezTo>
                    <a:cubicBezTo>
                      <a:pt x="231" y="177"/>
                      <a:pt x="234" y="165"/>
                      <a:pt x="235" y="160"/>
                    </a:cubicBezTo>
                    <a:cubicBezTo>
                      <a:pt x="237" y="154"/>
                      <a:pt x="241" y="145"/>
                      <a:pt x="234" y="141"/>
                    </a:cubicBezTo>
                    <a:close/>
                    <a:moveTo>
                      <a:pt x="229" y="155"/>
                    </a:moveTo>
                    <a:cubicBezTo>
                      <a:pt x="228" y="159"/>
                      <a:pt x="227" y="162"/>
                      <a:pt x="226" y="164"/>
                    </a:cubicBezTo>
                    <a:cubicBezTo>
                      <a:pt x="224" y="169"/>
                      <a:pt x="224" y="171"/>
                      <a:pt x="220" y="170"/>
                    </a:cubicBezTo>
                    <a:cubicBezTo>
                      <a:pt x="213" y="169"/>
                      <a:pt x="207" y="166"/>
                      <a:pt x="201" y="162"/>
                    </a:cubicBezTo>
                    <a:cubicBezTo>
                      <a:pt x="200" y="161"/>
                      <a:pt x="200" y="161"/>
                      <a:pt x="199" y="161"/>
                    </a:cubicBezTo>
                    <a:cubicBezTo>
                      <a:pt x="197" y="159"/>
                      <a:pt x="194" y="160"/>
                      <a:pt x="193" y="163"/>
                    </a:cubicBezTo>
                    <a:cubicBezTo>
                      <a:pt x="191" y="167"/>
                      <a:pt x="188" y="170"/>
                      <a:pt x="185" y="173"/>
                    </a:cubicBezTo>
                    <a:cubicBezTo>
                      <a:pt x="182" y="175"/>
                      <a:pt x="178" y="177"/>
                      <a:pt x="175" y="179"/>
                    </a:cubicBezTo>
                    <a:cubicBezTo>
                      <a:pt x="173" y="178"/>
                      <a:pt x="170" y="181"/>
                      <a:pt x="171" y="183"/>
                    </a:cubicBezTo>
                    <a:cubicBezTo>
                      <a:pt x="174" y="192"/>
                      <a:pt x="181" y="199"/>
                      <a:pt x="185" y="208"/>
                    </a:cubicBezTo>
                    <a:cubicBezTo>
                      <a:pt x="179" y="213"/>
                      <a:pt x="170" y="217"/>
                      <a:pt x="163" y="220"/>
                    </a:cubicBezTo>
                    <a:cubicBezTo>
                      <a:pt x="159" y="211"/>
                      <a:pt x="154" y="202"/>
                      <a:pt x="146" y="197"/>
                    </a:cubicBezTo>
                    <a:cubicBezTo>
                      <a:pt x="145" y="196"/>
                      <a:pt x="144" y="197"/>
                      <a:pt x="144" y="197"/>
                    </a:cubicBezTo>
                    <a:cubicBezTo>
                      <a:pt x="142" y="195"/>
                      <a:pt x="139" y="196"/>
                      <a:pt x="137" y="197"/>
                    </a:cubicBezTo>
                    <a:cubicBezTo>
                      <a:pt x="131" y="199"/>
                      <a:pt x="126" y="200"/>
                      <a:pt x="120" y="201"/>
                    </a:cubicBezTo>
                    <a:cubicBezTo>
                      <a:pt x="120" y="201"/>
                      <a:pt x="120" y="201"/>
                      <a:pt x="120" y="201"/>
                    </a:cubicBezTo>
                    <a:cubicBezTo>
                      <a:pt x="118" y="202"/>
                      <a:pt x="117" y="203"/>
                      <a:pt x="117" y="205"/>
                    </a:cubicBezTo>
                    <a:cubicBezTo>
                      <a:pt x="116" y="214"/>
                      <a:pt x="117" y="224"/>
                      <a:pt x="117" y="233"/>
                    </a:cubicBezTo>
                    <a:cubicBezTo>
                      <a:pt x="109" y="233"/>
                      <a:pt x="100" y="232"/>
                      <a:pt x="92" y="232"/>
                    </a:cubicBezTo>
                    <a:cubicBezTo>
                      <a:pt x="92" y="229"/>
                      <a:pt x="92" y="227"/>
                      <a:pt x="92" y="225"/>
                    </a:cubicBezTo>
                    <a:cubicBezTo>
                      <a:pt x="96" y="225"/>
                      <a:pt x="99" y="225"/>
                      <a:pt x="103" y="225"/>
                    </a:cubicBezTo>
                    <a:cubicBezTo>
                      <a:pt x="103" y="225"/>
                      <a:pt x="103" y="224"/>
                      <a:pt x="103" y="224"/>
                    </a:cubicBezTo>
                    <a:cubicBezTo>
                      <a:pt x="99" y="224"/>
                      <a:pt x="96" y="224"/>
                      <a:pt x="92" y="224"/>
                    </a:cubicBezTo>
                    <a:cubicBezTo>
                      <a:pt x="92" y="221"/>
                      <a:pt x="93" y="217"/>
                      <a:pt x="93" y="214"/>
                    </a:cubicBezTo>
                    <a:cubicBezTo>
                      <a:pt x="93" y="214"/>
                      <a:pt x="93" y="213"/>
                      <a:pt x="93" y="212"/>
                    </a:cubicBezTo>
                    <a:cubicBezTo>
                      <a:pt x="96" y="212"/>
                      <a:pt x="99" y="211"/>
                      <a:pt x="103" y="211"/>
                    </a:cubicBezTo>
                    <a:cubicBezTo>
                      <a:pt x="103" y="211"/>
                      <a:pt x="103" y="210"/>
                      <a:pt x="103" y="210"/>
                    </a:cubicBezTo>
                    <a:cubicBezTo>
                      <a:pt x="99" y="210"/>
                      <a:pt x="96" y="211"/>
                      <a:pt x="93" y="211"/>
                    </a:cubicBezTo>
                    <a:cubicBezTo>
                      <a:pt x="93" y="209"/>
                      <a:pt x="92" y="206"/>
                      <a:pt x="91" y="205"/>
                    </a:cubicBezTo>
                    <a:cubicBezTo>
                      <a:pt x="92" y="203"/>
                      <a:pt x="91" y="200"/>
                      <a:pt x="88" y="200"/>
                    </a:cubicBezTo>
                    <a:cubicBezTo>
                      <a:pt x="81" y="199"/>
                      <a:pt x="76" y="197"/>
                      <a:pt x="70" y="194"/>
                    </a:cubicBezTo>
                    <a:cubicBezTo>
                      <a:pt x="77" y="194"/>
                      <a:pt x="83" y="194"/>
                      <a:pt x="89" y="195"/>
                    </a:cubicBezTo>
                    <a:cubicBezTo>
                      <a:pt x="90" y="195"/>
                      <a:pt x="90" y="194"/>
                      <a:pt x="89" y="194"/>
                    </a:cubicBezTo>
                    <a:cubicBezTo>
                      <a:pt x="82" y="193"/>
                      <a:pt x="75" y="192"/>
                      <a:pt x="68" y="193"/>
                    </a:cubicBezTo>
                    <a:cubicBezTo>
                      <a:pt x="67" y="192"/>
                      <a:pt x="65" y="190"/>
                      <a:pt x="63" y="191"/>
                    </a:cubicBezTo>
                    <a:cubicBezTo>
                      <a:pt x="59" y="192"/>
                      <a:pt x="56" y="197"/>
                      <a:pt x="54" y="199"/>
                    </a:cubicBezTo>
                    <a:cubicBezTo>
                      <a:pt x="51" y="202"/>
                      <a:pt x="48" y="206"/>
                      <a:pt x="46" y="209"/>
                    </a:cubicBezTo>
                    <a:cubicBezTo>
                      <a:pt x="43" y="206"/>
                      <a:pt x="37" y="204"/>
                      <a:pt x="34" y="200"/>
                    </a:cubicBezTo>
                    <a:cubicBezTo>
                      <a:pt x="32" y="199"/>
                      <a:pt x="31" y="197"/>
                      <a:pt x="30" y="195"/>
                    </a:cubicBezTo>
                    <a:cubicBezTo>
                      <a:pt x="36" y="196"/>
                      <a:pt x="42" y="196"/>
                      <a:pt x="49" y="195"/>
                    </a:cubicBezTo>
                    <a:cubicBezTo>
                      <a:pt x="49" y="195"/>
                      <a:pt x="49" y="195"/>
                      <a:pt x="49" y="194"/>
                    </a:cubicBezTo>
                    <a:cubicBezTo>
                      <a:pt x="42" y="194"/>
                      <a:pt x="35" y="194"/>
                      <a:pt x="29" y="194"/>
                    </a:cubicBezTo>
                    <a:cubicBezTo>
                      <a:pt x="27" y="192"/>
                      <a:pt x="25" y="189"/>
                      <a:pt x="24" y="187"/>
                    </a:cubicBezTo>
                    <a:cubicBezTo>
                      <a:pt x="26" y="185"/>
                      <a:pt x="29" y="184"/>
                      <a:pt x="32" y="182"/>
                    </a:cubicBezTo>
                    <a:cubicBezTo>
                      <a:pt x="40" y="182"/>
                      <a:pt x="48" y="181"/>
                      <a:pt x="56" y="180"/>
                    </a:cubicBezTo>
                    <a:cubicBezTo>
                      <a:pt x="57" y="180"/>
                      <a:pt x="57" y="179"/>
                      <a:pt x="56" y="179"/>
                    </a:cubicBezTo>
                    <a:cubicBezTo>
                      <a:pt x="49" y="180"/>
                      <a:pt x="41" y="181"/>
                      <a:pt x="33" y="181"/>
                    </a:cubicBezTo>
                    <a:cubicBezTo>
                      <a:pt x="39" y="178"/>
                      <a:pt x="44" y="174"/>
                      <a:pt x="48" y="170"/>
                    </a:cubicBezTo>
                    <a:cubicBezTo>
                      <a:pt x="49" y="169"/>
                      <a:pt x="49" y="169"/>
                      <a:pt x="49" y="168"/>
                    </a:cubicBezTo>
                    <a:cubicBezTo>
                      <a:pt x="54" y="168"/>
                      <a:pt x="59" y="168"/>
                      <a:pt x="63" y="167"/>
                    </a:cubicBezTo>
                    <a:cubicBezTo>
                      <a:pt x="64" y="167"/>
                      <a:pt x="64" y="166"/>
                      <a:pt x="63" y="166"/>
                    </a:cubicBezTo>
                    <a:cubicBezTo>
                      <a:pt x="58" y="166"/>
                      <a:pt x="54" y="167"/>
                      <a:pt x="49" y="167"/>
                    </a:cubicBezTo>
                    <a:cubicBezTo>
                      <a:pt x="49" y="166"/>
                      <a:pt x="49" y="165"/>
                      <a:pt x="48" y="165"/>
                    </a:cubicBezTo>
                    <a:cubicBezTo>
                      <a:pt x="45" y="161"/>
                      <a:pt x="43" y="157"/>
                      <a:pt x="42" y="152"/>
                    </a:cubicBezTo>
                    <a:cubicBezTo>
                      <a:pt x="47" y="153"/>
                      <a:pt x="52" y="153"/>
                      <a:pt x="57" y="152"/>
                    </a:cubicBezTo>
                    <a:cubicBezTo>
                      <a:pt x="58" y="152"/>
                      <a:pt x="58" y="151"/>
                      <a:pt x="57" y="151"/>
                    </a:cubicBezTo>
                    <a:cubicBezTo>
                      <a:pt x="52" y="151"/>
                      <a:pt x="47" y="152"/>
                      <a:pt x="42" y="151"/>
                    </a:cubicBezTo>
                    <a:cubicBezTo>
                      <a:pt x="41" y="151"/>
                      <a:pt x="41" y="151"/>
                      <a:pt x="41" y="150"/>
                    </a:cubicBezTo>
                    <a:cubicBezTo>
                      <a:pt x="40" y="146"/>
                      <a:pt x="40" y="142"/>
                      <a:pt x="39" y="138"/>
                    </a:cubicBezTo>
                    <a:cubicBezTo>
                      <a:pt x="42" y="138"/>
                      <a:pt x="45" y="138"/>
                      <a:pt x="48" y="137"/>
                    </a:cubicBezTo>
                    <a:cubicBezTo>
                      <a:pt x="49" y="137"/>
                      <a:pt x="48" y="136"/>
                      <a:pt x="48" y="136"/>
                    </a:cubicBezTo>
                    <a:cubicBezTo>
                      <a:pt x="45" y="137"/>
                      <a:pt x="42" y="137"/>
                      <a:pt x="38" y="137"/>
                    </a:cubicBezTo>
                    <a:cubicBezTo>
                      <a:pt x="38" y="137"/>
                      <a:pt x="37" y="136"/>
                      <a:pt x="37" y="136"/>
                    </a:cubicBezTo>
                    <a:cubicBezTo>
                      <a:pt x="37" y="136"/>
                      <a:pt x="36" y="136"/>
                      <a:pt x="36" y="136"/>
                    </a:cubicBezTo>
                    <a:cubicBezTo>
                      <a:pt x="30" y="133"/>
                      <a:pt x="24" y="132"/>
                      <a:pt x="18" y="132"/>
                    </a:cubicBezTo>
                    <a:cubicBezTo>
                      <a:pt x="12" y="131"/>
                      <a:pt x="10" y="128"/>
                      <a:pt x="9" y="125"/>
                    </a:cubicBezTo>
                    <a:cubicBezTo>
                      <a:pt x="17" y="125"/>
                      <a:pt x="25" y="125"/>
                      <a:pt x="33" y="125"/>
                    </a:cubicBezTo>
                    <a:cubicBezTo>
                      <a:pt x="34" y="125"/>
                      <a:pt x="34" y="123"/>
                      <a:pt x="33" y="123"/>
                    </a:cubicBezTo>
                    <a:cubicBezTo>
                      <a:pt x="25" y="123"/>
                      <a:pt x="17" y="123"/>
                      <a:pt x="9" y="123"/>
                    </a:cubicBezTo>
                    <a:cubicBezTo>
                      <a:pt x="9" y="121"/>
                      <a:pt x="9" y="119"/>
                      <a:pt x="9" y="117"/>
                    </a:cubicBezTo>
                    <a:cubicBezTo>
                      <a:pt x="9" y="114"/>
                      <a:pt x="9" y="111"/>
                      <a:pt x="10" y="109"/>
                    </a:cubicBezTo>
                    <a:cubicBezTo>
                      <a:pt x="18" y="109"/>
                      <a:pt x="26" y="109"/>
                      <a:pt x="33" y="108"/>
                    </a:cubicBezTo>
                    <a:cubicBezTo>
                      <a:pt x="34" y="108"/>
                      <a:pt x="34" y="107"/>
                      <a:pt x="33" y="107"/>
                    </a:cubicBezTo>
                    <a:cubicBezTo>
                      <a:pt x="26" y="107"/>
                      <a:pt x="18" y="107"/>
                      <a:pt x="10" y="107"/>
                    </a:cubicBezTo>
                    <a:cubicBezTo>
                      <a:pt x="11" y="105"/>
                      <a:pt x="12" y="103"/>
                      <a:pt x="13" y="101"/>
                    </a:cubicBezTo>
                    <a:cubicBezTo>
                      <a:pt x="14" y="101"/>
                      <a:pt x="15" y="101"/>
                      <a:pt x="16" y="101"/>
                    </a:cubicBezTo>
                    <a:cubicBezTo>
                      <a:pt x="23" y="100"/>
                      <a:pt x="32" y="103"/>
                      <a:pt x="38" y="103"/>
                    </a:cubicBezTo>
                    <a:cubicBezTo>
                      <a:pt x="40" y="103"/>
                      <a:pt x="42" y="101"/>
                      <a:pt x="42" y="99"/>
                    </a:cubicBezTo>
                    <a:cubicBezTo>
                      <a:pt x="42" y="99"/>
                      <a:pt x="42" y="99"/>
                      <a:pt x="42" y="99"/>
                    </a:cubicBezTo>
                    <a:cubicBezTo>
                      <a:pt x="42" y="98"/>
                      <a:pt x="42" y="97"/>
                      <a:pt x="43" y="96"/>
                    </a:cubicBezTo>
                    <a:cubicBezTo>
                      <a:pt x="43" y="96"/>
                      <a:pt x="43" y="96"/>
                      <a:pt x="43" y="96"/>
                    </a:cubicBezTo>
                    <a:cubicBezTo>
                      <a:pt x="47" y="96"/>
                      <a:pt x="51" y="96"/>
                      <a:pt x="55" y="95"/>
                    </a:cubicBezTo>
                    <a:cubicBezTo>
                      <a:pt x="56" y="95"/>
                      <a:pt x="56" y="94"/>
                      <a:pt x="55" y="94"/>
                    </a:cubicBezTo>
                    <a:cubicBezTo>
                      <a:pt x="51" y="94"/>
                      <a:pt x="47" y="94"/>
                      <a:pt x="43" y="95"/>
                    </a:cubicBezTo>
                    <a:cubicBezTo>
                      <a:pt x="44" y="92"/>
                      <a:pt x="45" y="90"/>
                      <a:pt x="47" y="88"/>
                    </a:cubicBezTo>
                    <a:cubicBezTo>
                      <a:pt x="48" y="87"/>
                      <a:pt x="48" y="86"/>
                      <a:pt x="49" y="85"/>
                    </a:cubicBezTo>
                    <a:cubicBezTo>
                      <a:pt x="54" y="85"/>
                      <a:pt x="59" y="85"/>
                      <a:pt x="65" y="86"/>
                    </a:cubicBezTo>
                    <a:cubicBezTo>
                      <a:pt x="65" y="86"/>
                      <a:pt x="65" y="85"/>
                      <a:pt x="65" y="85"/>
                    </a:cubicBezTo>
                    <a:cubicBezTo>
                      <a:pt x="60" y="84"/>
                      <a:pt x="55" y="83"/>
                      <a:pt x="50" y="83"/>
                    </a:cubicBezTo>
                    <a:cubicBezTo>
                      <a:pt x="52" y="82"/>
                      <a:pt x="54" y="81"/>
                      <a:pt x="55" y="79"/>
                    </a:cubicBezTo>
                    <a:cubicBezTo>
                      <a:pt x="56" y="78"/>
                      <a:pt x="56" y="78"/>
                      <a:pt x="56" y="77"/>
                    </a:cubicBezTo>
                    <a:cubicBezTo>
                      <a:pt x="58" y="77"/>
                      <a:pt x="58" y="75"/>
                      <a:pt x="57" y="74"/>
                    </a:cubicBezTo>
                    <a:cubicBezTo>
                      <a:pt x="55" y="71"/>
                      <a:pt x="52" y="68"/>
                      <a:pt x="49" y="66"/>
                    </a:cubicBezTo>
                    <a:cubicBezTo>
                      <a:pt x="46" y="64"/>
                      <a:pt x="42" y="62"/>
                      <a:pt x="39" y="59"/>
                    </a:cubicBezTo>
                    <a:cubicBezTo>
                      <a:pt x="46" y="61"/>
                      <a:pt x="53" y="62"/>
                      <a:pt x="60" y="63"/>
                    </a:cubicBezTo>
                    <a:cubicBezTo>
                      <a:pt x="60" y="63"/>
                      <a:pt x="60" y="62"/>
                      <a:pt x="60" y="62"/>
                    </a:cubicBezTo>
                    <a:cubicBezTo>
                      <a:pt x="52" y="61"/>
                      <a:pt x="45" y="60"/>
                      <a:pt x="38" y="58"/>
                    </a:cubicBezTo>
                    <a:cubicBezTo>
                      <a:pt x="37" y="57"/>
                      <a:pt x="36" y="57"/>
                      <a:pt x="35" y="56"/>
                    </a:cubicBezTo>
                    <a:cubicBezTo>
                      <a:pt x="33" y="53"/>
                      <a:pt x="34" y="49"/>
                      <a:pt x="36" y="45"/>
                    </a:cubicBezTo>
                    <a:cubicBezTo>
                      <a:pt x="42" y="46"/>
                      <a:pt x="48" y="46"/>
                      <a:pt x="54" y="47"/>
                    </a:cubicBezTo>
                    <a:cubicBezTo>
                      <a:pt x="54" y="47"/>
                      <a:pt x="54" y="46"/>
                      <a:pt x="54" y="46"/>
                    </a:cubicBezTo>
                    <a:cubicBezTo>
                      <a:pt x="48" y="45"/>
                      <a:pt x="42" y="45"/>
                      <a:pt x="36" y="44"/>
                    </a:cubicBezTo>
                    <a:cubicBezTo>
                      <a:pt x="39" y="39"/>
                      <a:pt x="45" y="34"/>
                      <a:pt x="48" y="30"/>
                    </a:cubicBezTo>
                    <a:cubicBezTo>
                      <a:pt x="57" y="36"/>
                      <a:pt x="64" y="44"/>
                      <a:pt x="71" y="52"/>
                    </a:cubicBezTo>
                    <a:cubicBezTo>
                      <a:pt x="72" y="54"/>
                      <a:pt x="75" y="53"/>
                      <a:pt x="76" y="51"/>
                    </a:cubicBezTo>
                    <a:cubicBezTo>
                      <a:pt x="76" y="51"/>
                      <a:pt x="76" y="51"/>
                      <a:pt x="76" y="51"/>
                    </a:cubicBezTo>
                    <a:cubicBezTo>
                      <a:pt x="77" y="52"/>
                      <a:pt x="78" y="51"/>
                      <a:pt x="78" y="50"/>
                    </a:cubicBezTo>
                    <a:cubicBezTo>
                      <a:pt x="83" y="50"/>
                      <a:pt x="89" y="50"/>
                      <a:pt x="94" y="51"/>
                    </a:cubicBezTo>
                    <a:cubicBezTo>
                      <a:pt x="95" y="51"/>
                      <a:pt x="95" y="50"/>
                      <a:pt x="94" y="50"/>
                    </a:cubicBezTo>
                    <a:cubicBezTo>
                      <a:pt x="89" y="49"/>
                      <a:pt x="84" y="49"/>
                      <a:pt x="78" y="49"/>
                    </a:cubicBezTo>
                    <a:cubicBezTo>
                      <a:pt x="78" y="49"/>
                      <a:pt x="78" y="49"/>
                      <a:pt x="78" y="49"/>
                    </a:cubicBezTo>
                    <a:cubicBezTo>
                      <a:pt x="79" y="49"/>
                      <a:pt x="80" y="48"/>
                      <a:pt x="81" y="48"/>
                    </a:cubicBezTo>
                    <a:cubicBezTo>
                      <a:pt x="83" y="47"/>
                      <a:pt x="85" y="46"/>
                      <a:pt x="87" y="45"/>
                    </a:cubicBezTo>
                    <a:cubicBezTo>
                      <a:pt x="91" y="44"/>
                      <a:pt x="95" y="44"/>
                      <a:pt x="98" y="42"/>
                    </a:cubicBezTo>
                    <a:cubicBezTo>
                      <a:pt x="103" y="43"/>
                      <a:pt x="107" y="43"/>
                      <a:pt x="111" y="44"/>
                    </a:cubicBezTo>
                    <a:cubicBezTo>
                      <a:pt x="112" y="44"/>
                      <a:pt x="112" y="43"/>
                      <a:pt x="111" y="42"/>
                    </a:cubicBezTo>
                    <a:cubicBezTo>
                      <a:pt x="108" y="42"/>
                      <a:pt x="104" y="41"/>
                      <a:pt x="100" y="41"/>
                    </a:cubicBezTo>
                    <a:cubicBezTo>
                      <a:pt x="101" y="40"/>
                      <a:pt x="101" y="39"/>
                      <a:pt x="101" y="38"/>
                    </a:cubicBezTo>
                    <a:cubicBezTo>
                      <a:pt x="101" y="36"/>
                      <a:pt x="102" y="34"/>
                      <a:pt x="102" y="32"/>
                    </a:cubicBezTo>
                    <a:cubicBezTo>
                      <a:pt x="106" y="32"/>
                      <a:pt x="110" y="32"/>
                      <a:pt x="114" y="32"/>
                    </a:cubicBezTo>
                    <a:cubicBezTo>
                      <a:pt x="115" y="32"/>
                      <a:pt x="115" y="31"/>
                      <a:pt x="114" y="31"/>
                    </a:cubicBezTo>
                    <a:cubicBezTo>
                      <a:pt x="110" y="30"/>
                      <a:pt x="106" y="30"/>
                      <a:pt x="102" y="31"/>
                    </a:cubicBezTo>
                    <a:cubicBezTo>
                      <a:pt x="103" y="27"/>
                      <a:pt x="103" y="23"/>
                      <a:pt x="103" y="19"/>
                    </a:cubicBezTo>
                    <a:cubicBezTo>
                      <a:pt x="107" y="19"/>
                      <a:pt x="111" y="19"/>
                      <a:pt x="115" y="17"/>
                    </a:cubicBezTo>
                    <a:cubicBezTo>
                      <a:pt x="115" y="17"/>
                      <a:pt x="115" y="16"/>
                      <a:pt x="114" y="16"/>
                    </a:cubicBezTo>
                    <a:cubicBezTo>
                      <a:pt x="111" y="17"/>
                      <a:pt x="107" y="18"/>
                      <a:pt x="103" y="18"/>
                    </a:cubicBezTo>
                    <a:cubicBezTo>
                      <a:pt x="103" y="15"/>
                      <a:pt x="103" y="11"/>
                      <a:pt x="103" y="8"/>
                    </a:cubicBezTo>
                    <a:cubicBezTo>
                      <a:pt x="106" y="8"/>
                      <a:pt x="110" y="8"/>
                      <a:pt x="114" y="8"/>
                    </a:cubicBezTo>
                    <a:cubicBezTo>
                      <a:pt x="116" y="8"/>
                      <a:pt x="125" y="8"/>
                      <a:pt x="126" y="9"/>
                    </a:cubicBezTo>
                    <a:cubicBezTo>
                      <a:pt x="128" y="11"/>
                      <a:pt x="128" y="19"/>
                      <a:pt x="128" y="22"/>
                    </a:cubicBezTo>
                    <a:cubicBezTo>
                      <a:pt x="128" y="27"/>
                      <a:pt x="128" y="31"/>
                      <a:pt x="129" y="36"/>
                    </a:cubicBezTo>
                    <a:cubicBezTo>
                      <a:pt x="130" y="36"/>
                      <a:pt x="130" y="37"/>
                      <a:pt x="131" y="37"/>
                    </a:cubicBezTo>
                    <a:cubicBezTo>
                      <a:pt x="131" y="38"/>
                      <a:pt x="132" y="39"/>
                      <a:pt x="133" y="39"/>
                    </a:cubicBezTo>
                    <a:cubicBezTo>
                      <a:pt x="133" y="39"/>
                      <a:pt x="134" y="39"/>
                      <a:pt x="134" y="39"/>
                    </a:cubicBezTo>
                    <a:cubicBezTo>
                      <a:pt x="134" y="39"/>
                      <a:pt x="134" y="39"/>
                      <a:pt x="134" y="39"/>
                    </a:cubicBezTo>
                    <a:cubicBezTo>
                      <a:pt x="135" y="39"/>
                      <a:pt x="138" y="39"/>
                      <a:pt x="139" y="39"/>
                    </a:cubicBezTo>
                    <a:cubicBezTo>
                      <a:pt x="141" y="39"/>
                      <a:pt x="143" y="40"/>
                      <a:pt x="145" y="40"/>
                    </a:cubicBezTo>
                    <a:cubicBezTo>
                      <a:pt x="149" y="41"/>
                      <a:pt x="153" y="44"/>
                      <a:pt x="157" y="45"/>
                    </a:cubicBezTo>
                    <a:cubicBezTo>
                      <a:pt x="158" y="45"/>
                      <a:pt x="160" y="44"/>
                      <a:pt x="161" y="42"/>
                    </a:cubicBezTo>
                    <a:cubicBezTo>
                      <a:pt x="161" y="42"/>
                      <a:pt x="161" y="42"/>
                      <a:pt x="161" y="42"/>
                    </a:cubicBezTo>
                    <a:cubicBezTo>
                      <a:pt x="166" y="35"/>
                      <a:pt x="170" y="26"/>
                      <a:pt x="173" y="18"/>
                    </a:cubicBezTo>
                    <a:cubicBezTo>
                      <a:pt x="179" y="22"/>
                      <a:pt x="186" y="25"/>
                      <a:pt x="193" y="29"/>
                    </a:cubicBezTo>
                    <a:cubicBezTo>
                      <a:pt x="189" y="38"/>
                      <a:pt x="185" y="46"/>
                      <a:pt x="180" y="54"/>
                    </a:cubicBezTo>
                    <a:cubicBezTo>
                      <a:pt x="179" y="55"/>
                      <a:pt x="179" y="56"/>
                      <a:pt x="179" y="56"/>
                    </a:cubicBezTo>
                    <a:cubicBezTo>
                      <a:pt x="179" y="57"/>
                      <a:pt x="179" y="58"/>
                      <a:pt x="180" y="58"/>
                    </a:cubicBezTo>
                    <a:cubicBezTo>
                      <a:pt x="181" y="60"/>
                      <a:pt x="183" y="62"/>
                      <a:pt x="184" y="64"/>
                    </a:cubicBezTo>
                    <a:cubicBezTo>
                      <a:pt x="186" y="66"/>
                      <a:pt x="187" y="68"/>
                      <a:pt x="188" y="71"/>
                    </a:cubicBezTo>
                    <a:cubicBezTo>
                      <a:pt x="189" y="73"/>
                      <a:pt x="190" y="77"/>
                      <a:pt x="192" y="78"/>
                    </a:cubicBezTo>
                    <a:cubicBezTo>
                      <a:pt x="193" y="78"/>
                      <a:pt x="193" y="79"/>
                      <a:pt x="194" y="79"/>
                    </a:cubicBezTo>
                    <a:cubicBezTo>
                      <a:pt x="200" y="79"/>
                      <a:pt x="205" y="79"/>
                      <a:pt x="211" y="79"/>
                    </a:cubicBezTo>
                    <a:cubicBezTo>
                      <a:pt x="214" y="79"/>
                      <a:pt x="220" y="77"/>
                      <a:pt x="224" y="77"/>
                    </a:cubicBezTo>
                    <a:cubicBezTo>
                      <a:pt x="225" y="81"/>
                      <a:pt x="225" y="85"/>
                      <a:pt x="226" y="88"/>
                    </a:cubicBezTo>
                    <a:cubicBezTo>
                      <a:pt x="226" y="90"/>
                      <a:pt x="227" y="93"/>
                      <a:pt x="227" y="95"/>
                    </a:cubicBezTo>
                    <a:cubicBezTo>
                      <a:pt x="227" y="97"/>
                      <a:pt x="229" y="101"/>
                      <a:pt x="228" y="102"/>
                    </a:cubicBezTo>
                    <a:cubicBezTo>
                      <a:pt x="227" y="104"/>
                      <a:pt x="218" y="106"/>
                      <a:pt x="215" y="106"/>
                    </a:cubicBezTo>
                    <a:cubicBezTo>
                      <a:pt x="211" y="107"/>
                      <a:pt x="209" y="108"/>
                      <a:pt x="206" y="110"/>
                    </a:cubicBezTo>
                    <a:cubicBezTo>
                      <a:pt x="206" y="110"/>
                      <a:pt x="206" y="110"/>
                      <a:pt x="206" y="110"/>
                    </a:cubicBezTo>
                    <a:cubicBezTo>
                      <a:pt x="204" y="110"/>
                      <a:pt x="203" y="111"/>
                      <a:pt x="203" y="112"/>
                    </a:cubicBezTo>
                    <a:cubicBezTo>
                      <a:pt x="201" y="116"/>
                      <a:pt x="203" y="119"/>
                      <a:pt x="203" y="122"/>
                    </a:cubicBezTo>
                    <a:cubicBezTo>
                      <a:pt x="203" y="126"/>
                      <a:pt x="201" y="130"/>
                      <a:pt x="201" y="134"/>
                    </a:cubicBezTo>
                    <a:cubicBezTo>
                      <a:pt x="202" y="135"/>
                      <a:pt x="202" y="135"/>
                      <a:pt x="203" y="136"/>
                    </a:cubicBezTo>
                    <a:cubicBezTo>
                      <a:pt x="203" y="137"/>
                      <a:pt x="203" y="138"/>
                      <a:pt x="204" y="138"/>
                    </a:cubicBezTo>
                    <a:cubicBezTo>
                      <a:pt x="208" y="141"/>
                      <a:pt x="214" y="143"/>
                      <a:pt x="219" y="144"/>
                    </a:cubicBezTo>
                    <a:cubicBezTo>
                      <a:pt x="221" y="145"/>
                      <a:pt x="228" y="146"/>
                      <a:pt x="229" y="147"/>
                    </a:cubicBezTo>
                    <a:cubicBezTo>
                      <a:pt x="231" y="149"/>
                      <a:pt x="230" y="153"/>
                      <a:pt x="229" y="1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19" name="组合 18"/>
            <p:cNvGrpSpPr/>
            <p:nvPr/>
          </p:nvGrpSpPr>
          <p:grpSpPr>
            <a:xfrm>
              <a:off x="5356955" y="4072274"/>
              <a:ext cx="302939" cy="444514"/>
              <a:chOff x="3387999" y="5862510"/>
              <a:chExt cx="302939" cy="444514"/>
            </a:xfrm>
            <a:solidFill>
              <a:schemeClr val="bg1"/>
            </a:solidFill>
          </p:grpSpPr>
          <p:sp>
            <p:nvSpPr>
              <p:cNvPr id="165" name="Freeform 59"/>
              <p:cNvSpPr>
                <a:spLocks noEditPoints="1"/>
              </p:cNvSpPr>
              <p:nvPr/>
            </p:nvSpPr>
            <p:spPr bwMode="auto">
              <a:xfrm>
                <a:off x="3387999" y="5862510"/>
                <a:ext cx="302939" cy="328819"/>
              </a:xfrm>
              <a:custGeom>
                <a:avLst/>
                <a:gdLst>
                  <a:gd name="T0" fmla="*/ 73 w 135"/>
                  <a:gd name="T1" fmla="*/ 6 h 159"/>
                  <a:gd name="T2" fmla="*/ 19 w 135"/>
                  <a:gd name="T3" fmla="*/ 95 h 159"/>
                  <a:gd name="T4" fmla="*/ 30 w 135"/>
                  <a:gd name="T5" fmla="*/ 95 h 159"/>
                  <a:gd name="T6" fmla="*/ 44 w 135"/>
                  <a:gd name="T7" fmla="*/ 92 h 159"/>
                  <a:gd name="T8" fmla="*/ 45 w 135"/>
                  <a:gd name="T9" fmla="*/ 141 h 159"/>
                  <a:gd name="T10" fmla="*/ 58 w 135"/>
                  <a:gd name="T11" fmla="*/ 158 h 159"/>
                  <a:gd name="T12" fmla="*/ 89 w 135"/>
                  <a:gd name="T13" fmla="*/ 156 h 159"/>
                  <a:gd name="T14" fmla="*/ 131 w 135"/>
                  <a:gd name="T15" fmla="*/ 50 h 159"/>
                  <a:gd name="T16" fmla="*/ 112 w 135"/>
                  <a:gd name="T17" fmla="*/ 73 h 159"/>
                  <a:gd name="T18" fmla="*/ 123 w 135"/>
                  <a:gd name="T19" fmla="*/ 83 h 159"/>
                  <a:gd name="T20" fmla="*/ 114 w 135"/>
                  <a:gd name="T21" fmla="*/ 57 h 159"/>
                  <a:gd name="T22" fmla="*/ 126 w 135"/>
                  <a:gd name="T23" fmla="*/ 63 h 159"/>
                  <a:gd name="T24" fmla="*/ 122 w 135"/>
                  <a:gd name="T25" fmla="*/ 42 h 159"/>
                  <a:gd name="T26" fmla="*/ 108 w 135"/>
                  <a:gd name="T27" fmla="*/ 25 h 159"/>
                  <a:gd name="T28" fmla="*/ 93 w 135"/>
                  <a:gd name="T29" fmla="*/ 15 h 159"/>
                  <a:gd name="T30" fmla="*/ 45 w 135"/>
                  <a:gd name="T31" fmla="*/ 80 h 159"/>
                  <a:gd name="T32" fmla="*/ 42 w 135"/>
                  <a:gd name="T33" fmla="*/ 90 h 159"/>
                  <a:gd name="T34" fmla="*/ 24 w 135"/>
                  <a:gd name="T35" fmla="*/ 91 h 159"/>
                  <a:gd name="T36" fmla="*/ 42 w 135"/>
                  <a:gd name="T37" fmla="*/ 82 h 159"/>
                  <a:gd name="T38" fmla="*/ 48 w 135"/>
                  <a:gd name="T39" fmla="*/ 74 h 159"/>
                  <a:gd name="T40" fmla="*/ 47 w 135"/>
                  <a:gd name="T41" fmla="*/ 41 h 159"/>
                  <a:gd name="T42" fmla="*/ 56 w 135"/>
                  <a:gd name="T43" fmla="*/ 51 h 159"/>
                  <a:gd name="T44" fmla="*/ 44 w 135"/>
                  <a:gd name="T45" fmla="*/ 43 h 159"/>
                  <a:gd name="T46" fmla="*/ 66 w 135"/>
                  <a:gd name="T47" fmla="*/ 44 h 159"/>
                  <a:gd name="T48" fmla="*/ 57 w 135"/>
                  <a:gd name="T49" fmla="*/ 65 h 159"/>
                  <a:gd name="T50" fmla="*/ 59 w 135"/>
                  <a:gd name="T51" fmla="*/ 55 h 159"/>
                  <a:gd name="T52" fmla="*/ 60 w 135"/>
                  <a:gd name="T53" fmla="*/ 53 h 159"/>
                  <a:gd name="T54" fmla="*/ 51 w 135"/>
                  <a:gd name="T55" fmla="*/ 77 h 159"/>
                  <a:gd name="T56" fmla="*/ 54 w 135"/>
                  <a:gd name="T57" fmla="*/ 55 h 159"/>
                  <a:gd name="T58" fmla="*/ 39 w 135"/>
                  <a:gd name="T59" fmla="*/ 51 h 159"/>
                  <a:gd name="T60" fmla="*/ 40 w 135"/>
                  <a:gd name="T61" fmla="*/ 65 h 159"/>
                  <a:gd name="T62" fmla="*/ 36 w 135"/>
                  <a:gd name="T63" fmla="*/ 73 h 159"/>
                  <a:gd name="T64" fmla="*/ 49 w 135"/>
                  <a:gd name="T65" fmla="*/ 88 h 159"/>
                  <a:gd name="T66" fmla="*/ 69 w 135"/>
                  <a:gd name="T67" fmla="*/ 37 h 159"/>
                  <a:gd name="T68" fmla="*/ 35 w 135"/>
                  <a:gd name="T69" fmla="*/ 64 h 159"/>
                  <a:gd name="T70" fmla="*/ 71 w 135"/>
                  <a:gd name="T71" fmla="*/ 12 h 159"/>
                  <a:gd name="T72" fmla="*/ 71 w 135"/>
                  <a:gd name="T73" fmla="*/ 104 h 159"/>
                  <a:gd name="T74" fmla="*/ 61 w 135"/>
                  <a:gd name="T75" fmla="*/ 137 h 159"/>
                  <a:gd name="T76" fmla="*/ 87 w 135"/>
                  <a:gd name="T77" fmla="*/ 129 h 159"/>
                  <a:gd name="T78" fmla="*/ 88 w 135"/>
                  <a:gd name="T79" fmla="*/ 118 h 159"/>
                  <a:gd name="T80" fmla="*/ 82 w 135"/>
                  <a:gd name="T81" fmla="*/ 136 h 159"/>
                  <a:gd name="T82" fmla="*/ 77 w 135"/>
                  <a:gd name="T83" fmla="*/ 120 h 159"/>
                  <a:gd name="T84" fmla="*/ 61 w 135"/>
                  <a:gd name="T85" fmla="*/ 155 h 159"/>
                  <a:gd name="T86" fmla="*/ 56 w 135"/>
                  <a:gd name="T87" fmla="*/ 144 h 159"/>
                  <a:gd name="T88" fmla="*/ 61 w 135"/>
                  <a:gd name="T89" fmla="*/ 155 h 159"/>
                  <a:gd name="T90" fmla="*/ 59 w 135"/>
                  <a:gd name="T91" fmla="*/ 144 h 159"/>
                  <a:gd name="T92" fmla="*/ 75 w 135"/>
                  <a:gd name="T93" fmla="*/ 153 h 159"/>
                  <a:gd name="T94" fmla="*/ 70 w 135"/>
                  <a:gd name="T95" fmla="*/ 144 h 159"/>
                  <a:gd name="T96" fmla="*/ 79 w 135"/>
                  <a:gd name="T97" fmla="*/ 147 h 159"/>
                  <a:gd name="T98" fmla="*/ 88 w 135"/>
                  <a:gd name="T99" fmla="*/ 153 h 159"/>
                  <a:gd name="T100" fmla="*/ 77 w 135"/>
                  <a:gd name="T101" fmla="*/ 141 h 159"/>
                  <a:gd name="T102" fmla="*/ 88 w 135"/>
                  <a:gd name="T103" fmla="*/ 146 h 159"/>
                  <a:gd name="T104" fmla="*/ 88 w 135"/>
                  <a:gd name="T105" fmla="*/ 153 h 159"/>
                  <a:gd name="T106" fmla="*/ 88 w 135"/>
                  <a:gd name="T107" fmla="*/ 115 h 159"/>
                  <a:gd name="T108" fmla="*/ 77 w 135"/>
                  <a:gd name="T109" fmla="*/ 106 h 159"/>
                  <a:gd name="T110" fmla="*/ 91 w 135"/>
                  <a:gd name="T111" fmla="*/ 116 h 159"/>
                  <a:gd name="T112" fmla="*/ 97 w 135"/>
                  <a:gd name="T113" fmla="*/ 96 h 159"/>
                  <a:gd name="T114" fmla="*/ 110 w 135"/>
                  <a:gd name="T115" fmla="*/ 102 h 159"/>
                  <a:gd name="T116" fmla="*/ 115 w 135"/>
                  <a:gd name="T117" fmla="*/ 95 h 159"/>
                  <a:gd name="T118" fmla="*/ 106 w 135"/>
                  <a:gd name="T119" fmla="*/ 86 h 159"/>
                  <a:gd name="T120" fmla="*/ 122 w 135"/>
                  <a:gd name="T121" fmla="*/ 8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59">
                    <a:moveTo>
                      <a:pt x="131" y="50"/>
                    </a:moveTo>
                    <a:cubicBezTo>
                      <a:pt x="128" y="28"/>
                      <a:pt x="99" y="4"/>
                      <a:pt x="76" y="6"/>
                    </a:cubicBezTo>
                    <a:cubicBezTo>
                      <a:pt x="75" y="6"/>
                      <a:pt x="74" y="6"/>
                      <a:pt x="73" y="6"/>
                    </a:cubicBezTo>
                    <a:cubicBezTo>
                      <a:pt x="51" y="0"/>
                      <a:pt x="24" y="10"/>
                      <a:pt x="11" y="29"/>
                    </a:cubicBezTo>
                    <a:cubicBezTo>
                      <a:pt x="0" y="46"/>
                      <a:pt x="1" y="82"/>
                      <a:pt x="18" y="94"/>
                    </a:cubicBezTo>
                    <a:cubicBezTo>
                      <a:pt x="18" y="95"/>
                      <a:pt x="18" y="95"/>
                      <a:pt x="19" y="95"/>
                    </a:cubicBezTo>
                    <a:cubicBezTo>
                      <a:pt x="19" y="95"/>
                      <a:pt x="19" y="95"/>
                      <a:pt x="20" y="95"/>
                    </a:cubicBezTo>
                    <a:cubicBezTo>
                      <a:pt x="20" y="96"/>
                      <a:pt x="21" y="96"/>
                      <a:pt x="21" y="96"/>
                    </a:cubicBezTo>
                    <a:cubicBezTo>
                      <a:pt x="24" y="96"/>
                      <a:pt x="27" y="95"/>
                      <a:pt x="30" y="95"/>
                    </a:cubicBezTo>
                    <a:cubicBezTo>
                      <a:pt x="34" y="94"/>
                      <a:pt x="38" y="94"/>
                      <a:pt x="41" y="91"/>
                    </a:cubicBezTo>
                    <a:cubicBezTo>
                      <a:pt x="41" y="93"/>
                      <a:pt x="43" y="94"/>
                      <a:pt x="43" y="92"/>
                    </a:cubicBezTo>
                    <a:cubicBezTo>
                      <a:pt x="44" y="92"/>
                      <a:pt x="44" y="92"/>
                      <a:pt x="44" y="92"/>
                    </a:cubicBezTo>
                    <a:cubicBezTo>
                      <a:pt x="43" y="99"/>
                      <a:pt x="44" y="107"/>
                      <a:pt x="44" y="114"/>
                    </a:cubicBezTo>
                    <a:cubicBezTo>
                      <a:pt x="44" y="122"/>
                      <a:pt x="43" y="131"/>
                      <a:pt x="45" y="140"/>
                    </a:cubicBezTo>
                    <a:cubicBezTo>
                      <a:pt x="45" y="140"/>
                      <a:pt x="45" y="140"/>
                      <a:pt x="45" y="141"/>
                    </a:cubicBezTo>
                    <a:cubicBezTo>
                      <a:pt x="45" y="141"/>
                      <a:pt x="44" y="142"/>
                      <a:pt x="45" y="142"/>
                    </a:cubicBezTo>
                    <a:cubicBezTo>
                      <a:pt x="47" y="145"/>
                      <a:pt x="49" y="148"/>
                      <a:pt x="52" y="151"/>
                    </a:cubicBezTo>
                    <a:cubicBezTo>
                      <a:pt x="54" y="153"/>
                      <a:pt x="56" y="156"/>
                      <a:pt x="58" y="158"/>
                    </a:cubicBezTo>
                    <a:cubicBezTo>
                      <a:pt x="59" y="158"/>
                      <a:pt x="59" y="158"/>
                      <a:pt x="60" y="158"/>
                    </a:cubicBezTo>
                    <a:cubicBezTo>
                      <a:pt x="69" y="159"/>
                      <a:pt x="79" y="159"/>
                      <a:pt x="88" y="157"/>
                    </a:cubicBezTo>
                    <a:cubicBezTo>
                      <a:pt x="89" y="157"/>
                      <a:pt x="89" y="156"/>
                      <a:pt x="89" y="156"/>
                    </a:cubicBezTo>
                    <a:cubicBezTo>
                      <a:pt x="90" y="156"/>
                      <a:pt x="91" y="156"/>
                      <a:pt x="91" y="155"/>
                    </a:cubicBezTo>
                    <a:cubicBezTo>
                      <a:pt x="93" y="143"/>
                      <a:pt x="95" y="130"/>
                      <a:pt x="92" y="119"/>
                    </a:cubicBezTo>
                    <a:cubicBezTo>
                      <a:pt x="124" y="110"/>
                      <a:pt x="135" y="81"/>
                      <a:pt x="131" y="50"/>
                    </a:cubicBezTo>
                    <a:close/>
                    <a:moveTo>
                      <a:pt x="123" y="83"/>
                    </a:moveTo>
                    <a:cubicBezTo>
                      <a:pt x="121" y="81"/>
                      <a:pt x="118" y="79"/>
                      <a:pt x="116" y="77"/>
                    </a:cubicBezTo>
                    <a:cubicBezTo>
                      <a:pt x="115" y="76"/>
                      <a:pt x="113" y="75"/>
                      <a:pt x="112" y="73"/>
                    </a:cubicBezTo>
                    <a:cubicBezTo>
                      <a:pt x="113" y="69"/>
                      <a:pt x="114" y="64"/>
                      <a:pt x="114" y="59"/>
                    </a:cubicBezTo>
                    <a:cubicBezTo>
                      <a:pt x="117" y="63"/>
                      <a:pt x="121" y="67"/>
                      <a:pt x="126" y="69"/>
                    </a:cubicBezTo>
                    <a:cubicBezTo>
                      <a:pt x="125" y="74"/>
                      <a:pt x="125" y="79"/>
                      <a:pt x="123" y="83"/>
                    </a:cubicBezTo>
                    <a:close/>
                    <a:moveTo>
                      <a:pt x="126" y="63"/>
                    </a:moveTo>
                    <a:cubicBezTo>
                      <a:pt x="126" y="64"/>
                      <a:pt x="126" y="65"/>
                      <a:pt x="126" y="67"/>
                    </a:cubicBezTo>
                    <a:cubicBezTo>
                      <a:pt x="122" y="64"/>
                      <a:pt x="118" y="61"/>
                      <a:pt x="114" y="57"/>
                    </a:cubicBezTo>
                    <a:cubicBezTo>
                      <a:pt x="114" y="53"/>
                      <a:pt x="113" y="49"/>
                      <a:pt x="112" y="45"/>
                    </a:cubicBezTo>
                    <a:cubicBezTo>
                      <a:pt x="117" y="49"/>
                      <a:pt x="121" y="53"/>
                      <a:pt x="126" y="57"/>
                    </a:cubicBezTo>
                    <a:cubicBezTo>
                      <a:pt x="126" y="59"/>
                      <a:pt x="126" y="61"/>
                      <a:pt x="126" y="63"/>
                    </a:cubicBezTo>
                    <a:close/>
                    <a:moveTo>
                      <a:pt x="112" y="42"/>
                    </a:moveTo>
                    <a:cubicBezTo>
                      <a:pt x="110" y="38"/>
                      <a:pt x="108" y="33"/>
                      <a:pt x="105" y="29"/>
                    </a:cubicBezTo>
                    <a:cubicBezTo>
                      <a:pt x="111" y="33"/>
                      <a:pt x="116" y="38"/>
                      <a:pt x="122" y="42"/>
                    </a:cubicBezTo>
                    <a:cubicBezTo>
                      <a:pt x="124" y="46"/>
                      <a:pt x="125" y="50"/>
                      <a:pt x="125" y="54"/>
                    </a:cubicBezTo>
                    <a:cubicBezTo>
                      <a:pt x="121" y="50"/>
                      <a:pt x="116" y="46"/>
                      <a:pt x="112" y="42"/>
                    </a:cubicBezTo>
                    <a:close/>
                    <a:moveTo>
                      <a:pt x="108" y="25"/>
                    </a:moveTo>
                    <a:cubicBezTo>
                      <a:pt x="113" y="29"/>
                      <a:pt x="116" y="32"/>
                      <a:pt x="119" y="36"/>
                    </a:cubicBezTo>
                    <a:cubicBezTo>
                      <a:pt x="114" y="32"/>
                      <a:pt x="108" y="28"/>
                      <a:pt x="103" y="25"/>
                    </a:cubicBezTo>
                    <a:cubicBezTo>
                      <a:pt x="100" y="21"/>
                      <a:pt x="97" y="18"/>
                      <a:pt x="93" y="15"/>
                    </a:cubicBezTo>
                    <a:cubicBezTo>
                      <a:pt x="99" y="18"/>
                      <a:pt x="104" y="21"/>
                      <a:pt x="108" y="25"/>
                    </a:cubicBezTo>
                    <a:close/>
                    <a:moveTo>
                      <a:pt x="46" y="78"/>
                    </a:moveTo>
                    <a:cubicBezTo>
                      <a:pt x="45" y="79"/>
                      <a:pt x="45" y="79"/>
                      <a:pt x="45" y="80"/>
                    </a:cubicBezTo>
                    <a:cubicBezTo>
                      <a:pt x="44" y="80"/>
                      <a:pt x="44" y="80"/>
                      <a:pt x="44" y="80"/>
                    </a:cubicBezTo>
                    <a:cubicBezTo>
                      <a:pt x="44" y="81"/>
                      <a:pt x="44" y="82"/>
                      <a:pt x="44" y="83"/>
                    </a:cubicBezTo>
                    <a:cubicBezTo>
                      <a:pt x="43" y="85"/>
                      <a:pt x="42" y="87"/>
                      <a:pt x="42" y="90"/>
                    </a:cubicBezTo>
                    <a:cubicBezTo>
                      <a:pt x="41" y="89"/>
                      <a:pt x="41" y="89"/>
                      <a:pt x="41" y="89"/>
                    </a:cubicBezTo>
                    <a:cubicBezTo>
                      <a:pt x="37" y="89"/>
                      <a:pt x="34" y="89"/>
                      <a:pt x="30" y="90"/>
                    </a:cubicBezTo>
                    <a:cubicBezTo>
                      <a:pt x="28" y="91"/>
                      <a:pt x="26" y="91"/>
                      <a:pt x="24" y="91"/>
                    </a:cubicBezTo>
                    <a:cubicBezTo>
                      <a:pt x="26" y="89"/>
                      <a:pt x="27" y="87"/>
                      <a:pt x="29" y="84"/>
                    </a:cubicBezTo>
                    <a:cubicBezTo>
                      <a:pt x="33" y="84"/>
                      <a:pt x="38" y="85"/>
                      <a:pt x="42" y="84"/>
                    </a:cubicBezTo>
                    <a:cubicBezTo>
                      <a:pt x="43" y="84"/>
                      <a:pt x="43" y="82"/>
                      <a:pt x="42" y="82"/>
                    </a:cubicBezTo>
                    <a:cubicBezTo>
                      <a:pt x="38" y="82"/>
                      <a:pt x="34" y="82"/>
                      <a:pt x="30" y="82"/>
                    </a:cubicBezTo>
                    <a:cubicBezTo>
                      <a:pt x="32" y="80"/>
                      <a:pt x="34" y="77"/>
                      <a:pt x="35" y="75"/>
                    </a:cubicBezTo>
                    <a:cubicBezTo>
                      <a:pt x="39" y="75"/>
                      <a:pt x="44" y="74"/>
                      <a:pt x="48" y="74"/>
                    </a:cubicBezTo>
                    <a:cubicBezTo>
                      <a:pt x="47" y="75"/>
                      <a:pt x="47" y="77"/>
                      <a:pt x="46" y="78"/>
                    </a:cubicBezTo>
                    <a:close/>
                    <a:moveTo>
                      <a:pt x="66" y="44"/>
                    </a:moveTo>
                    <a:cubicBezTo>
                      <a:pt x="60" y="42"/>
                      <a:pt x="54" y="41"/>
                      <a:pt x="47" y="41"/>
                    </a:cubicBezTo>
                    <a:cubicBezTo>
                      <a:pt x="54" y="37"/>
                      <a:pt x="62" y="38"/>
                      <a:pt x="67" y="44"/>
                    </a:cubicBezTo>
                    <a:cubicBezTo>
                      <a:pt x="68" y="45"/>
                      <a:pt x="69" y="46"/>
                      <a:pt x="70" y="47"/>
                    </a:cubicBezTo>
                    <a:cubicBezTo>
                      <a:pt x="65" y="46"/>
                      <a:pt x="59" y="48"/>
                      <a:pt x="56" y="51"/>
                    </a:cubicBezTo>
                    <a:cubicBezTo>
                      <a:pt x="56" y="51"/>
                      <a:pt x="56" y="52"/>
                      <a:pt x="55" y="52"/>
                    </a:cubicBezTo>
                    <a:cubicBezTo>
                      <a:pt x="50" y="51"/>
                      <a:pt x="45" y="50"/>
                      <a:pt x="39" y="50"/>
                    </a:cubicBezTo>
                    <a:cubicBezTo>
                      <a:pt x="40" y="47"/>
                      <a:pt x="41" y="45"/>
                      <a:pt x="44" y="43"/>
                    </a:cubicBezTo>
                    <a:cubicBezTo>
                      <a:pt x="44" y="43"/>
                      <a:pt x="45" y="42"/>
                      <a:pt x="45" y="42"/>
                    </a:cubicBezTo>
                    <a:cubicBezTo>
                      <a:pt x="52" y="43"/>
                      <a:pt x="59" y="45"/>
                      <a:pt x="66" y="46"/>
                    </a:cubicBezTo>
                    <a:cubicBezTo>
                      <a:pt x="67" y="46"/>
                      <a:pt x="67" y="44"/>
                      <a:pt x="66" y="44"/>
                    </a:cubicBezTo>
                    <a:close/>
                    <a:moveTo>
                      <a:pt x="56" y="66"/>
                    </a:moveTo>
                    <a:cubicBezTo>
                      <a:pt x="56" y="66"/>
                      <a:pt x="56" y="65"/>
                      <a:pt x="56" y="65"/>
                    </a:cubicBezTo>
                    <a:cubicBezTo>
                      <a:pt x="57" y="65"/>
                      <a:pt x="57" y="65"/>
                      <a:pt x="57" y="65"/>
                    </a:cubicBezTo>
                    <a:cubicBezTo>
                      <a:pt x="58" y="65"/>
                      <a:pt x="59" y="64"/>
                      <a:pt x="58" y="64"/>
                    </a:cubicBezTo>
                    <a:cubicBezTo>
                      <a:pt x="57" y="63"/>
                      <a:pt x="56" y="63"/>
                      <a:pt x="56" y="63"/>
                    </a:cubicBezTo>
                    <a:cubicBezTo>
                      <a:pt x="55" y="60"/>
                      <a:pt x="57" y="57"/>
                      <a:pt x="59" y="55"/>
                    </a:cubicBezTo>
                    <a:cubicBezTo>
                      <a:pt x="59" y="55"/>
                      <a:pt x="60" y="55"/>
                      <a:pt x="61" y="55"/>
                    </a:cubicBezTo>
                    <a:cubicBezTo>
                      <a:pt x="62" y="55"/>
                      <a:pt x="62" y="54"/>
                      <a:pt x="61" y="54"/>
                    </a:cubicBezTo>
                    <a:cubicBezTo>
                      <a:pt x="61" y="54"/>
                      <a:pt x="60" y="53"/>
                      <a:pt x="60" y="53"/>
                    </a:cubicBezTo>
                    <a:cubicBezTo>
                      <a:pt x="64" y="51"/>
                      <a:pt x="67" y="52"/>
                      <a:pt x="71" y="51"/>
                    </a:cubicBezTo>
                    <a:cubicBezTo>
                      <a:pt x="71" y="51"/>
                      <a:pt x="71" y="51"/>
                      <a:pt x="72" y="51"/>
                    </a:cubicBezTo>
                    <a:cubicBezTo>
                      <a:pt x="76" y="64"/>
                      <a:pt x="65" y="77"/>
                      <a:pt x="51" y="77"/>
                    </a:cubicBezTo>
                    <a:cubicBezTo>
                      <a:pt x="52" y="74"/>
                      <a:pt x="54" y="70"/>
                      <a:pt x="56" y="67"/>
                    </a:cubicBezTo>
                    <a:cubicBezTo>
                      <a:pt x="56" y="67"/>
                      <a:pt x="57" y="66"/>
                      <a:pt x="56" y="66"/>
                    </a:cubicBezTo>
                    <a:close/>
                    <a:moveTo>
                      <a:pt x="54" y="55"/>
                    </a:moveTo>
                    <a:cubicBezTo>
                      <a:pt x="53" y="57"/>
                      <a:pt x="53" y="60"/>
                      <a:pt x="53" y="63"/>
                    </a:cubicBezTo>
                    <a:cubicBezTo>
                      <a:pt x="49" y="63"/>
                      <a:pt x="44" y="63"/>
                      <a:pt x="40" y="63"/>
                    </a:cubicBezTo>
                    <a:cubicBezTo>
                      <a:pt x="39" y="59"/>
                      <a:pt x="39" y="55"/>
                      <a:pt x="39" y="51"/>
                    </a:cubicBezTo>
                    <a:cubicBezTo>
                      <a:pt x="44" y="52"/>
                      <a:pt x="49" y="54"/>
                      <a:pt x="54" y="55"/>
                    </a:cubicBezTo>
                    <a:close/>
                    <a:moveTo>
                      <a:pt x="40" y="67"/>
                    </a:moveTo>
                    <a:cubicBezTo>
                      <a:pt x="41" y="66"/>
                      <a:pt x="41" y="65"/>
                      <a:pt x="40" y="65"/>
                    </a:cubicBezTo>
                    <a:cubicBezTo>
                      <a:pt x="45" y="65"/>
                      <a:pt x="49" y="66"/>
                      <a:pt x="54" y="66"/>
                    </a:cubicBezTo>
                    <a:cubicBezTo>
                      <a:pt x="52" y="68"/>
                      <a:pt x="51" y="70"/>
                      <a:pt x="49" y="72"/>
                    </a:cubicBezTo>
                    <a:cubicBezTo>
                      <a:pt x="45" y="72"/>
                      <a:pt x="41" y="72"/>
                      <a:pt x="36" y="73"/>
                    </a:cubicBezTo>
                    <a:cubicBezTo>
                      <a:pt x="37" y="71"/>
                      <a:pt x="39" y="69"/>
                      <a:pt x="40" y="67"/>
                    </a:cubicBezTo>
                    <a:close/>
                    <a:moveTo>
                      <a:pt x="50" y="114"/>
                    </a:moveTo>
                    <a:cubicBezTo>
                      <a:pt x="50" y="105"/>
                      <a:pt x="51" y="96"/>
                      <a:pt x="49" y="88"/>
                    </a:cubicBezTo>
                    <a:cubicBezTo>
                      <a:pt x="49" y="87"/>
                      <a:pt x="49" y="86"/>
                      <a:pt x="49" y="85"/>
                    </a:cubicBezTo>
                    <a:cubicBezTo>
                      <a:pt x="49" y="85"/>
                      <a:pt x="50" y="85"/>
                      <a:pt x="50" y="85"/>
                    </a:cubicBezTo>
                    <a:cubicBezTo>
                      <a:pt x="75" y="86"/>
                      <a:pt x="91" y="53"/>
                      <a:pt x="69" y="37"/>
                    </a:cubicBezTo>
                    <a:cubicBezTo>
                      <a:pt x="61" y="30"/>
                      <a:pt x="49" y="31"/>
                      <a:pt x="41" y="37"/>
                    </a:cubicBezTo>
                    <a:cubicBezTo>
                      <a:pt x="33" y="42"/>
                      <a:pt x="29" y="55"/>
                      <a:pt x="35" y="63"/>
                    </a:cubicBezTo>
                    <a:cubicBezTo>
                      <a:pt x="35" y="63"/>
                      <a:pt x="35" y="63"/>
                      <a:pt x="35" y="64"/>
                    </a:cubicBezTo>
                    <a:cubicBezTo>
                      <a:pt x="30" y="72"/>
                      <a:pt x="24" y="80"/>
                      <a:pt x="20" y="89"/>
                    </a:cubicBezTo>
                    <a:cubicBezTo>
                      <a:pt x="13" y="72"/>
                      <a:pt x="6" y="51"/>
                      <a:pt x="16" y="34"/>
                    </a:cubicBezTo>
                    <a:cubicBezTo>
                      <a:pt x="26" y="16"/>
                      <a:pt x="51" y="7"/>
                      <a:pt x="71" y="12"/>
                    </a:cubicBezTo>
                    <a:cubicBezTo>
                      <a:pt x="116" y="23"/>
                      <a:pt x="118" y="87"/>
                      <a:pt x="74" y="99"/>
                    </a:cubicBezTo>
                    <a:cubicBezTo>
                      <a:pt x="71" y="100"/>
                      <a:pt x="71" y="102"/>
                      <a:pt x="71" y="103"/>
                    </a:cubicBezTo>
                    <a:cubicBezTo>
                      <a:pt x="71" y="104"/>
                      <a:pt x="71" y="104"/>
                      <a:pt x="71" y="104"/>
                    </a:cubicBezTo>
                    <a:cubicBezTo>
                      <a:pt x="70" y="110"/>
                      <a:pt x="71" y="117"/>
                      <a:pt x="71" y="123"/>
                    </a:cubicBezTo>
                    <a:cubicBezTo>
                      <a:pt x="71" y="128"/>
                      <a:pt x="70" y="132"/>
                      <a:pt x="71" y="137"/>
                    </a:cubicBezTo>
                    <a:cubicBezTo>
                      <a:pt x="68" y="136"/>
                      <a:pt x="64" y="137"/>
                      <a:pt x="61" y="137"/>
                    </a:cubicBezTo>
                    <a:cubicBezTo>
                      <a:pt x="57" y="138"/>
                      <a:pt x="53" y="138"/>
                      <a:pt x="49" y="138"/>
                    </a:cubicBezTo>
                    <a:cubicBezTo>
                      <a:pt x="51" y="130"/>
                      <a:pt x="50" y="122"/>
                      <a:pt x="50" y="114"/>
                    </a:cubicBezTo>
                    <a:close/>
                    <a:moveTo>
                      <a:pt x="87" y="129"/>
                    </a:moveTo>
                    <a:cubicBezTo>
                      <a:pt x="84" y="125"/>
                      <a:pt x="80" y="121"/>
                      <a:pt x="77" y="117"/>
                    </a:cubicBezTo>
                    <a:cubicBezTo>
                      <a:pt x="77" y="114"/>
                      <a:pt x="77" y="110"/>
                      <a:pt x="76" y="107"/>
                    </a:cubicBezTo>
                    <a:cubicBezTo>
                      <a:pt x="80" y="111"/>
                      <a:pt x="84" y="115"/>
                      <a:pt x="88" y="118"/>
                    </a:cubicBezTo>
                    <a:cubicBezTo>
                      <a:pt x="88" y="122"/>
                      <a:pt x="87" y="125"/>
                      <a:pt x="87" y="129"/>
                    </a:cubicBezTo>
                    <a:close/>
                    <a:moveTo>
                      <a:pt x="88" y="143"/>
                    </a:moveTo>
                    <a:cubicBezTo>
                      <a:pt x="86" y="141"/>
                      <a:pt x="84" y="139"/>
                      <a:pt x="82" y="136"/>
                    </a:cubicBezTo>
                    <a:cubicBezTo>
                      <a:pt x="81" y="135"/>
                      <a:pt x="79" y="133"/>
                      <a:pt x="77" y="131"/>
                    </a:cubicBezTo>
                    <a:cubicBezTo>
                      <a:pt x="77" y="128"/>
                      <a:pt x="77" y="125"/>
                      <a:pt x="77" y="122"/>
                    </a:cubicBezTo>
                    <a:cubicBezTo>
                      <a:pt x="77" y="121"/>
                      <a:pt x="77" y="120"/>
                      <a:pt x="77" y="120"/>
                    </a:cubicBezTo>
                    <a:cubicBezTo>
                      <a:pt x="80" y="124"/>
                      <a:pt x="83" y="128"/>
                      <a:pt x="87" y="131"/>
                    </a:cubicBezTo>
                    <a:cubicBezTo>
                      <a:pt x="87" y="135"/>
                      <a:pt x="88" y="139"/>
                      <a:pt x="88" y="143"/>
                    </a:cubicBezTo>
                    <a:close/>
                    <a:moveTo>
                      <a:pt x="61" y="155"/>
                    </a:moveTo>
                    <a:cubicBezTo>
                      <a:pt x="60" y="152"/>
                      <a:pt x="57" y="150"/>
                      <a:pt x="55" y="148"/>
                    </a:cubicBezTo>
                    <a:cubicBezTo>
                      <a:pt x="54" y="146"/>
                      <a:pt x="52" y="145"/>
                      <a:pt x="50" y="143"/>
                    </a:cubicBezTo>
                    <a:cubicBezTo>
                      <a:pt x="52" y="144"/>
                      <a:pt x="54" y="144"/>
                      <a:pt x="56" y="144"/>
                    </a:cubicBezTo>
                    <a:cubicBezTo>
                      <a:pt x="58" y="146"/>
                      <a:pt x="60" y="148"/>
                      <a:pt x="62" y="150"/>
                    </a:cubicBezTo>
                    <a:cubicBezTo>
                      <a:pt x="63" y="151"/>
                      <a:pt x="64" y="153"/>
                      <a:pt x="65" y="154"/>
                    </a:cubicBezTo>
                    <a:cubicBezTo>
                      <a:pt x="64" y="154"/>
                      <a:pt x="62" y="154"/>
                      <a:pt x="61" y="155"/>
                    </a:cubicBezTo>
                    <a:close/>
                    <a:moveTo>
                      <a:pt x="68" y="154"/>
                    </a:moveTo>
                    <a:cubicBezTo>
                      <a:pt x="66" y="152"/>
                      <a:pt x="65" y="150"/>
                      <a:pt x="63" y="148"/>
                    </a:cubicBezTo>
                    <a:cubicBezTo>
                      <a:pt x="62" y="147"/>
                      <a:pt x="61" y="146"/>
                      <a:pt x="59" y="144"/>
                    </a:cubicBezTo>
                    <a:cubicBezTo>
                      <a:pt x="60" y="144"/>
                      <a:pt x="60" y="144"/>
                      <a:pt x="61" y="144"/>
                    </a:cubicBezTo>
                    <a:cubicBezTo>
                      <a:pt x="63" y="144"/>
                      <a:pt x="65" y="144"/>
                      <a:pt x="67" y="144"/>
                    </a:cubicBezTo>
                    <a:cubicBezTo>
                      <a:pt x="70" y="147"/>
                      <a:pt x="72" y="150"/>
                      <a:pt x="75" y="153"/>
                    </a:cubicBezTo>
                    <a:cubicBezTo>
                      <a:pt x="73" y="153"/>
                      <a:pt x="70" y="154"/>
                      <a:pt x="68" y="154"/>
                    </a:cubicBezTo>
                    <a:close/>
                    <a:moveTo>
                      <a:pt x="78" y="153"/>
                    </a:moveTo>
                    <a:cubicBezTo>
                      <a:pt x="75" y="150"/>
                      <a:pt x="73" y="147"/>
                      <a:pt x="70" y="144"/>
                    </a:cubicBezTo>
                    <a:cubicBezTo>
                      <a:pt x="71" y="143"/>
                      <a:pt x="72" y="143"/>
                      <a:pt x="74" y="142"/>
                    </a:cubicBezTo>
                    <a:cubicBezTo>
                      <a:pt x="74" y="142"/>
                      <a:pt x="75" y="142"/>
                      <a:pt x="75" y="142"/>
                    </a:cubicBezTo>
                    <a:cubicBezTo>
                      <a:pt x="76" y="144"/>
                      <a:pt x="78" y="145"/>
                      <a:pt x="79" y="147"/>
                    </a:cubicBezTo>
                    <a:cubicBezTo>
                      <a:pt x="81" y="149"/>
                      <a:pt x="82" y="151"/>
                      <a:pt x="85" y="153"/>
                    </a:cubicBezTo>
                    <a:cubicBezTo>
                      <a:pt x="82" y="153"/>
                      <a:pt x="80" y="153"/>
                      <a:pt x="78" y="153"/>
                    </a:cubicBezTo>
                    <a:close/>
                    <a:moveTo>
                      <a:pt x="88" y="153"/>
                    </a:moveTo>
                    <a:cubicBezTo>
                      <a:pt x="86" y="150"/>
                      <a:pt x="83" y="148"/>
                      <a:pt x="81" y="146"/>
                    </a:cubicBezTo>
                    <a:cubicBezTo>
                      <a:pt x="79" y="144"/>
                      <a:pt x="78" y="143"/>
                      <a:pt x="76" y="141"/>
                    </a:cubicBezTo>
                    <a:cubicBezTo>
                      <a:pt x="77" y="141"/>
                      <a:pt x="77" y="141"/>
                      <a:pt x="77" y="141"/>
                    </a:cubicBezTo>
                    <a:cubicBezTo>
                      <a:pt x="77" y="138"/>
                      <a:pt x="77" y="136"/>
                      <a:pt x="77" y="134"/>
                    </a:cubicBezTo>
                    <a:cubicBezTo>
                      <a:pt x="78" y="135"/>
                      <a:pt x="79" y="136"/>
                      <a:pt x="80" y="137"/>
                    </a:cubicBezTo>
                    <a:cubicBezTo>
                      <a:pt x="82" y="140"/>
                      <a:pt x="85" y="143"/>
                      <a:pt x="88" y="146"/>
                    </a:cubicBezTo>
                    <a:cubicBezTo>
                      <a:pt x="88" y="146"/>
                      <a:pt x="88" y="146"/>
                      <a:pt x="88" y="146"/>
                    </a:cubicBezTo>
                    <a:cubicBezTo>
                      <a:pt x="88" y="148"/>
                      <a:pt x="88" y="151"/>
                      <a:pt x="89" y="153"/>
                    </a:cubicBezTo>
                    <a:cubicBezTo>
                      <a:pt x="88" y="153"/>
                      <a:pt x="88" y="153"/>
                      <a:pt x="88" y="153"/>
                    </a:cubicBezTo>
                    <a:close/>
                    <a:moveTo>
                      <a:pt x="91" y="116"/>
                    </a:moveTo>
                    <a:cubicBezTo>
                      <a:pt x="91" y="115"/>
                      <a:pt x="91" y="115"/>
                      <a:pt x="91" y="115"/>
                    </a:cubicBezTo>
                    <a:cubicBezTo>
                      <a:pt x="90" y="114"/>
                      <a:pt x="89" y="114"/>
                      <a:pt x="88" y="115"/>
                    </a:cubicBezTo>
                    <a:cubicBezTo>
                      <a:pt x="88" y="115"/>
                      <a:pt x="88" y="116"/>
                      <a:pt x="88" y="116"/>
                    </a:cubicBezTo>
                    <a:cubicBezTo>
                      <a:pt x="87" y="114"/>
                      <a:pt x="85" y="113"/>
                      <a:pt x="83" y="111"/>
                    </a:cubicBezTo>
                    <a:cubicBezTo>
                      <a:pt x="81" y="109"/>
                      <a:pt x="79" y="108"/>
                      <a:pt x="77" y="106"/>
                    </a:cubicBezTo>
                    <a:cubicBezTo>
                      <a:pt x="81" y="105"/>
                      <a:pt x="84" y="104"/>
                      <a:pt x="87" y="102"/>
                    </a:cubicBezTo>
                    <a:cubicBezTo>
                      <a:pt x="90" y="105"/>
                      <a:pt x="94" y="108"/>
                      <a:pt x="97" y="111"/>
                    </a:cubicBezTo>
                    <a:cubicBezTo>
                      <a:pt x="95" y="113"/>
                      <a:pt x="93" y="114"/>
                      <a:pt x="91" y="116"/>
                    </a:cubicBezTo>
                    <a:close/>
                    <a:moveTo>
                      <a:pt x="99" y="110"/>
                    </a:moveTo>
                    <a:cubicBezTo>
                      <a:pt x="96" y="107"/>
                      <a:pt x="93" y="104"/>
                      <a:pt x="89" y="101"/>
                    </a:cubicBezTo>
                    <a:cubicBezTo>
                      <a:pt x="92" y="100"/>
                      <a:pt x="95" y="98"/>
                      <a:pt x="97" y="96"/>
                    </a:cubicBezTo>
                    <a:cubicBezTo>
                      <a:pt x="101" y="99"/>
                      <a:pt x="104" y="102"/>
                      <a:pt x="108" y="104"/>
                    </a:cubicBezTo>
                    <a:cubicBezTo>
                      <a:pt x="105" y="106"/>
                      <a:pt x="102" y="108"/>
                      <a:pt x="99" y="110"/>
                    </a:cubicBezTo>
                    <a:close/>
                    <a:moveTo>
                      <a:pt x="110" y="102"/>
                    </a:moveTo>
                    <a:cubicBezTo>
                      <a:pt x="106" y="100"/>
                      <a:pt x="103" y="97"/>
                      <a:pt x="99" y="94"/>
                    </a:cubicBezTo>
                    <a:cubicBezTo>
                      <a:pt x="101" y="92"/>
                      <a:pt x="103" y="90"/>
                      <a:pt x="105" y="87"/>
                    </a:cubicBezTo>
                    <a:cubicBezTo>
                      <a:pt x="108" y="90"/>
                      <a:pt x="111" y="93"/>
                      <a:pt x="115" y="95"/>
                    </a:cubicBezTo>
                    <a:cubicBezTo>
                      <a:pt x="116" y="95"/>
                      <a:pt x="117" y="95"/>
                      <a:pt x="116" y="94"/>
                    </a:cubicBezTo>
                    <a:cubicBezTo>
                      <a:pt x="114" y="92"/>
                      <a:pt x="112" y="91"/>
                      <a:pt x="110" y="89"/>
                    </a:cubicBezTo>
                    <a:cubicBezTo>
                      <a:pt x="109" y="88"/>
                      <a:pt x="107" y="87"/>
                      <a:pt x="106" y="86"/>
                    </a:cubicBezTo>
                    <a:cubicBezTo>
                      <a:pt x="108" y="83"/>
                      <a:pt x="110" y="79"/>
                      <a:pt x="111" y="75"/>
                    </a:cubicBezTo>
                    <a:cubicBezTo>
                      <a:pt x="112" y="77"/>
                      <a:pt x="114" y="78"/>
                      <a:pt x="115" y="79"/>
                    </a:cubicBezTo>
                    <a:cubicBezTo>
                      <a:pt x="117" y="81"/>
                      <a:pt x="120" y="84"/>
                      <a:pt x="122" y="85"/>
                    </a:cubicBezTo>
                    <a:cubicBezTo>
                      <a:pt x="120" y="90"/>
                      <a:pt x="118" y="94"/>
                      <a:pt x="114" y="98"/>
                    </a:cubicBezTo>
                    <a:cubicBezTo>
                      <a:pt x="113" y="100"/>
                      <a:pt x="111" y="101"/>
                      <a:pt x="110"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60"/>
              <p:cNvSpPr>
                <a:spLocks noEditPoints="1"/>
              </p:cNvSpPr>
              <p:nvPr/>
            </p:nvSpPr>
            <p:spPr bwMode="auto">
              <a:xfrm>
                <a:off x="3483905" y="6191328"/>
                <a:ext cx="123307" cy="115696"/>
              </a:xfrm>
              <a:custGeom>
                <a:avLst/>
                <a:gdLst>
                  <a:gd name="T0" fmla="*/ 54 w 55"/>
                  <a:gd name="T1" fmla="*/ 16 h 56"/>
                  <a:gd name="T2" fmla="*/ 31 w 55"/>
                  <a:gd name="T3" fmla="*/ 2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10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20"/>
                    </a:moveTo>
                    <a:cubicBezTo>
                      <a:pt x="54" y="19"/>
                      <a:pt x="55" y="17"/>
                      <a:pt x="54" y="16"/>
                    </a:cubicBezTo>
                    <a:cubicBezTo>
                      <a:pt x="47" y="11"/>
                      <a:pt x="40" y="6"/>
                      <a:pt x="33" y="1"/>
                    </a:cubicBezTo>
                    <a:cubicBezTo>
                      <a:pt x="32" y="0"/>
                      <a:pt x="31" y="1"/>
                      <a:pt x="31" y="2"/>
                    </a:cubicBezTo>
                    <a:cubicBezTo>
                      <a:pt x="30" y="1"/>
                      <a:pt x="30" y="1"/>
                      <a:pt x="30" y="2"/>
                    </a:cubicBezTo>
                    <a:cubicBezTo>
                      <a:pt x="22" y="3"/>
                      <a:pt x="14" y="3"/>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20"/>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5"/>
                      <a:pt x="36" y="11"/>
                    </a:cubicBezTo>
                    <a:cubicBezTo>
                      <a:pt x="40" y="15"/>
                      <a:pt x="44" y="18"/>
                      <a:pt x="49" y="22"/>
                    </a:cubicBezTo>
                    <a:cubicBezTo>
                      <a:pt x="48" y="25"/>
                      <a:pt x="49" y="28"/>
                      <a:pt x="49" y="32"/>
                    </a:cubicBezTo>
                    <a:close/>
                    <a:moveTo>
                      <a:pt x="7" y="10"/>
                    </a:moveTo>
                    <a:cubicBezTo>
                      <a:pt x="15" y="10"/>
                      <a:pt x="23" y="9"/>
                      <a:pt x="31" y="8"/>
                    </a:cubicBezTo>
                    <a:cubicBezTo>
                      <a:pt x="31" y="8"/>
                      <a:pt x="31" y="8"/>
                      <a:pt x="31" y="8"/>
                    </a:cubicBezTo>
                    <a:cubicBezTo>
                      <a:pt x="31" y="17"/>
                      <a:pt x="31" y="24"/>
                      <a:pt x="33" y="32"/>
                    </a:cubicBezTo>
                    <a:cubicBezTo>
                      <a:pt x="28" y="32"/>
                      <a:pt x="23" y="32"/>
                      <a:pt x="19" y="32"/>
                    </a:cubicBezTo>
                    <a:cubicBezTo>
                      <a:pt x="16" y="33"/>
                      <a:pt x="12" y="33"/>
                      <a:pt x="9" y="33"/>
                    </a:cubicBezTo>
                    <a:cubicBezTo>
                      <a:pt x="9" y="28"/>
                      <a:pt x="8" y="24"/>
                      <a:pt x="8" y="19"/>
                    </a:cubicBezTo>
                    <a:cubicBezTo>
                      <a:pt x="8" y="16"/>
                      <a:pt x="8" y="13"/>
                      <a:pt x="7" y="10"/>
                    </a:cubicBezTo>
                    <a:close/>
                    <a:moveTo>
                      <a:pt x="22" y="50"/>
                    </a:moveTo>
                    <a:cubicBezTo>
                      <a:pt x="21" y="47"/>
                      <a:pt x="18" y="45"/>
                      <a:pt x="16" y="43"/>
                    </a:cubicBezTo>
                    <a:cubicBezTo>
                      <a:pt x="13" y="41"/>
                      <a:pt x="11" y="39"/>
                      <a:pt x="9" y="38"/>
                    </a:cubicBezTo>
                    <a:cubicBezTo>
                      <a:pt x="12" y="39"/>
                      <a:pt x="16" y="39"/>
                      <a:pt x="19" y="40"/>
                    </a:cubicBezTo>
                    <a:cubicBezTo>
                      <a:pt x="21" y="42"/>
                      <a:pt x="24" y="43"/>
                      <a:pt x="26" y="45"/>
                    </a:cubicBezTo>
                    <a:cubicBezTo>
                      <a:pt x="28" y="46"/>
                      <a:pt x="30" y="48"/>
                      <a:pt x="32" y="49"/>
                    </a:cubicBezTo>
                    <a:cubicBezTo>
                      <a:pt x="29" y="50"/>
                      <a:pt x="26" y="50"/>
                      <a:pt x="22" y="50"/>
                    </a:cubicBezTo>
                    <a:close/>
                    <a:moveTo>
                      <a:pt x="35" y="49"/>
                    </a:moveTo>
                    <a:cubicBezTo>
                      <a:pt x="33" y="47"/>
                      <a:pt x="31" y="46"/>
                      <a:pt x="29" y="44"/>
                    </a:cubicBezTo>
                    <a:cubicBezTo>
                      <a:pt x="27" y="43"/>
                      <a:pt x="25" y="41"/>
                      <a:pt x="23" y="40"/>
                    </a:cubicBezTo>
                    <a:cubicBezTo>
                      <a:pt x="26" y="40"/>
                      <a:pt x="29" y="40"/>
                      <a:pt x="31" y="39"/>
                    </a:cubicBezTo>
                    <a:cubicBezTo>
                      <a:pt x="35" y="42"/>
                      <a:pt x="39" y="46"/>
                      <a:pt x="43" y="49"/>
                    </a:cubicBezTo>
                    <a:cubicBezTo>
                      <a:pt x="40" y="49"/>
                      <a:pt x="38" y="49"/>
                      <a:pt x="35" y="49"/>
                    </a:cubicBezTo>
                    <a:close/>
                    <a:moveTo>
                      <a:pt x="46" y="49"/>
                    </a:moveTo>
                    <a:cubicBezTo>
                      <a:pt x="42" y="45"/>
                      <a:pt x="38" y="42"/>
                      <a:pt x="34" y="39"/>
                    </a:cubicBezTo>
                    <a:cubicBezTo>
                      <a:pt x="34" y="39"/>
                      <a:pt x="34" y="39"/>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0" name="组合 19"/>
            <p:cNvGrpSpPr/>
            <p:nvPr/>
          </p:nvGrpSpPr>
          <p:grpSpPr>
            <a:xfrm>
              <a:off x="2599441" y="516921"/>
              <a:ext cx="675905" cy="541942"/>
              <a:chOff x="2619233" y="930228"/>
              <a:chExt cx="675905" cy="541942"/>
            </a:xfrm>
            <a:solidFill>
              <a:schemeClr val="bg1"/>
            </a:solidFill>
          </p:grpSpPr>
          <p:sp>
            <p:nvSpPr>
              <p:cNvPr id="156" name="Freeform 63"/>
              <p:cNvSpPr>
                <a:spLocks noEditPoints="1"/>
              </p:cNvSpPr>
              <p:nvPr/>
            </p:nvSpPr>
            <p:spPr bwMode="auto">
              <a:xfrm>
                <a:off x="2619233" y="930228"/>
                <a:ext cx="675905" cy="541942"/>
              </a:xfrm>
              <a:custGeom>
                <a:avLst/>
                <a:gdLst>
                  <a:gd name="T0" fmla="*/ 301 w 302"/>
                  <a:gd name="T1" fmla="*/ 126 h 262"/>
                  <a:gd name="T2" fmla="*/ 236 w 302"/>
                  <a:gd name="T3" fmla="*/ 72 h 262"/>
                  <a:gd name="T4" fmla="*/ 170 w 302"/>
                  <a:gd name="T5" fmla="*/ 20 h 262"/>
                  <a:gd name="T6" fmla="*/ 167 w 302"/>
                  <a:gd name="T7" fmla="*/ 19 h 262"/>
                  <a:gd name="T8" fmla="*/ 166 w 302"/>
                  <a:gd name="T9" fmla="*/ 18 h 262"/>
                  <a:gd name="T10" fmla="*/ 106 w 302"/>
                  <a:gd name="T11" fmla="*/ 1 h 262"/>
                  <a:gd name="T12" fmla="*/ 105 w 302"/>
                  <a:gd name="T13" fmla="*/ 1 h 262"/>
                  <a:gd name="T14" fmla="*/ 105 w 302"/>
                  <a:gd name="T15" fmla="*/ 1 h 262"/>
                  <a:gd name="T16" fmla="*/ 102 w 302"/>
                  <a:gd name="T17" fmla="*/ 2 h 262"/>
                  <a:gd name="T18" fmla="*/ 103 w 302"/>
                  <a:gd name="T19" fmla="*/ 2 h 262"/>
                  <a:gd name="T20" fmla="*/ 102 w 302"/>
                  <a:gd name="T21" fmla="*/ 3 h 262"/>
                  <a:gd name="T22" fmla="*/ 33 w 302"/>
                  <a:gd name="T23" fmla="*/ 75 h 262"/>
                  <a:gd name="T24" fmla="*/ 10 w 302"/>
                  <a:gd name="T25" fmla="*/ 113 h 262"/>
                  <a:gd name="T26" fmla="*/ 11 w 302"/>
                  <a:gd name="T27" fmla="*/ 115 h 262"/>
                  <a:gd name="T28" fmla="*/ 96 w 302"/>
                  <a:gd name="T29" fmla="*/ 187 h 262"/>
                  <a:gd name="T30" fmla="*/ 182 w 302"/>
                  <a:gd name="T31" fmla="*/ 258 h 262"/>
                  <a:gd name="T32" fmla="*/ 185 w 302"/>
                  <a:gd name="T33" fmla="*/ 259 h 262"/>
                  <a:gd name="T34" fmla="*/ 201 w 302"/>
                  <a:gd name="T35" fmla="*/ 254 h 262"/>
                  <a:gd name="T36" fmla="*/ 234 w 302"/>
                  <a:gd name="T37" fmla="*/ 215 h 262"/>
                  <a:gd name="T38" fmla="*/ 299 w 302"/>
                  <a:gd name="T39" fmla="*/ 134 h 262"/>
                  <a:gd name="T40" fmla="*/ 299 w 302"/>
                  <a:gd name="T41" fmla="*/ 130 h 262"/>
                  <a:gd name="T42" fmla="*/ 301 w 302"/>
                  <a:gd name="T43" fmla="*/ 126 h 262"/>
                  <a:gd name="T44" fmla="*/ 154 w 302"/>
                  <a:gd name="T45" fmla="*/ 20 h 262"/>
                  <a:gd name="T46" fmla="*/ 142 w 302"/>
                  <a:gd name="T47" fmla="*/ 31 h 262"/>
                  <a:gd name="T48" fmla="*/ 133 w 302"/>
                  <a:gd name="T49" fmla="*/ 40 h 262"/>
                  <a:gd name="T50" fmla="*/ 128 w 302"/>
                  <a:gd name="T51" fmla="*/ 41 h 262"/>
                  <a:gd name="T52" fmla="*/ 117 w 302"/>
                  <a:gd name="T53" fmla="*/ 21 h 262"/>
                  <a:gd name="T54" fmla="*/ 109 w 302"/>
                  <a:gd name="T55" fmla="*/ 7 h 262"/>
                  <a:gd name="T56" fmla="*/ 154 w 302"/>
                  <a:gd name="T57" fmla="*/ 20 h 262"/>
                  <a:gd name="T58" fmla="*/ 295 w 302"/>
                  <a:gd name="T59" fmla="*/ 130 h 262"/>
                  <a:gd name="T60" fmla="*/ 243 w 302"/>
                  <a:gd name="T61" fmla="*/ 195 h 262"/>
                  <a:gd name="T62" fmla="*/ 217 w 302"/>
                  <a:gd name="T63" fmla="*/ 225 h 262"/>
                  <a:gd name="T64" fmla="*/ 187 w 302"/>
                  <a:gd name="T65" fmla="*/ 255 h 262"/>
                  <a:gd name="T66" fmla="*/ 187 w 302"/>
                  <a:gd name="T67" fmla="*/ 254 h 262"/>
                  <a:gd name="T68" fmla="*/ 98 w 302"/>
                  <a:gd name="T69" fmla="*/ 181 h 262"/>
                  <a:gd name="T70" fmla="*/ 15 w 302"/>
                  <a:gd name="T71" fmla="*/ 113 h 262"/>
                  <a:gd name="T72" fmla="*/ 35 w 302"/>
                  <a:gd name="T73" fmla="*/ 81 h 262"/>
                  <a:gd name="T74" fmla="*/ 58 w 302"/>
                  <a:gd name="T75" fmla="*/ 57 h 262"/>
                  <a:gd name="T76" fmla="*/ 104 w 302"/>
                  <a:gd name="T77" fmla="*/ 5 h 262"/>
                  <a:gd name="T78" fmla="*/ 115 w 302"/>
                  <a:gd name="T79" fmla="*/ 30 h 262"/>
                  <a:gd name="T80" fmla="*/ 127 w 302"/>
                  <a:gd name="T81" fmla="*/ 49 h 262"/>
                  <a:gd name="T82" fmla="*/ 137 w 302"/>
                  <a:gd name="T83" fmla="*/ 44 h 262"/>
                  <a:gd name="T84" fmla="*/ 160 w 302"/>
                  <a:gd name="T85" fmla="*/ 21 h 262"/>
                  <a:gd name="T86" fmla="*/ 165 w 302"/>
                  <a:gd name="T87" fmla="*/ 22 h 262"/>
                  <a:gd name="T88" fmla="*/ 165 w 302"/>
                  <a:gd name="T89" fmla="*/ 22 h 262"/>
                  <a:gd name="T90" fmla="*/ 166 w 302"/>
                  <a:gd name="T91" fmla="*/ 24 h 262"/>
                  <a:gd name="T92" fmla="*/ 234 w 302"/>
                  <a:gd name="T93" fmla="*/ 79 h 262"/>
                  <a:gd name="T94" fmla="*/ 297 w 302"/>
                  <a:gd name="T95" fmla="*/ 129 h 262"/>
                  <a:gd name="T96" fmla="*/ 295 w 302"/>
                  <a:gd name="T97" fmla="*/ 1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262">
                    <a:moveTo>
                      <a:pt x="301" y="126"/>
                    </a:moveTo>
                    <a:cubicBezTo>
                      <a:pt x="281" y="106"/>
                      <a:pt x="258" y="90"/>
                      <a:pt x="236" y="72"/>
                    </a:cubicBezTo>
                    <a:cubicBezTo>
                      <a:pt x="214" y="55"/>
                      <a:pt x="192" y="37"/>
                      <a:pt x="170" y="20"/>
                    </a:cubicBezTo>
                    <a:cubicBezTo>
                      <a:pt x="169" y="19"/>
                      <a:pt x="168" y="19"/>
                      <a:pt x="167" y="19"/>
                    </a:cubicBezTo>
                    <a:cubicBezTo>
                      <a:pt x="167" y="18"/>
                      <a:pt x="167" y="18"/>
                      <a:pt x="166" y="18"/>
                    </a:cubicBezTo>
                    <a:cubicBezTo>
                      <a:pt x="147" y="11"/>
                      <a:pt x="126" y="6"/>
                      <a:pt x="106" y="1"/>
                    </a:cubicBezTo>
                    <a:cubicBezTo>
                      <a:pt x="106" y="1"/>
                      <a:pt x="106" y="1"/>
                      <a:pt x="105" y="1"/>
                    </a:cubicBezTo>
                    <a:cubicBezTo>
                      <a:pt x="105" y="1"/>
                      <a:pt x="105" y="1"/>
                      <a:pt x="105" y="1"/>
                    </a:cubicBezTo>
                    <a:cubicBezTo>
                      <a:pt x="104" y="0"/>
                      <a:pt x="102" y="0"/>
                      <a:pt x="102" y="2"/>
                    </a:cubicBezTo>
                    <a:cubicBezTo>
                      <a:pt x="102" y="2"/>
                      <a:pt x="103" y="2"/>
                      <a:pt x="103" y="2"/>
                    </a:cubicBezTo>
                    <a:cubicBezTo>
                      <a:pt x="102" y="2"/>
                      <a:pt x="102" y="3"/>
                      <a:pt x="102" y="3"/>
                    </a:cubicBezTo>
                    <a:cubicBezTo>
                      <a:pt x="79" y="26"/>
                      <a:pt x="55" y="50"/>
                      <a:pt x="33" y="75"/>
                    </a:cubicBezTo>
                    <a:cubicBezTo>
                      <a:pt x="28" y="80"/>
                      <a:pt x="0" y="103"/>
                      <a:pt x="10" y="113"/>
                    </a:cubicBezTo>
                    <a:cubicBezTo>
                      <a:pt x="10" y="114"/>
                      <a:pt x="10" y="114"/>
                      <a:pt x="11" y="115"/>
                    </a:cubicBezTo>
                    <a:cubicBezTo>
                      <a:pt x="36" y="142"/>
                      <a:pt x="68" y="164"/>
                      <a:pt x="96" y="187"/>
                    </a:cubicBezTo>
                    <a:cubicBezTo>
                      <a:pt x="125" y="210"/>
                      <a:pt x="153" y="235"/>
                      <a:pt x="182" y="258"/>
                    </a:cubicBezTo>
                    <a:cubicBezTo>
                      <a:pt x="183" y="259"/>
                      <a:pt x="184" y="259"/>
                      <a:pt x="185" y="259"/>
                    </a:cubicBezTo>
                    <a:cubicBezTo>
                      <a:pt x="192" y="262"/>
                      <a:pt x="196" y="259"/>
                      <a:pt x="201" y="254"/>
                    </a:cubicBezTo>
                    <a:cubicBezTo>
                      <a:pt x="213" y="242"/>
                      <a:pt x="223" y="228"/>
                      <a:pt x="234" y="215"/>
                    </a:cubicBezTo>
                    <a:cubicBezTo>
                      <a:pt x="256" y="188"/>
                      <a:pt x="278" y="161"/>
                      <a:pt x="299" y="134"/>
                    </a:cubicBezTo>
                    <a:cubicBezTo>
                      <a:pt x="301" y="132"/>
                      <a:pt x="300" y="131"/>
                      <a:pt x="299" y="130"/>
                    </a:cubicBezTo>
                    <a:cubicBezTo>
                      <a:pt x="301" y="130"/>
                      <a:pt x="302" y="127"/>
                      <a:pt x="301" y="126"/>
                    </a:cubicBezTo>
                    <a:close/>
                    <a:moveTo>
                      <a:pt x="154" y="20"/>
                    </a:moveTo>
                    <a:cubicBezTo>
                      <a:pt x="150" y="23"/>
                      <a:pt x="146" y="27"/>
                      <a:pt x="142" y="31"/>
                    </a:cubicBezTo>
                    <a:cubicBezTo>
                      <a:pt x="139" y="34"/>
                      <a:pt x="136" y="37"/>
                      <a:pt x="133" y="40"/>
                    </a:cubicBezTo>
                    <a:cubicBezTo>
                      <a:pt x="130" y="42"/>
                      <a:pt x="131" y="43"/>
                      <a:pt x="128" y="41"/>
                    </a:cubicBezTo>
                    <a:cubicBezTo>
                      <a:pt x="123" y="37"/>
                      <a:pt x="120" y="26"/>
                      <a:pt x="117" y="21"/>
                    </a:cubicBezTo>
                    <a:cubicBezTo>
                      <a:pt x="115" y="16"/>
                      <a:pt x="112" y="11"/>
                      <a:pt x="109" y="7"/>
                    </a:cubicBezTo>
                    <a:cubicBezTo>
                      <a:pt x="123" y="12"/>
                      <a:pt x="139" y="16"/>
                      <a:pt x="154" y="20"/>
                    </a:cubicBezTo>
                    <a:close/>
                    <a:moveTo>
                      <a:pt x="295" y="130"/>
                    </a:moveTo>
                    <a:cubicBezTo>
                      <a:pt x="278" y="151"/>
                      <a:pt x="260" y="173"/>
                      <a:pt x="243" y="195"/>
                    </a:cubicBezTo>
                    <a:cubicBezTo>
                      <a:pt x="234" y="205"/>
                      <a:pt x="226" y="215"/>
                      <a:pt x="217" y="225"/>
                    </a:cubicBezTo>
                    <a:cubicBezTo>
                      <a:pt x="211" y="232"/>
                      <a:pt x="197" y="254"/>
                      <a:pt x="187" y="255"/>
                    </a:cubicBezTo>
                    <a:cubicBezTo>
                      <a:pt x="187" y="254"/>
                      <a:pt x="187" y="254"/>
                      <a:pt x="187" y="254"/>
                    </a:cubicBezTo>
                    <a:cubicBezTo>
                      <a:pt x="157" y="230"/>
                      <a:pt x="127" y="206"/>
                      <a:pt x="98" y="181"/>
                    </a:cubicBezTo>
                    <a:cubicBezTo>
                      <a:pt x="71" y="158"/>
                      <a:pt x="44" y="132"/>
                      <a:pt x="15" y="113"/>
                    </a:cubicBezTo>
                    <a:cubicBezTo>
                      <a:pt x="11" y="102"/>
                      <a:pt x="28" y="89"/>
                      <a:pt x="35" y="81"/>
                    </a:cubicBezTo>
                    <a:cubicBezTo>
                      <a:pt x="42" y="73"/>
                      <a:pt x="50" y="65"/>
                      <a:pt x="58" y="57"/>
                    </a:cubicBezTo>
                    <a:cubicBezTo>
                      <a:pt x="73" y="40"/>
                      <a:pt x="88" y="22"/>
                      <a:pt x="104" y="5"/>
                    </a:cubicBezTo>
                    <a:cubicBezTo>
                      <a:pt x="107" y="14"/>
                      <a:pt x="111" y="22"/>
                      <a:pt x="115" y="30"/>
                    </a:cubicBezTo>
                    <a:cubicBezTo>
                      <a:pt x="118" y="35"/>
                      <a:pt x="121" y="47"/>
                      <a:pt x="127" y="49"/>
                    </a:cubicBezTo>
                    <a:cubicBezTo>
                      <a:pt x="131" y="51"/>
                      <a:pt x="135" y="46"/>
                      <a:pt x="137" y="44"/>
                    </a:cubicBezTo>
                    <a:cubicBezTo>
                      <a:pt x="145" y="37"/>
                      <a:pt x="153" y="29"/>
                      <a:pt x="160" y="21"/>
                    </a:cubicBezTo>
                    <a:cubicBezTo>
                      <a:pt x="161" y="21"/>
                      <a:pt x="163" y="22"/>
                      <a:pt x="165" y="22"/>
                    </a:cubicBezTo>
                    <a:cubicBezTo>
                      <a:pt x="165" y="22"/>
                      <a:pt x="165" y="22"/>
                      <a:pt x="165" y="22"/>
                    </a:cubicBezTo>
                    <a:cubicBezTo>
                      <a:pt x="165" y="23"/>
                      <a:pt x="165" y="24"/>
                      <a:pt x="166" y="24"/>
                    </a:cubicBezTo>
                    <a:cubicBezTo>
                      <a:pt x="188" y="43"/>
                      <a:pt x="211" y="61"/>
                      <a:pt x="234" y="79"/>
                    </a:cubicBezTo>
                    <a:cubicBezTo>
                      <a:pt x="255" y="96"/>
                      <a:pt x="275" y="114"/>
                      <a:pt x="297" y="129"/>
                    </a:cubicBezTo>
                    <a:cubicBezTo>
                      <a:pt x="297" y="129"/>
                      <a:pt x="296" y="129"/>
                      <a:pt x="295" y="1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64"/>
              <p:cNvSpPr/>
              <p:nvPr/>
            </p:nvSpPr>
            <p:spPr bwMode="auto">
              <a:xfrm>
                <a:off x="2721227" y="1018521"/>
                <a:ext cx="144619" cy="138531"/>
              </a:xfrm>
              <a:custGeom>
                <a:avLst/>
                <a:gdLst>
                  <a:gd name="T0" fmla="*/ 60 w 64"/>
                  <a:gd name="T1" fmla="*/ 1 h 67"/>
                  <a:gd name="T2" fmla="*/ 31 w 64"/>
                  <a:gd name="T3" fmla="*/ 33 h 67"/>
                  <a:gd name="T4" fmla="*/ 1 w 64"/>
                  <a:gd name="T5" fmla="*/ 64 h 67"/>
                  <a:gd name="T6" fmla="*/ 3 w 64"/>
                  <a:gd name="T7" fmla="*/ 66 h 67"/>
                  <a:gd name="T8" fmla="*/ 63 w 64"/>
                  <a:gd name="T9" fmla="*/ 3 h 67"/>
                  <a:gd name="T10" fmla="*/ 60 w 64"/>
                  <a:gd name="T11" fmla="*/ 1 h 67"/>
                </a:gdLst>
                <a:ahLst/>
                <a:cxnLst>
                  <a:cxn ang="0">
                    <a:pos x="T0" y="T1"/>
                  </a:cxn>
                  <a:cxn ang="0">
                    <a:pos x="T2" y="T3"/>
                  </a:cxn>
                  <a:cxn ang="0">
                    <a:pos x="T4" y="T5"/>
                  </a:cxn>
                  <a:cxn ang="0">
                    <a:pos x="T6" y="T7"/>
                  </a:cxn>
                  <a:cxn ang="0">
                    <a:pos x="T8" y="T9"/>
                  </a:cxn>
                  <a:cxn ang="0">
                    <a:pos x="T10" y="T11"/>
                  </a:cxn>
                </a:cxnLst>
                <a:rect l="0" t="0" r="r" b="b"/>
                <a:pathLst>
                  <a:path w="64" h="67">
                    <a:moveTo>
                      <a:pt x="60" y="1"/>
                    </a:moveTo>
                    <a:cubicBezTo>
                      <a:pt x="50" y="11"/>
                      <a:pt x="41" y="22"/>
                      <a:pt x="31" y="33"/>
                    </a:cubicBezTo>
                    <a:cubicBezTo>
                      <a:pt x="21" y="43"/>
                      <a:pt x="11" y="53"/>
                      <a:pt x="1" y="64"/>
                    </a:cubicBezTo>
                    <a:cubicBezTo>
                      <a:pt x="0" y="65"/>
                      <a:pt x="2" y="67"/>
                      <a:pt x="3" y="66"/>
                    </a:cubicBezTo>
                    <a:cubicBezTo>
                      <a:pt x="24" y="48"/>
                      <a:pt x="47" y="26"/>
                      <a:pt x="63" y="3"/>
                    </a:cubicBezTo>
                    <a:cubicBezTo>
                      <a:pt x="64" y="1"/>
                      <a:pt x="62" y="0"/>
                      <a:pt x="6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65"/>
              <p:cNvSpPr/>
              <p:nvPr/>
            </p:nvSpPr>
            <p:spPr bwMode="auto">
              <a:xfrm>
                <a:off x="2762330" y="1047445"/>
                <a:ext cx="143097" cy="138531"/>
              </a:xfrm>
              <a:custGeom>
                <a:avLst/>
                <a:gdLst>
                  <a:gd name="T0" fmla="*/ 59 w 64"/>
                  <a:gd name="T1" fmla="*/ 1 h 67"/>
                  <a:gd name="T2" fmla="*/ 2 w 64"/>
                  <a:gd name="T3" fmla="*/ 64 h 67"/>
                  <a:gd name="T4" fmla="*/ 3 w 64"/>
                  <a:gd name="T5" fmla="*/ 66 h 67"/>
                  <a:gd name="T6" fmla="*/ 63 w 64"/>
                  <a:gd name="T7" fmla="*/ 4 h 67"/>
                  <a:gd name="T8" fmla="*/ 59 w 64"/>
                  <a:gd name="T9" fmla="*/ 1 h 67"/>
                </a:gdLst>
                <a:ahLst/>
                <a:cxnLst>
                  <a:cxn ang="0">
                    <a:pos x="T0" y="T1"/>
                  </a:cxn>
                  <a:cxn ang="0">
                    <a:pos x="T2" y="T3"/>
                  </a:cxn>
                  <a:cxn ang="0">
                    <a:pos x="T4" y="T5"/>
                  </a:cxn>
                  <a:cxn ang="0">
                    <a:pos x="T6" y="T7"/>
                  </a:cxn>
                  <a:cxn ang="0">
                    <a:pos x="T8" y="T9"/>
                  </a:cxn>
                </a:cxnLst>
                <a:rect l="0" t="0" r="r" b="b"/>
                <a:pathLst>
                  <a:path w="64" h="67">
                    <a:moveTo>
                      <a:pt x="59" y="1"/>
                    </a:moveTo>
                    <a:cubicBezTo>
                      <a:pt x="39" y="20"/>
                      <a:pt x="20" y="42"/>
                      <a:pt x="2" y="64"/>
                    </a:cubicBezTo>
                    <a:cubicBezTo>
                      <a:pt x="0" y="65"/>
                      <a:pt x="2" y="67"/>
                      <a:pt x="3" y="66"/>
                    </a:cubicBezTo>
                    <a:cubicBezTo>
                      <a:pt x="25" y="47"/>
                      <a:pt x="46" y="26"/>
                      <a:pt x="63" y="4"/>
                    </a:cubicBezTo>
                    <a:cubicBezTo>
                      <a:pt x="64" y="2"/>
                      <a:pt x="61" y="0"/>
                      <a:pt x="5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66"/>
              <p:cNvSpPr/>
              <p:nvPr/>
            </p:nvSpPr>
            <p:spPr bwMode="auto">
              <a:xfrm>
                <a:off x="2801910" y="1023088"/>
                <a:ext cx="196377" cy="196378"/>
              </a:xfrm>
              <a:custGeom>
                <a:avLst/>
                <a:gdLst>
                  <a:gd name="T0" fmla="*/ 82 w 87"/>
                  <a:gd name="T1" fmla="*/ 2 h 95"/>
                  <a:gd name="T2" fmla="*/ 1 w 87"/>
                  <a:gd name="T3" fmla="*/ 91 h 95"/>
                  <a:gd name="T4" fmla="*/ 4 w 87"/>
                  <a:gd name="T5" fmla="*/ 93 h 95"/>
                  <a:gd name="T6" fmla="*/ 85 w 87"/>
                  <a:gd name="T7" fmla="*/ 5 h 95"/>
                  <a:gd name="T8" fmla="*/ 82 w 87"/>
                  <a:gd name="T9" fmla="*/ 2 h 95"/>
                </a:gdLst>
                <a:ahLst/>
                <a:cxnLst>
                  <a:cxn ang="0">
                    <a:pos x="T0" y="T1"/>
                  </a:cxn>
                  <a:cxn ang="0">
                    <a:pos x="T2" y="T3"/>
                  </a:cxn>
                  <a:cxn ang="0">
                    <a:pos x="T4" y="T5"/>
                  </a:cxn>
                  <a:cxn ang="0">
                    <a:pos x="T6" y="T7"/>
                  </a:cxn>
                  <a:cxn ang="0">
                    <a:pos x="T8" y="T9"/>
                  </a:cxn>
                </a:cxnLst>
                <a:rect l="0" t="0" r="r" b="b"/>
                <a:pathLst>
                  <a:path w="87" h="95">
                    <a:moveTo>
                      <a:pt x="82" y="2"/>
                    </a:moveTo>
                    <a:cubicBezTo>
                      <a:pt x="55" y="31"/>
                      <a:pt x="25" y="59"/>
                      <a:pt x="1" y="91"/>
                    </a:cubicBezTo>
                    <a:cubicBezTo>
                      <a:pt x="0" y="93"/>
                      <a:pt x="3" y="95"/>
                      <a:pt x="4" y="93"/>
                    </a:cubicBezTo>
                    <a:cubicBezTo>
                      <a:pt x="34" y="66"/>
                      <a:pt x="58" y="34"/>
                      <a:pt x="85" y="5"/>
                    </a:cubicBezTo>
                    <a:cubicBezTo>
                      <a:pt x="87" y="3"/>
                      <a:pt x="84" y="0"/>
                      <a:pt x="8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67"/>
              <p:cNvSpPr/>
              <p:nvPr/>
            </p:nvSpPr>
            <p:spPr bwMode="auto">
              <a:xfrm>
                <a:off x="2839968" y="1048968"/>
                <a:ext cx="202467" cy="205512"/>
              </a:xfrm>
              <a:custGeom>
                <a:avLst/>
                <a:gdLst>
                  <a:gd name="T0" fmla="*/ 83 w 90"/>
                  <a:gd name="T1" fmla="*/ 3 h 99"/>
                  <a:gd name="T2" fmla="*/ 2 w 90"/>
                  <a:gd name="T3" fmla="*/ 95 h 99"/>
                  <a:gd name="T4" fmla="*/ 4 w 90"/>
                  <a:gd name="T5" fmla="*/ 97 h 99"/>
                  <a:gd name="T6" fmla="*/ 87 w 90"/>
                  <a:gd name="T7" fmla="*/ 7 h 99"/>
                  <a:gd name="T8" fmla="*/ 83 w 90"/>
                  <a:gd name="T9" fmla="*/ 3 h 99"/>
                </a:gdLst>
                <a:ahLst/>
                <a:cxnLst>
                  <a:cxn ang="0">
                    <a:pos x="T0" y="T1"/>
                  </a:cxn>
                  <a:cxn ang="0">
                    <a:pos x="T2" y="T3"/>
                  </a:cxn>
                  <a:cxn ang="0">
                    <a:pos x="T4" y="T5"/>
                  </a:cxn>
                  <a:cxn ang="0">
                    <a:pos x="T6" y="T7"/>
                  </a:cxn>
                  <a:cxn ang="0">
                    <a:pos x="T8" y="T9"/>
                  </a:cxn>
                </a:cxnLst>
                <a:rect l="0" t="0" r="r" b="b"/>
                <a:pathLst>
                  <a:path w="90" h="99">
                    <a:moveTo>
                      <a:pt x="83" y="3"/>
                    </a:moveTo>
                    <a:cubicBezTo>
                      <a:pt x="57" y="34"/>
                      <a:pt x="28" y="64"/>
                      <a:pt x="2" y="95"/>
                    </a:cubicBezTo>
                    <a:cubicBezTo>
                      <a:pt x="0" y="97"/>
                      <a:pt x="3" y="99"/>
                      <a:pt x="4" y="97"/>
                    </a:cubicBezTo>
                    <a:cubicBezTo>
                      <a:pt x="35" y="70"/>
                      <a:pt x="61" y="39"/>
                      <a:pt x="87" y="7"/>
                    </a:cubicBezTo>
                    <a:cubicBezTo>
                      <a:pt x="90" y="4"/>
                      <a:pt x="85" y="0"/>
                      <a:pt x="83"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68"/>
              <p:cNvSpPr/>
              <p:nvPr/>
            </p:nvSpPr>
            <p:spPr bwMode="auto">
              <a:xfrm>
                <a:off x="2887160" y="1083980"/>
                <a:ext cx="193333" cy="210079"/>
              </a:xfrm>
              <a:custGeom>
                <a:avLst/>
                <a:gdLst>
                  <a:gd name="T0" fmla="*/ 81 w 86"/>
                  <a:gd name="T1" fmla="*/ 2 h 101"/>
                  <a:gd name="T2" fmla="*/ 1 w 86"/>
                  <a:gd name="T3" fmla="*/ 95 h 101"/>
                  <a:gd name="T4" fmla="*/ 5 w 86"/>
                  <a:gd name="T5" fmla="*/ 98 h 101"/>
                  <a:gd name="T6" fmla="*/ 44 w 86"/>
                  <a:gd name="T7" fmla="*/ 52 h 101"/>
                  <a:gd name="T8" fmla="*/ 84 w 86"/>
                  <a:gd name="T9" fmla="*/ 6 h 101"/>
                  <a:gd name="T10" fmla="*/ 81 w 86"/>
                  <a:gd name="T11" fmla="*/ 2 h 101"/>
                </a:gdLst>
                <a:ahLst/>
                <a:cxnLst>
                  <a:cxn ang="0">
                    <a:pos x="T0" y="T1"/>
                  </a:cxn>
                  <a:cxn ang="0">
                    <a:pos x="T2" y="T3"/>
                  </a:cxn>
                  <a:cxn ang="0">
                    <a:pos x="T4" y="T5"/>
                  </a:cxn>
                  <a:cxn ang="0">
                    <a:pos x="T6" y="T7"/>
                  </a:cxn>
                  <a:cxn ang="0">
                    <a:pos x="T8" y="T9"/>
                  </a:cxn>
                  <a:cxn ang="0">
                    <a:pos x="T10" y="T11"/>
                  </a:cxn>
                </a:cxnLst>
                <a:rect l="0" t="0" r="r" b="b"/>
                <a:pathLst>
                  <a:path w="86" h="101">
                    <a:moveTo>
                      <a:pt x="81" y="2"/>
                    </a:moveTo>
                    <a:cubicBezTo>
                      <a:pt x="51" y="29"/>
                      <a:pt x="24" y="63"/>
                      <a:pt x="1" y="95"/>
                    </a:cubicBezTo>
                    <a:cubicBezTo>
                      <a:pt x="0" y="98"/>
                      <a:pt x="3" y="101"/>
                      <a:pt x="5" y="98"/>
                    </a:cubicBezTo>
                    <a:cubicBezTo>
                      <a:pt x="18" y="83"/>
                      <a:pt x="31" y="67"/>
                      <a:pt x="44" y="52"/>
                    </a:cubicBezTo>
                    <a:cubicBezTo>
                      <a:pt x="57" y="36"/>
                      <a:pt x="71" y="22"/>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69"/>
              <p:cNvSpPr/>
              <p:nvPr/>
            </p:nvSpPr>
            <p:spPr bwMode="auto">
              <a:xfrm>
                <a:off x="2932829" y="1109860"/>
                <a:ext cx="184199" cy="214646"/>
              </a:xfrm>
              <a:custGeom>
                <a:avLst/>
                <a:gdLst>
                  <a:gd name="T0" fmla="*/ 77 w 82"/>
                  <a:gd name="T1" fmla="*/ 3 h 104"/>
                  <a:gd name="T2" fmla="*/ 2 w 82"/>
                  <a:gd name="T3" fmla="*/ 99 h 104"/>
                  <a:gd name="T4" fmla="*/ 5 w 82"/>
                  <a:gd name="T5" fmla="*/ 102 h 104"/>
                  <a:gd name="T6" fmla="*/ 80 w 82"/>
                  <a:gd name="T7" fmla="*/ 6 h 104"/>
                  <a:gd name="T8" fmla="*/ 77 w 82"/>
                  <a:gd name="T9" fmla="*/ 3 h 104"/>
                </a:gdLst>
                <a:ahLst/>
                <a:cxnLst>
                  <a:cxn ang="0">
                    <a:pos x="T0" y="T1"/>
                  </a:cxn>
                  <a:cxn ang="0">
                    <a:pos x="T2" y="T3"/>
                  </a:cxn>
                  <a:cxn ang="0">
                    <a:pos x="T4" y="T5"/>
                  </a:cxn>
                  <a:cxn ang="0">
                    <a:pos x="T6" y="T7"/>
                  </a:cxn>
                  <a:cxn ang="0">
                    <a:pos x="T8" y="T9"/>
                  </a:cxn>
                </a:cxnLst>
                <a:rect l="0" t="0" r="r" b="b"/>
                <a:pathLst>
                  <a:path w="82" h="104">
                    <a:moveTo>
                      <a:pt x="77" y="3"/>
                    </a:moveTo>
                    <a:cubicBezTo>
                      <a:pt x="50" y="33"/>
                      <a:pt x="24" y="66"/>
                      <a:pt x="2" y="99"/>
                    </a:cubicBezTo>
                    <a:cubicBezTo>
                      <a:pt x="0" y="101"/>
                      <a:pt x="4" y="104"/>
                      <a:pt x="5" y="102"/>
                    </a:cubicBezTo>
                    <a:cubicBezTo>
                      <a:pt x="32" y="72"/>
                      <a:pt x="57" y="39"/>
                      <a:pt x="80" y="6"/>
                    </a:cubicBezTo>
                    <a:cubicBezTo>
                      <a:pt x="82" y="3"/>
                      <a:pt x="78" y="0"/>
                      <a:pt x="77"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70"/>
              <p:cNvSpPr/>
              <p:nvPr/>
            </p:nvSpPr>
            <p:spPr bwMode="auto">
              <a:xfrm>
                <a:off x="2975454" y="1146395"/>
                <a:ext cx="191811" cy="213123"/>
              </a:xfrm>
              <a:custGeom>
                <a:avLst/>
                <a:gdLst>
                  <a:gd name="T0" fmla="*/ 81 w 86"/>
                  <a:gd name="T1" fmla="*/ 2 h 103"/>
                  <a:gd name="T2" fmla="*/ 1 w 86"/>
                  <a:gd name="T3" fmla="*/ 98 h 103"/>
                  <a:gd name="T4" fmla="*/ 5 w 86"/>
                  <a:gd name="T5" fmla="*/ 101 h 103"/>
                  <a:gd name="T6" fmla="*/ 84 w 86"/>
                  <a:gd name="T7" fmla="*/ 6 h 103"/>
                  <a:gd name="T8" fmla="*/ 81 w 86"/>
                  <a:gd name="T9" fmla="*/ 2 h 103"/>
                </a:gdLst>
                <a:ahLst/>
                <a:cxnLst>
                  <a:cxn ang="0">
                    <a:pos x="T0" y="T1"/>
                  </a:cxn>
                  <a:cxn ang="0">
                    <a:pos x="T2" y="T3"/>
                  </a:cxn>
                  <a:cxn ang="0">
                    <a:pos x="T4" y="T5"/>
                  </a:cxn>
                  <a:cxn ang="0">
                    <a:pos x="T6" y="T7"/>
                  </a:cxn>
                  <a:cxn ang="0">
                    <a:pos x="T8" y="T9"/>
                  </a:cxn>
                </a:cxnLst>
                <a:rect l="0" t="0" r="r" b="b"/>
                <a:pathLst>
                  <a:path w="86" h="103">
                    <a:moveTo>
                      <a:pt x="81" y="2"/>
                    </a:moveTo>
                    <a:cubicBezTo>
                      <a:pt x="52" y="32"/>
                      <a:pt x="25" y="64"/>
                      <a:pt x="1" y="98"/>
                    </a:cubicBezTo>
                    <a:cubicBezTo>
                      <a:pt x="0" y="101"/>
                      <a:pt x="3" y="103"/>
                      <a:pt x="5" y="101"/>
                    </a:cubicBezTo>
                    <a:cubicBezTo>
                      <a:pt x="31" y="69"/>
                      <a:pt x="58" y="38"/>
                      <a:pt x="84" y="6"/>
                    </a:cubicBezTo>
                    <a:cubicBezTo>
                      <a:pt x="86" y="3"/>
                      <a:pt x="83" y="0"/>
                      <a:pt x="81"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71"/>
              <p:cNvSpPr/>
              <p:nvPr/>
            </p:nvSpPr>
            <p:spPr bwMode="auto">
              <a:xfrm>
                <a:off x="3024167" y="1178363"/>
                <a:ext cx="199422" cy="216168"/>
              </a:xfrm>
              <a:custGeom>
                <a:avLst/>
                <a:gdLst>
                  <a:gd name="T0" fmla="*/ 81 w 89"/>
                  <a:gd name="T1" fmla="*/ 4 h 105"/>
                  <a:gd name="T2" fmla="*/ 2 w 89"/>
                  <a:gd name="T3" fmla="*/ 100 h 105"/>
                  <a:gd name="T4" fmla="*/ 5 w 89"/>
                  <a:gd name="T5" fmla="*/ 103 h 105"/>
                  <a:gd name="T6" fmla="*/ 86 w 89"/>
                  <a:gd name="T7" fmla="*/ 8 h 105"/>
                  <a:gd name="T8" fmla="*/ 81 w 89"/>
                  <a:gd name="T9" fmla="*/ 4 h 105"/>
                </a:gdLst>
                <a:ahLst/>
                <a:cxnLst>
                  <a:cxn ang="0">
                    <a:pos x="T0" y="T1"/>
                  </a:cxn>
                  <a:cxn ang="0">
                    <a:pos x="T2" y="T3"/>
                  </a:cxn>
                  <a:cxn ang="0">
                    <a:pos x="T4" y="T5"/>
                  </a:cxn>
                  <a:cxn ang="0">
                    <a:pos x="T6" y="T7"/>
                  </a:cxn>
                  <a:cxn ang="0">
                    <a:pos x="T8" y="T9"/>
                  </a:cxn>
                </a:cxnLst>
                <a:rect l="0" t="0" r="r" b="b"/>
                <a:pathLst>
                  <a:path w="89" h="105">
                    <a:moveTo>
                      <a:pt x="81" y="4"/>
                    </a:moveTo>
                    <a:cubicBezTo>
                      <a:pt x="53" y="35"/>
                      <a:pt x="26" y="67"/>
                      <a:pt x="2" y="100"/>
                    </a:cubicBezTo>
                    <a:cubicBezTo>
                      <a:pt x="0" y="102"/>
                      <a:pt x="3" y="105"/>
                      <a:pt x="5" y="103"/>
                    </a:cubicBezTo>
                    <a:cubicBezTo>
                      <a:pt x="33" y="72"/>
                      <a:pt x="60" y="40"/>
                      <a:pt x="86" y="8"/>
                    </a:cubicBezTo>
                    <a:cubicBezTo>
                      <a:pt x="89" y="5"/>
                      <a:pt x="84" y="0"/>
                      <a:pt x="81"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1" name="组合 20"/>
            <p:cNvGrpSpPr/>
            <p:nvPr/>
          </p:nvGrpSpPr>
          <p:grpSpPr>
            <a:xfrm>
              <a:off x="4431377" y="609781"/>
              <a:ext cx="899684" cy="713964"/>
              <a:chOff x="3448891" y="870857"/>
              <a:chExt cx="899684" cy="713964"/>
            </a:xfrm>
            <a:solidFill>
              <a:schemeClr val="bg1"/>
            </a:solidFill>
          </p:grpSpPr>
          <p:sp>
            <p:nvSpPr>
              <p:cNvPr id="151" name="Freeform 72"/>
              <p:cNvSpPr>
                <a:spLocks noEditPoints="1"/>
              </p:cNvSpPr>
              <p:nvPr/>
            </p:nvSpPr>
            <p:spPr bwMode="auto">
              <a:xfrm>
                <a:off x="3448891" y="870857"/>
                <a:ext cx="899684" cy="713964"/>
              </a:xfrm>
              <a:custGeom>
                <a:avLst/>
                <a:gdLst>
                  <a:gd name="T0" fmla="*/ 344 w 401"/>
                  <a:gd name="T1" fmla="*/ 95 h 345"/>
                  <a:gd name="T2" fmla="*/ 267 w 401"/>
                  <a:gd name="T3" fmla="*/ 25 h 345"/>
                  <a:gd name="T4" fmla="*/ 218 w 401"/>
                  <a:gd name="T5" fmla="*/ 10 h 345"/>
                  <a:gd name="T6" fmla="*/ 24 w 401"/>
                  <a:gd name="T7" fmla="*/ 271 h 345"/>
                  <a:gd name="T8" fmla="*/ 151 w 401"/>
                  <a:gd name="T9" fmla="*/ 326 h 345"/>
                  <a:gd name="T10" fmla="*/ 229 w 401"/>
                  <a:gd name="T11" fmla="*/ 345 h 345"/>
                  <a:gd name="T12" fmla="*/ 245 w 401"/>
                  <a:gd name="T13" fmla="*/ 327 h 345"/>
                  <a:gd name="T14" fmla="*/ 228 w 401"/>
                  <a:gd name="T15" fmla="*/ 298 h 345"/>
                  <a:gd name="T16" fmla="*/ 328 w 401"/>
                  <a:gd name="T17" fmla="*/ 251 h 345"/>
                  <a:gd name="T18" fmla="*/ 385 w 401"/>
                  <a:gd name="T19" fmla="*/ 131 h 345"/>
                  <a:gd name="T20" fmla="*/ 394 w 401"/>
                  <a:gd name="T21" fmla="*/ 155 h 345"/>
                  <a:gd name="T22" fmla="*/ 385 w 401"/>
                  <a:gd name="T23" fmla="*/ 131 h 345"/>
                  <a:gd name="T24" fmla="*/ 272 w 401"/>
                  <a:gd name="T25" fmla="*/ 87 h 345"/>
                  <a:gd name="T26" fmla="*/ 272 w 401"/>
                  <a:gd name="T27" fmla="*/ 85 h 345"/>
                  <a:gd name="T28" fmla="*/ 282 w 401"/>
                  <a:gd name="T29" fmla="*/ 47 h 345"/>
                  <a:gd name="T30" fmla="*/ 282 w 401"/>
                  <a:gd name="T31" fmla="*/ 47 h 345"/>
                  <a:gd name="T32" fmla="*/ 272 w 401"/>
                  <a:gd name="T33" fmla="*/ 36 h 345"/>
                  <a:gd name="T34" fmla="*/ 253 w 401"/>
                  <a:gd name="T35" fmla="*/ 29 h 345"/>
                  <a:gd name="T36" fmla="*/ 252 w 401"/>
                  <a:gd name="T37" fmla="*/ 28 h 345"/>
                  <a:gd name="T38" fmla="*/ 32 w 401"/>
                  <a:gd name="T39" fmla="*/ 272 h 345"/>
                  <a:gd name="T40" fmla="*/ 41 w 401"/>
                  <a:gd name="T41" fmla="*/ 279 h 345"/>
                  <a:gd name="T42" fmla="*/ 32 w 401"/>
                  <a:gd name="T43" fmla="*/ 264 h 345"/>
                  <a:gd name="T44" fmla="*/ 55 w 401"/>
                  <a:gd name="T45" fmla="*/ 287 h 345"/>
                  <a:gd name="T46" fmla="*/ 55 w 401"/>
                  <a:gd name="T47" fmla="*/ 287 h 345"/>
                  <a:gd name="T48" fmla="*/ 64 w 401"/>
                  <a:gd name="T49" fmla="*/ 267 h 345"/>
                  <a:gd name="T50" fmla="*/ 122 w 401"/>
                  <a:gd name="T51" fmla="*/ 313 h 345"/>
                  <a:gd name="T52" fmla="*/ 123 w 401"/>
                  <a:gd name="T53" fmla="*/ 313 h 345"/>
                  <a:gd name="T54" fmla="*/ 148 w 401"/>
                  <a:gd name="T55" fmla="*/ 321 h 345"/>
                  <a:gd name="T56" fmla="*/ 148 w 401"/>
                  <a:gd name="T57" fmla="*/ 321 h 345"/>
                  <a:gd name="T58" fmla="*/ 157 w 401"/>
                  <a:gd name="T59" fmla="*/ 286 h 345"/>
                  <a:gd name="T60" fmla="*/ 232 w 401"/>
                  <a:gd name="T61" fmla="*/ 339 h 345"/>
                  <a:gd name="T62" fmla="*/ 239 w 401"/>
                  <a:gd name="T63" fmla="*/ 329 h 345"/>
                  <a:gd name="T64" fmla="*/ 220 w 401"/>
                  <a:gd name="T65" fmla="*/ 325 h 345"/>
                  <a:gd name="T66" fmla="*/ 215 w 401"/>
                  <a:gd name="T67" fmla="*/ 313 h 345"/>
                  <a:gd name="T68" fmla="*/ 215 w 401"/>
                  <a:gd name="T69" fmla="*/ 312 h 345"/>
                  <a:gd name="T70" fmla="*/ 224 w 401"/>
                  <a:gd name="T71" fmla="*/ 303 h 345"/>
                  <a:gd name="T72" fmla="*/ 212 w 401"/>
                  <a:gd name="T73" fmla="*/ 286 h 345"/>
                  <a:gd name="T74" fmla="*/ 207 w 401"/>
                  <a:gd name="T75" fmla="*/ 291 h 345"/>
                  <a:gd name="T76" fmla="*/ 155 w 401"/>
                  <a:gd name="T77" fmla="*/ 281 h 345"/>
                  <a:gd name="T78" fmla="*/ 13 w 401"/>
                  <a:gd name="T79" fmla="*/ 231 h 345"/>
                  <a:gd name="T80" fmla="*/ 122 w 401"/>
                  <a:gd name="T81" fmla="*/ 75 h 345"/>
                  <a:gd name="T82" fmla="*/ 267 w 401"/>
                  <a:gd name="T83" fmla="*/ 106 h 345"/>
                  <a:gd name="T84" fmla="*/ 295 w 401"/>
                  <a:gd name="T85" fmla="*/ 236 h 345"/>
                  <a:gd name="T86" fmla="*/ 275 w 401"/>
                  <a:gd name="T87" fmla="*/ 294 h 345"/>
                  <a:gd name="T88" fmla="*/ 297 w 401"/>
                  <a:gd name="T89" fmla="*/ 289 h 345"/>
                  <a:gd name="T90" fmla="*/ 297 w 401"/>
                  <a:gd name="T91" fmla="*/ 289 h 345"/>
                  <a:gd name="T92" fmla="*/ 316 w 401"/>
                  <a:gd name="T93" fmla="*/ 272 h 345"/>
                  <a:gd name="T94" fmla="*/ 305 w 401"/>
                  <a:gd name="T95" fmla="*/ 241 h 345"/>
                  <a:gd name="T96" fmla="*/ 327 w 401"/>
                  <a:gd name="T97" fmla="*/ 248 h 345"/>
                  <a:gd name="T98" fmla="*/ 304 w 401"/>
                  <a:gd name="T99" fmla="*/ 238 h 345"/>
                  <a:gd name="T100" fmla="*/ 338 w 401"/>
                  <a:gd name="T101" fmla="*/ 245 h 345"/>
                  <a:gd name="T102" fmla="*/ 338 w 401"/>
                  <a:gd name="T103" fmla="*/ 245 h 345"/>
                  <a:gd name="T104" fmla="*/ 368 w 401"/>
                  <a:gd name="T105" fmla="*/ 227 h 345"/>
                  <a:gd name="T106" fmla="*/ 369 w 401"/>
                  <a:gd name="T107" fmla="*/ 225 h 345"/>
                  <a:gd name="T108" fmla="*/ 369 w 401"/>
                  <a:gd name="T109" fmla="*/ 226 h 345"/>
                  <a:gd name="T110" fmla="*/ 390 w 401"/>
                  <a:gd name="T111" fmla="*/ 194 h 345"/>
                  <a:gd name="T112" fmla="*/ 378 w 401"/>
                  <a:gd name="T113" fmla="*/ 167 h 345"/>
                  <a:gd name="T114" fmla="*/ 394 w 401"/>
                  <a:gd name="T115" fmla="*/ 176 h 345"/>
                  <a:gd name="T116" fmla="*/ 395 w 401"/>
                  <a:gd name="T117" fmla="*/ 1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345">
                    <a:moveTo>
                      <a:pt x="395" y="140"/>
                    </a:moveTo>
                    <a:cubicBezTo>
                      <a:pt x="395" y="140"/>
                      <a:pt x="396" y="139"/>
                      <a:pt x="395" y="139"/>
                    </a:cubicBezTo>
                    <a:cubicBezTo>
                      <a:pt x="395" y="138"/>
                      <a:pt x="394" y="138"/>
                      <a:pt x="394" y="138"/>
                    </a:cubicBezTo>
                    <a:cubicBezTo>
                      <a:pt x="385" y="117"/>
                      <a:pt x="367" y="99"/>
                      <a:pt x="344" y="95"/>
                    </a:cubicBezTo>
                    <a:cubicBezTo>
                      <a:pt x="331" y="89"/>
                      <a:pt x="316" y="87"/>
                      <a:pt x="302" y="88"/>
                    </a:cubicBezTo>
                    <a:cubicBezTo>
                      <a:pt x="302" y="88"/>
                      <a:pt x="302" y="88"/>
                      <a:pt x="302" y="88"/>
                    </a:cubicBezTo>
                    <a:cubicBezTo>
                      <a:pt x="306" y="68"/>
                      <a:pt x="294" y="46"/>
                      <a:pt x="279" y="33"/>
                    </a:cubicBezTo>
                    <a:cubicBezTo>
                      <a:pt x="275" y="30"/>
                      <a:pt x="271" y="27"/>
                      <a:pt x="267" y="25"/>
                    </a:cubicBezTo>
                    <a:cubicBezTo>
                      <a:pt x="267" y="24"/>
                      <a:pt x="267" y="23"/>
                      <a:pt x="266" y="23"/>
                    </a:cubicBezTo>
                    <a:cubicBezTo>
                      <a:pt x="266" y="23"/>
                      <a:pt x="266" y="24"/>
                      <a:pt x="265" y="24"/>
                    </a:cubicBezTo>
                    <a:cubicBezTo>
                      <a:pt x="253" y="17"/>
                      <a:pt x="239" y="13"/>
                      <a:pt x="225" y="12"/>
                    </a:cubicBezTo>
                    <a:cubicBezTo>
                      <a:pt x="223" y="11"/>
                      <a:pt x="220" y="10"/>
                      <a:pt x="218" y="10"/>
                    </a:cubicBezTo>
                    <a:cubicBezTo>
                      <a:pt x="175" y="0"/>
                      <a:pt x="126" y="25"/>
                      <a:pt x="118" y="70"/>
                    </a:cubicBezTo>
                    <a:cubicBezTo>
                      <a:pt x="58" y="30"/>
                      <a:pt x="0" y="125"/>
                      <a:pt x="39" y="175"/>
                    </a:cubicBezTo>
                    <a:cubicBezTo>
                      <a:pt x="16" y="185"/>
                      <a:pt x="1" y="211"/>
                      <a:pt x="9" y="236"/>
                    </a:cubicBezTo>
                    <a:cubicBezTo>
                      <a:pt x="5" y="244"/>
                      <a:pt x="20" y="265"/>
                      <a:pt x="24" y="271"/>
                    </a:cubicBezTo>
                    <a:cubicBezTo>
                      <a:pt x="36" y="285"/>
                      <a:pt x="54" y="296"/>
                      <a:pt x="73" y="294"/>
                    </a:cubicBezTo>
                    <a:cubicBezTo>
                      <a:pt x="74" y="294"/>
                      <a:pt x="74" y="294"/>
                      <a:pt x="75" y="294"/>
                    </a:cubicBezTo>
                    <a:cubicBezTo>
                      <a:pt x="79" y="300"/>
                      <a:pt x="85" y="305"/>
                      <a:pt x="91" y="309"/>
                    </a:cubicBezTo>
                    <a:cubicBezTo>
                      <a:pt x="108" y="320"/>
                      <a:pt x="131" y="329"/>
                      <a:pt x="151" y="326"/>
                    </a:cubicBezTo>
                    <a:cubicBezTo>
                      <a:pt x="151" y="326"/>
                      <a:pt x="152" y="326"/>
                      <a:pt x="152" y="326"/>
                    </a:cubicBezTo>
                    <a:cubicBezTo>
                      <a:pt x="158" y="325"/>
                      <a:pt x="164" y="323"/>
                      <a:pt x="169" y="319"/>
                    </a:cubicBezTo>
                    <a:cubicBezTo>
                      <a:pt x="170" y="319"/>
                      <a:pt x="170" y="318"/>
                      <a:pt x="170" y="317"/>
                    </a:cubicBezTo>
                    <a:cubicBezTo>
                      <a:pt x="184" y="334"/>
                      <a:pt x="207" y="344"/>
                      <a:pt x="229" y="345"/>
                    </a:cubicBezTo>
                    <a:cubicBezTo>
                      <a:pt x="230" y="345"/>
                      <a:pt x="230" y="344"/>
                      <a:pt x="231" y="344"/>
                    </a:cubicBezTo>
                    <a:cubicBezTo>
                      <a:pt x="231" y="345"/>
                      <a:pt x="232" y="345"/>
                      <a:pt x="233" y="344"/>
                    </a:cubicBezTo>
                    <a:cubicBezTo>
                      <a:pt x="237" y="340"/>
                      <a:pt x="241" y="335"/>
                      <a:pt x="245" y="331"/>
                    </a:cubicBezTo>
                    <a:cubicBezTo>
                      <a:pt x="246" y="329"/>
                      <a:pt x="246" y="328"/>
                      <a:pt x="245" y="327"/>
                    </a:cubicBezTo>
                    <a:cubicBezTo>
                      <a:pt x="237" y="319"/>
                      <a:pt x="233" y="311"/>
                      <a:pt x="229" y="302"/>
                    </a:cubicBezTo>
                    <a:cubicBezTo>
                      <a:pt x="229" y="302"/>
                      <a:pt x="229" y="302"/>
                      <a:pt x="229" y="302"/>
                    </a:cubicBezTo>
                    <a:cubicBezTo>
                      <a:pt x="230" y="301"/>
                      <a:pt x="229" y="301"/>
                      <a:pt x="229" y="301"/>
                    </a:cubicBezTo>
                    <a:cubicBezTo>
                      <a:pt x="228" y="300"/>
                      <a:pt x="228" y="299"/>
                      <a:pt x="228" y="298"/>
                    </a:cubicBezTo>
                    <a:cubicBezTo>
                      <a:pt x="231" y="299"/>
                      <a:pt x="234" y="300"/>
                      <a:pt x="237" y="300"/>
                    </a:cubicBezTo>
                    <a:cubicBezTo>
                      <a:pt x="239" y="300"/>
                      <a:pt x="242" y="301"/>
                      <a:pt x="244" y="301"/>
                    </a:cubicBezTo>
                    <a:cubicBezTo>
                      <a:pt x="265" y="305"/>
                      <a:pt x="284" y="302"/>
                      <a:pt x="302" y="292"/>
                    </a:cubicBezTo>
                    <a:cubicBezTo>
                      <a:pt x="316" y="284"/>
                      <a:pt x="333" y="269"/>
                      <a:pt x="328" y="251"/>
                    </a:cubicBezTo>
                    <a:cubicBezTo>
                      <a:pt x="347" y="255"/>
                      <a:pt x="366" y="240"/>
                      <a:pt x="377" y="227"/>
                    </a:cubicBezTo>
                    <a:cubicBezTo>
                      <a:pt x="390" y="212"/>
                      <a:pt x="399" y="194"/>
                      <a:pt x="400" y="175"/>
                    </a:cubicBezTo>
                    <a:cubicBezTo>
                      <a:pt x="401" y="163"/>
                      <a:pt x="399" y="151"/>
                      <a:pt x="395" y="140"/>
                    </a:cubicBezTo>
                    <a:close/>
                    <a:moveTo>
                      <a:pt x="385" y="131"/>
                    </a:moveTo>
                    <a:cubicBezTo>
                      <a:pt x="383" y="130"/>
                      <a:pt x="381" y="129"/>
                      <a:pt x="379" y="127"/>
                    </a:cubicBezTo>
                    <a:cubicBezTo>
                      <a:pt x="378" y="127"/>
                      <a:pt x="378" y="128"/>
                      <a:pt x="378" y="128"/>
                    </a:cubicBezTo>
                    <a:cubicBezTo>
                      <a:pt x="381" y="130"/>
                      <a:pt x="384" y="132"/>
                      <a:pt x="386" y="134"/>
                    </a:cubicBezTo>
                    <a:cubicBezTo>
                      <a:pt x="390" y="141"/>
                      <a:pt x="392" y="148"/>
                      <a:pt x="394" y="155"/>
                    </a:cubicBezTo>
                    <a:cubicBezTo>
                      <a:pt x="389" y="152"/>
                      <a:pt x="384" y="149"/>
                      <a:pt x="380" y="146"/>
                    </a:cubicBezTo>
                    <a:cubicBezTo>
                      <a:pt x="379" y="143"/>
                      <a:pt x="379" y="140"/>
                      <a:pt x="379" y="137"/>
                    </a:cubicBezTo>
                    <a:cubicBezTo>
                      <a:pt x="377" y="127"/>
                      <a:pt x="373" y="118"/>
                      <a:pt x="367" y="112"/>
                    </a:cubicBezTo>
                    <a:cubicBezTo>
                      <a:pt x="374" y="117"/>
                      <a:pt x="380" y="124"/>
                      <a:pt x="385" y="131"/>
                    </a:cubicBezTo>
                    <a:close/>
                    <a:moveTo>
                      <a:pt x="296" y="87"/>
                    </a:moveTo>
                    <a:cubicBezTo>
                      <a:pt x="296" y="88"/>
                      <a:pt x="296" y="88"/>
                      <a:pt x="296" y="89"/>
                    </a:cubicBezTo>
                    <a:cubicBezTo>
                      <a:pt x="287" y="90"/>
                      <a:pt x="278" y="93"/>
                      <a:pt x="270" y="97"/>
                    </a:cubicBezTo>
                    <a:cubicBezTo>
                      <a:pt x="271" y="93"/>
                      <a:pt x="271" y="90"/>
                      <a:pt x="272" y="87"/>
                    </a:cubicBezTo>
                    <a:cubicBezTo>
                      <a:pt x="280" y="84"/>
                      <a:pt x="287" y="82"/>
                      <a:pt x="295" y="80"/>
                    </a:cubicBezTo>
                    <a:cubicBezTo>
                      <a:pt x="295" y="82"/>
                      <a:pt x="295" y="85"/>
                      <a:pt x="296" y="87"/>
                    </a:cubicBezTo>
                    <a:close/>
                    <a:moveTo>
                      <a:pt x="294" y="78"/>
                    </a:moveTo>
                    <a:cubicBezTo>
                      <a:pt x="287" y="78"/>
                      <a:pt x="279" y="81"/>
                      <a:pt x="272" y="85"/>
                    </a:cubicBezTo>
                    <a:cubicBezTo>
                      <a:pt x="273" y="80"/>
                      <a:pt x="273" y="75"/>
                      <a:pt x="273" y="71"/>
                    </a:cubicBezTo>
                    <a:cubicBezTo>
                      <a:pt x="279" y="68"/>
                      <a:pt x="285" y="66"/>
                      <a:pt x="291" y="64"/>
                    </a:cubicBezTo>
                    <a:cubicBezTo>
                      <a:pt x="292" y="68"/>
                      <a:pt x="294" y="73"/>
                      <a:pt x="294" y="78"/>
                    </a:cubicBezTo>
                    <a:close/>
                    <a:moveTo>
                      <a:pt x="282" y="47"/>
                    </a:moveTo>
                    <a:cubicBezTo>
                      <a:pt x="286" y="52"/>
                      <a:pt x="288" y="57"/>
                      <a:pt x="290" y="62"/>
                    </a:cubicBezTo>
                    <a:cubicBezTo>
                      <a:pt x="284" y="63"/>
                      <a:pt x="278" y="66"/>
                      <a:pt x="272" y="69"/>
                    </a:cubicBezTo>
                    <a:cubicBezTo>
                      <a:pt x="272" y="64"/>
                      <a:pt x="270" y="58"/>
                      <a:pt x="268" y="53"/>
                    </a:cubicBezTo>
                    <a:cubicBezTo>
                      <a:pt x="273" y="51"/>
                      <a:pt x="278" y="49"/>
                      <a:pt x="282" y="47"/>
                    </a:cubicBezTo>
                    <a:close/>
                    <a:moveTo>
                      <a:pt x="281" y="45"/>
                    </a:moveTo>
                    <a:cubicBezTo>
                      <a:pt x="276" y="47"/>
                      <a:pt x="272" y="49"/>
                      <a:pt x="268" y="51"/>
                    </a:cubicBezTo>
                    <a:cubicBezTo>
                      <a:pt x="266" y="47"/>
                      <a:pt x="264" y="43"/>
                      <a:pt x="261" y="39"/>
                    </a:cubicBezTo>
                    <a:cubicBezTo>
                      <a:pt x="265" y="38"/>
                      <a:pt x="268" y="37"/>
                      <a:pt x="272" y="36"/>
                    </a:cubicBezTo>
                    <a:cubicBezTo>
                      <a:pt x="275" y="39"/>
                      <a:pt x="278" y="42"/>
                      <a:pt x="281" y="45"/>
                    </a:cubicBezTo>
                    <a:close/>
                    <a:moveTo>
                      <a:pt x="270" y="35"/>
                    </a:moveTo>
                    <a:cubicBezTo>
                      <a:pt x="267" y="35"/>
                      <a:pt x="263" y="36"/>
                      <a:pt x="260" y="38"/>
                    </a:cubicBezTo>
                    <a:cubicBezTo>
                      <a:pt x="258" y="35"/>
                      <a:pt x="255" y="32"/>
                      <a:pt x="253" y="29"/>
                    </a:cubicBezTo>
                    <a:cubicBezTo>
                      <a:pt x="255" y="28"/>
                      <a:pt x="257" y="28"/>
                      <a:pt x="259" y="27"/>
                    </a:cubicBezTo>
                    <a:cubicBezTo>
                      <a:pt x="263" y="29"/>
                      <a:pt x="266" y="32"/>
                      <a:pt x="270" y="35"/>
                    </a:cubicBezTo>
                    <a:close/>
                    <a:moveTo>
                      <a:pt x="257" y="26"/>
                    </a:moveTo>
                    <a:cubicBezTo>
                      <a:pt x="255" y="27"/>
                      <a:pt x="253" y="27"/>
                      <a:pt x="252" y="28"/>
                    </a:cubicBezTo>
                    <a:cubicBezTo>
                      <a:pt x="252" y="28"/>
                      <a:pt x="252" y="28"/>
                      <a:pt x="252" y="28"/>
                    </a:cubicBezTo>
                    <a:cubicBezTo>
                      <a:pt x="249" y="25"/>
                      <a:pt x="245" y="22"/>
                      <a:pt x="242" y="20"/>
                    </a:cubicBezTo>
                    <a:cubicBezTo>
                      <a:pt x="247" y="22"/>
                      <a:pt x="252" y="24"/>
                      <a:pt x="257" y="26"/>
                    </a:cubicBezTo>
                    <a:close/>
                    <a:moveTo>
                      <a:pt x="32" y="272"/>
                    </a:moveTo>
                    <a:cubicBezTo>
                      <a:pt x="27" y="267"/>
                      <a:pt x="23" y="262"/>
                      <a:pt x="20" y="256"/>
                    </a:cubicBezTo>
                    <a:cubicBezTo>
                      <a:pt x="19" y="254"/>
                      <a:pt x="16" y="251"/>
                      <a:pt x="14" y="247"/>
                    </a:cubicBezTo>
                    <a:cubicBezTo>
                      <a:pt x="18" y="253"/>
                      <a:pt x="23" y="258"/>
                      <a:pt x="29" y="262"/>
                    </a:cubicBezTo>
                    <a:cubicBezTo>
                      <a:pt x="33" y="268"/>
                      <a:pt x="37" y="274"/>
                      <a:pt x="41" y="279"/>
                    </a:cubicBezTo>
                    <a:cubicBezTo>
                      <a:pt x="38" y="277"/>
                      <a:pt x="35" y="275"/>
                      <a:pt x="32" y="272"/>
                    </a:cubicBezTo>
                    <a:close/>
                    <a:moveTo>
                      <a:pt x="42" y="280"/>
                    </a:moveTo>
                    <a:cubicBezTo>
                      <a:pt x="42" y="280"/>
                      <a:pt x="42" y="280"/>
                      <a:pt x="42" y="279"/>
                    </a:cubicBezTo>
                    <a:cubicBezTo>
                      <a:pt x="39" y="274"/>
                      <a:pt x="35" y="269"/>
                      <a:pt x="32" y="264"/>
                    </a:cubicBezTo>
                    <a:cubicBezTo>
                      <a:pt x="35" y="266"/>
                      <a:pt x="39" y="268"/>
                      <a:pt x="42" y="269"/>
                    </a:cubicBezTo>
                    <a:cubicBezTo>
                      <a:pt x="46" y="274"/>
                      <a:pt x="49" y="280"/>
                      <a:pt x="53" y="286"/>
                    </a:cubicBezTo>
                    <a:cubicBezTo>
                      <a:pt x="49" y="284"/>
                      <a:pt x="45" y="283"/>
                      <a:pt x="42" y="280"/>
                    </a:cubicBezTo>
                    <a:close/>
                    <a:moveTo>
                      <a:pt x="55" y="287"/>
                    </a:moveTo>
                    <a:cubicBezTo>
                      <a:pt x="52" y="281"/>
                      <a:pt x="48" y="275"/>
                      <a:pt x="44" y="269"/>
                    </a:cubicBezTo>
                    <a:cubicBezTo>
                      <a:pt x="47" y="270"/>
                      <a:pt x="51" y="270"/>
                      <a:pt x="54" y="270"/>
                    </a:cubicBezTo>
                    <a:cubicBezTo>
                      <a:pt x="59" y="276"/>
                      <a:pt x="63" y="283"/>
                      <a:pt x="68" y="290"/>
                    </a:cubicBezTo>
                    <a:cubicBezTo>
                      <a:pt x="64" y="289"/>
                      <a:pt x="59" y="288"/>
                      <a:pt x="55" y="287"/>
                    </a:cubicBezTo>
                    <a:close/>
                    <a:moveTo>
                      <a:pt x="70" y="290"/>
                    </a:moveTo>
                    <a:cubicBezTo>
                      <a:pt x="70" y="289"/>
                      <a:pt x="70" y="289"/>
                      <a:pt x="70" y="289"/>
                    </a:cubicBezTo>
                    <a:cubicBezTo>
                      <a:pt x="66" y="282"/>
                      <a:pt x="61" y="276"/>
                      <a:pt x="56" y="270"/>
                    </a:cubicBezTo>
                    <a:cubicBezTo>
                      <a:pt x="58" y="269"/>
                      <a:pt x="61" y="268"/>
                      <a:pt x="64" y="267"/>
                    </a:cubicBezTo>
                    <a:cubicBezTo>
                      <a:pt x="65" y="275"/>
                      <a:pt x="68" y="283"/>
                      <a:pt x="72" y="290"/>
                    </a:cubicBezTo>
                    <a:cubicBezTo>
                      <a:pt x="71" y="290"/>
                      <a:pt x="71" y="290"/>
                      <a:pt x="70" y="290"/>
                    </a:cubicBezTo>
                    <a:close/>
                    <a:moveTo>
                      <a:pt x="109" y="314"/>
                    </a:moveTo>
                    <a:cubicBezTo>
                      <a:pt x="113" y="314"/>
                      <a:pt x="118" y="314"/>
                      <a:pt x="122" y="313"/>
                    </a:cubicBezTo>
                    <a:cubicBezTo>
                      <a:pt x="124" y="316"/>
                      <a:pt x="126" y="318"/>
                      <a:pt x="129" y="320"/>
                    </a:cubicBezTo>
                    <a:cubicBezTo>
                      <a:pt x="122" y="319"/>
                      <a:pt x="116" y="317"/>
                      <a:pt x="109" y="314"/>
                    </a:cubicBezTo>
                    <a:close/>
                    <a:moveTo>
                      <a:pt x="133" y="321"/>
                    </a:moveTo>
                    <a:cubicBezTo>
                      <a:pt x="130" y="318"/>
                      <a:pt x="126" y="316"/>
                      <a:pt x="123" y="313"/>
                    </a:cubicBezTo>
                    <a:cubicBezTo>
                      <a:pt x="128" y="312"/>
                      <a:pt x="132" y="311"/>
                      <a:pt x="135" y="309"/>
                    </a:cubicBezTo>
                    <a:cubicBezTo>
                      <a:pt x="138" y="313"/>
                      <a:pt x="142" y="317"/>
                      <a:pt x="146" y="321"/>
                    </a:cubicBezTo>
                    <a:cubicBezTo>
                      <a:pt x="141" y="321"/>
                      <a:pt x="137" y="321"/>
                      <a:pt x="133" y="321"/>
                    </a:cubicBezTo>
                    <a:close/>
                    <a:moveTo>
                      <a:pt x="148" y="321"/>
                    </a:moveTo>
                    <a:cubicBezTo>
                      <a:pt x="144" y="317"/>
                      <a:pt x="140" y="313"/>
                      <a:pt x="136" y="308"/>
                    </a:cubicBezTo>
                    <a:cubicBezTo>
                      <a:pt x="140" y="306"/>
                      <a:pt x="143" y="304"/>
                      <a:pt x="146" y="301"/>
                    </a:cubicBezTo>
                    <a:cubicBezTo>
                      <a:pt x="151" y="307"/>
                      <a:pt x="156" y="313"/>
                      <a:pt x="161" y="318"/>
                    </a:cubicBezTo>
                    <a:cubicBezTo>
                      <a:pt x="157" y="319"/>
                      <a:pt x="152" y="320"/>
                      <a:pt x="148" y="321"/>
                    </a:cubicBezTo>
                    <a:close/>
                    <a:moveTo>
                      <a:pt x="167" y="316"/>
                    </a:moveTo>
                    <a:cubicBezTo>
                      <a:pt x="166" y="316"/>
                      <a:pt x="164" y="317"/>
                      <a:pt x="163" y="317"/>
                    </a:cubicBezTo>
                    <a:cubicBezTo>
                      <a:pt x="158" y="312"/>
                      <a:pt x="153" y="306"/>
                      <a:pt x="147" y="300"/>
                    </a:cubicBezTo>
                    <a:cubicBezTo>
                      <a:pt x="151" y="296"/>
                      <a:pt x="155" y="291"/>
                      <a:pt x="157" y="286"/>
                    </a:cubicBezTo>
                    <a:cubicBezTo>
                      <a:pt x="158" y="297"/>
                      <a:pt x="162" y="307"/>
                      <a:pt x="169" y="316"/>
                    </a:cubicBezTo>
                    <a:cubicBezTo>
                      <a:pt x="168" y="316"/>
                      <a:pt x="168" y="316"/>
                      <a:pt x="167" y="316"/>
                    </a:cubicBezTo>
                    <a:close/>
                    <a:moveTo>
                      <a:pt x="239" y="329"/>
                    </a:moveTo>
                    <a:cubicBezTo>
                      <a:pt x="237" y="332"/>
                      <a:pt x="234" y="336"/>
                      <a:pt x="232" y="339"/>
                    </a:cubicBezTo>
                    <a:cubicBezTo>
                      <a:pt x="231" y="339"/>
                      <a:pt x="231" y="339"/>
                      <a:pt x="231" y="339"/>
                    </a:cubicBezTo>
                    <a:cubicBezTo>
                      <a:pt x="229" y="337"/>
                      <a:pt x="227" y="335"/>
                      <a:pt x="226" y="333"/>
                    </a:cubicBezTo>
                    <a:cubicBezTo>
                      <a:pt x="229" y="331"/>
                      <a:pt x="232" y="328"/>
                      <a:pt x="235" y="325"/>
                    </a:cubicBezTo>
                    <a:cubicBezTo>
                      <a:pt x="237" y="327"/>
                      <a:pt x="238" y="328"/>
                      <a:pt x="239" y="329"/>
                    </a:cubicBezTo>
                    <a:close/>
                    <a:moveTo>
                      <a:pt x="230" y="318"/>
                    </a:moveTo>
                    <a:cubicBezTo>
                      <a:pt x="231" y="320"/>
                      <a:pt x="233" y="322"/>
                      <a:pt x="234" y="324"/>
                    </a:cubicBezTo>
                    <a:cubicBezTo>
                      <a:pt x="231" y="327"/>
                      <a:pt x="228" y="329"/>
                      <a:pt x="225" y="332"/>
                    </a:cubicBezTo>
                    <a:cubicBezTo>
                      <a:pt x="223" y="330"/>
                      <a:pt x="221" y="327"/>
                      <a:pt x="220" y="325"/>
                    </a:cubicBezTo>
                    <a:cubicBezTo>
                      <a:pt x="223" y="323"/>
                      <a:pt x="227" y="321"/>
                      <a:pt x="230" y="318"/>
                    </a:cubicBezTo>
                    <a:close/>
                    <a:moveTo>
                      <a:pt x="229" y="316"/>
                    </a:moveTo>
                    <a:cubicBezTo>
                      <a:pt x="226" y="319"/>
                      <a:pt x="223" y="321"/>
                      <a:pt x="219" y="324"/>
                    </a:cubicBezTo>
                    <a:cubicBezTo>
                      <a:pt x="218" y="320"/>
                      <a:pt x="216" y="317"/>
                      <a:pt x="215" y="313"/>
                    </a:cubicBezTo>
                    <a:cubicBezTo>
                      <a:pt x="217" y="311"/>
                      <a:pt x="220" y="309"/>
                      <a:pt x="222" y="307"/>
                    </a:cubicBezTo>
                    <a:cubicBezTo>
                      <a:pt x="223" y="306"/>
                      <a:pt x="224" y="306"/>
                      <a:pt x="224" y="305"/>
                    </a:cubicBezTo>
                    <a:cubicBezTo>
                      <a:pt x="225" y="309"/>
                      <a:pt x="227" y="313"/>
                      <a:pt x="229" y="316"/>
                    </a:cubicBezTo>
                    <a:close/>
                    <a:moveTo>
                      <a:pt x="215" y="312"/>
                    </a:moveTo>
                    <a:cubicBezTo>
                      <a:pt x="214" y="308"/>
                      <a:pt x="213" y="305"/>
                      <a:pt x="213" y="302"/>
                    </a:cubicBezTo>
                    <a:cubicBezTo>
                      <a:pt x="216" y="300"/>
                      <a:pt x="219" y="299"/>
                      <a:pt x="222" y="297"/>
                    </a:cubicBezTo>
                    <a:cubicBezTo>
                      <a:pt x="223" y="297"/>
                      <a:pt x="223" y="297"/>
                      <a:pt x="223" y="297"/>
                    </a:cubicBezTo>
                    <a:cubicBezTo>
                      <a:pt x="223" y="299"/>
                      <a:pt x="223" y="301"/>
                      <a:pt x="224" y="303"/>
                    </a:cubicBezTo>
                    <a:cubicBezTo>
                      <a:pt x="220" y="305"/>
                      <a:pt x="217" y="309"/>
                      <a:pt x="215" y="312"/>
                    </a:cubicBezTo>
                    <a:close/>
                    <a:moveTo>
                      <a:pt x="244" y="295"/>
                    </a:moveTo>
                    <a:cubicBezTo>
                      <a:pt x="237" y="295"/>
                      <a:pt x="218" y="294"/>
                      <a:pt x="214" y="286"/>
                    </a:cubicBezTo>
                    <a:cubicBezTo>
                      <a:pt x="213" y="284"/>
                      <a:pt x="212" y="285"/>
                      <a:pt x="212" y="286"/>
                    </a:cubicBezTo>
                    <a:cubicBezTo>
                      <a:pt x="212" y="291"/>
                      <a:pt x="216" y="294"/>
                      <a:pt x="220" y="296"/>
                    </a:cubicBezTo>
                    <a:cubicBezTo>
                      <a:pt x="217" y="297"/>
                      <a:pt x="215" y="299"/>
                      <a:pt x="213" y="300"/>
                    </a:cubicBezTo>
                    <a:cubicBezTo>
                      <a:pt x="212" y="297"/>
                      <a:pt x="212" y="294"/>
                      <a:pt x="213" y="291"/>
                    </a:cubicBezTo>
                    <a:cubicBezTo>
                      <a:pt x="213" y="287"/>
                      <a:pt x="207" y="287"/>
                      <a:pt x="207" y="291"/>
                    </a:cubicBezTo>
                    <a:cubicBezTo>
                      <a:pt x="204" y="308"/>
                      <a:pt x="210" y="325"/>
                      <a:pt x="221" y="338"/>
                    </a:cubicBezTo>
                    <a:cubicBezTo>
                      <a:pt x="190" y="333"/>
                      <a:pt x="167" y="313"/>
                      <a:pt x="161" y="281"/>
                    </a:cubicBezTo>
                    <a:cubicBezTo>
                      <a:pt x="160" y="280"/>
                      <a:pt x="159" y="280"/>
                      <a:pt x="158" y="280"/>
                    </a:cubicBezTo>
                    <a:cubicBezTo>
                      <a:pt x="157" y="280"/>
                      <a:pt x="155" y="280"/>
                      <a:pt x="155" y="281"/>
                    </a:cubicBezTo>
                    <a:cubicBezTo>
                      <a:pt x="145" y="297"/>
                      <a:pt x="128" y="309"/>
                      <a:pt x="108" y="308"/>
                    </a:cubicBezTo>
                    <a:cubicBezTo>
                      <a:pt x="85" y="306"/>
                      <a:pt x="69" y="285"/>
                      <a:pt x="69" y="263"/>
                    </a:cubicBezTo>
                    <a:cubicBezTo>
                      <a:pt x="69" y="261"/>
                      <a:pt x="67" y="260"/>
                      <a:pt x="65" y="261"/>
                    </a:cubicBezTo>
                    <a:cubicBezTo>
                      <a:pt x="44" y="275"/>
                      <a:pt x="18" y="251"/>
                      <a:pt x="13" y="231"/>
                    </a:cubicBezTo>
                    <a:cubicBezTo>
                      <a:pt x="7" y="208"/>
                      <a:pt x="21" y="186"/>
                      <a:pt x="43" y="178"/>
                    </a:cubicBezTo>
                    <a:cubicBezTo>
                      <a:pt x="45" y="178"/>
                      <a:pt x="45" y="176"/>
                      <a:pt x="44" y="175"/>
                    </a:cubicBezTo>
                    <a:cubicBezTo>
                      <a:pt x="6" y="129"/>
                      <a:pt x="61" y="32"/>
                      <a:pt x="118" y="76"/>
                    </a:cubicBezTo>
                    <a:cubicBezTo>
                      <a:pt x="119" y="77"/>
                      <a:pt x="122" y="77"/>
                      <a:pt x="122" y="75"/>
                    </a:cubicBezTo>
                    <a:cubicBezTo>
                      <a:pt x="129" y="31"/>
                      <a:pt x="171" y="6"/>
                      <a:pt x="214" y="15"/>
                    </a:cubicBezTo>
                    <a:cubicBezTo>
                      <a:pt x="253" y="23"/>
                      <a:pt x="274" y="62"/>
                      <a:pt x="262" y="100"/>
                    </a:cubicBezTo>
                    <a:cubicBezTo>
                      <a:pt x="261" y="100"/>
                      <a:pt x="262" y="101"/>
                      <a:pt x="262" y="102"/>
                    </a:cubicBezTo>
                    <a:cubicBezTo>
                      <a:pt x="261" y="105"/>
                      <a:pt x="264" y="108"/>
                      <a:pt x="267" y="106"/>
                    </a:cubicBezTo>
                    <a:cubicBezTo>
                      <a:pt x="285" y="96"/>
                      <a:pt x="305" y="95"/>
                      <a:pt x="325" y="98"/>
                    </a:cubicBezTo>
                    <a:cubicBezTo>
                      <a:pt x="350" y="100"/>
                      <a:pt x="368" y="115"/>
                      <a:pt x="372" y="141"/>
                    </a:cubicBezTo>
                    <a:cubicBezTo>
                      <a:pt x="377" y="182"/>
                      <a:pt x="344" y="236"/>
                      <a:pt x="298" y="231"/>
                    </a:cubicBezTo>
                    <a:cubicBezTo>
                      <a:pt x="296" y="230"/>
                      <a:pt x="294" y="234"/>
                      <a:pt x="295" y="236"/>
                    </a:cubicBezTo>
                    <a:cubicBezTo>
                      <a:pt x="309" y="257"/>
                      <a:pt x="290" y="280"/>
                      <a:pt x="270" y="289"/>
                    </a:cubicBezTo>
                    <a:cubicBezTo>
                      <a:pt x="262" y="293"/>
                      <a:pt x="253" y="295"/>
                      <a:pt x="244" y="295"/>
                    </a:cubicBezTo>
                    <a:close/>
                    <a:moveTo>
                      <a:pt x="267" y="297"/>
                    </a:moveTo>
                    <a:cubicBezTo>
                      <a:pt x="270" y="296"/>
                      <a:pt x="273" y="295"/>
                      <a:pt x="275" y="294"/>
                    </a:cubicBezTo>
                    <a:cubicBezTo>
                      <a:pt x="280" y="292"/>
                      <a:pt x="284" y="289"/>
                      <a:pt x="288" y="286"/>
                    </a:cubicBezTo>
                    <a:cubicBezTo>
                      <a:pt x="290" y="287"/>
                      <a:pt x="292" y="289"/>
                      <a:pt x="294" y="290"/>
                    </a:cubicBezTo>
                    <a:cubicBezTo>
                      <a:pt x="286" y="294"/>
                      <a:pt x="277" y="296"/>
                      <a:pt x="267" y="297"/>
                    </a:cubicBezTo>
                    <a:close/>
                    <a:moveTo>
                      <a:pt x="297" y="289"/>
                    </a:moveTo>
                    <a:cubicBezTo>
                      <a:pt x="294" y="287"/>
                      <a:pt x="292" y="286"/>
                      <a:pt x="290" y="285"/>
                    </a:cubicBezTo>
                    <a:cubicBezTo>
                      <a:pt x="292" y="282"/>
                      <a:pt x="294" y="280"/>
                      <a:pt x="296" y="278"/>
                    </a:cubicBezTo>
                    <a:cubicBezTo>
                      <a:pt x="300" y="280"/>
                      <a:pt x="303" y="281"/>
                      <a:pt x="306" y="282"/>
                    </a:cubicBezTo>
                    <a:cubicBezTo>
                      <a:pt x="303" y="285"/>
                      <a:pt x="300" y="287"/>
                      <a:pt x="297" y="289"/>
                    </a:cubicBezTo>
                    <a:close/>
                    <a:moveTo>
                      <a:pt x="308" y="281"/>
                    </a:moveTo>
                    <a:cubicBezTo>
                      <a:pt x="305" y="279"/>
                      <a:pt x="301" y="278"/>
                      <a:pt x="297" y="276"/>
                    </a:cubicBezTo>
                    <a:cubicBezTo>
                      <a:pt x="300" y="273"/>
                      <a:pt x="303" y="269"/>
                      <a:pt x="304" y="265"/>
                    </a:cubicBezTo>
                    <a:cubicBezTo>
                      <a:pt x="308" y="267"/>
                      <a:pt x="312" y="270"/>
                      <a:pt x="316" y="272"/>
                    </a:cubicBezTo>
                    <a:cubicBezTo>
                      <a:pt x="314" y="275"/>
                      <a:pt x="311" y="278"/>
                      <a:pt x="308" y="281"/>
                    </a:cubicBezTo>
                    <a:close/>
                    <a:moveTo>
                      <a:pt x="317" y="270"/>
                    </a:moveTo>
                    <a:cubicBezTo>
                      <a:pt x="313" y="268"/>
                      <a:pt x="309" y="265"/>
                      <a:pt x="305" y="263"/>
                    </a:cubicBezTo>
                    <a:cubicBezTo>
                      <a:pt x="307" y="256"/>
                      <a:pt x="308" y="249"/>
                      <a:pt x="305" y="241"/>
                    </a:cubicBezTo>
                    <a:cubicBezTo>
                      <a:pt x="311" y="246"/>
                      <a:pt x="317" y="250"/>
                      <a:pt x="323" y="253"/>
                    </a:cubicBezTo>
                    <a:cubicBezTo>
                      <a:pt x="322" y="260"/>
                      <a:pt x="320" y="266"/>
                      <a:pt x="317" y="270"/>
                    </a:cubicBezTo>
                    <a:close/>
                    <a:moveTo>
                      <a:pt x="327" y="248"/>
                    </a:moveTo>
                    <a:cubicBezTo>
                      <a:pt x="327" y="248"/>
                      <a:pt x="327" y="248"/>
                      <a:pt x="327" y="248"/>
                    </a:cubicBezTo>
                    <a:cubicBezTo>
                      <a:pt x="326" y="246"/>
                      <a:pt x="324" y="246"/>
                      <a:pt x="324" y="248"/>
                    </a:cubicBezTo>
                    <a:cubicBezTo>
                      <a:pt x="324" y="249"/>
                      <a:pt x="323" y="250"/>
                      <a:pt x="323" y="251"/>
                    </a:cubicBezTo>
                    <a:cubicBezTo>
                      <a:pt x="317" y="247"/>
                      <a:pt x="311" y="243"/>
                      <a:pt x="304" y="238"/>
                    </a:cubicBezTo>
                    <a:cubicBezTo>
                      <a:pt x="304" y="238"/>
                      <a:pt x="304" y="238"/>
                      <a:pt x="304" y="238"/>
                    </a:cubicBezTo>
                    <a:cubicBezTo>
                      <a:pt x="310" y="238"/>
                      <a:pt x="316" y="238"/>
                      <a:pt x="321" y="236"/>
                    </a:cubicBezTo>
                    <a:cubicBezTo>
                      <a:pt x="326" y="239"/>
                      <a:pt x="331" y="243"/>
                      <a:pt x="336" y="246"/>
                    </a:cubicBezTo>
                    <a:cubicBezTo>
                      <a:pt x="333" y="246"/>
                      <a:pt x="330" y="247"/>
                      <a:pt x="327" y="248"/>
                    </a:cubicBezTo>
                    <a:close/>
                    <a:moveTo>
                      <a:pt x="338" y="245"/>
                    </a:moveTo>
                    <a:cubicBezTo>
                      <a:pt x="333" y="242"/>
                      <a:pt x="328" y="239"/>
                      <a:pt x="323" y="235"/>
                    </a:cubicBezTo>
                    <a:cubicBezTo>
                      <a:pt x="329" y="233"/>
                      <a:pt x="335" y="230"/>
                      <a:pt x="341" y="226"/>
                    </a:cubicBezTo>
                    <a:cubicBezTo>
                      <a:pt x="346" y="230"/>
                      <a:pt x="352" y="233"/>
                      <a:pt x="357" y="236"/>
                    </a:cubicBezTo>
                    <a:cubicBezTo>
                      <a:pt x="352" y="240"/>
                      <a:pt x="345" y="243"/>
                      <a:pt x="338" y="245"/>
                    </a:cubicBezTo>
                    <a:close/>
                    <a:moveTo>
                      <a:pt x="359" y="234"/>
                    </a:moveTo>
                    <a:cubicBezTo>
                      <a:pt x="353" y="232"/>
                      <a:pt x="348" y="229"/>
                      <a:pt x="342" y="225"/>
                    </a:cubicBezTo>
                    <a:cubicBezTo>
                      <a:pt x="346" y="223"/>
                      <a:pt x="349" y="220"/>
                      <a:pt x="352" y="217"/>
                    </a:cubicBezTo>
                    <a:cubicBezTo>
                      <a:pt x="357" y="221"/>
                      <a:pt x="362" y="224"/>
                      <a:pt x="368" y="227"/>
                    </a:cubicBezTo>
                    <a:cubicBezTo>
                      <a:pt x="368" y="227"/>
                      <a:pt x="368" y="227"/>
                      <a:pt x="368" y="227"/>
                    </a:cubicBezTo>
                    <a:cubicBezTo>
                      <a:pt x="365" y="230"/>
                      <a:pt x="362" y="232"/>
                      <a:pt x="359" y="234"/>
                    </a:cubicBezTo>
                    <a:close/>
                    <a:moveTo>
                      <a:pt x="369" y="226"/>
                    </a:moveTo>
                    <a:cubicBezTo>
                      <a:pt x="369" y="226"/>
                      <a:pt x="369" y="225"/>
                      <a:pt x="369" y="225"/>
                    </a:cubicBezTo>
                    <a:cubicBezTo>
                      <a:pt x="364" y="222"/>
                      <a:pt x="359" y="219"/>
                      <a:pt x="354" y="215"/>
                    </a:cubicBezTo>
                    <a:cubicBezTo>
                      <a:pt x="357" y="212"/>
                      <a:pt x="360" y="208"/>
                      <a:pt x="363" y="204"/>
                    </a:cubicBezTo>
                    <a:cubicBezTo>
                      <a:pt x="368" y="207"/>
                      <a:pt x="374" y="211"/>
                      <a:pt x="379" y="214"/>
                    </a:cubicBezTo>
                    <a:cubicBezTo>
                      <a:pt x="376" y="218"/>
                      <a:pt x="373" y="222"/>
                      <a:pt x="369" y="226"/>
                    </a:cubicBezTo>
                    <a:close/>
                    <a:moveTo>
                      <a:pt x="380" y="213"/>
                    </a:moveTo>
                    <a:cubicBezTo>
                      <a:pt x="375" y="209"/>
                      <a:pt x="369" y="206"/>
                      <a:pt x="364" y="202"/>
                    </a:cubicBezTo>
                    <a:cubicBezTo>
                      <a:pt x="368" y="196"/>
                      <a:pt x="371" y="190"/>
                      <a:pt x="373" y="183"/>
                    </a:cubicBezTo>
                    <a:cubicBezTo>
                      <a:pt x="378" y="187"/>
                      <a:pt x="384" y="191"/>
                      <a:pt x="390" y="194"/>
                    </a:cubicBezTo>
                    <a:cubicBezTo>
                      <a:pt x="387" y="200"/>
                      <a:pt x="384" y="207"/>
                      <a:pt x="380" y="213"/>
                    </a:cubicBezTo>
                    <a:close/>
                    <a:moveTo>
                      <a:pt x="390" y="192"/>
                    </a:moveTo>
                    <a:cubicBezTo>
                      <a:pt x="385" y="189"/>
                      <a:pt x="379" y="185"/>
                      <a:pt x="374" y="181"/>
                    </a:cubicBezTo>
                    <a:cubicBezTo>
                      <a:pt x="376" y="177"/>
                      <a:pt x="377" y="172"/>
                      <a:pt x="378" y="167"/>
                    </a:cubicBezTo>
                    <a:cubicBezTo>
                      <a:pt x="383" y="171"/>
                      <a:pt x="388" y="175"/>
                      <a:pt x="394" y="179"/>
                    </a:cubicBezTo>
                    <a:cubicBezTo>
                      <a:pt x="393" y="183"/>
                      <a:pt x="392" y="188"/>
                      <a:pt x="390" y="192"/>
                    </a:cubicBezTo>
                    <a:close/>
                    <a:moveTo>
                      <a:pt x="395" y="170"/>
                    </a:moveTo>
                    <a:cubicBezTo>
                      <a:pt x="394" y="172"/>
                      <a:pt x="394" y="174"/>
                      <a:pt x="394" y="176"/>
                    </a:cubicBezTo>
                    <a:cubicBezTo>
                      <a:pt x="389" y="173"/>
                      <a:pt x="383" y="169"/>
                      <a:pt x="378" y="165"/>
                    </a:cubicBezTo>
                    <a:cubicBezTo>
                      <a:pt x="379" y="159"/>
                      <a:pt x="380" y="154"/>
                      <a:pt x="380" y="148"/>
                    </a:cubicBezTo>
                    <a:cubicBezTo>
                      <a:pt x="384" y="151"/>
                      <a:pt x="389" y="154"/>
                      <a:pt x="394" y="157"/>
                    </a:cubicBezTo>
                    <a:cubicBezTo>
                      <a:pt x="395" y="161"/>
                      <a:pt x="395" y="166"/>
                      <a:pt x="395" y="17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73"/>
              <p:cNvSpPr/>
              <p:nvPr/>
            </p:nvSpPr>
            <p:spPr bwMode="auto">
              <a:xfrm>
                <a:off x="3704639" y="1169230"/>
                <a:ext cx="73071" cy="150709"/>
              </a:xfrm>
              <a:custGeom>
                <a:avLst/>
                <a:gdLst>
                  <a:gd name="T0" fmla="*/ 24 w 33"/>
                  <a:gd name="T1" fmla="*/ 58 h 73"/>
                  <a:gd name="T2" fmla="*/ 23 w 33"/>
                  <a:gd name="T3" fmla="*/ 37 h 73"/>
                  <a:gd name="T4" fmla="*/ 23 w 33"/>
                  <a:gd name="T5" fmla="*/ 15 h 73"/>
                  <a:gd name="T6" fmla="*/ 28 w 33"/>
                  <a:gd name="T7" fmla="*/ 8 h 73"/>
                  <a:gd name="T8" fmla="*/ 21 w 33"/>
                  <a:gd name="T9" fmla="*/ 1 h 73"/>
                  <a:gd name="T10" fmla="*/ 6 w 33"/>
                  <a:gd name="T11" fmla="*/ 1 h 73"/>
                  <a:gd name="T12" fmla="*/ 5 w 33"/>
                  <a:gd name="T13" fmla="*/ 13 h 73"/>
                  <a:gd name="T14" fmla="*/ 10 w 33"/>
                  <a:gd name="T15" fmla="*/ 14 h 73"/>
                  <a:gd name="T16" fmla="*/ 11 w 33"/>
                  <a:gd name="T17" fmla="*/ 59 h 73"/>
                  <a:gd name="T18" fmla="*/ 9 w 33"/>
                  <a:gd name="T19" fmla="*/ 59 h 73"/>
                  <a:gd name="T20" fmla="*/ 8 w 33"/>
                  <a:gd name="T21" fmla="*/ 70 h 73"/>
                  <a:gd name="T22" fmla="*/ 24 w 33"/>
                  <a:gd name="T23" fmla="*/ 72 h 73"/>
                  <a:gd name="T24" fmla="*/ 24 w 33"/>
                  <a:gd name="T25"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73">
                    <a:moveTo>
                      <a:pt x="24" y="58"/>
                    </a:moveTo>
                    <a:cubicBezTo>
                      <a:pt x="24" y="52"/>
                      <a:pt x="23" y="44"/>
                      <a:pt x="23" y="37"/>
                    </a:cubicBezTo>
                    <a:cubicBezTo>
                      <a:pt x="23" y="30"/>
                      <a:pt x="23" y="22"/>
                      <a:pt x="23" y="15"/>
                    </a:cubicBezTo>
                    <a:cubicBezTo>
                      <a:pt x="26" y="14"/>
                      <a:pt x="28" y="11"/>
                      <a:pt x="28" y="8"/>
                    </a:cubicBezTo>
                    <a:cubicBezTo>
                      <a:pt x="28" y="4"/>
                      <a:pt x="25" y="2"/>
                      <a:pt x="21" y="1"/>
                    </a:cubicBezTo>
                    <a:cubicBezTo>
                      <a:pt x="17" y="1"/>
                      <a:pt x="11" y="0"/>
                      <a:pt x="6" y="1"/>
                    </a:cubicBezTo>
                    <a:cubicBezTo>
                      <a:pt x="2" y="3"/>
                      <a:pt x="0" y="10"/>
                      <a:pt x="5" y="13"/>
                    </a:cubicBezTo>
                    <a:cubicBezTo>
                      <a:pt x="6" y="13"/>
                      <a:pt x="8" y="14"/>
                      <a:pt x="10" y="14"/>
                    </a:cubicBezTo>
                    <a:cubicBezTo>
                      <a:pt x="10" y="28"/>
                      <a:pt x="7" y="45"/>
                      <a:pt x="11" y="59"/>
                    </a:cubicBezTo>
                    <a:cubicBezTo>
                      <a:pt x="10" y="59"/>
                      <a:pt x="10" y="59"/>
                      <a:pt x="9" y="59"/>
                    </a:cubicBezTo>
                    <a:cubicBezTo>
                      <a:pt x="4" y="61"/>
                      <a:pt x="3" y="68"/>
                      <a:pt x="8" y="70"/>
                    </a:cubicBezTo>
                    <a:cubicBezTo>
                      <a:pt x="12" y="73"/>
                      <a:pt x="19" y="72"/>
                      <a:pt x="24" y="72"/>
                    </a:cubicBezTo>
                    <a:cubicBezTo>
                      <a:pt x="32" y="72"/>
                      <a:pt x="33" y="58"/>
                      <a:pt x="24" y="5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74"/>
              <p:cNvSpPr>
                <a:spLocks noEditPoints="1"/>
              </p:cNvSpPr>
              <p:nvPr/>
            </p:nvSpPr>
            <p:spPr bwMode="auto">
              <a:xfrm>
                <a:off x="3771621" y="1161619"/>
                <a:ext cx="114173" cy="155276"/>
              </a:xfrm>
              <a:custGeom>
                <a:avLst/>
                <a:gdLst>
                  <a:gd name="T0" fmla="*/ 39 w 51"/>
                  <a:gd name="T1" fmla="*/ 15 h 75"/>
                  <a:gd name="T2" fmla="*/ 5 w 51"/>
                  <a:gd name="T3" fmla="*/ 10 h 75"/>
                  <a:gd name="T4" fmla="*/ 4 w 51"/>
                  <a:gd name="T5" fmla="*/ 34 h 75"/>
                  <a:gd name="T6" fmla="*/ 7 w 51"/>
                  <a:gd name="T7" fmla="*/ 68 h 75"/>
                  <a:gd name="T8" fmla="*/ 16 w 51"/>
                  <a:gd name="T9" fmla="*/ 72 h 75"/>
                  <a:gd name="T10" fmla="*/ 31 w 51"/>
                  <a:gd name="T11" fmla="*/ 73 h 75"/>
                  <a:gd name="T12" fmla="*/ 45 w 51"/>
                  <a:gd name="T13" fmla="*/ 59 h 75"/>
                  <a:gd name="T14" fmla="*/ 39 w 51"/>
                  <a:gd name="T15" fmla="*/ 15 h 75"/>
                  <a:gd name="T16" fmla="*/ 32 w 51"/>
                  <a:gd name="T17" fmla="*/ 55 h 75"/>
                  <a:gd name="T18" fmla="*/ 20 w 51"/>
                  <a:gd name="T19" fmla="*/ 60 h 75"/>
                  <a:gd name="T20" fmla="*/ 20 w 51"/>
                  <a:gd name="T21" fmla="*/ 60 h 75"/>
                  <a:gd name="T22" fmla="*/ 18 w 51"/>
                  <a:gd name="T23" fmla="*/ 36 h 75"/>
                  <a:gd name="T24" fmla="*/ 17 w 51"/>
                  <a:gd name="T25" fmla="*/ 21 h 75"/>
                  <a:gd name="T26" fmla="*/ 17 w 51"/>
                  <a:gd name="T27" fmla="*/ 20 h 75"/>
                  <a:gd name="T28" fmla="*/ 21 w 51"/>
                  <a:gd name="T29" fmla="*/ 20 h 75"/>
                  <a:gd name="T30" fmla="*/ 35 w 51"/>
                  <a:gd name="T31" fmla="*/ 41 h 75"/>
                  <a:gd name="T32" fmla="*/ 32 w 51"/>
                  <a:gd name="T33"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75">
                    <a:moveTo>
                      <a:pt x="39" y="15"/>
                    </a:moveTo>
                    <a:cubicBezTo>
                      <a:pt x="32" y="9"/>
                      <a:pt x="12" y="0"/>
                      <a:pt x="5" y="10"/>
                    </a:cubicBezTo>
                    <a:cubicBezTo>
                      <a:pt x="0" y="15"/>
                      <a:pt x="4" y="27"/>
                      <a:pt x="4" y="34"/>
                    </a:cubicBezTo>
                    <a:cubicBezTo>
                      <a:pt x="5" y="45"/>
                      <a:pt x="5" y="57"/>
                      <a:pt x="7" y="68"/>
                    </a:cubicBezTo>
                    <a:cubicBezTo>
                      <a:pt x="8" y="72"/>
                      <a:pt x="12" y="73"/>
                      <a:pt x="16" y="72"/>
                    </a:cubicBezTo>
                    <a:cubicBezTo>
                      <a:pt x="19" y="75"/>
                      <a:pt x="26" y="74"/>
                      <a:pt x="31" y="73"/>
                    </a:cubicBezTo>
                    <a:cubicBezTo>
                      <a:pt x="38" y="71"/>
                      <a:pt x="42" y="66"/>
                      <a:pt x="45" y="59"/>
                    </a:cubicBezTo>
                    <a:cubicBezTo>
                      <a:pt x="51" y="45"/>
                      <a:pt x="51" y="26"/>
                      <a:pt x="39" y="15"/>
                    </a:cubicBezTo>
                    <a:close/>
                    <a:moveTo>
                      <a:pt x="32" y="55"/>
                    </a:moveTo>
                    <a:cubicBezTo>
                      <a:pt x="29" y="60"/>
                      <a:pt x="25" y="60"/>
                      <a:pt x="20" y="60"/>
                    </a:cubicBezTo>
                    <a:cubicBezTo>
                      <a:pt x="20" y="60"/>
                      <a:pt x="20" y="60"/>
                      <a:pt x="20" y="60"/>
                    </a:cubicBezTo>
                    <a:cubicBezTo>
                      <a:pt x="19" y="52"/>
                      <a:pt x="19" y="44"/>
                      <a:pt x="18" y="36"/>
                    </a:cubicBezTo>
                    <a:cubicBezTo>
                      <a:pt x="18" y="33"/>
                      <a:pt x="19" y="24"/>
                      <a:pt x="17" y="21"/>
                    </a:cubicBezTo>
                    <a:cubicBezTo>
                      <a:pt x="17" y="20"/>
                      <a:pt x="17" y="20"/>
                      <a:pt x="17" y="20"/>
                    </a:cubicBezTo>
                    <a:cubicBezTo>
                      <a:pt x="18" y="20"/>
                      <a:pt x="20" y="20"/>
                      <a:pt x="21" y="20"/>
                    </a:cubicBezTo>
                    <a:cubicBezTo>
                      <a:pt x="30" y="23"/>
                      <a:pt x="36" y="32"/>
                      <a:pt x="35" y="41"/>
                    </a:cubicBezTo>
                    <a:cubicBezTo>
                      <a:pt x="35" y="46"/>
                      <a:pt x="34" y="52"/>
                      <a:pt x="32" y="5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75"/>
              <p:cNvSpPr/>
              <p:nvPr/>
            </p:nvSpPr>
            <p:spPr bwMode="auto">
              <a:xfrm>
                <a:off x="3890361" y="1163140"/>
                <a:ext cx="71548" cy="141575"/>
              </a:xfrm>
              <a:custGeom>
                <a:avLst/>
                <a:gdLst>
                  <a:gd name="T0" fmla="*/ 27 w 32"/>
                  <a:gd name="T1" fmla="*/ 51 h 68"/>
                  <a:gd name="T2" fmla="*/ 28 w 32"/>
                  <a:gd name="T3" fmla="*/ 51 h 68"/>
                  <a:gd name="T4" fmla="*/ 25 w 32"/>
                  <a:gd name="T5" fmla="*/ 50 h 68"/>
                  <a:gd name="T6" fmla="*/ 16 w 32"/>
                  <a:gd name="T7" fmla="*/ 51 h 68"/>
                  <a:gd name="T8" fmla="*/ 16 w 32"/>
                  <a:gd name="T9" fmla="*/ 43 h 68"/>
                  <a:gd name="T10" fmla="*/ 21 w 32"/>
                  <a:gd name="T11" fmla="*/ 44 h 68"/>
                  <a:gd name="T12" fmla="*/ 27 w 32"/>
                  <a:gd name="T13" fmla="*/ 37 h 68"/>
                  <a:gd name="T14" fmla="*/ 21 w 32"/>
                  <a:gd name="T15" fmla="*/ 30 h 68"/>
                  <a:gd name="T16" fmla="*/ 17 w 32"/>
                  <a:gd name="T17" fmla="*/ 30 h 68"/>
                  <a:gd name="T18" fmla="*/ 17 w 32"/>
                  <a:gd name="T19" fmla="*/ 22 h 68"/>
                  <a:gd name="T20" fmla="*/ 17 w 32"/>
                  <a:gd name="T21" fmla="*/ 15 h 68"/>
                  <a:gd name="T22" fmla="*/ 19 w 32"/>
                  <a:gd name="T23" fmla="*/ 14 h 68"/>
                  <a:gd name="T24" fmla="*/ 27 w 32"/>
                  <a:gd name="T25" fmla="*/ 9 h 68"/>
                  <a:gd name="T26" fmla="*/ 26 w 32"/>
                  <a:gd name="T27" fmla="*/ 3 h 68"/>
                  <a:gd name="T28" fmla="*/ 6 w 32"/>
                  <a:gd name="T29" fmla="*/ 4 h 68"/>
                  <a:gd name="T30" fmla="*/ 3 w 32"/>
                  <a:gd name="T31" fmla="*/ 30 h 68"/>
                  <a:gd name="T32" fmla="*/ 5 w 32"/>
                  <a:gd name="T33" fmla="*/ 61 h 68"/>
                  <a:gd name="T34" fmla="*/ 27 w 32"/>
                  <a:gd name="T35" fmla="*/ 63 h 68"/>
                  <a:gd name="T36" fmla="*/ 32 w 32"/>
                  <a:gd name="T37" fmla="*/ 56 h 68"/>
                  <a:gd name="T38" fmla="*/ 27 w 32"/>
                  <a:gd name="T39"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68">
                    <a:moveTo>
                      <a:pt x="27" y="51"/>
                    </a:moveTo>
                    <a:cubicBezTo>
                      <a:pt x="27" y="51"/>
                      <a:pt x="28" y="51"/>
                      <a:pt x="28" y="51"/>
                    </a:cubicBezTo>
                    <a:cubicBezTo>
                      <a:pt x="27" y="50"/>
                      <a:pt x="26" y="50"/>
                      <a:pt x="25" y="50"/>
                    </a:cubicBezTo>
                    <a:cubicBezTo>
                      <a:pt x="23" y="50"/>
                      <a:pt x="17" y="51"/>
                      <a:pt x="16" y="51"/>
                    </a:cubicBezTo>
                    <a:cubicBezTo>
                      <a:pt x="16" y="50"/>
                      <a:pt x="16" y="47"/>
                      <a:pt x="16" y="43"/>
                    </a:cubicBezTo>
                    <a:cubicBezTo>
                      <a:pt x="18" y="43"/>
                      <a:pt x="19" y="44"/>
                      <a:pt x="21" y="44"/>
                    </a:cubicBezTo>
                    <a:cubicBezTo>
                      <a:pt x="24" y="44"/>
                      <a:pt x="27" y="40"/>
                      <a:pt x="27" y="37"/>
                    </a:cubicBezTo>
                    <a:cubicBezTo>
                      <a:pt x="27" y="33"/>
                      <a:pt x="24" y="30"/>
                      <a:pt x="21" y="30"/>
                    </a:cubicBezTo>
                    <a:cubicBezTo>
                      <a:pt x="19" y="30"/>
                      <a:pt x="18" y="30"/>
                      <a:pt x="17" y="30"/>
                    </a:cubicBezTo>
                    <a:cubicBezTo>
                      <a:pt x="17" y="28"/>
                      <a:pt x="17" y="25"/>
                      <a:pt x="17" y="22"/>
                    </a:cubicBezTo>
                    <a:cubicBezTo>
                      <a:pt x="17" y="20"/>
                      <a:pt x="17" y="17"/>
                      <a:pt x="17" y="15"/>
                    </a:cubicBezTo>
                    <a:cubicBezTo>
                      <a:pt x="17" y="15"/>
                      <a:pt x="18" y="15"/>
                      <a:pt x="19" y="14"/>
                    </a:cubicBezTo>
                    <a:cubicBezTo>
                      <a:pt x="23" y="13"/>
                      <a:pt x="25" y="11"/>
                      <a:pt x="27" y="9"/>
                    </a:cubicBezTo>
                    <a:cubicBezTo>
                      <a:pt x="28" y="7"/>
                      <a:pt x="28" y="5"/>
                      <a:pt x="26" y="3"/>
                    </a:cubicBezTo>
                    <a:cubicBezTo>
                      <a:pt x="21" y="0"/>
                      <a:pt x="11" y="0"/>
                      <a:pt x="6" y="4"/>
                    </a:cubicBezTo>
                    <a:cubicBezTo>
                      <a:pt x="0" y="9"/>
                      <a:pt x="3" y="23"/>
                      <a:pt x="3" y="30"/>
                    </a:cubicBezTo>
                    <a:cubicBezTo>
                      <a:pt x="3" y="38"/>
                      <a:pt x="0" y="54"/>
                      <a:pt x="5" y="61"/>
                    </a:cubicBezTo>
                    <a:cubicBezTo>
                      <a:pt x="9" y="68"/>
                      <a:pt x="20" y="64"/>
                      <a:pt x="27" y="63"/>
                    </a:cubicBezTo>
                    <a:cubicBezTo>
                      <a:pt x="29" y="63"/>
                      <a:pt x="32" y="59"/>
                      <a:pt x="32" y="56"/>
                    </a:cubicBezTo>
                    <a:cubicBezTo>
                      <a:pt x="31" y="52"/>
                      <a:pt x="29" y="52"/>
                      <a:pt x="27"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76"/>
              <p:cNvSpPr>
                <a:spLocks noEditPoints="1"/>
              </p:cNvSpPr>
              <p:nvPr/>
            </p:nvSpPr>
            <p:spPr bwMode="auto">
              <a:xfrm>
                <a:off x="3967999" y="1163140"/>
                <a:ext cx="103517" cy="137008"/>
              </a:xfrm>
              <a:custGeom>
                <a:avLst/>
                <a:gdLst>
                  <a:gd name="T0" fmla="*/ 41 w 46"/>
                  <a:gd name="T1" fmla="*/ 55 h 66"/>
                  <a:gd name="T2" fmla="*/ 20 w 46"/>
                  <a:gd name="T3" fmla="*/ 1 h 66"/>
                  <a:gd name="T4" fmla="*/ 3 w 46"/>
                  <a:gd name="T5" fmla="*/ 19 h 66"/>
                  <a:gd name="T6" fmla="*/ 4 w 46"/>
                  <a:gd name="T7" fmla="*/ 60 h 66"/>
                  <a:gd name="T8" fmla="*/ 15 w 46"/>
                  <a:gd name="T9" fmla="*/ 60 h 66"/>
                  <a:gd name="T10" fmla="*/ 15 w 46"/>
                  <a:gd name="T11" fmla="*/ 43 h 66"/>
                  <a:gd name="T12" fmla="*/ 26 w 46"/>
                  <a:gd name="T13" fmla="*/ 43 h 66"/>
                  <a:gd name="T14" fmla="*/ 27 w 46"/>
                  <a:gd name="T15" fmla="*/ 43 h 66"/>
                  <a:gd name="T16" fmla="*/ 28 w 46"/>
                  <a:gd name="T17" fmla="*/ 55 h 66"/>
                  <a:gd name="T18" fmla="*/ 41 w 46"/>
                  <a:gd name="T19" fmla="*/ 55 h 66"/>
                  <a:gd name="T20" fmla="*/ 23 w 46"/>
                  <a:gd name="T21" fmla="*/ 31 h 66"/>
                  <a:gd name="T22" fmla="*/ 17 w 46"/>
                  <a:gd name="T23" fmla="*/ 32 h 66"/>
                  <a:gd name="T24" fmla="*/ 15 w 46"/>
                  <a:gd name="T25" fmla="*/ 33 h 66"/>
                  <a:gd name="T26" fmla="*/ 16 w 46"/>
                  <a:gd name="T27" fmla="*/ 19 h 66"/>
                  <a:gd name="T28" fmla="*/ 24 w 46"/>
                  <a:gd name="T29" fmla="*/ 18 h 66"/>
                  <a:gd name="T30" fmla="*/ 26 w 46"/>
                  <a:gd name="T31" fmla="*/ 24 h 66"/>
                  <a:gd name="T32" fmla="*/ 27 w 46"/>
                  <a:gd name="T33" fmla="*/ 30 h 66"/>
                  <a:gd name="T34" fmla="*/ 23 w 46"/>
                  <a:gd name="T35"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66">
                    <a:moveTo>
                      <a:pt x="41" y="55"/>
                    </a:moveTo>
                    <a:cubicBezTo>
                      <a:pt x="39" y="40"/>
                      <a:pt x="46" y="0"/>
                      <a:pt x="20" y="1"/>
                    </a:cubicBezTo>
                    <a:cubicBezTo>
                      <a:pt x="10" y="1"/>
                      <a:pt x="4" y="10"/>
                      <a:pt x="3" y="19"/>
                    </a:cubicBezTo>
                    <a:cubicBezTo>
                      <a:pt x="0" y="31"/>
                      <a:pt x="0" y="48"/>
                      <a:pt x="4" y="60"/>
                    </a:cubicBezTo>
                    <a:cubicBezTo>
                      <a:pt x="6" y="65"/>
                      <a:pt x="14" y="66"/>
                      <a:pt x="15" y="60"/>
                    </a:cubicBezTo>
                    <a:cubicBezTo>
                      <a:pt x="16" y="55"/>
                      <a:pt x="16" y="49"/>
                      <a:pt x="15" y="43"/>
                    </a:cubicBezTo>
                    <a:cubicBezTo>
                      <a:pt x="19" y="43"/>
                      <a:pt x="23" y="43"/>
                      <a:pt x="26" y="43"/>
                    </a:cubicBezTo>
                    <a:cubicBezTo>
                      <a:pt x="27" y="43"/>
                      <a:pt x="27" y="43"/>
                      <a:pt x="27" y="43"/>
                    </a:cubicBezTo>
                    <a:cubicBezTo>
                      <a:pt x="27" y="47"/>
                      <a:pt x="27" y="51"/>
                      <a:pt x="28" y="55"/>
                    </a:cubicBezTo>
                    <a:cubicBezTo>
                      <a:pt x="27" y="64"/>
                      <a:pt x="42" y="64"/>
                      <a:pt x="41" y="55"/>
                    </a:cubicBezTo>
                    <a:close/>
                    <a:moveTo>
                      <a:pt x="23" y="31"/>
                    </a:moveTo>
                    <a:cubicBezTo>
                      <a:pt x="21" y="32"/>
                      <a:pt x="19" y="32"/>
                      <a:pt x="17" y="32"/>
                    </a:cubicBezTo>
                    <a:cubicBezTo>
                      <a:pt x="16" y="33"/>
                      <a:pt x="15" y="33"/>
                      <a:pt x="15" y="33"/>
                    </a:cubicBezTo>
                    <a:cubicBezTo>
                      <a:pt x="15" y="28"/>
                      <a:pt x="14" y="22"/>
                      <a:pt x="16" y="19"/>
                    </a:cubicBezTo>
                    <a:cubicBezTo>
                      <a:pt x="19" y="19"/>
                      <a:pt x="22" y="18"/>
                      <a:pt x="24" y="18"/>
                    </a:cubicBezTo>
                    <a:cubicBezTo>
                      <a:pt x="25" y="20"/>
                      <a:pt x="26" y="22"/>
                      <a:pt x="26" y="24"/>
                    </a:cubicBezTo>
                    <a:cubicBezTo>
                      <a:pt x="27" y="26"/>
                      <a:pt x="27" y="28"/>
                      <a:pt x="27" y="30"/>
                    </a:cubicBezTo>
                    <a:cubicBezTo>
                      <a:pt x="26" y="30"/>
                      <a:pt x="24" y="30"/>
                      <a:pt x="23" y="3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2" name="Freeform 77"/>
            <p:cNvSpPr>
              <a:spLocks noEditPoints="1"/>
            </p:cNvSpPr>
            <p:nvPr/>
          </p:nvSpPr>
          <p:spPr bwMode="auto">
            <a:xfrm>
              <a:off x="2567475" y="1438679"/>
              <a:ext cx="391233" cy="1030604"/>
            </a:xfrm>
            <a:custGeom>
              <a:avLst/>
              <a:gdLst>
                <a:gd name="T0" fmla="*/ 36 w 175"/>
                <a:gd name="T1" fmla="*/ 27 h 498"/>
                <a:gd name="T2" fmla="*/ 31 w 175"/>
                <a:gd name="T3" fmla="*/ 2 h 498"/>
                <a:gd name="T4" fmla="*/ 11 w 175"/>
                <a:gd name="T5" fmla="*/ 9 h 498"/>
                <a:gd name="T6" fmla="*/ 18 w 175"/>
                <a:gd name="T7" fmla="*/ 107 h 498"/>
                <a:gd name="T8" fmla="*/ 62 w 175"/>
                <a:gd name="T9" fmla="*/ 234 h 498"/>
                <a:gd name="T10" fmla="*/ 101 w 175"/>
                <a:gd name="T11" fmla="*/ 357 h 498"/>
                <a:gd name="T12" fmla="*/ 152 w 175"/>
                <a:gd name="T13" fmla="*/ 481 h 498"/>
                <a:gd name="T14" fmla="*/ 160 w 175"/>
                <a:gd name="T15" fmla="*/ 485 h 498"/>
                <a:gd name="T16" fmla="*/ 169 w 175"/>
                <a:gd name="T17" fmla="*/ 498 h 498"/>
                <a:gd name="T18" fmla="*/ 174 w 175"/>
                <a:gd name="T19" fmla="*/ 477 h 498"/>
                <a:gd name="T20" fmla="*/ 124 w 175"/>
                <a:gd name="T21" fmla="*/ 282 h 498"/>
                <a:gd name="T22" fmla="*/ 109 w 175"/>
                <a:gd name="T23" fmla="*/ 216 h 498"/>
                <a:gd name="T24" fmla="*/ 116 w 175"/>
                <a:gd name="T25" fmla="*/ 203 h 498"/>
                <a:gd name="T26" fmla="*/ 22 w 175"/>
                <a:gd name="T27" fmla="*/ 8 h 498"/>
                <a:gd name="T28" fmla="*/ 33 w 175"/>
                <a:gd name="T29" fmla="*/ 27 h 498"/>
                <a:gd name="T30" fmla="*/ 15 w 175"/>
                <a:gd name="T31" fmla="*/ 10 h 498"/>
                <a:gd name="T32" fmla="*/ 135 w 175"/>
                <a:gd name="T33" fmla="*/ 348 h 498"/>
                <a:gd name="T34" fmla="*/ 157 w 175"/>
                <a:gd name="T35" fmla="*/ 479 h 498"/>
                <a:gd name="T36" fmla="*/ 163 w 175"/>
                <a:gd name="T37" fmla="*/ 471 h 498"/>
                <a:gd name="T38" fmla="*/ 147 w 175"/>
                <a:gd name="T39" fmla="*/ 455 h 498"/>
                <a:gd name="T40" fmla="*/ 147 w 175"/>
                <a:gd name="T41" fmla="*/ 453 h 498"/>
                <a:gd name="T42" fmla="*/ 154 w 175"/>
                <a:gd name="T43" fmla="*/ 444 h 498"/>
                <a:gd name="T44" fmla="*/ 149 w 175"/>
                <a:gd name="T45" fmla="*/ 427 h 498"/>
                <a:gd name="T46" fmla="*/ 129 w 175"/>
                <a:gd name="T47" fmla="*/ 409 h 498"/>
                <a:gd name="T48" fmla="*/ 129 w 175"/>
                <a:gd name="T49" fmla="*/ 407 h 498"/>
                <a:gd name="T50" fmla="*/ 141 w 175"/>
                <a:gd name="T51" fmla="*/ 398 h 498"/>
                <a:gd name="T52" fmla="*/ 134 w 175"/>
                <a:gd name="T53" fmla="*/ 382 h 498"/>
                <a:gd name="T54" fmla="*/ 111 w 175"/>
                <a:gd name="T55" fmla="*/ 360 h 498"/>
                <a:gd name="T56" fmla="*/ 110 w 175"/>
                <a:gd name="T57" fmla="*/ 358 h 498"/>
                <a:gd name="T58" fmla="*/ 123 w 175"/>
                <a:gd name="T59" fmla="*/ 349 h 498"/>
                <a:gd name="T60" fmla="*/ 96 w 175"/>
                <a:gd name="T61" fmla="*/ 320 h 498"/>
                <a:gd name="T62" fmla="*/ 95 w 175"/>
                <a:gd name="T63" fmla="*/ 318 h 498"/>
                <a:gd name="T64" fmla="*/ 107 w 175"/>
                <a:gd name="T65" fmla="*/ 305 h 498"/>
                <a:gd name="T66" fmla="*/ 82 w 175"/>
                <a:gd name="T67" fmla="*/ 280 h 498"/>
                <a:gd name="T68" fmla="*/ 82 w 175"/>
                <a:gd name="T69" fmla="*/ 278 h 498"/>
                <a:gd name="T70" fmla="*/ 95 w 175"/>
                <a:gd name="T71" fmla="*/ 262 h 498"/>
                <a:gd name="T72" fmla="*/ 86 w 175"/>
                <a:gd name="T73" fmla="*/ 243 h 498"/>
                <a:gd name="T74" fmla="*/ 66 w 175"/>
                <a:gd name="T75" fmla="*/ 235 h 498"/>
                <a:gd name="T76" fmla="*/ 103 w 175"/>
                <a:gd name="T77" fmla="*/ 217 h 498"/>
                <a:gd name="T78" fmla="*/ 56 w 175"/>
                <a:gd name="T79" fmla="*/ 220 h 498"/>
                <a:gd name="T80" fmla="*/ 71 w 175"/>
                <a:gd name="T81" fmla="*/ 216 h 498"/>
                <a:gd name="T82" fmla="*/ 63 w 175"/>
                <a:gd name="T83" fmla="*/ 196 h 498"/>
                <a:gd name="T84" fmla="*/ 41 w 175"/>
                <a:gd name="T85" fmla="*/ 174 h 498"/>
                <a:gd name="T86" fmla="*/ 41 w 175"/>
                <a:gd name="T87" fmla="*/ 174 h 498"/>
                <a:gd name="T88" fmla="*/ 54 w 175"/>
                <a:gd name="T89" fmla="*/ 159 h 498"/>
                <a:gd name="T90" fmla="*/ 30 w 175"/>
                <a:gd name="T91" fmla="*/ 138 h 498"/>
                <a:gd name="T92" fmla="*/ 30 w 175"/>
                <a:gd name="T93" fmla="*/ 136 h 498"/>
                <a:gd name="T94" fmla="*/ 43 w 175"/>
                <a:gd name="T95" fmla="*/ 122 h 498"/>
                <a:gd name="T96" fmla="*/ 42 w 175"/>
                <a:gd name="T97" fmla="*/ 104 h 498"/>
                <a:gd name="T98" fmla="*/ 21 w 175"/>
                <a:gd name="T99" fmla="*/ 91 h 498"/>
                <a:gd name="T100" fmla="*/ 35 w 175"/>
                <a:gd name="T101" fmla="*/ 77 h 498"/>
                <a:gd name="T102" fmla="*/ 17 w 175"/>
                <a:gd name="T103" fmla="*/ 56 h 498"/>
                <a:gd name="T104" fmla="*/ 17 w 175"/>
                <a:gd name="T105" fmla="*/ 54 h 498"/>
                <a:gd name="T106" fmla="*/ 36 w 175"/>
                <a:gd name="T107" fmla="*/ 47 h 498"/>
                <a:gd name="T108" fmla="*/ 63 w 175"/>
                <a:gd name="T109" fmla="*/ 82 h 498"/>
                <a:gd name="T110" fmla="*/ 103 w 175"/>
                <a:gd name="T111" fmla="*/ 216 h 498"/>
                <a:gd name="T112" fmla="*/ 56 w 175"/>
                <a:gd name="T113" fmla="*/ 46 h 498"/>
                <a:gd name="T114" fmla="*/ 102 w 175"/>
                <a:gd name="T115" fmla="*/ 185 h 498"/>
                <a:gd name="T116" fmla="*/ 114 w 175"/>
                <a:gd name="T117" fmla="*/ 200 h 498"/>
                <a:gd name="T118" fmla="*/ 106 w 175"/>
                <a:gd name="T119" fmla="*/ 187 h 498"/>
                <a:gd name="T120" fmla="*/ 108 w 175"/>
                <a:gd name="T121" fmla="*/ 182 h 498"/>
                <a:gd name="T122" fmla="*/ 54 w 175"/>
                <a:gd name="T123" fmla="*/ 4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498">
                  <a:moveTo>
                    <a:pt x="95" y="84"/>
                  </a:moveTo>
                  <a:cubicBezTo>
                    <a:pt x="89" y="69"/>
                    <a:pt x="72" y="18"/>
                    <a:pt x="48" y="35"/>
                  </a:cubicBezTo>
                  <a:cubicBezTo>
                    <a:pt x="45" y="31"/>
                    <a:pt x="41" y="28"/>
                    <a:pt x="36" y="27"/>
                  </a:cubicBezTo>
                  <a:cubicBezTo>
                    <a:pt x="36" y="19"/>
                    <a:pt x="36" y="9"/>
                    <a:pt x="32" y="3"/>
                  </a:cubicBezTo>
                  <a:cubicBezTo>
                    <a:pt x="32" y="2"/>
                    <a:pt x="31" y="2"/>
                    <a:pt x="31" y="2"/>
                  </a:cubicBezTo>
                  <a:cubicBezTo>
                    <a:pt x="31" y="2"/>
                    <a:pt x="31" y="2"/>
                    <a:pt x="31" y="2"/>
                  </a:cubicBezTo>
                  <a:cubicBezTo>
                    <a:pt x="28" y="0"/>
                    <a:pt x="23" y="1"/>
                    <a:pt x="20" y="2"/>
                  </a:cubicBezTo>
                  <a:cubicBezTo>
                    <a:pt x="17" y="3"/>
                    <a:pt x="13" y="5"/>
                    <a:pt x="12" y="8"/>
                  </a:cubicBezTo>
                  <a:cubicBezTo>
                    <a:pt x="12" y="8"/>
                    <a:pt x="11" y="9"/>
                    <a:pt x="11" y="9"/>
                  </a:cubicBezTo>
                  <a:cubicBezTo>
                    <a:pt x="12" y="17"/>
                    <a:pt x="15" y="25"/>
                    <a:pt x="19" y="32"/>
                  </a:cubicBezTo>
                  <a:cubicBezTo>
                    <a:pt x="19" y="32"/>
                    <a:pt x="19" y="32"/>
                    <a:pt x="19" y="32"/>
                  </a:cubicBezTo>
                  <a:cubicBezTo>
                    <a:pt x="0" y="47"/>
                    <a:pt x="14" y="89"/>
                    <a:pt x="18" y="107"/>
                  </a:cubicBezTo>
                  <a:cubicBezTo>
                    <a:pt x="23" y="129"/>
                    <a:pt x="28" y="150"/>
                    <a:pt x="35" y="171"/>
                  </a:cubicBezTo>
                  <a:cubicBezTo>
                    <a:pt x="39" y="187"/>
                    <a:pt x="44" y="204"/>
                    <a:pt x="51" y="220"/>
                  </a:cubicBezTo>
                  <a:cubicBezTo>
                    <a:pt x="53" y="227"/>
                    <a:pt x="56" y="232"/>
                    <a:pt x="62" y="234"/>
                  </a:cubicBezTo>
                  <a:cubicBezTo>
                    <a:pt x="65" y="254"/>
                    <a:pt x="73" y="274"/>
                    <a:pt x="80" y="293"/>
                  </a:cubicBezTo>
                  <a:cubicBezTo>
                    <a:pt x="87" y="315"/>
                    <a:pt x="94" y="336"/>
                    <a:pt x="102" y="357"/>
                  </a:cubicBezTo>
                  <a:cubicBezTo>
                    <a:pt x="102" y="357"/>
                    <a:pt x="101" y="357"/>
                    <a:pt x="101" y="357"/>
                  </a:cubicBezTo>
                  <a:cubicBezTo>
                    <a:pt x="100" y="357"/>
                    <a:pt x="100" y="358"/>
                    <a:pt x="101" y="358"/>
                  </a:cubicBezTo>
                  <a:cubicBezTo>
                    <a:pt x="101" y="358"/>
                    <a:pt x="102" y="358"/>
                    <a:pt x="103" y="358"/>
                  </a:cubicBezTo>
                  <a:cubicBezTo>
                    <a:pt x="118" y="400"/>
                    <a:pt x="133" y="441"/>
                    <a:pt x="152" y="481"/>
                  </a:cubicBezTo>
                  <a:cubicBezTo>
                    <a:pt x="152" y="482"/>
                    <a:pt x="153" y="482"/>
                    <a:pt x="153" y="482"/>
                  </a:cubicBezTo>
                  <a:cubicBezTo>
                    <a:pt x="153" y="483"/>
                    <a:pt x="154" y="484"/>
                    <a:pt x="155" y="484"/>
                  </a:cubicBezTo>
                  <a:cubicBezTo>
                    <a:pt x="156" y="484"/>
                    <a:pt x="158" y="485"/>
                    <a:pt x="160" y="485"/>
                  </a:cubicBezTo>
                  <a:cubicBezTo>
                    <a:pt x="160" y="486"/>
                    <a:pt x="160" y="487"/>
                    <a:pt x="160" y="488"/>
                  </a:cubicBezTo>
                  <a:cubicBezTo>
                    <a:pt x="161" y="490"/>
                    <a:pt x="161" y="492"/>
                    <a:pt x="162" y="493"/>
                  </a:cubicBezTo>
                  <a:cubicBezTo>
                    <a:pt x="163" y="495"/>
                    <a:pt x="165" y="498"/>
                    <a:pt x="169" y="498"/>
                  </a:cubicBezTo>
                  <a:cubicBezTo>
                    <a:pt x="175" y="496"/>
                    <a:pt x="172" y="486"/>
                    <a:pt x="170" y="482"/>
                  </a:cubicBezTo>
                  <a:cubicBezTo>
                    <a:pt x="172" y="481"/>
                    <a:pt x="173" y="480"/>
                    <a:pt x="174" y="478"/>
                  </a:cubicBezTo>
                  <a:cubicBezTo>
                    <a:pt x="174" y="478"/>
                    <a:pt x="174" y="477"/>
                    <a:pt x="174" y="477"/>
                  </a:cubicBezTo>
                  <a:cubicBezTo>
                    <a:pt x="175" y="477"/>
                    <a:pt x="175" y="476"/>
                    <a:pt x="175" y="475"/>
                  </a:cubicBezTo>
                  <a:cubicBezTo>
                    <a:pt x="166" y="431"/>
                    <a:pt x="153" y="389"/>
                    <a:pt x="141" y="346"/>
                  </a:cubicBezTo>
                  <a:cubicBezTo>
                    <a:pt x="135" y="325"/>
                    <a:pt x="130" y="304"/>
                    <a:pt x="124" y="282"/>
                  </a:cubicBezTo>
                  <a:cubicBezTo>
                    <a:pt x="119" y="262"/>
                    <a:pt x="115" y="241"/>
                    <a:pt x="107" y="222"/>
                  </a:cubicBezTo>
                  <a:cubicBezTo>
                    <a:pt x="108" y="221"/>
                    <a:pt x="108" y="221"/>
                    <a:pt x="109" y="220"/>
                  </a:cubicBezTo>
                  <a:cubicBezTo>
                    <a:pt x="110" y="219"/>
                    <a:pt x="110" y="217"/>
                    <a:pt x="109" y="216"/>
                  </a:cubicBezTo>
                  <a:cubicBezTo>
                    <a:pt x="110" y="216"/>
                    <a:pt x="110" y="215"/>
                    <a:pt x="110" y="214"/>
                  </a:cubicBezTo>
                  <a:cubicBezTo>
                    <a:pt x="109" y="210"/>
                    <a:pt x="107" y="205"/>
                    <a:pt x="106" y="201"/>
                  </a:cubicBezTo>
                  <a:cubicBezTo>
                    <a:pt x="110" y="203"/>
                    <a:pt x="114" y="205"/>
                    <a:pt x="116" y="203"/>
                  </a:cubicBezTo>
                  <a:cubicBezTo>
                    <a:pt x="117" y="203"/>
                    <a:pt x="119" y="202"/>
                    <a:pt x="119" y="200"/>
                  </a:cubicBezTo>
                  <a:cubicBezTo>
                    <a:pt x="119" y="160"/>
                    <a:pt x="111" y="121"/>
                    <a:pt x="95" y="84"/>
                  </a:cubicBezTo>
                  <a:close/>
                  <a:moveTo>
                    <a:pt x="22" y="8"/>
                  </a:moveTo>
                  <a:cubicBezTo>
                    <a:pt x="24" y="7"/>
                    <a:pt x="27" y="7"/>
                    <a:pt x="30" y="6"/>
                  </a:cubicBezTo>
                  <a:cubicBezTo>
                    <a:pt x="30" y="9"/>
                    <a:pt x="30" y="12"/>
                    <a:pt x="31" y="15"/>
                  </a:cubicBezTo>
                  <a:cubicBezTo>
                    <a:pt x="31" y="19"/>
                    <a:pt x="32" y="23"/>
                    <a:pt x="33" y="27"/>
                  </a:cubicBezTo>
                  <a:cubicBezTo>
                    <a:pt x="31" y="27"/>
                    <a:pt x="29" y="27"/>
                    <a:pt x="26" y="28"/>
                  </a:cubicBezTo>
                  <a:cubicBezTo>
                    <a:pt x="24" y="28"/>
                    <a:pt x="23" y="29"/>
                    <a:pt x="21" y="30"/>
                  </a:cubicBezTo>
                  <a:cubicBezTo>
                    <a:pt x="20" y="23"/>
                    <a:pt x="18" y="16"/>
                    <a:pt x="15" y="10"/>
                  </a:cubicBezTo>
                  <a:cubicBezTo>
                    <a:pt x="17" y="10"/>
                    <a:pt x="20" y="8"/>
                    <a:pt x="22" y="8"/>
                  </a:cubicBezTo>
                  <a:close/>
                  <a:moveTo>
                    <a:pt x="118" y="284"/>
                  </a:moveTo>
                  <a:cubicBezTo>
                    <a:pt x="124" y="305"/>
                    <a:pt x="129" y="327"/>
                    <a:pt x="135" y="348"/>
                  </a:cubicBezTo>
                  <a:cubicBezTo>
                    <a:pt x="147" y="390"/>
                    <a:pt x="156" y="434"/>
                    <a:pt x="171" y="476"/>
                  </a:cubicBezTo>
                  <a:cubicBezTo>
                    <a:pt x="169" y="476"/>
                    <a:pt x="167" y="477"/>
                    <a:pt x="165" y="478"/>
                  </a:cubicBezTo>
                  <a:cubicBezTo>
                    <a:pt x="162" y="478"/>
                    <a:pt x="160" y="479"/>
                    <a:pt x="157" y="479"/>
                  </a:cubicBezTo>
                  <a:cubicBezTo>
                    <a:pt x="157" y="479"/>
                    <a:pt x="157" y="478"/>
                    <a:pt x="156" y="478"/>
                  </a:cubicBezTo>
                  <a:cubicBezTo>
                    <a:pt x="155" y="475"/>
                    <a:pt x="154" y="471"/>
                    <a:pt x="153" y="468"/>
                  </a:cubicBezTo>
                  <a:cubicBezTo>
                    <a:pt x="156" y="469"/>
                    <a:pt x="159" y="470"/>
                    <a:pt x="163" y="471"/>
                  </a:cubicBezTo>
                  <a:cubicBezTo>
                    <a:pt x="163" y="471"/>
                    <a:pt x="163" y="470"/>
                    <a:pt x="163" y="470"/>
                  </a:cubicBezTo>
                  <a:cubicBezTo>
                    <a:pt x="159" y="468"/>
                    <a:pt x="156" y="467"/>
                    <a:pt x="152" y="466"/>
                  </a:cubicBezTo>
                  <a:cubicBezTo>
                    <a:pt x="151" y="462"/>
                    <a:pt x="149" y="458"/>
                    <a:pt x="147" y="455"/>
                  </a:cubicBezTo>
                  <a:cubicBezTo>
                    <a:pt x="151" y="456"/>
                    <a:pt x="155" y="457"/>
                    <a:pt x="159" y="458"/>
                  </a:cubicBezTo>
                  <a:cubicBezTo>
                    <a:pt x="160" y="458"/>
                    <a:pt x="160" y="457"/>
                    <a:pt x="160" y="457"/>
                  </a:cubicBezTo>
                  <a:cubicBezTo>
                    <a:pt x="155" y="455"/>
                    <a:pt x="151" y="454"/>
                    <a:pt x="147" y="453"/>
                  </a:cubicBezTo>
                  <a:cubicBezTo>
                    <a:pt x="145" y="449"/>
                    <a:pt x="144" y="445"/>
                    <a:pt x="142" y="441"/>
                  </a:cubicBezTo>
                  <a:cubicBezTo>
                    <a:pt x="146" y="442"/>
                    <a:pt x="150" y="444"/>
                    <a:pt x="153" y="445"/>
                  </a:cubicBezTo>
                  <a:cubicBezTo>
                    <a:pt x="154" y="446"/>
                    <a:pt x="155" y="444"/>
                    <a:pt x="154" y="444"/>
                  </a:cubicBezTo>
                  <a:cubicBezTo>
                    <a:pt x="150" y="442"/>
                    <a:pt x="146" y="441"/>
                    <a:pt x="141" y="439"/>
                  </a:cubicBezTo>
                  <a:cubicBezTo>
                    <a:pt x="139" y="434"/>
                    <a:pt x="138" y="429"/>
                    <a:pt x="136" y="424"/>
                  </a:cubicBezTo>
                  <a:cubicBezTo>
                    <a:pt x="140" y="426"/>
                    <a:pt x="145" y="427"/>
                    <a:pt x="149" y="427"/>
                  </a:cubicBezTo>
                  <a:cubicBezTo>
                    <a:pt x="150" y="427"/>
                    <a:pt x="150" y="426"/>
                    <a:pt x="149" y="426"/>
                  </a:cubicBezTo>
                  <a:cubicBezTo>
                    <a:pt x="145" y="425"/>
                    <a:pt x="140" y="424"/>
                    <a:pt x="135" y="423"/>
                  </a:cubicBezTo>
                  <a:cubicBezTo>
                    <a:pt x="133" y="418"/>
                    <a:pt x="131" y="413"/>
                    <a:pt x="129" y="409"/>
                  </a:cubicBezTo>
                  <a:cubicBezTo>
                    <a:pt x="134" y="410"/>
                    <a:pt x="138" y="412"/>
                    <a:pt x="143" y="413"/>
                  </a:cubicBezTo>
                  <a:cubicBezTo>
                    <a:pt x="143" y="413"/>
                    <a:pt x="144" y="412"/>
                    <a:pt x="143" y="412"/>
                  </a:cubicBezTo>
                  <a:cubicBezTo>
                    <a:pt x="138" y="410"/>
                    <a:pt x="134" y="409"/>
                    <a:pt x="129" y="407"/>
                  </a:cubicBezTo>
                  <a:cubicBezTo>
                    <a:pt x="127" y="402"/>
                    <a:pt x="125" y="397"/>
                    <a:pt x="123" y="392"/>
                  </a:cubicBezTo>
                  <a:cubicBezTo>
                    <a:pt x="129" y="395"/>
                    <a:pt x="135" y="397"/>
                    <a:pt x="141" y="399"/>
                  </a:cubicBezTo>
                  <a:cubicBezTo>
                    <a:pt x="142" y="399"/>
                    <a:pt x="142" y="398"/>
                    <a:pt x="141" y="398"/>
                  </a:cubicBezTo>
                  <a:cubicBezTo>
                    <a:pt x="135" y="395"/>
                    <a:pt x="129" y="393"/>
                    <a:pt x="122" y="391"/>
                  </a:cubicBezTo>
                  <a:cubicBezTo>
                    <a:pt x="121" y="386"/>
                    <a:pt x="119" y="381"/>
                    <a:pt x="117" y="376"/>
                  </a:cubicBezTo>
                  <a:cubicBezTo>
                    <a:pt x="122" y="379"/>
                    <a:pt x="128" y="381"/>
                    <a:pt x="134" y="382"/>
                  </a:cubicBezTo>
                  <a:cubicBezTo>
                    <a:pt x="135" y="382"/>
                    <a:pt x="135" y="380"/>
                    <a:pt x="134" y="380"/>
                  </a:cubicBezTo>
                  <a:cubicBezTo>
                    <a:pt x="128" y="379"/>
                    <a:pt x="122" y="377"/>
                    <a:pt x="116" y="375"/>
                  </a:cubicBezTo>
                  <a:cubicBezTo>
                    <a:pt x="114" y="370"/>
                    <a:pt x="113" y="365"/>
                    <a:pt x="111" y="360"/>
                  </a:cubicBezTo>
                  <a:cubicBezTo>
                    <a:pt x="115" y="361"/>
                    <a:pt x="119" y="362"/>
                    <a:pt x="123" y="364"/>
                  </a:cubicBezTo>
                  <a:cubicBezTo>
                    <a:pt x="124" y="364"/>
                    <a:pt x="124" y="363"/>
                    <a:pt x="124" y="362"/>
                  </a:cubicBezTo>
                  <a:cubicBezTo>
                    <a:pt x="119" y="360"/>
                    <a:pt x="115" y="359"/>
                    <a:pt x="110" y="358"/>
                  </a:cubicBezTo>
                  <a:cubicBezTo>
                    <a:pt x="109" y="357"/>
                    <a:pt x="109" y="355"/>
                    <a:pt x="108" y="354"/>
                  </a:cubicBezTo>
                  <a:cubicBezTo>
                    <a:pt x="107" y="351"/>
                    <a:pt x="106" y="347"/>
                    <a:pt x="105" y="344"/>
                  </a:cubicBezTo>
                  <a:cubicBezTo>
                    <a:pt x="111" y="346"/>
                    <a:pt x="117" y="347"/>
                    <a:pt x="123" y="349"/>
                  </a:cubicBezTo>
                  <a:cubicBezTo>
                    <a:pt x="124" y="349"/>
                    <a:pt x="125" y="347"/>
                    <a:pt x="124" y="347"/>
                  </a:cubicBezTo>
                  <a:cubicBezTo>
                    <a:pt x="117" y="346"/>
                    <a:pt x="111" y="344"/>
                    <a:pt x="104" y="343"/>
                  </a:cubicBezTo>
                  <a:cubicBezTo>
                    <a:pt x="102" y="335"/>
                    <a:pt x="99" y="328"/>
                    <a:pt x="96" y="320"/>
                  </a:cubicBezTo>
                  <a:cubicBezTo>
                    <a:pt x="103" y="322"/>
                    <a:pt x="109" y="324"/>
                    <a:pt x="116" y="324"/>
                  </a:cubicBezTo>
                  <a:cubicBezTo>
                    <a:pt x="117" y="325"/>
                    <a:pt x="117" y="323"/>
                    <a:pt x="116" y="323"/>
                  </a:cubicBezTo>
                  <a:cubicBezTo>
                    <a:pt x="109" y="322"/>
                    <a:pt x="102" y="320"/>
                    <a:pt x="95" y="318"/>
                  </a:cubicBezTo>
                  <a:cubicBezTo>
                    <a:pt x="94" y="313"/>
                    <a:pt x="92" y="308"/>
                    <a:pt x="90" y="303"/>
                  </a:cubicBezTo>
                  <a:cubicBezTo>
                    <a:pt x="95" y="304"/>
                    <a:pt x="101" y="306"/>
                    <a:pt x="106" y="307"/>
                  </a:cubicBezTo>
                  <a:cubicBezTo>
                    <a:pt x="107" y="307"/>
                    <a:pt x="108" y="306"/>
                    <a:pt x="107" y="305"/>
                  </a:cubicBezTo>
                  <a:cubicBezTo>
                    <a:pt x="101" y="304"/>
                    <a:pt x="95" y="302"/>
                    <a:pt x="89" y="301"/>
                  </a:cubicBezTo>
                  <a:cubicBezTo>
                    <a:pt x="88" y="298"/>
                    <a:pt x="87" y="295"/>
                    <a:pt x="86" y="292"/>
                  </a:cubicBezTo>
                  <a:cubicBezTo>
                    <a:pt x="85" y="288"/>
                    <a:pt x="83" y="284"/>
                    <a:pt x="82" y="280"/>
                  </a:cubicBezTo>
                  <a:cubicBezTo>
                    <a:pt x="88" y="281"/>
                    <a:pt x="93" y="282"/>
                    <a:pt x="99" y="283"/>
                  </a:cubicBezTo>
                  <a:cubicBezTo>
                    <a:pt x="100" y="284"/>
                    <a:pt x="100" y="282"/>
                    <a:pt x="99" y="282"/>
                  </a:cubicBezTo>
                  <a:cubicBezTo>
                    <a:pt x="93" y="280"/>
                    <a:pt x="88" y="279"/>
                    <a:pt x="82" y="278"/>
                  </a:cubicBezTo>
                  <a:cubicBezTo>
                    <a:pt x="79" y="272"/>
                    <a:pt x="77" y="265"/>
                    <a:pt x="75" y="258"/>
                  </a:cubicBezTo>
                  <a:cubicBezTo>
                    <a:pt x="82" y="260"/>
                    <a:pt x="88" y="261"/>
                    <a:pt x="94" y="263"/>
                  </a:cubicBezTo>
                  <a:cubicBezTo>
                    <a:pt x="95" y="263"/>
                    <a:pt x="95" y="262"/>
                    <a:pt x="95" y="262"/>
                  </a:cubicBezTo>
                  <a:cubicBezTo>
                    <a:pt x="88" y="259"/>
                    <a:pt x="81" y="257"/>
                    <a:pt x="75" y="256"/>
                  </a:cubicBezTo>
                  <a:cubicBezTo>
                    <a:pt x="73" y="251"/>
                    <a:pt x="70" y="245"/>
                    <a:pt x="68" y="239"/>
                  </a:cubicBezTo>
                  <a:cubicBezTo>
                    <a:pt x="74" y="241"/>
                    <a:pt x="80" y="242"/>
                    <a:pt x="86" y="243"/>
                  </a:cubicBezTo>
                  <a:cubicBezTo>
                    <a:pt x="87" y="244"/>
                    <a:pt x="87" y="242"/>
                    <a:pt x="86" y="242"/>
                  </a:cubicBezTo>
                  <a:cubicBezTo>
                    <a:pt x="80" y="240"/>
                    <a:pt x="73" y="238"/>
                    <a:pt x="67" y="237"/>
                  </a:cubicBezTo>
                  <a:cubicBezTo>
                    <a:pt x="67" y="237"/>
                    <a:pt x="66" y="236"/>
                    <a:pt x="66" y="235"/>
                  </a:cubicBezTo>
                  <a:cubicBezTo>
                    <a:pt x="77" y="238"/>
                    <a:pt x="92" y="233"/>
                    <a:pt x="103" y="225"/>
                  </a:cubicBezTo>
                  <a:cubicBezTo>
                    <a:pt x="106" y="245"/>
                    <a:pt x="113" y="265"/>
                    <a:pt x="118" y="284"/>
                  </a:cubicBezTo>
                  <a:close/>
                  <a:moveTo>
                    <a:pt x="103" y="217"/>
                  </a:moveTo>
                  <a:cubicBezTo>
                    <a:pt x="103" y="217"/>
                    <a:pt x="103" y="217"/>
                    <a:pt x="103" y="217"/>
                  </a:cubicBezTo>
                  <a:cubicBezTo>
                    <a:pt x="95" y="224"/>
                    <a:pt x="87" y="228"/>
                    <a:pt x="77" y="230"/>
                  </a:cubicBezTo>
                  <a:cubicBezTo>
                    <a:pt x="66" y="231"/>
                    <a:pt x="60" y="227"/>
                    <a:pt x="56" y="220"/>
                  </a:cubicBezTo>
                  <a:cubicBezTo>
                    <a:pt x="55" y="218"/>
                    <a:pt x="54" y="215"/>
                    <a:pt x="54" y="213"/>
                  </a:cubicBezTo>
                  <a:cubicBezTo>
                    <a:pt x="59" y="215"/>
                    <a:pt x="65" y="217"/>
                    <a:pt x="71" y="218"/>
                  </a:cubicBezTo>
                  <a:cubicBezTo>
                    <a:pt x="71" y="218"/>
                    <a:pt x="72" y="217"/>
                    <a:pt x="71" y="216"/>
                  </a:cubicBezTo>
                  <a:cubicBezTo>
                    <a:pt x="65" y="215"/>
                    <a:pt x="59" y="214"/>
                    <a:pt x="53" y="212"/>
                  </a:cubicBezTo>
                  <a:cubicBezTo>
                    <a:pt x="51" y="205"/>
                    <a:pt x="49" y="199"/>
                    <a:pt x="47" y="192"/>
                  </a:cubicBezTo>
                  <a:cubicBezTo>
                    <a:pt x="52" y="193"/>
                    <a:pt x="58" y="195"/>
                    <a:pt x="63" y="196"/>
                  </a:cubicBezTo>
                  <a:cubicBezTo>
                    <a:pt x="63" y="196"/>
                    <a:pt x="64" y="195"/>
                    <a:pt x="63" y="195"/>
                  </a:cubicBezTo>
                  <a:cubicBezTo>
                    <a:pt x="58" y="194"/>
                    <a:pt x="52" y="192"/>
                    <a:pt x="47" y="191"/>
                  </a:cubicBezTo>
                  <a:cubicBezTo>
                    <a:pt x="45" y="185"/>
                    <a:pt x="43" y="180"/>
                    <a:pt x="41" y="174"/>
                  </a:cubicBezTo>
                  <a:cubicBezTo>
                    <a:pt x="46" y="176"/>
                    <a:pt x="51" y="178"/>
                    <a:pt x="57" y="179"/>
                  </a:cubicBezTo>
                  <a:cubicBezTo>
                    <a:pt x="57" y="179"/>
                    <a:pt x="57" y="178"/>
                    <a:pt x="57" y="178"/>
                  </a:cubicBezTo>
                  <a:cubicBezTo>
                    <a:pt x="52" y="177"/>
                    <a:pt x="46" y="175"/>
                    <a:pt x="41" y="174"/>
                  </a:cubicBezTo>
                  <a:cubicBezTo>
                    <a:pt x="39" y="168"/>
                    <a:pt x="37" y="162"/>
                    <a:pt x="35" y="156"/>
                  </a:cubicBezTo>
                  <a:cubicBezTo>
                    <a:pt x="41" y="158"/>
                    <a:pt x="48" y="159"/>
                    <a:pt x="54" y="160"/>
                  </a:cubicBezTo>
                  <a:cubicBezTo>
                    <a:pt x="54" y="160"/>
                    <a:pt x="55" y="159"/>
                    <a:pt x="54" y="159"/>
                  </a:cubicBezTo>
                  <a:cubicBezTo>
                    <a:pt x="48" y="157"/>
                    <a:pt x="41" y="156"/>
                    <a:pt x="35" y="155"/>
                  </a:cubicBezTo>
                  <a:cubicBezTo>
                    <a:pt x="33" y="149"/>
                    <a:pt x="32" y="144"/>
                    <a:pt x="30" y="138"/>
                  </a:cubicBezTo>
                  <a:cubicBezTo>
                    <a:pt x="30" y="138"/>
                    <a:pt x="30" y="138"/>
                    <a:pt x="30" y="138"/>
                  </a:cubicBezTo>
                  <a:cubicBezTo>
                    <a:pt x="39" y="140"/>
                    <a:pt x="49" y="142"/>
                    <a:pt x="58" y="144"/>
                  </a:cubicBezTo>
                  <a:cubicBezTo>
                    <a:pt x="59" y="144"/>
                    <a:pt x="59" y="143"/>
                    <a:pt x="58" y="143"/>
                  </a:cubicBezTo>
                  <a:cubicBezTo>
                    <a:pt x="49" y="140"/>
                    <a:pt x="39" y="138"/>
                    <a:pt x="30" y="136"/>
                  </a:cubicBezTo>
                  <a:cubicBezTo>
                    <a:pt x="28" y="130"/>
                    <a:pt x="27" y="125"/>
                    <a:pt x="26" y="119"/>
                  </a:cubicBezTo>
                  <a:cubicBezTo>
                    <a:pt x="31" y="120"/>
                    <a:pt x="37" y="122"/>
                    <a:pt x="42" y="123"/>
                  </a:cubicBezTo>
                  <a:cubicBezTo>
                    <a:pt x="43" y="123"/>
                    <a:pt x="43" y="122"/>
                    <a:pt x="43" y="122"/>
                  </a:cubicBezTo>
                  <a:cubicBezTo>
                    <a:pt x="37" y="120"/>
                    <a:pt x="31" y="119"/>
                    <a:pt x="26" y="117"/>
                  </a:cubicBezTo>
                  <a:cubicBezTo>
                    <a:pt x="24" y="111"/>
                    <a:pt x="23" y="105"/>
                    <a:pt x="22" y="99"/>
                  </a:cubicBezTo>
                  <a:cubicBezTo>
                    <a:pt x="29" y="100"/>
                    <a:pt x="35" y="102"/>
                    <a:pt x="42" y="104"/>
                  </a:cubicBezTo>
                  <a:cubicBezTo>
                    <a:pt x="43" y="104"/>
                    <a:pt x="43" y="103"/>
                    <a:pt x="42" y="103"/>
                  </a:cubicBezTo>
                  <a:cubicBezTo>
                    <a:pt x="36" y="101"/>
                    <a:pt x="29" y="99"/>
                    <a:pt x="22" y="98"/>
                  </a:cubicBezTo>
                  <a:cubicBezTo>
                    <a:pt x="21" y="96"/>
                    <a:pt x="21" y="93"/>
                    <a:pt x="21" y="91"/>
                  </a:cubicBezTo>
                  <a:cubicBezTo>
                    <a:pt x="20" y="86"/>
                    <a:pt x="19" y="80"/>
                    <a:pt x="18" y="75"/>
                  </a:cubicBezTo>
                  <a:cubicBezTo>
                    <a:pt x="24" y="76"/>
                    <a:pt x="29" y="77"/>
                    <a:pt x="35" y="79"/>
                  </a:cubicBezTo>
                  <a:cubicBezTo>
                    <a:pt x="36" y="79"/>
                    <a:pt x="36" y="78"/>
                    <a:pt x="35" y="77"/>
                  </a:cubicBezTo>
                  <a:cubicBezTo>
                    <a:pt x="30" y="76"/>
                    <a:pt x="24" y="74"/>
                    <a:pt x="18" y="73"/>
                  </a:cubicBezTo>
                  <a:cubicBezTo>
                    <a:pt x="17" y="70"/>
                    <a:pt x="17" y="67"/>
                    <a:pt x="17" y="64"/>
                  </a:cubicBezTo>
                  <a:cubicBezTo>
                    <a:pt x="17" y="62"/>
                    <a:pt x="17" y="59"/>
                    <a:pt x="17" y="56"/>
                  </a:cubicBezTo>
                  <a:cubicBezTo>
                    <a:pt x="24" y="57"/>
                    <a:pt x="30" y="59"/>
                    <a:pt x="37" y="61"/>
                  </a:cubicBezTo>
                  <a:cubicBezTo>
                    <a:pt x="38" y="61"/>
                    <a:pt x="38" y="60"/>
                    <a:pt x="37" y="59"/>
                  </a:cubicBezTo>
                  <a:cubicBezTo>
                    <a:pt x="31" y="57"/>
                    <a:pt x="24" y="56"/>
                    <a:pt x="17" y="54"/>
                  </a:cubicBezTo>
                  <a:cubicBezTo>
                    <a:pt x="18" y="50"/>
                    <a:pt x="19" y="46"/>
                    <a:pt x="20" y="42"/>
                  </a:cubicBezTo>
                  <a:cubicBezTo>
                    <a:pt x="25" y="44"/>
                    <a:pt x="30" y="46"/>
                    <a:pt x="35" y="49"/>
                  </a:cubicBezTo>
                  <a:cubicBezTo>
                    <a:pt x="36" y="49"/>
                    <a:pt x="37" y="48"/>
                    <a:pt x="36" y="47"/>
                  </a:cubicBezTo>
                  <a:cubicBezTo>
                    <a:pt x="31" y="45"/>
                    <a:pt x="26" y="43"/>
                    <a:pt x="21" y="41"/>
                  </a:cubicBezTo>
                  <a:cubicBezTo>
                    <a:pt x="24" y="33"/>
                    <a:pt x="30" y="29"/>
                    <a:pt x="41" y="38"/>
                  </a:cubicBezTo>
                  <a:cubicBezTo>
                    <a:pt x="52" y="47"/>
                    <a:pt x="58" y="69"/>
                    <a:pt x="63" y="82"/>
                  </a:cubicBezTo>
                  <a:cubicBezTo>
                    <a:pt x="68" y="97"/>
                    <a:pt x="73" y="112"/>
                    <a:pt x="77" y="127"/>
                  </a:cubicBezTo>
                  <a:cubicBezTo>
                    <a:pt x="86" y="156"/>
                    <a:pt x="94" y="186"/>
                    <a:pt x="103" y="216"/>
                  </a:cubicBezTo>
                  <a:cubicBezTo>
                    <a:pt x="103" y="216"/>
                    <a:pt x="103" y="216"/>
                    <a:pt x="103" y="216"/>
                  </a:cubicBezTo>
                  <a:cubicBezTo>
                    <a:pt x="103" y="217"/>
                    <a:pt x="103" y="217"/>
                    <a:pt x="103" y="217"/>
                  </a:cubicBezTo>
                  <a:close/>
                  <a:moveTo>
                    <a:pt x="73" y="91"/>
                  </a:moveTo>
                  <a:cubicBezTo>
                    <a:pt x="70" y="82"/>
                    <a:pt x="65" y="62"/>
                    <a:pt x="56" y="46"/>
                  </a:cubicBezTo>
                  <a:cubicBezTo>
                    <a:pt x="75" y="62"/>
                    <a:pt x="83" y="83"/>
                    <a:pt x="90" y="107"/>
                  </a:cubicBezTo>
                  <a:cubicBezTo>
                    <a:pt x="97" y="132"/>
                    <a:pt x="101" y="156"/>
                    <a:pt x="105" y="182"/>
                  </a:cubicBezTo>
                  <a:cubicBezTo>
                    <a:pt x="104" y="182"/>
                    <a:pt x="103" y="184"/>
                    <a:pt x="102" y="185"/>
                  </a:cubicBezTo>
                  <a:cubicBezTo>
                    <a:pt x="93" y="153"/>
                    <a:pt x="83" y="122"/>
                    <a:pt x="73" y="91"/>
                  </a:cubicBezTo>
                  <a:close/>
                  <a:moveTo>
                    <a:pt x="101" y="116"/>
                  </a:moveTo>
                  <a:cubicBezTo>
                    <a:pt x="109" y="144"/>
                    <a:pt x="113" y="171"/>
                    <a:pt x="114" y="200"/>
                  </a:cubicBezTo>
                  <a:cubicBezTo>
                    <a:pt x="113" y="199"/>
                    <a:pt x="110" y="198"/>
                    <a:pt x="110" y="198"/>
                  </a:cubicBezTo>
                  <a:cubicBezTo>
                    <a:pt x="108" y="196"/>
                    <a:pt x="106" y="195"/>
                    <a:pt x="105" y="193"/>
                  </a:cubicBezTo>
                  <a:cubicBezTo>
                    <a:pt x="105" y="191"/>
                    <a:pt x="105" y="188"/>
                    <a:pt x="106" y="187"/>
                  </a:cubicBezTo>
                  <a:cubicBezTo>
                    <a:pt x="108" y="186"/>
                    <a:pt x="109" y="185"/>
                    <a:pt x="109" y="184"/>
                  </a:cubicBezTo>
                  <a:cubicBezTo>
                    <a:pt x="109" y="183"/>
                    <a:pt x="109" y="182"/>
                    <a:pt x="108" y="182"/>
                  </a:cubicBezTo>
                  <a:cubicBezTo>
                    <a:pt x="108" y="182"/>
                    <a:pt x="108" y="182"/>
                    <a:pt x="108" y="182"/>
                  </a:cubicBezTo>
                  <a:cubicBezTo>
                    <a:pt x="107" y="152"/>
                    <a:pt x="100" y="122"/>
                    <a:pt x="90" y="95"/>
                  </a:cubicBezTo>
                  <a:cubicBezTo>
                    <a:pt x="84" y="76"/>
                    <a:pt x="76" y="51"/>
                    <a:pt x="56" y="43"/>
                  </a:cubicBezTo>
                  <a:cubicBezTo>
                    <a:pt x="56" y="42"/>
                    <a:pt x="55" y="43"/>
                    <a:pt x="54" y="43"/>
                  </a:cubicBezTo>
                  <a:cubicBezTo>
                    <a:pt x="53" y="42"/>
                    <a:pt x="52" y="40"/>
                    <a:pt x="51" y="38"/>
                  </a:cubicBezTo>
                  <a:cubicBezTo>
                    <a:pt x="77" y="29"/>
                    <a:pt x="97" y="101"/>
                    <a:pt x="101" y="116"/>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3" name="Freeform 78"/>
            <p:cNvSpPr>
              <a:spLocks noEditPoints="1"/>
            </p:cNvSpPr>
            <p:nvPr/>
          </p:nvSpPr>
          <p:spPr bwMode="auto">
            <a:xfrm>
              <a:off x="635664" y="3994636"/>
              <a:ext cx="549553" cy="584567"/>
            </a:xfrm>
            <a:custGeom>
              <a:avLst/>
              <a:gdLst>
                <a:gd name="T0" fmla="*/ 106 w 245"/>
                <a:gd name="T1" fmla="*/ 281 h 283"/>
                <a:gd name="T2" fmla="*/ 207 w 245"/>
                <a:gd name="T3" fmla="*/ 255 h 283"/>
                <a:gd name="T4" fmla="*/ 75 w 245"/>
                <a:gd name="T5" fmla="*/ 231 h 283"/>
                <a:gd name="T6" fmla="*/ 180 w 245"/>
                <a:gd name="T7" fmla="*/ 64 h 283"/>
                <a:gd name="T8" fmla="*/ 208 w 245"/>
                <a:gd name="T9" fmla="*/ 105 h 283"/>
                <a:gd name="T10" fmla="*/ 195 w 245"/>
                <a:gd name="T11" fmla="*/ 174 h 283"/>
                <a:gd name="T12" fmla="*/ 144 w 245"/>
                <a:gd name="T13" fmla="*/ 88 h 283"/>
                <a:gd name="T14" fmla="*/ 164 w 245"/>
                <a:gd name="T15" fmla="*/ 204 h 283"/>
                <a:gd name="T16" fmla="*/ 231 w 245"/>
                <a:gd name="T17" fmla="*/ 149 h 283"/>
                <a:gd name="T18" fmla="*/ 161 w 245"/>
                <a:gd name="T19" fmla="*/ 198 h 283"/>
                <a:gd name="T20" fmla="*/ 132 w 245"/>
                <a:gd name="T21" fmla="*/ 218 h 283"/>
                <a:gd name="T22" fmla="*/ 111 w 245"/>
                <a:gd name="T23" fmla="*/ 218 h 283"/>
                <a:gd name="T24" fmla="*/ 102 w 245"/>
                <a:gd name="T25" fmla="*/ 204 h 283"/>
                <a:gd name="T26" fmla="*/ 90 w 245"/>
                <a:gd name="T27" fmla="*/ 192 h 283"/>
                <a:gd name="T28" fmla="*/ 84 w 245"/>
                <a:gd name="T29" fmla="*/ 173 h 283"/>
                <a:gd name="T30" fmla="*/ 77 w 245"/>
                <a:gd name="T31" fmla="*/ 160 h 283"/>
                <a:gd name="T32" fmla="*/ 85 w 245"/>
                <a:gd name="T33" fmla="*/ 136 h 283"/>
                <a:gd name="T34" fmla="*/ 149 w 245"/>
                <a:gd name="T35" fmla="*/ 186 h 283"/>
                <a:gd name="T36" fmla="*/ 149 w 245"/>
                <a:gd name="T37" fmla="*/ 178 h 283"/>
                <a:gd name="T38" fmla="*/ 149 w 245"/>
                <a:gd name="T39" fmla="*/ 163 h 283"/>
                <a:gd name="T40" fmla="*/ 158 w 245"/>
                <a:gd name="T41" fmla="*/ 136 h 283"/>
                <a:gd name="T42" fmla="*/ 159 w 245"/>
                <a:gd name="T43" fmla="*/ 110 h 283"/>
                <a:gd name="T44" fmla="*/ 141 w 245"/>
                <a:gd name="T45" fmla="*/ 108 h 283"/>
                <a:gd name="T46" fmla="*/ 120 w 245"/>
                <a:gd name="T47" fmla="*/ 103 h 283"/>
                <a:gd name="T48" fmla="*/ 101 w 245"/>
                <a:gd name="T49" fmla="*/ 110 h 283"/>
                <a:gd name="T50" fmla="*/ 67 w 245"/>
                <a:gd name="T51" fmla="*/ 136 h 283"/>
                <a:gd name="T52" fmla="*/ 67 w 245"/>
                <a:gd name="T53" fmla="*/ 135 h 283"/>
                <a:gd name="T54" fmla="*/ 71 w 245"/>
                <a:gd name="T55" fmla="*/ 115 h 283"/>
                <a:gd name="T56" fmla="*/ 153 w 245"/>
                <a:gd name="T57" fmla="*/ 87 h 283"/>
                <a:gd name="T58" fmla="*/ 211 w 245"/>
                <a:gd name="T59" fmla="*/ 165 h 283"/>
                <a:gd name="T60" fmla="*/ 216 w 245"/>
                <a:gd name="T61" fmla="*/ 151 h 283"/>
                <a:gd name="T62" fmla="*/ 218 w 245"/>
                <a:gd name="T63" fmla="*/ 144 h 283"/>
                <a:gd name="T64" fmla="*/ 218 w 245"/>
                <a:gd name="T65" fmla="*/ 122 h 283"/>
                <a:gd name="T66" fmla="*/ 213 w 245"/>
                <a:gd name="T67" fmla="*/ 100 h 283"/>
                <a:gd name="T68" fmla="*/ 211 w 245"/>
                <a:gd name="T69" fmla="*/ 67 h 283"/>
                <a:gd name="T70" fmla="*/ 192 w 245"/>
                <a:gd name="T71" fmla="*/ 56 h 283"/>
                <a:gd name="T72" fmla="*/ 174 w 245"/>
                <a:gd name="T73" fmla="*/ 45 h 283"/>
                <a:gd name="T74" fmla="*/ 154 w 245"/>
                <a:gd name="T75" fmla="*/ 37 h 283"/>
                <a:gd name="T76" fmla="*/ 137 w 245"/>
                <a:gd name="T77" fmla="*/ 30 h 283"/>
                <a:gd name="T78" fmla="*/ 35 w 245"/>
                <a:gd name="T79" fmla="*/ 118 h 283"/>
                <a:gd name="T80" fmla="*/ 205 w 245"/>
                <a:gd name="T81" fmla="*/ 239 h 283"/>
                <a:gd name="T82" fmla="*/ 161 w 245"/>
                <a:gd name="T83" fmla="*/ 270 h 283"/>
                <a:gd name="T84" fmla="*/ 135 w 245"/>
                <a:gd name="T85" fmla="*/ 274 h 283"/>
                <a:gd name="T86" fmla="*/ 124 w 245"/>
                <a:gd name="T87" fmla="*/ 275 h 283"/>
                <a:gd name="T88" fmla="*/ 107 w 245"/>
                <a:gd name="T89" fmla="*/ 274 h 283"/>
                <a:gd name="T90" fmla="*/ 85 w 245"/>
                <a:gd name="T91" fmla="*/ 268 h 283"/>
                <a:gd name="T92" fmla="*/ 68 w 245"/>
                <a:gd name="T93" fmla="*/ 260 h 283"/>
                <a:gd name="T94" fmla="*/ 64 w 245"/>
                <a:gd name="T95" fmla="*/ 232 h 283"/>
                <a:gd name="T96" fmla="*/ 50 w 245"/>
                <a:gd name="T97" fmla="*/ 245 h 283"/>
                <a:gd name="T98" fmla="*/ 38 w 245"/>
                <a:gd name="T99" fmla="*/ 230 h 283"/>
                <a:gd name="T100" fmla="*/ 30 w 245"/>
                <a:gd name="T101" fmla="*/ 216 h 283"/>
                <a:gd name="T102" fmla="*/ 24 w 245"/>
                <a:gd name="T103" fmla="*/ 199 h 283"/>
                <a:gd name="T104" fmla="*/ 20 w 245"/>
                <a:gd name="T105" fmla="*/ 183 h 283"/>
                <a:gd name="T106" fmla="*/ 17 w 245"/>
                <a:gd name="T107" fmla="*/ 168 h 283"/>
                <a:gd name="T108" fmla="*/ 29 w 245"/>
                <a:gd name="T109" fmla="*/ 141 h 283"/>
                <a:gd name="T110" fmla="*/ 26 w 245"/>
                <a:gd name="T111" fmla="*/ 124 h 283"/>
                <a:gd name="T112" fmla="*/ 29 w 245"/>
                <a:gd name="T113" fmla="*/ 107 h 283"/>
                <a:gd name="T114" fmla="*/ 35 w 245"/>
                <a:gd name="T115" fmla="*/ 84 h 283"/>
                <a:gd name="T116" fmla="*/ 47 w 245"/>
                <a:gd name="T117" fmla="*/ 59 h 283"/>
                <a:gd name="T118" fmla="*/ 219 w 245"/>
                <a:gd name="T119" fmla="*/ 64 h 283"/>
                <a:gd name="T120" fmla="*/ 115 w 245"/>
                <a:gd name="T121" fmla="*/ 194 h 283"/>
                <a:gd name="T122" fmla="*/ 143 w 245"/>
                <a:gd name="T123" fmla="*/ 11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5" h="283">
                  <a:moveTo>
                    <a:pt x="151" y="11"/>
                  </a:moveTo>
                  <a:cubicBezTo>
                    <a:pt x="98" y="0"/>
                    <a:pt x="45" y="27"/>
                    <a:pt x="22" y="76"/>
                  </a:cubicBezTo>
                  <a:cubicBezTo>
                    <a:pt x="0" y="121"/>
                    <a:pt x="5" y="192"/>
                    <a:pt x="32" y="234"/>
                  </a:cubicBezTo>
                  <a:cubicBezTo>
                    <a:pt x="49" y="260"/>
                    <a:pt x="76" y="277"/>
                    <a:pt x="106" y="281"/>
                  </a:cubicBezTo>
                  <a:cubicBezTo>
                    <a:pt x="126" y="283"/>
                    <a:pt x="146" y="280"/>
                    <a:pt x="164" y="275"/>
                  </a:cubicBezTo>
                  <a:cubicBezTo>
                    <a:pt x="180" y="271"/>
                    <a:pt x="195" y="267"/>
                    <a:pt x="206" y="255"/>
                  </a:cubicBezTo>
                  <a:cubicBezTo>
                    <a:pt x="207" y="255"/>
                    <a:pt x="207" y="255"/>
                    <a:pt x="207" y="255"/>
                  </a:cubicBezTo>
                  <a:cubicBezTo>
                    <a:pt x="207" y="255"/>
                    <a:pt x="207" y="255"/>
                    <a:pt x="207" y="255"/>
                  </a:cubicBezTo>
                  <a:cubicBezTo>
                    <a:pt x="215" y="252"/>
                    <a:pt x="215" y="240"/>
                    <a:pt x="211" y="234"/>
                  </a:cubicBezTo>
                  <a:cubicBezTo>
                    <a:pt x="207" y="229"/>
                    <a:pt x="199" y="227"/>
                    <a:pt x="193" y="231"/>
                  </a:cubicBezTo>
                  <a:cubicBezTo>
                    <a:pt x="193" y="231"/>
                    <a:pt x="193" y="231"/>
                    <a:pt x="193" y="231"/>
                  </a:cubicBezTo>
                  <a:cubicBezTo>
                    <a:pt x="158" y="254"/>
                    <a:pt x="110" y="255"/>
                    <a:pt x="75" y="231"/>
                  </a:cubicBezTo>
                  <a:cubicBezTo>
                    <a:pt x="35" y="204"/>
                    <a:pt x="31" y="132"/>
                    <a:pt x="50" y="91"/>
                  </a:cubicBezTo>
                  <a:cubicBezTo>
                    <a:pt x="71" y="46"/>
                    <a:pt x="119" y="27"/>
                    <a:pt x="163" y="52"/>
                  </a:cubicBezTo>
                  <a:cubicBezTo>
                    <a:pt x="169" y="56"/>
                    <a:pt x="175" y="60"/>
                    <a:pt x="180" y="64"/>
                  </a:cubicBezTo>
                  <a:cubicBezTo>
                    <a:pt x="180" y="64"/>
                    <a:pt x="180" y="64"/>
                    <a:pt x="180" y="64"/>
                  </a:cubicBezTo>
                  <a:cubicBezTo>
                    <a:pt x="180" y="65"/>
                    <a:pt x="180" y="65"/>
                    <a:pt x="180" y="65"/>
                  </a:cubicBezTo>
                  <a:cubicBezTo>
                    <a:pt x="181" y="65"/>
                    <a:pt x="181" y="65"/>
                    <a:pt x="181" y="65"/>
                  </a:cubicBezTo>
                  <a:cubicBezTo>
                    <a:pt x="192" y="75"/>
                    <a:pt x="202" y="88"/>
                    <a:pt x="207" y="102"/>
                  </a:cubicBezTo>
                  <a:cubicBezTo>
                    <a:pt x="207" y="103"/>
                    <a:pt x="208" y="104"/>
                    <a:pt x="208" y="105"/>
                  </a:cubicBezTo>
                  <a:cubicBezTo>
                    <a:pt x="208" y="105"/>
                    <a:pt x="208" y="105"/>
                    <a:pt x="208" y="105"/>
                  </a:cubicBezTo>
                  <a:cubicBezTo>
                    <a:pt x="207" y="106"/>
                    <a:pt x="208" y="106"/>
                    <a:pt x="208" y="106"/>
                  </a:cubicBezTo>
                  <a:cubicBezTo>
                    <a:pt x="211" y="115"/>
                    <a:pt x="213" y="126"/>
                    <a:pt x="212" y="136"/>
                  </a:cubicBezTo>
                  <a:cubicBezTo>
                    <a:pt x="211" y="147"/>
                    <a:pt x="207" y="167"/>
                    <a:pt x="195" y="174"/>
                  </a:cubicBezTo>
                  <a:cubicBezTo>
                    <a:pt x="194" y="173"/>
                    <a:pt x="193" y="172"/>
                    <a:pt x="192" y="173"/>
                  </a:cubicBezTo>
                  <a:cubicBezTo>
                    <a:pt x="158" y="179"/>
                    <a:pt x="185" y="100"/>
                    <a:pt x="168" y="84"/>
                  </a:cubicBezTo>
                  <a:cubicBezTo>
                    <a:pt x="165" y="78"/>
                    <a:pt x="154" y="79"/>
                    <a:pt x="150" y="82"/>
                  </a:cubicBezTo>
                  <a:cubicBezTo>
                    <a:pt x="148" y="83"/>
                    <a:pt x="146" y="86"/>
                    <a:pt x="144" y="88"/>
                  </a:cubicBezTo>
                  <a:cubicBezTo>
                    <a:pt x="130" y="70"/>
                    <a:pt x="102" y="71"/>
                    <a:pt x="85" y="85"/>
                  </a:cubicBezTo>
                  <a:cubicBezTo>
                    <a:pt x="62" y="104"/>
                    <a:pt x="58" y="136"/>
                    <a:pt x="63" y="164"/>
                  </a:cubicBezTo>
                  <a:cubicBezTo>
                    <a:pt x="68" y="193"/>
                    <a:pt x="83" y="219"/>
                    <a:pt x="113" y="224"/>
                  </a:cubicBezTo>
                  <a:cubicBezTo>
                    <a:pt x="129" y="227"/>
                    <a:pt x="158" y="222"/>
                    <a:pt x="164" y="204"/>
                  </a:cubicBezTo>
                  <a:cubicBezTo>
                    <a:pt x="174" y="219"/>
                    <a:pt x="198" y="214"/>
                    <a:pt x="211" y="203"/>
                  </a:cubicBezTo>
                  <a:cubicBezTo>
                    <a:pt x="232" y="185"/>
                    <a:pt x="238" y="156"/>
                    <a:pt x="240" y="129"/>
                  </a:cubicBezTo>
                  <a:cubicBezTo>
                    <a:pt x="245" y="73"/>
                    <a:pt x="206" y="22"/>
                    <a:pt x="151" y="11"/>
                  </a:cubicBezTo>
                  <a:close/>
                  <a:moveTo>
                    <a:pt x="231" y="149"/>
                  </a:moveTo>
                  <a:cubicBezTo>
                    <a:pt x="229" y="161"/>
                    <a:pt x="225" y="173"/>
                    <a:pt x="218" y="184"/>
                  </a:cubicBezTo>
                  <a:cubicBezTo>
                    <a:pt x="208" y="200"/>
                    <a:pt x="181" y="218"/>
                    <a:pt x="166" y="196"/>
                  </a:cubicBezTo>
                  <a:cubicBezTo>
                    <a:pt x="164" y="194"/>
                    <a:pt x="160" y="195"/>
                    <a:pt x="161" y="198"/>
                  </a:cubicBezTo>
                  <a:cubicBezTo>
                    <a:pt x="161" y="198"/>
                    <a:pt x="161" y="198"/>
                    <a:pt x="161" y="198"/>
                  </a:cubicBezTo>
                  <a:cubicBezTo>
                    <a:pt x="154" y="208"/>
                    <a:pt x="145" y="215"/>
                    <a:pt x="135" y="218"/>
                  </a:cubicBezTo>
                  <a:cubicBezTo>
                    <a:pt x="139" y="214"/>
                    <a:pt x="144" y="210"/>
                    <a:pt x="148" y="206"/>
                  </a:cubicBezTo>
                  <a:cubicBezTo>
                    <a:pt x="148" y="205"/>
                    <a:pt x="148" y="204"/>
                    <a:pt x="147" y="205"/>
                  </a:cubicBezTo>
                  <a:cubicBezTo>
                    <a:pt x="142" y="209"/>
                    <a:pt x="137" y="214"/>
                    <a:pt x="132" y="218"/>
                  </a:cubicBezTo>
                  <a:cubicBezTo>
                    <a:pt x="126" y="220"/>
                    <a:pt x="119" y="220"/>
                    <a:pt x="112" y="218"/>
                  </a:cubicBezTo>
                  <a:cubicBezTo>
                    <a:pt x="118" y="213"/>
                    <a:pt x="124" y="209"/>
                    <a:pt x="129" y="204"/>
                  </a:cubicBezTo>
                  <a:cubicBezTo>
                    <a:pt x="130" y="203"/>
                    <a:pt x="129" y="203"/>
                    <a:pt x="128" y="203"/>
                  </a:cubicBezTo>
                  <a:cubicBezTo>
                    <a:pt x="122" y="208"/>
                    <a:pt x="117" y="213"/>
                    <a:pt x="111" y="218"/>
                  </a:cubicBezTo>
                  <a:cubicBezTo>
                    <a:pt x="110" y="217"/>
                    <a:pt x="109" y="217"/>
                    <a:pt x="108" y="217"/>
                  </a:cubicBezTo>
                  <a:cubicBezTo>
                    <a:pt x="103" y="216"/>
                    <a:pt x="99" y="214"/>
                    <a:pt x="95" y="211"/>
                  </a:cubicBezTo>
                  <a:cubicBezTo>
                    <a:pt x="99" y="210"/>
                    <a:pt x="101" y="208"/>
                    <a:pt x="103" y="205"/>
                  </a:cubicBezTo>
                  <a:cubicBezTo>
                    <a:pt x="103" y="204"/>
                    <a:pt x="103" y="203"/>
                    <a:pt x="102" y="204"/>
                  </a:cubicBezTo>
                  <a:cubicBezTo>
                    <a:pt x="100" y="207"/>
                    <a:pt x="98" y="210"/>
                    <a:pt x="94" y="211"/>
                  </a:cubicBezTo>
                  <a:cubicBezTo>
                    <a:pt x="90" y="208"/>
                    <a:pt x="87" y="205"/>
                    <a:pt x="84" y="202"/>
                  </a:cubicBezTo>
                  <a:cubicBezTo>
                    <a:pt x="87" y="199"/>
                    <a:pt x="89" y="196"/>
                    <a:pt x="91" y="193"/>
                  </a:cubicBezTo>
                  <a:cubicBezTo>
                    <a:pt x="92" y="192"/>
                    <a:pt x="91" y="192"/>
                    <a:pt x="90" y="192"/>
                  </a:cubicBezTo>
                  <a:cubicBezTo>
                    <a:pt x="88" y="195"/>
                    <a:pt x="85" y="197"/>
                    <a:pt x="83" y="200"/>
                  </a:cubicBezTo>
                  <a:cubicBezTo>
                    <a:pt x="79" y="196"/>
                    <a:pt x="77" y="191"/>
                    <a:pt x="74" y="185"/>
                  </a:cubicBezTo>
                  <a:cubicBezTo>
                    <a:pt x="78" y="182"/>
                    <a:pt x="81" y="178"/>
                    <a:pt x="85" y="174"/>
                  </a:cubicBezTo>
                  <a:cubicBezTo>
                    <a:pt x="85" y="173"/>
                    <a:pt x="84" y="172"/>
                    <a:pt x="84" y="173"/>
                  </a:cubicBezTo>
                  <a:cubicBezTo>
                    <a:pt x="80" y="177"/>
                    <a:pt x="77" y="180"/>
                    <a:pt x="74" y="184"/>
                  </a:cubicBezTo>
                  <a:cubicBezTo>
                    <a:pt x="72" y="179"/>
                    <a:pt x="70" y="174"/>
                    <a:pt x="69" y="169"/>
                  </a:cubicBezTo>
                  <a:cubicBezTo>
                    <a:pt x="72" y="166"/>
                    <a:pt x="75" y="164"/>
                    <a:pt x="78" y="161"/>
                  </a:cubicBezTo>
                  <a:cubicBezTo>
                    <a:pt x="78" y="160"/>
                    <a:pt x="77" y="160"/>
                    <a:pt x="77" y="160"/>
                  </a:cubicBezTo>
                  <a:cubicBezTo>
                    <a:pt x="74" y="163"/>
                    <a:pt x="72" y="165"/>
                    <a:pt x="69" y="168"/>
                  </a:cubicBezTo>
                  <a:cubicBezTo>
                    <a:pt x="69" y="167"/>
                    <a:pt x="69" y="166"/>
                    <a:pt x="68" y="165"/>
                  </a:cubicBezTo>
                  <a:cubicBezTo>
                    <a:pt x="68" y="162"/>
                    <a:pt x="67" y="158"/>
                    <a:pt x="67" y="154"/>
                  </a:cubicBezTo>
                  <a:cubicBezTo>
                    <a:pt x="73" y="148"/>
                    <a:pt x="79" y="142"/>
                    <a:pt x="85" y="136"/>
                  </a:cubicBezTo>
                  <a:cubicBezTo>
                    <a:pt x="83" y="145"/>
                    <a:pt x="83" y="154"/>
                    <a:pt x="84" y="163"/>
                  </a:cubicBezTo>
                  <a:cubicBezTo>
                    <a:pt x="86" y="178"/>
                    <a:pt x="94" y="193"/>
                    <a:pt x="109" y="198"/>
                  </a:cubicBezTo>
                  <a:cubicBezTo>
                    <a:pt x="122" y="203"/>
                    <a:pt x="139" y="200"/>
                    <a:pt x="147" y="188"/>
                  </a:cubicBezTo>
                  <a:cubicBezTo>
                    <a:pt x="148" y="188"/>
                    <a:pt x="149" y="187"/>
                    <a:pt x="149" y="186"/>
                  </a:cubicBezTo>
                  <a:cubicBezTo>
                    <a:pt x="149" y="184"/>
                    <a:pt x="149" y="182"/>
                    <a:pt x="149" y="180"/>
                  </a:cubicBezTo>
                  <a:cubicBezTo>
                    <a:pt x="153" y="177"/>
                    <a:pt x="156" y="174"/>
                    <a:pt x="159" y="170"/>
                  </a:cubicBezTo>
                  <a:cubicBezTo>
                    <a:pt x="159" y="170"/>
                    <a:pt x="158" y="169"/>
                    <a:pt x="158" y="169"/>
                  </a:cubicBezTo>
                  <a:cubicBezTo>
                    <a:pt x="155" y="172"/>
                    <a:pt x="152" y="175"/>
                    <a:pt x="149" y="178"/>
                  </a:cubicBezTo>
                  <a:cubicBezTo>
                    <a:pt x="149" y="173"/>
                    <a:pt x="149" y="169"/>
                    <a:pt x="149" y="164"/>
                  </a:cubicBezTo>
                  <a:cubicBezTo>
                    <a:pt x="152" y="161"/>
                    <a:pt x="155" y="159"/>
                    <a:pt x="159" y="156"/>
                  </a:cubicBezTo>
                  <a:cubicBezTo>
                    <a:pt x="159" y="155"/>
                    <a:pt x="158" y="154"/>
                    <a:pt x="158" y="155"/>
                  </a:cubicBezTo>
                  <a:cubicBezTo>
                    <a:pt x="155" y="157"/>
                    <a:pt x="152" y="160"/>
                    <a:pt x="149" y="163"/>
                  </a:cubicBezTo>
                  <a:cubicBezTo>
                    <a:pt x="149" y="157"/>
                    <a:pt x="149" y="152"/>
                    <a:pt x="148" y="146"/>
                  </a:cubicBezTo>
                  <a:cubicBezTo>
                    <a:pt x="148" y="146"/>
                    <a:pt x="148" y="146"/>
                    <a:pt x="148" y="146"/>
                  </a:cubicBezTo>
                  <a:cubicBezTo>
                    <a:pt x="152" y="143"/>
                    <a:pt x="155" y="140"/>
                    <a:pt x="159" y="136"/>
                  </a:cubicBezTo>
                  <a:cubicBezTo>
                    <a:pt x="159" y="136"/>
                    <a:pt x="159" y="135"/>
                    <a:pt x="158" y="136"/>
                  </a:cubicBezTo>
                  <a:cubicBezTo>
                    <a:pt x="155" y="139"/>
                    <a:pt x="152" y="142"/>
                    <a:pt x="148" y="145"/>
                  </a:cubicBezTo>
                  <a:cubicBezTo>
                    <a:pt x="148" y="138"/>
                    <a:pt x="149" y="131"/>
                    <a:pt x="148" y="124"/>
                  </a:cubicBezTo>
                  <a:cubicBezTo>
                    <a:pt x="152" y="119"/>
                    <a:pt x="156" y="115"/>
                    <a:pt x="160" y="111"/>
                  </a:cubicBezTo>
                  <a:cubicBezTo>
                    <a:pt x="160" y="111"/>
                    <a:pt x="160" y="110"/>
                    <a:pt x="159" y="110"/>
                  </a:cubicBezTo>
                  <a:cubicBezTo>
                    <a:pt x="155" y="114"/>
                    <a:pt x="152" y="118"/>
                    <a:pt x="148" y="122"/>
                  </a:cubicBezTo>
                  <a:cubicBezTo>
                    <a:pt x="148" y="119"/>
                    <a:pt x="148" y="116"/>
                    <a:pt x="147" y="114"/>
                  </a:cubicBezTo>
                  <a:cubicBezTo>
                    <a:pt x="147" y="113"/>
                    <a:pt x="147" y="112"/>
                    <a:pt x="146" y="111"/>
                  </a:cubicBezTo>
                  <a:cubicBezTo>
                    <a:pt x="144" y="110"/>
                    <a:pt x="143" y="109"/>
                    <a:pt x="141" y="108"/>
                  </a:cubicBezTo>
                  <a:cubicBezTo>
                    <a:pt x="143" y="106"/>
                    <a:pt x="145" y="104"/>
                    <a:pt x="148" y="102"/>
                  </a:cubicBezTo>
                  <a:cubicBezTo>
                    <a:pt x="148" y="101"/>
                    <a:pt x="147" y="100"/>
                    <a:pt x="147" y="101"/>
                  </a:cubicBezTo>
                  <a:cubicBezTo>
                    <a:pt x="145" y="103"/>
                    <a:pt x="142" y="105"/>
                    <a:pt x="140" y="107"/>
                  </a:cubicBezTo>
                  <a:cubicBezTo>
                    <a:pt x="134" y="104"/>
                    <a:pt x="127" y="103"/>
                    <a:pt x="120" y="103"/>
                  </a:cubicBezTo>
                  <a:cubicBezTo>
                    <a:pt x="123" y="100"/>
                    <a:pt x="126" y="98"/>
                    <a:pt x="129" y="97"/>
                  </a:cubicBezTo>
                  <a:cubicBezTo>
                    <a:pt x="130" y="97"/>
                    <a:pt x="129" y="96"/>
                    <a:pt x="129" y="96"/>
                  </a:cubicBezTo>
                  <a:cubicBezTo>
                    <a:pt x="125" y="98"/>
                    <a:pt x="122" y="100"/>
                    <a:pt x="119" y="103"/>
                  </a:cubicBezTo>
                  <a:cubicBezTo>
                    <a:pt x="113" y="103"/>
                    <a:pt x="106" y="106"/>
                    <a:pt x="101" y="110"/>
                  </a:cubicBezTo>
                  <a:cubicBezTo>
                    <a:pt x="92" y="116"/>
                    <a:pt x="87" y="125"/>
                    <a:pt x="85" y="135"/>
                  </a:cubicBezTo>
                  <a:cubicBezTo>
                    <a:pt x="85" y="134"/>
                    <a:pt x="85" y="134"/>
                    <a:pt x="84" y="135"/>
                  </a:cubicBezTo>
                  <a:cubicBezTo>
                    <a:pt x="79" y="141"/>
                    <a:pt x="73" y="147"/>
                    <a:pt x="67" y="153"/>
                  </a:cubicBezTo>
                  <a:cubicBezTo>
                    <a:pt x="66" y="147"/>
                    <a:pt x="66" y="142"/>
                    <a:pt x="67" y="136"/>
                  </a:cubicBezTo>
                  <a:cubicBezTo>
                    <a:pt x="67" y="136"/>
                    <a:pt x="67" y="136"/>
                    <a:pt x="67" y="136"/>
                  </a:cubicBezTo>
                  <a:cubicBezTo>
                    <a:pt x="72" y="131"/>
                    <a:pt x="76" y="126"/>
                    <a:pt x="81" y="122"/>
                  </a:cubicBezTo>
                  <a:cubicBezTo>
                    <a:pt x="82" y="122"/>
                    <a:pt x="81" y="121"/>
                    <a:pt x="80" y="121"/>
                  </a:cubicBezTo>
                  <a:cubicBezTo>
                    <a:pt x="75" y="125"/>
                    <a:pt x="71" y="130"/>
                    <a:pt x="67" y="135"/>
                  </a:cubicBezTo>
                  <a:cubicBezTo>
                    <a:pt x="67" y="129"/>
                    <a:pt x="68" y="123"/>
                    <a:pt x="70" y="117"/>
                  </a:cubicBezTo>
                  <a:cubicBezTo>
                    <a:pt x="78" y="110"/>
                    <a:pt x="86" y="103"/>
                    <a:pt x="94" y="96"/>
                  </a:cubicBezTo>
                  <a:cubicBezTo>
                    <a:pt x="94" y="95"/>
                    <a:pt x="94" y="95"/>
                    <a:pt x="93" y="95"/>
                  </a:cubicBezTo>
                  <a:cubicBezTo>
                    <a:pt x="85" y="102"/>
                    <a:pt x="78" y="108"/>
                    <a:pt x="71" y="115"/>
                  </a:cubicBezTo>
                  <a:cubicBezTo>
                    <a:pt x="73" y="108"/>
                    <a:pt x="77" y="101"/>
                    <a:pt x="82" y="96"/>
                  </a:cubicBezTo>
                  <a:cubicBezTo>
                    <a:pt x="99" y="77"/>
                    <a:pt x="126" y="75"/>
                    <a:pt x="143" y="95"/>
                  </a:cubicBezTo>
                  <a:cubicBezTo>
                    <a:pt x="144" y="96"/>
                    <a:pt x="146" y="96"/>
                    <a:pt x="147" y="94"/>
                  </a:cubicBezTo>
                  <a:cubicBezTo>
                    <a:pt x="149" y="93"/>
                    <a:pt x="150" y="89"/>
                    <a:pt x="153" y="87"/>
                  </a:cubicBezTo>
                  <a:cubicBezTo>
                    <a:pt x="154" y="86"/>
                    <a:pt x="157" y="85"/>
                    <a:pt x="159" y="85"/>
                  </a:cubicBezTo>
                  <a:cubicBezTo>
                    <a:pt x="161" y="86"/>
                    <a:pt x="163" y="87"/>
                    <a:pt x="165" y="88"/>
                  </a:cubicBezTo>
                  <a:cubicBezTo>
                    <a:pt x="175" y="109"/>
                    <a:pt x="151" y="185"/>
                    <a:pt x="192" y="180"/>
                  </a:cubicBezTo>
                  <a:cubicBezTo>
                    <a:pt x="201" y="180"/>
                    <a:pt x="207" y="173"/>
                    <a:pt x="211" y="165"/>
                  </a:cubicBezTo>
                  <a:cubicBezTo>
                    <a:pt x="215" y="162"/>
                    <a:pt x="219" y="159"/>
                    <a:pt x="222" y="156"/>
                  </a:cubicBezTo>
                  <a:cubicBezTo>
                    <a:pt x="223" y="155"/>
                    <a:pt x="222" y="154"/>
                    <a:pt x="221" y="155"/>
                  </a:cubicBezTo>
                  <a:cubicBezTo>
                    <a:pt x="218" y="157"/>
                    <a:pt x="215" y="160"/>
                    <a:pt x="212" y="162"/>
                  </a:cubicBezTo>
                  <a:cubicBezTo>
                    <a:pt x="214" y="159"/>
                    <a:pt x="215" y="155"/>
                    <a:pt x="216" y="151"/>
                  </a:cubicBezTo>
                  <a:cubicBezTo>
                    <a:pt x="217" y="149"/>
                    <a:pt x="217" y="147"/>
                    <a:pt x="217" y="145"/>
                  </a:cubicBezTo>
                  <a:cubicBezTo>
                    <a:pt x="221" y="142"/>
                    <a:pt x="225" y="139"/>
                    <a:pt x="229" y="135"/>
                  </a:cubicBezTo>
                  <a:cubicBezTo>
                    <a:pt x="229" y="135"/>
                    <a:pt x="229" y="135"/>
                    <a:pt x="228" y="135"/>
                  </a:cubicBezTo>
                  <a:cubicBezTo>
                    <a:pt x="225" y="138"/>
                    <a:pt x="221" y="141"/>
                    <a:pt x="218" y="144"/>
                  </a:cubicBezTo>
                  <a:cubicBezTo>
                    <a:pt x="219" y="137"/>
                    <a:pt x="219" y="131"/>
                    <a:pt x="218" y="124"/>
                  </a:cubicBezTo>
                  <a:cubicBezTo>
                    <a:pt x="222" y="122"/>
                    <a:pt x="225" y="119"/>
                    <a:pt x="228" y="117"/>
                  </a:cubicBezTo>
                  <a:cubicBezTo>
                    <a:pt x="229" y="117"/>
                    <a:pt x="228" y="116"/>
                    <a:pt x="227" y="116"/>
                  </a:cubicBezTo>
                  <a:cubicBezTo>
                    <a:pt x="224" y="118"/>
                    <a:pt x="221" y="120"/>
                    <a:pt x="218" y="122"/>
                  </a:cubicBezTo>
                  <a:cubicBezTo>
                    <a:pt x="218" y="115"/>
                    <a:pt x="216" y="108"/>
                    <a:pt x="214" y="101"/>
                  </a:cubicBezTo>
                  <a:cubicBezTo>
                    <a:pt x="216" y="99"/>
                    <a:pt x="219" y="97"/>
                    <a:pt x="221" y="95"/>
                  </a:cubicBezTo>
                  <a:cubicBezTo>
                    <a:pt x="222" y="94"/>
                    <a:pt x="221" y="94"/>
                    <a:pt x="221" y="94"/>
                  </a:cubicBezTo>
                  <a:cubicBezTo>
                    <a:pt x="218" y="96"/>
                    <a:pt x="216" y="98"/>
                    <a:pt x="213" y="100"/>
                  </a:cubicBezTo>
                  <a:cubicBezTo>
                    <a:pt x="212" y="98"/>
                    <a:pt x="211" y="95"/>
                    <a:pt x="210" y="93"/>
                  </a:cubicBezTo>
                  <a:cubicBezTo>
                    <a:pt x="208" y="88"/>
                    <a:pt x="205" y="83"/>
                    <a:pt x="202" y="78"/>
                  </a:cubicBezTo>
                  <a:cubicBezTo>
                    <a:pt x="205" y="75"/>
                    <a:pt x="209" y="71"/>
                    <a:pt x="212" y="68"/>
                  </a:cubicBezTo>
                  <a:cubicBezTo>
                    <a:pt x="213" y="67"/>
                    <a:pt x="212" y="66"/>
                    <a:pt x="211" y="67"/>
                  </a:cubicBezTo>
                  <a:cubicBezTo>
                    <a:pt x="208" y="70"/>
                    <a:pt x="204" y="74"/>
                    <a:pt x="201" y="77"/>
                  </a:cubicBezTo>
                  <a:cubicBezTo>
                    <a:pt x="197" y="71"/>
                    <a:pt x="192" y="66"/>
                    <a:pt x="186" y="61"/>
                  </a:cubicBezTo>
                  <a:cubicBezTo>
                    <a:pt x="188" y="60"/>
                    <a:pt x="190" y="58"/>
                    <a:pt x="192" y="57"/>
                  </a:cubicBezTo>
                  <a:cubicBezTo>
                    <a:pt x="193" y="56"/>
                    <a:pt x="192" y="56"/>
                    <a:pt x="192" y="56"/>
                  </a:cubicBezTo>
                  <a:cubicBezTo>
                    <a:pt x="190" y="58"/>
                    <a:pt x="188" y="59"/>
                    <a:pt x="186" y="60"/>
                  </a:cubicBezTo>
                  <a:cubicBezTo>
                    <a:pt x="181" y="56"/>
                    <a:pt x="176" y="52"/>
                    <a:pt x="170" y="49"/>
                  </a:cubicBezTo>
                  <a:cubicBezTo>
                    <a:pt x="172" y="48"/>
                    <a:pt x="173" y="47"/>
                    <a:pt x="175" y="46"/>
                  </a:cubicBezTo>
                  <a:cubicBezTo>
                    <a:pt x="175" y="46"/>
                    <a:pt x="175" y="45"/>
                    <a:pt x="174" y="45"/>
                  </a:cubicBezTo>
                  <a:cubicBezTo>
                    <a:pt x="173" y="46"/>
                    <a:pt x="171" y="47"/>
                    <a:pt x="170" y="48"/>
                  </a:cubicBezTo>
                  <a:cubicBezTo>
                    <a:pt x="164" y="45"/>
                    <a:pt x="158" y="42"/>
                    <a:pt x="151" y="39"/>
                  </a:cubicBezTo>
                  <a:cubicBezTo>
                    <a:pt x="152" y="39"/>
                    <a:pt x="153" y="38"/>
                    <a:pt x="154" y="38"/>
                  </a:cubicBezTo>
                  <a:cubicBezTo>
                    <a:pt x="155" y="37"/>
                    <a:pt x="154" y="36"/>
                    <a:pt x="154" y="37"/>
                  </a:cubicBezTo>
                  <a:cubicBezTo>
                    <a:pt x="153" y="38"/>
                    <a:pt x="151" y="38"/>
                    <a:pt x="150" y="39"/>
                  </a:cubicBezTo>
                  <a:cubicBezTo>
                    <a:pt x="143" y="37"/>
                    <a:pt x="137" y="35"/>
                    <a:pt x="130" y="34"/>
                  </a:cubicBezTo>
                  <a:cubicBezTo>
                    <a:pt x="132" y="33"/>
                    <a:pt x="135" y="32"/>
                    <a:pt x="137" y="31"/>
                  </a:cubicBezTo>
                  <a:cubicBezTo>
                    <a:pt x="138" y="30"/>
                    <a:pt x="137" y="30"/>
                    <a:pt x="137" y="30"/>
                  </a:cubicBezTo>
                  <a:cubicBezTo>
                    <a:pt x="134" y="31"/>
                    <a:pt x="132" y="33"/>
                    <a:pt x="129" y="34"/>
                  </a:cubicBezTo>
                  <a:cubicBezTo>
                    <a:pt x="129" y="34"/>
                    <a:pt x="129" y="34"/>
                    <a:pt x="129" y="34"/>
                  </a:cubicBezTo>
                  <a:cubicBezTo>
                    <a:pt x="123" y="34"/>
                    <a:pt x="118" y="34"/>
                    <a:pt x="112" y="35"/>
                  </a:cubicBezTo>
                  <a:cubicBezTo>
                    <a:pt x="70" y="40"/>
                    <a:pt x="42" y="78"/>
                    <a:pt x="35" y="118"/>
                  </a:cubicBezTo>
                  <a:cubicBezTo>
                    <a:pt x="28" y="158"/>
                    <a:pt x="35" y="211"/>
                    <a:pt x="70" y="236"/>
                  </a:cubicBezTo>
                  <a:cubicBezTo>
                    <a:pt x="107" y="262"/>
                    <a:pt x="159" y="262"/>
                    <a:pt x="196" y="237"/>
                  </a:cubicBezTo>
                  <a:cubicBezTo>
                    <a:pt x="197" y="237"/>
                    <a:pt x="197" y="236"/>
                    <a:pt x="197" y="236"/>
                  </a:cubicBezTo>
                  <a:cubicBezTo>
                    <a:pt x="200" y="235"/>
                    <a:pt x="204" y="236"/>
                    <a:pt x="205" y="239"/>
                  </a:cubicBezTo>
                  <a:cubicBezTo>
                    <a:pt x="206" y="240"/>
                    <a:pt x="207" y="242"/>
                    <a:pt x="206" y="244"/>
                  </a:cubicBezTo>
                  <a:cubicBezTo>
                    <a:pt x="206" y="246"/>
                    <a:pt x="205" y="247"/>
                    <a:pt x="204" y="249"/>
                  </a:cubicBezTo>
                  <a:cubicBezTo>
                    <a:pt x="203" y="249"/>
                    <a:pt x="202" y="249"/>
                    <a:pt x="201" y="250"/>
                  </a:cubicBezTo>
                  <a:cubicBezTo>
                    <a:pt x="192" y="260"/>
                    <a:pt x="176" y="266"/>
                    <a:pt x="161" y="270"/>
                  </a:cubicBezTo>
                  <a:cubicBezTo>
                    <a:pt x="165" y="266"/>
                    <a:pt x="170" y="261"/>
                    <a:pt x="174" y="256"/>
                  </a:cubicBezTo>
                  <a:cubicBezTo>
                    <a:pt x="175" y="256"/>
                    <a:pt x="174" y="255"/>
                    <a:pt x="173" y="255"/>
                  </a:cubicBezTo>
                  <a:cubicBezTo>
                    <a:pt x="168" y="261"/>
                    <a:pt x="163" y="266"/>
                    <a:pt x="157" y="271"/>
                  </a:cubicBezTo>
                  <a:cubicBezTo>
                    <a:pt x="150" y="272"/>
                    <a:pt x="142" y="273"/>
                    <a:pt x="135" y="274"/>
                  </a:cubicBezTo>
                  <a:cubicBezTo>
                    <a:pt x="140" y="270"/>
                    <a:pt x="145" y="266"/>
                    <a:pt x="150" y="261"/>
                  </a:cubicBezTo>
                  <a:cubicBezTo>
                    <a:pt x="150" y="261"/>
                    <a:pt x="149" y="260"/>
                    <a:pt x="148" y="260"/>
                  </a:cubicBezTo>
                  <a:cubicBezTo>
                    <a:pt x="143" y="265"/>
                    <a:pt x="138" y="270"/>
                    <a:pt x="132" y="274"/>
                  </a:cubicBezTo>
                  <a:cubicBezTo>
                    <a:pt x="129" y="274"/>
                    <a:pt x="126" y="275"/>
                    <a:pt x="124" y="275"/>
                  </a:cubicBezTo>
                  <a:cubicBezTo>
                    <a:pt x="118" y="275"/>
                    <a:pt x="113" y="274"/>
                    <a:pt x="108" y="274"/>
                  </a:cubicBezTo>
                  <a:cubicBezTo>
                    <a:pt x="112" y="270"/>
                    <a:pt x="116" y="267"/>
                    <a:pt x="120" y="263"/>
                  </a:cubicBezTo>
                  <a:cubicBezTo>
                    <a:pt x="121" y="263"/>
                    <a:pt x="120" y="262"/>
                    <a:pt x="119" y="262"/>
                  </a:cubicBezTo>
                  <a:cubicBezTo>
                    <a:pt x="115" y="266"/>
                    <a:pt x="111" y="270"/>
                    <a:pt x="107" y="274"/>
                  </a:cubicBezTo>
                  <a:cubicBezTo>
                    <a:pt x="100" y="273"/>
                    <a:pt x="93" y="271"/>
                    <a:pt x="87" y="269"/>
                  </a:cubicBezTo>
                  <a:cubicBezTo>
                    <a:pt x="92" y="266"/>
                    <a:pt x="96" y="262"/>
                    <a:pt x="101" y="258"/>
                  </a:cubicBezTo>
                  <a:cubicBezTo>
                    <a:pt x="101" y="257"/>
                    <a:pt x="100" y="256"/>
                    <a:pt x="100" y="257"/>
                  </a:cubicBezTo>
                  <a:cubicBezTo>
                    <a:pt x="95" y="261"/>
                    <a:pt x="90" y="265"/>
                    <a:pt x="85" y="268"/>
                  </a:cubicBezTo>
                  <a:cubicBezTo>
                    <a:pt x="79" y="266"/>
                    <a:pt x="74" y="263"/>
                    <a:pt x="69" y="260"/>
                  </a:cubicBezTo>
                  <a:cubicBezTo>
                    <a:pt x="71" y="257"/>
                    <a:pt x="74" y="255"/>
                    <a:pt x="77" y="252"/>
                  </a:cubicBezTo>
                  <a:cubicBezTo>
                    <a:pt x="77" y="252"/>
                    <a:pt x="77" y="251"/>
                    <a:pt x="76" y="251"/>
                  </a:cubicBezTo>
                  <a:cubicBezTo>
                    <a:pt x="73" y="254"/>
                    <a:pt x="71" y="257"/>
                    <a:pt x="68" y="260"/>
                  </a:cubicBezTo>
                  <a:cubicBezTo>
                    <a:pt x="62" y="256"/>
                    <a:pt x="56" y="251"/>
                    <a:pt x="51" y="246"/>
                  </a:cubicBezTo>
                  <a:cubicBezTo>
                    <a:pt x="51" y="246"/>
                    <a:pt x="51" y="246"/>
                    <a:pt x="51" y="246"/>
                  </a:cubicBezTo>
                  <a:cubicBezTo>
                    <a:pt x="56" y="243"/>
                    <a:pt x="61" y="238"/>
                    <a:pt x="65" y="233"/>
                  </a:cubicBezTo>
                  <a:cubicBezTo>
                    <a:pt x="65" y="232"/>
                    <a:pt x="64" y="231"/>
                    <a:pt x="64" y="232"/>
                  </a:cubicBezTo>
                  <a:cubicBezTo>
                    <a:pt x="59" y="236"/>
                    <a:pt x="55" y="240"/>
                    <a:pt x="51" y="244"/>
                  </a:cubicBezTo>
                  <a:cubicBezTo>
                    <a:pt x="51" y="244"/>
                    <a:pt x="51" y="244"/>
                    <a:pt x="51" y="243"/>
                  </a:cubicBezTo>
                  <a:cubicBezTo>
                    <a:pt x="51" y="243"/>
                    <a:pt x="50" y="243"/>
                    <a:pt x="50" y="243"/>
                  </a:cubicBezTo>
                  <a:cubicBezTo>
                    <a:pt x="50" y="244"/>
                    <a:pt x="50" y="244"/>
                    <a:pt x="50" y="245"/>
                  </a:cubicBezTo>
                  <a:cubicBezTo>
                    <a:pt x="46" y="241"/>
                    <a:pt x="42" y="236"/>
                    <a:pt x="39" y="231"/>
                  </a:cubicBezTo>
                  <a:cubicBezTo>
                    <a:pt x="42" y="228"/>
                    <a:pt x="45" y="226"/>
                    <a:pt x="48" y="223"/>
                  </a:cubicBezTo>
                  <a:cubicBezTo>
                    <a:pt x="49" y="222"/>
                    <a:pt x="48" y="221"/>
                    <a:pt x="47" y="222"/>
                  </a:cubicBezTo>
                  <a:cubicBezTo>
                    <a:pt x="44" y="224"/>
                    <a:pt x="41" y="227"/>
                    <a:pt x="38" y="230"/>
                  </a:cubicBezTo>
                  <a:cubicBezTo>
                    <a:pt x="35" y="226"/>
                    <a:pt x="33" y="222"/>
                    <a:pt x="31" y="217"/>
                  </a:cubicBezTo>
                  <a:cubicBezTo>
                    <a:pt x="34" y="214"/>
                    <a:pt x="38" y="211"/>
                    <a:pt x="41" y="207"/>
                  </a:cubicBezTo>
                  <a:cubicBezTo>
                    <a:pt x="42" y="207"/>
                    <a:pt x="41" y="206"/>
                    <a:pt x="41" y="207"/>
                  </a:cubicBezTo>
                  <a:cubicBezTo>
                    <a:pt x="37" y="210"/>
                    <a:pt x="34" y="213"/>
                    <a:pt x="30" y="216"/>
                  </a:cubicBezTo>
                  <a:cubicBezTo>
                    <a:pt x="28" y="211"/>
                    <a:pt x="26" y="206"/>
                    <a:pt x="24" y="200"/>
                  </a:cubicBezTo>
                  <a:cubicBezTo>
                    <a:pt x="28" y="197"/>
                    <a:pt x="31" y="193"/>
                    <a:pt x="35" y="190"/>
                  </a:cubicBezTo>
                  <a:cubicBezTo>
                    <a:pt x="35" y="189"/>
                    <a:pt x="34" y="188"/>
                    <a:pt x="34" y="189"/>
                  </a:cubicBezTo>
                  <a:cubicBezTo>
                    <a:pt x="30" y="192"/>
                    <a:pt x="27" y="195"/>
                    <a:pt x="24" y="199"/>
                  </a:cubicBezTo>
                  <a:cubicBezTo>
                    <a:pt x="22" y="194"/>
                    <a:pt x="21" y="189"/>
                    <a:pt x="20" y="184"/>
                  </a:cubicBezTo>
                  <a:cubicBezTo>
                    <a:pt x="22" y="181"/>
                    <a:pt x="25" y="179"/>
                    <a:pt x="28" y="176"/>
                  </a:cubicBezTo>
                  <a:cubicBezTo>
                    <a:pt x="28" y="176"/>
                    <a:pt x="28" y="175"/>
                    <a:pt x="27" y="175"/>
                  </a:cubicBezTo>
                  <a:cubicBezTo>
                    <a:pt x="24" y="178"/>
                    <a:pt x="22" y="180"/>
                    <a:pt x="20" y="183"/>
                  </a:cubicBezTo>
                  <a:cubicBezTo>
                    <a:pt x="19" y="178"/>
                    <a:pt x="18" y="174"/>
                    <a:pt x="17" y="169"/>
                  </a:cubicBezTo>
                  <a:cubicBezTo>
                    <a:pt x="21" y="166"/>
                    <a:pt x="24" y="163"/>
                    <a:pt x="27" y="160"/>
                  </a:cubicBezTo>
                  <a:cubicBezTo>
                    <a:pt x="28" y="160"/>
                    <a:pt x="27" y="159"/>
                    <a:pt x="26" y="159"/>
                  </a:cubicBezTo>
                  <a:cubicBezTo>
                    <a:pt x="23" y="162"/>
                    <a:pt x="20" y="165"/>
                    <a:pt x="17" y="168"/>
                  </a:cubicBezTo>
                  <a:cubicBezTo>
                    <a:pt x="17" y="164"/>
                    <a:pt x="16" y="159"/>
                    <a:pt x="16" y="154"/>
                  </a:cubicBezTo>
                  <a:cubicBezTo>
                    <a:pt x="16" y="154"/>
                    <a:pt x="16" y="154"/>
                    <a:pt x="16" y="154"/>
                  </a:cubicBezTo>
                  <a:cubicBezTo>
                    <a:pt x="21" y="150"/>
                    <a:pt x="25" y="146"/>
                    <a:pt x="30" y="141"/>
                  </a:cubicBezTo>
                  <a:cubicBezTo>
                    <a:pt x="30" y="141"/>
                    <a:pt x="29" y="140"/>
                    <a:pt x="29" y="141"/>
                  </a:cubicBezTo>
                  <a:cubicBezTo>
                    <a:pt x="24" y="145"/>
                    <a:pt x="20" y="149"/>
                    <a:pt x="16" y="153"/>
                  </a:cubicBezTo>
                  <a:cubicBezTo>
                    <a:pt x="16" y="147"/>
                    <a:pt x="16" y="141"/>
                    <a:pt x="16" y="136"/>
                  </a:cubicBezTo>
                  <a:cubicBezTo>
                    <a:pt x="20" y="132"/>
                    <a:pt x="23" y="128"/>
                    <a:pt x="27" y="125"/>
                  </a:cubicBezTo>
                  <a:cubicBezTo>
                    <a:pt x="28" y="124"/>
                    <a:pt x="27" y="123"/>
                    <a:pt x="26" y="124"/>
                  </a:cubicBezTo>
                  <a:cubicBezTo>
                    <a:pt x="23" y="127"/>
                    <a:pt x="19" y="131"/>
                    <a:pt x="16" y="134"/>
                  </a:cubicBezTo>
                  <a:cubicBezTo>
                    <a:pt x="16" y="130"/>
                    <a:pt x="16" y="126"/>
                    <a:pt x="17" y="121"/>
                  </a:cubicBezTo>
                  <a:cubicBezTo>
                    <a:pt x="17" y="121"/>
                    <a:pt x="17" y="120"/>
                    <a:pt x="17" y="120"/>
                  </a:cubicBezTo>
                  <a:cubicBezTo>
                    <a:pt x="21" y="116"/>
                    <a:pt x="25" y="111"/>
                    <a:pt x="29" y="107"/>
                  </a:cubicBezTo>
                  <a:cubicBezTo>
                    <a:pt x="29" y="106"/>
                    <a:pt x="28" y="106"/>
                    <a:pt x="28" y="106"/>
                  </a:cubicBezTo>
                  <a:cubicBezTo>
                    <a:pt x="24" y="110"/>
                    <a:pt x="21" y="114"/>
                    <a:pt x="17" y="118"/>
                  </a:cubicBezTo>
                  <a:cubicBezTo>
                    <a:pt x="18" y="111"/>
                    <a:pt x="19" y="105"/>
                    <a:pt x="21" y="98"/>
                  </a:cubicBezTo>
                  <a:cubicBezTo>
                    <a:pt x="26" y="93"/>
                    <a:pt x="31" y="89"/>
                    <a:pt x="35" y="84"/>
                  </a:cubicBezTo>
                  <a:cubicBezTo>
                    <a:pt x="36" y="83"/>
                    <a:pt x="35" y="83"/>
                    <a:pt x="35" y="83"/>
                  </a:cubicBezTo>
                  <a:cubicBezTo>
                    <a:pt x="30" y="88"/>
                    <a:pt x="26" y="92"/>
                    <a:pt x="21" y="96"/>
                  </a:cubicBezTo>
                  <a:cubicBezTo>
                    <a:pt x="23" y="89"/>
                    <a:pt x="26" y="82"/>
                    <a:pt x="30" y="75"/>
                  </a:cubicBezTo>
                  <a:cubicBezTo>
                    <a:pt x="35" y="69"/>
                    <a:pt x="41" y="64"/>
                    <a:pt x="47" y="59"/>
                  </a:cubicBezTo>
                  <a:cubicBezTo>
                    <a:pt x="47" y="58"/>
                    <a:pt x="46" y="57"/>
                    <a:pt x="46" y="58"/>
                  </a:cubicBezTo>
                  <a:cubicBezTo>
                    <a:pt x="41" y="62"/>
                    <a:pt x="36" y="67"/>
                    <a:pt x="32" y="71"/>
                  </a:cubicBezTo>
                  <a:cubicBezTo>
                    <a:pt x="46" y="47"/>
                    <a:pt x="68" y="27"/>
                    <a:pt x="97" y="19"/>
                  </a:cubicBezTo>
                  <a:cubicBezTo>
                    <a:pt x="141" y="7"/>
                    <a:pt x="193" y="25"/>
                    <a:pt x="219" y="64"/>
                  </a:cubicBezTo>
                  <a:cubicBezTo>
                    <a:pt x="236" y="90"/>
                    <a:pt x="236" y="119"/>
                    <a:pt x="231" y="149"/>
                  </a:cubicBezTo>
                  <a:close/>
                  <a:moveTo>
                    <a:pt x="142" y="149"/>
                  </a:moveTo>
                  <a:cubicBezTo>
                    <a:pt x="142" y="161"/>
                    <a:pt x="142" y="173"/>
                    <a:pt x="143" y="185"/>
                  </a:cubicBezTo>
                  <a:cubicBezTo>
                    <a:pt x="135" y="191"/>
                    <a:pt x="126" y="196"/>
                    <a:pt x="115" y="194"/>
                  </a:cubicBezTo>
                  <a:cubicBezTo>
                    <a:pt x="97" y="190"/>
                    <a:pt x="91" y="174"/>
                    <a:pt x="89" y="158"/>
                  </a:cubicBezTo>
                  <a:cubicBezTo>
                    <a:pt x="88" y="143"/>
                    <a:pt x="89" y="127"/>
                    <a:pt x="101" y="117"/>
                  </a:cubicBezTo>
                  <a:cubicBezTo>
                    <a:pt x="113" y="106"/>
                    <a:pt x="129" y="107"/>
                    <a:pt x="142" y="117"/>
                  </a:cubicBezTo>
                  <a:cubicBezTo>
                    <a:pt x="142" y="117"/>
                    <a:pt x="143" y="117"/>
                    <a:pt x="143" y="117"/>
                  </a:cubicBezTo>
                  <a:cubicBezTo>
                    <a:pt x="141" y="127"/>
                    <a:pt x="142" y="139"/>
                    <a:pt x="142" y="1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4" name="组合 23"/>
            <p:cNvGrpSpPr/>
            <p:nvPr/>
          </p:nvGrpSpPr>
          <p:grpSpPr>
            <a:xfrm>
              <a:off x="8459583" y="849544"/>
              <a:ext cx="389711" cy="657638"/>
              <a:chOff x="2060545" y="1893849"/>
              <a:chExt cx="389711" cy="657638"/>
            </a:xfrm>
            <a:solidFill>
              <a:schemeClr val="bg1"/>
            </a:solidFill>
          </p:grpSpPr>
          <p:sp>
            <p:nvSpPr>
              <p:cNvPr id="147" name="Freeform 79"/>
              <p:cNvSpPr>
                <a:spLocks noEditPoints="1"/>
              </p:cNvSpPr>
              <p:nvPr/>
            </p:nvSpPr>
            <p:spPr bwMode="auto">
              <a:xfrm>
                <a:off x="2060545" y="1893849"/>
                <a:ext cx="389711" cy="657638"/>
              </a:xfrm>
              <a:custGeom>
                <a:avLst/>
                <a:gdLst>
                  <a:gd name="T0" fmla="*/ 174 w 174"/>
                  <a:gd name="T1" fmla="*/ 302 h 318"/>
                  <a:gd name="T2" fmla="*/ 172 w 174"/>
                  <a:gd name="T3" fmla="*/ 156 h 318"/>
                  <a:gd name="T4" fmla="*/ 168 w 174"/>
                  <a:gd name="T5" fmla="*/ 29 h 318"/>
                  <a:gd name="T6" fmla="*/ 169 w 174"/>
                  <a:gd name="T7" fmla="*/ 19 h 318"/>
                  <a:gd name="T8" fmla="*/ 169 w 174"/>
                  <a:gd name="T9" fmla="*/ 18 h 318"/>
                  <a:gd name="T10" fmla="*/ 149 w 174"/>
                  <a:gd name="T11" fmla="*/ 3 h 318"/>
                  <a:gd name="T12" fmla="*/ 74 w 174"/>
                  <a:gd name="T13" fmla="*/ 1 h 318"/>
                  <a:gd name="T14" fmla="*/ 37 w 174"/>
                  <a:gd name="T15" fmla="*/ 2 h 318"/>
                  <a:gd name="T16" fmla="*/ 14 w 174"/>
                  <a:gd name="T17" fmla="*/ 5 h 318"/>
                  <a:gd name="T18" fmla="*/ 6 w 174"/>
                  <a:gd name="T19" fmla="*/ 16 h 318"/>
                  <a:gd name="T20" fmla="*/ 6 w 174"/>
                  <a:gd name="T21" fmla="*/ 17 h 318"/>
                  <a:gd name="T22" fmla="*/ 4 w 174"/>
                  <a:gd name="T23" fmla="*/ 156 h 318"/>
                  <a:gd name="T24" fmla="*/ 3 w 174"/>
                  <a:gd name="T25" fmla="*/ 223 h 318"/>
                  <a:gd name="T26" fmla="*/ 2 w 174"/>
                  <a:gd name="T27" fmla="*/ 295 h 318"/>
                  <a:gd name="T28" fmla="*/ 9 w 174"/>
                  <a:gd name="T29" fmla="*/ 311 h 318"/>
                  <a:gd name="T30" fmla="*/ 31 w 174"/>
                  <a:gd name="T31" fmla="*/ 316 h 318"/>
                  <a:gd name="T32" fmla="*/ 69 w 174"/>
                  <a:gd name="T33" fmla="*/ 317 h 318"/>
                  <a:gd name="T34" fmla="*/ 147 w 174"/>
                  <a:gd name="T35" fmla="*/ 318 h 318"/>
                  <a:gd name="T36" fmla="*/ 173 w 174"/>
                  <a:gd name="T37" fmla="*/ 304 h 318"/>
                  <a:gd name="T38" fmla="*/ 174 w 174"/>
                  <a:gd name="T39" fmla="*/ 302 h 318"/>
                  <a:gd name="T40" fmla="*/ 123 w 174"/>
                  <a:gd name="T41" fmla="*/ 313 h 318"/>
                  <a:gd name="T42" fmla="*/ 84 w 174"/>
                  <a:gd name="T43" fmla="*/ 312 h 318"/>
                  <a:gd name="T44" fmla="*/ 49 w 174"/>
                  <a:gd name="T45" fmla="*/ 312 h 318"/>
                  <a:gd name="T46" fmla="*/ 6 w 174"/>
                  <a:gd name="T47" fmla="*/ 297 h 318"/>
                  <a:gd name="T48" fmla="*/ 7 w 174"/>
                  <a:gd name="T49" fmla="*/ 296 h 318"/>
                  <a:gd name="T50" fmla="*/ 9 w 174"/>
                  <a:gd name="T51" fmla="*/ 226 h 318"/>
                  <a:gd name="T52" fmla="*/ 10 w 174"/>
                  <a:gd name="T53" fmla="*/ 156 h 318"/>
                  <a:gd name="T54" fmla="*/ 8 w 174"/>
                  <a:gd name="T55" fmla="*/ 22 h 318"/>
                  <a:gd name="T56" fmla="*/ 25 w 174"/>
                  <a:gd name="T57" fmla="*/ 7 h 318"/>
                  <a:gd name="T58" fmla="*/ 43 w 174"/>
                  <a:gd name="T59" fmla="*/ 6 h 318"/>
                  <a:gd name="T60" fmla="*/ 83 w 174"/>
                  <a:gd name="T61" fmla="*/ 6 h 318"/>
                  <a:gd name="T62" fmla="*/ 119 w 174"/>
                  <a:gd name="T63" fmla="*/ 6 h 318"/>
                  <a:gd name="T64" fmla="*/ 165 w 174"/>
                  <a:gd name="T65" fmla="*/ 15 h 318"/>
                  <a:gd name="T66" fmla="*/ 165 w 174"/>
                  <a:gd name="T67" fmla="*/ 16 h 318"/>
                  <a:gd name="T68" fmla="*/ 166 w 174"/>
                  <a:gd name="T69" fmla="*/ 159 h 318"/>
                  <a:gd name="T70" fmla="*/ 167 w 174"/>
                  <a:gd name="T71" fmla="*/ 302 h 318"/>
                  <a:gd name="T72" fmla="*/ 168 w 174"/>
                  <a:gd name="T73" fmla="*/ 304 h 318"/>
                  <a:gd name="T74" fmla="*/ 123 w 174"/>
                  <a:gd name="T75"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318">
                    <a:moveTo>
                      <a:pt x="174" y="302"/>
                    </a:moveTo>
                    <a:cubicBezTo>
                      <a:pt x="174" y="253"/>
                      <a:pt x="173" y="204"/>
                      <a:pt x="172" y="156"/>
                    </a:cubicBezTo>
                    <a:cubicBezTo>
                      <a:pt x="171" y="114"/>
                      <a:pt x="172" y="71"/>
                      <a:pt x="168" y="29"/>
                    </a:cubicBezTo>
                    <a:cubicBezTo>
                      <a:pt x="169" y="26"/>
                      <a:pt x="169" y="22"/>
                      <a:pt x="169" y="19"/>
                    </a:cubicBezTo>
                    <a:cubicBezTo>
                      <a:pt x="169" y="18"/>
                      <a:pt x="169" y="18"/>
                      <a:pt x="169" y="18"/>
                    </a:cubicBezTo>
                    <a:cubicBezTo>
                      <a:pt x="170" y="6"/>
                      <a:pt x="159" y="4"/>
                      <a:pt x="149" y="3"/>
                    </a:cubicBezTo>
                    <a:cubicBezTo>
                      <a:pt x="124" y="0"/>
                      <a:pt x="98" y="1"/>
                      <a:pt x="74" y="1"/>
                    </a:cubicBezTo>
                    <a:cubicBezTo>
                      <a:pt x="61" y="2"/>
                      <a:pt x="49" y="2"/>
                      <a:pt x="37" y="2"/>
                    </a:cubicBezTo>
                    <a:cubicBezTo>
                      <a:pt x="31" y="3"/>
                      <a:pt x="21" y="1"/>
                      <a:pt x="14" y="5"/>
                    </a:cubicBezTo>
                    <a:cubicBezTo>
                      <a:pt x="9" y="7"/>
                      <a:pt x="7" y="11"/>
                      <a:pt x="6" y="16"/>
                    </a:cubicBezTo>
                    <a:cubicBezTo>
                      <a:pt x="6" y="16"/>
                      <a:pt x="6" y="17"/>
                      <a:pt x="6" y="17"/>
                    </a:cubicBezTo>
                    <a:cubicBezTo>
                      <a:pt x="2" y="63"/>
                      <a:pt x="5" y="110"/>
                      <a:pt x="4" y="156"/>
                    </a:cubicBezTo>
                    <a:cubicBezTo>
                      <a:pt x="4" y="179"/>
                      <a:pt x="4" y="201"/>
                      <a:pt x="3" y="223"/>
                    </a:cubicBezTo>
                    <a:cubicBezTo>
                      <a:pt x="3" y="247"/>
                      <a:pt x="0" y="272"/>
                      <a:pt x="2" y="295"/>
                    </a:cubicBezTo>
                    <a:cubicBezTo>
                      <a:pt x="0" y="301"/>
                      <a:pt x="3" y="307"/>
                      <a:pt x="9" y="311"/>
                    </a:cubicBezTo>
                    <a:cubicBezTo>
                      <a:pt x="15" y="316"/>
                      <a:pt x="23" y="316"/>
                      <a:pt x="31" y="316"/>
                    </a:cubicBezTo>
                    <a:cubicBezTo>
                      <a:pt x="44" y="316"/>
                      <a:pt x="56" y="316"/>
                      <a:pt x="69" y="317"/>
                    </a:cubicBezTo>
                    <a:cubicBezTo>
                      <a:pt x="95" y="317"/>
                      <a:pt x="121" y="318"/>
                      <a:pt x="147" y="318"/>
                    </a:cubicBezTo>
                    <a:cubicBezTo>
                      <a:pt x="158" y="318"/>
                      <a:pt x="172" y="317"/>
                      <a:pt x="173" y="304"/>
                    </a:cubicBezTo>
                    <a:cubicBezTo>
                      <a:pt x="174" y="303"/>
                      <a:pt x="174" y="303"/>
                      <a:pt x="174" y="302"/>
                    </a:cubicBezTo>
                    <a:close/>
                    <a:moveTo>
                      <a:pt x="123" y="313"/>
                    </a:moveTo>
                    <a:cubicBezTo>
                      <a:pt x="110" y="313"/>
                      <a:pt x="97" y="313"/>
                      <a:pt x="84" y="312"/>
                    </a:cubicBezTo>
                    <a:cubicBezTo>
                      <a:pt x="72" y="312"/>
                      <a:pt x="60" y="312"/>
                      <a:pt x="49" y="312"/>
                    </a:cubicBezTo>
                    <a:cubicBezTo>
                      <a:pt x="37" y="311"/>
                      <a:pt x="6" y="314"/>
                      <a:pt x="6" y="297"/>
                    </a:cubicBezTo>
                    <a:cubicBezTo>
                      <a:pt x="6" y="297"/>
                      <a:pt x="6" y="296"/>
                      <a:pt x="7" y="296"/>
                    </a:cubicBezTo>
                    <a:cubicBezTo>
                      <a:pt x="10" y="273"/>
                      <a:pt x="8" y="249"/>
                      <a:pt x="9" y="226"/>
                    </a:cubicBezTo>
                    <a:cubicBezTo>
                      <a:pt x="9" y="203"/>
                      <a:pt x="10" y="180"/>
                      <a:pt x="10" y="156"/>
                    </a:cubicBezTo>
                    <a:cubicBezTo>
                      <a:pt x="10" y="112"/>
                      <a:pt x="12" y="66"/>
                      <a:pt x="8" y="22"/>
                    </a:cubicBezTo>
                    <a:cubicBezTo>
                      <a:pt x="10" y="14"/>
                      <a:pt x="14" y="9"/>
                      <a:pt x="25" y="7"/>
                    </a:cubicBezTo>
                    <a:cubicBezTo>
                      <a:pt x="31" y="6"/>
                      <a:pt x="38" y="6"/>
                      <a:pt x="43" y="6"/>
                    </a:cubicBezTo>
                    <a:cubicBezTo>
                      <a:pt x="57" y="6"/>
                      <a:pt x="69" y="6"/>
                      <a:pt x="83" y="6"/>
                    </a:cubicBezTo>
                    <a:cubicBezTo>
                      <a:pt x="95" y="6"/>
                      <a:pt x="107" y="6"/>
                      <a:pt x="119" y="6"/>
                    </a:cubicBezTo>
                    <a:cubicBezTo>
                      <a:pt x="130" y="7"/>
                      <a:pt x="158" y="3"/>
                      <a:pt x="165" y="15"/>
                    </a:cubicBezTo>
                    <a:cubicBezTo>
                      <a:pt x="165" y="15"/>
                      <a:pt x="165" y="16"/>
                      <a:pt x="165" y="16"/>
                    </a:cubicBezTo>
                    <a:cubicBezTo>
                      <a:pt x="161" y="63"/>
                      <a:pt x="166" y="111"/>
                      <a:pt x="166" y="159"/>
                    </a:cubicBezTo>
                    <a:cubicBezTo>
                      <a:pt x="167" y="206"/>
                      <a:pt x="167" y="254"/>
                      <a:pt x="167" y="302"/>
                    </a:cubicBezTo>
                    <a:cubicBezTo>
                      <a:pt x="167" y="303"/>
                      <a:pt x="168" y="304"/>
                      <a:pt x="168" y="304"/>
                    </a:cubicBezTo>
                    <a:cubicBezTo>
                      <a:pt x="166" y="318"/>
                      <a:pt x="131" y="313"/>
                      <a:pt x="123" y="3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80"/>
              <p:cNvSpPr>
                <a:spLocks noEditPoints="1"/>
              </p:cNvSpPr>
              <p:nvPr/>
            </p:nvSpPr>
            <p:spPr bwMode="auto">
              <a:xfrm>
                <a:off x="2090991" y="2003455"/>
                <a:ext cx="334908" cy="447559"/>
              </a:xfrm>
              <a:custGeom>
                <a:avLst/>
                <a:gdLst>
                  <a:gd name="T0" fmla="*/ 140 w 149"/>
                  <a:gd name="T1" fmla="*/ 6 h 216"/>
                  <a:gd name="T2" fmla="*/ 80 w 149"/>
                  <a:gd name="T3" fmla="*/ 2 h 216"/>
                  <a:gd name="T4" fmla="*/ 8 w 149"/>
                  <a:gd name="T5" fmla="*/ 1 h 216"/>
                  <a:gd name="T6" fmla="*/ 4 w 149"/>
                  <a:gd name="T7" fmla="*/ 104 h 216"/>
                  <a:gd name="T8" fmla="*/ 3 w 149"/>
                  <a:gd name="T9" fmla="*/ 141 h 216"/>
                  <a:gd name="T10" fmla="*/ 5 w 149"/>
                  <a:gd name="T11" fmla="*/ 142 h 216"/>
                  <a:gd name="T12" fmla="*/ 6 w 149"/>
                  <a:gd name="T13" fmla="*/ 207 h 216"/>
                  <a:gd name="T14" fmla="*/ 8 w 149"/>
                  <a:gd name="T15" fmla="*/ 210 h 216"/>
                  <a:gd name="T16" fmla="*/ 142 w 149"/>
                  <a:gd name="T17" fmla="*/ 211 h 216"/>
                  <a:gd name="T18" fmla="*/ 140 w 149"/>
                  <a:gd name="T19" fmla="*/ 8 h 216"/>
                  <a:gd name="T20" fmla="*/ 9 w 149"/>
                  <a:gd name="T21" fmla="*/ 207 h 216"/>
                  <a:gd name="T22" fmla="*/ 10 w 149"/>
                  <a:gd name="T23" fmla="*/ 202 h 216"/>
                  <a:gd name="T24" fmla="*/ 108 w 149"/>
                  <a:gd name="T25" fmla="*/ 201 h 216"/>
                  <a:gd name="T26" fmla="*/ 10 w 149"/>
                  <a:gd name="T27" fmla="*/ 190 h 216"/>
                  <a:gd name="T28" fmla="*/ 78 w 149"/>
                  <a:gd name="T29" fmla="*/ 188 h 216"/>
                  <a:gd name="T30" fmla="*/ 10 w 149"/>
                  <a:gd name="T31" fmla="*/ 174 h 216"/>
                  <a:gd name="T32" fmla="*/ 109 w 149"/>
                  <a:gd name="T33" fmla="*/ 170 h 216"/>
                  <a:gd name="T34" fmla="*/ 10 w 149"/>
                  <a:gd name="T35" fmla="*/ 160 h 216"/>
                  <a:gd name="T36" fmla="*/ 64 w 149"/>
                  <a:gd name="T37" fmla="*/ 157 h 216"/>
                  <a:gd name="T38" fmla="*/ 10 w 149"/>
                  <a:gd name="T39" fmla="*/ 155 h 216"/>
                  <a:gd name="T40" fmla="*/ 101 w 149"/>
                  <a:gd name="T41" fmla="*/ 145 h 216"/>
                  <a:gd name="T42" fmla="*/ 10 w 149"/>
                  <a:gd name="T43" fmla="*/ 141 h 216"/>
                  <a:gd name="T44" fmla="*/ 68 w 149"/>
                  <a:gd name="T45" fmla="*/ 129 h 216"/>
                  <a:gd name="T46" fmla="*/ 10 w 149"/>
                  <a:gd name="T47" fmla="*/ 127 h 216"/>
                  <a:gd name="T48" fmla="*/ 108 w 149"/>
                  <a:gd name="T49" fmla="*/ 114 h 216"/>
                  <a:gd name="T50" fmla="*/ 10 w 149"/>
                  <a:gd name="T51" fmla="*/ 113 h 216"/>
                  <a:gd name="T52" fmla="*/ 59 w 149"/>
                  <a:gd name="T53" fmla="*/ 102 h 216"/>
                  <a:gd name="T54" fmla="*/ 10 w 149"/>
                  <a:gd name="T55" fmla="*/ 100 h 216"/>
                  <a:gd name="T56" fmla="*/ 84 w 149"/>
                  <a:gd name="T57" fmla="*/ 92 h 216"/>
                  <a:gd name="T58" fmla="*/ 10 w 149"/>
                  <a:gd name="T59" fmla="*/ 87 h 216"/>
                  <a:gd name="T60" fmla="*/ 90 w 149"/>
                  <a:gd name="T61" fmla="*/ 80 h 216"/>
                  <a:gd name="T62" fmla="*/ 10 w 149"/>
                  <a:gd name="T63" fmla="*/ 75 h 216"/>
                  <a:gd name="T64" fmla="*/ 57 w 149"/>
                  <a:gd name="T65" fmla="*/ 64 h 216"/>
                  <a:gd name="T66" fmla="*/ 10 w 149"/>
                  <a:gd name="T67" fmla="*/ 62 h 216"/>
                  <a:gd name="T68" fmla="*/ 86 w 149"/>
                  <a:gd name="T69" fmla="*/ 53 h 216"/>
                  <a:gd name="T70" fmla="*/ 11 w 149"/>
                  <a:gd name="T71" fmla="*/ 49 h 216"/>
                  <a:gd name="T72" fmla="*/ 58 w 149"/>
                  <a:gd name="T73" fmla="*/ 41 h 216"/>
                  <a:gd name="T74" fmla="*/ 11 w 149"/>
                  <a:gd name="T75" fmla="*/ 37 h 216"/>
                  <a:gd name="T76" fmla="*/ 95 w 149"/>
                  <a:gd name="T77" fmla="*/ 26 h 216"/>
                  <a:gd name="T78" fmla="*/ 10 w 149"/>
                  <a:gd name="T79" fmla="*/ 21 h 216"/>
                  <a:gd name="T80" fmla="*/ 72 w 149"/>
                  <a:gd name="T81" fmla="*/ 6 h 216"/>
                  <a:gd name="T82" fmla="*/ 139 w 149"/>
                  <a:gd name="T83"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216">
                    <a:moveTo>
                      <a:pt x="140" y="8"/>
                    </a:moveTo>
                    <a:cubicBezTo>
                      <a:pt x="141" y="8"/>
                      <a:pt x="141" y="6"/>
                      <a:pt x="140" y="6"/>
                    </a:cubicBezTo>
                    <a:cubicBezTo>
                      <a:pt x="133" y="2"/>
                      <a:pt x="126" y="3"/>
                      <a:pt x="118" y="3"/>
                    </a:cubicBezTo>
                    <a:cubicBezTo>
                      <a:pt x="106" y="2"/>
                      <a:pt x="93" y="2"/>
                      <a:pt x="80" y="2"/>
                    </a:cubicBezTo>
                    <a:cubicBezTo>
                      <a:pt x="56" y="1"/>
                      <a:pt x="32" y="0"/>
                      <a:pt x="8" y="1"/>
                    </a:cubicBezTo>
                    <a:cubicBezTo>
                      <a:pt x="8" y="1"/>
                      <a:pt x="8" y="1"/>
                      <a:pt x="8" y="1"/>
                    </a:cubicBezTo>
                    <a:cubicBezTo>
                      <a:pt x="8" y="0"/>
                      <a:pt x="6" y="0"/>
                      <a:pt x="6" y="1"/>
                    </a:cubicBezTo>
                    <a:cubicBezTo>
                      <a:pt x="0" y="34"/>
                      <a:pt x="4" y="70"/>
                      <a:pt x="4" y="104"/>
                    </a:cubicBezTo>
                    <a:cubicBezTo>
                      <a:pt x="4" y="116"/>
                      <a:pt x="4" y="129"/>
                      <a:pt x="5" y="141"/>
                    </a:cubicBezTo>
                    <a:cubicBezTo>
                      <a:pt x="4" y="141"/>
                      <a:pt x="3" y="141"/>
                      <a:pt x="3" y="141"/>
                    </a:cubicBezTo>
                    <a:cubicBezTo>
                      <a:pt x="2" y="141"/>
                      <a:pt x="2" y="142"/>
                      <a:pt x="3" y="142"/>
                    </a:cubicBezTo>
                    <a:cubicBezTo>
                      <a:pt x="3" y="142"/>
                      <a:pt x="4" y="142"/>
                      <a:pt x="5" y="142"/>
                    </a:cubicBezTo>
                    <a:cubicBezTo>
                      <a:pt x="5" y="147"/>
                      <a:pt x="5" y="151"/>
                      <a:pt x="5" y="155"/>
                    </a:cubicBezTo>
                    <a:cubicBezTo>
                      <a:pt x="5" y="172"/>
                      <a:pt x="4" y="190"/>
                      <a:pt x="6" y="207"/>
                    </a:cubicBezTo>
                    <a:cubicBezTo>
                      <a:pt x="6" y="208"/>
                      <a:pt x="7" y="208"/>
                      <a:pt x="7" y="208"/>
                    </a:cubicBezTo>
                    <a:cubicBezTo>
                      <a:pt x="7" y="209"/>
                      <a:pt x="7" y="210"/>
                      <a:pt x="8" y="210"/>
                    </a:cubicBezTo>
                    <a:cubicBezTo>
                      <a:pt x="51" y="216"/>
                      <a:pt x="97" y="214"/>
                      <a:pt x="140" y="213"/>
                    </a:cubicBezTo>
                    <a:cubicBezTo>
                      <a:pt x="142" y="213"/>
                      <a:pt x="142" y="212"/>
                      <a:pt x="142" y="211"/>
                    </a:cubicBezTo>
                    <a:cubicBezTo>
                      <a:pt x="142" y="211"/>
                      <a:pt x="142" y="211"/>
                      <a:pt x="142" y="211"/>
                    </a:cubicBezTo>
                    <a:cubicBezTo>
                      <a:pt x="149" y="144"/>
                      <a:pt x="144" y="75"/>
                      <a:pt x="140" y="8"/>
                    </a:cubicBezTo>
                    <a:close/>
                    <a:moveTo>
                      <a:pt x="139" y="209"/>
                    </a:moveTo>
                    <a:cubicBezTo>
                      <a:pt x="96" y="210"/>
                      <a:pt x="52" y="206"/>
                      <a:pt x="9" y="207"/>
                    </a:cubicBezTo>
                    <a:cubicBezTo>
                      <a:pt x="9" y="207"/>
                      <a:pt x="9" y="207"/>
                      <a:pt x="9" y="207"/>
                    </a:cubicBezTo>
                    <a:cubicBezTo>
                      <a:pt x="10" y="205"/>
                      <a:pt x="10" y="203"/>
                      <a:pt x="10" y="202"/>
                    </a:cubicBezTo>
                    <a:cubicBezTo>
                      <a:pt x="43" y="201"/>
                      <a:pt x="75" y="201"/>
                      <a:pt x="108" y="202"/>
                    </a:cubicBezTo>
                    <a:cubicBezTo>
                      <a:pt x="109" y="202"/>
                      <a:pt x="109" y="201"/>
                      <a:pt x="108" y="201"/>
                    </a:cubicBezTo>
                    <a:cubicBezTo>
                      <a:pt x="76" y="198"/>
                      <a:pt x="43" y="198"/>
                      <a:pt x="10" y="200"/>
                    </a:cubicBezTo>
                    <a:cubicBezTo>
                      <a:pt x="10" y="197"/>
                      <a:pt x="10" y="193"/>
                      <a:pt x="10" y="190"/>
                    </a:cubicBezTo>
                    <a:cubicBezTo>
                      <a:pt x="33" y="191"/>
                      <a:pt x="55" y="192"/>
                      <a:pt x="78" y="190"/>
                    </a:cubicBezTo>
                    <a:cubicBezTo>
                      <a:pt x="78" y="189"/>
                      <a:pt x="78" y="188"/>
                      <a:pt x="78" y="188"/>
                    </a:cubicBezTo>
                    <a:cubicBezTo>
                      <a:pt x="55" y="189"/>
                      <a:pt x="33" y="190"/>
                      <a:pt x="10" y="189"/>
                    </a:cubicBezTo>
                    <a:cubicBezTo>
                      <a:pt x="10" y="184"/>
                      <a:pt x="10" y="179"/>
                      <a:pt x="10" y="174"/>
                    </a:cubicBezTo>
                    <a:cubicBezTo>
                      <a:pt x="43" y="174"/>
                      <a:pt x="76" y="173"/>
                      <a:pt x="109" y="171"/>
                    </a:cubicBezTo>
                    <a:cubicBezTo>
                      <a:pt x="110" y="171"/>
                      <a:pt x="110" y="170"/>
                      <a:pt x="109" y="170"/>
                    </a:cubicBezTo>
                    <a:cubicBezTo>
                      <a:pt x="76" y="170"/>
                      <a:pt x="43" y="171"/>
                      <a:pt x="10" y="173"/>
                    </a:cubicBezTo>
                    <a:cubicBezTo>
                      <a:pt x="10" y="169"/>
                      <a:pt x="10" y="164"/>
                      <a:pt x="10" y="160"/>
                    </a:cubicBezTo>
                    <a:cubicBezTo>
                      <a:pt x="28" y="160"/>
                      <a:pt x="46" y="159"/>
                      <a:pt x="64" y="158"/>
                    </a:cubicBezTo>
                    <a:cubicBezTo>
                      <a:pt x="65" y="158"/>
                      <a:pt x="65" y="157"/>
                      <a:pt x="64" y="157"/>
                    </a:cubicBezTo>
                    <a:cubicBezTo>
                      <a:pt x="46" y="157"/>
                      <a:pt x="28" y="158"/>
                      <a:pt x="10" y="159"/>
                    </a:cubicBezTo>
                    <a:cubicBezTo>
                      <a:pt x="10" y="158"/>
                      <a:pt x="10" y="156"/>
                      <a:pt x="10" y="155"/>
                    </a:cubicBezTo>
                    <a:cubicBezTo>
                      <a:pt x="10" y="151"/>
                      <a:pt x="10" y="147"/>
                      <a:pt x="10" y="142"/>
                    </a:cubicBezTo>
                    <a:cubicBezTo>
                      <a:pt x="40" y="144"/>
                      <a:pt x="70" y="146"/>
                      <a:pt x="101" y="145"/>
                    </a:cubicBezTo>
                    <a:cubicBezTo>
                      <a:pt x="102" y="145"/>
                      <a:pt x="101" y="144"/>
                      <a:pt x="101" y="144"/>
                    </a:cubicBezTo>
                    <a:cubicBezTo>
                      <a:pt x="70" y="142"/>
                      <a:pt x="40" y="141"/>
                      <a:pt x="10" y="141"/>
                    </a:cubicBezTo>
                    <a:cubicBezTo>
                      <a:pt x="10" y="137"/>
                      <a:pt x="10" y="132"/>
                      <a:pt x="10" y="128"/>
                    </a:cubicBezTo>
                    <a:cubicBezTo>
                      <a:pt x="28" y="130"/>
                      <a:pt x="49" y="131"/>
                      <a:pt x="68" y="129"/>
                    </a:cubicBezTo>
                    <a:cubicBezTo>
                      <a:pt x="68" y="129"/>
                      <a:pt x="68" y="128"/>
                      <a:pt x="68" y="128"/>
                    </a:cubicBezTo>
                    <a:cubicBezTo>
                      <a:pt x="49" y="127"/>
                      <a:pt x="29" y="127"/>
                      <a:pt x="10" y="127"/>
                    </a:cubicBezTo>
                    <a:cubicBezTo>
                      <a:pt x="10" y="123"/>
                      <a:pt x="10" y="118"/>
                      <a:pt x="10" y="114"/>
                    </a:cubicBezTo>
                    <a:cubicBezTo>
                      <a:pt x="42" y="115"/>
                      <a:pt x="75" y="116"/>
                      <a:pt x="108" y="114"/>
                    </a:cubicBezTo>
                    <a:cubicBezTo>
                      <a:pt x="109" y="114"/>
                      <a:pt x="109" y="113"/>
                      <a:pt x="108" y="113"/>
                    </a:cubicBezTo>
                    <a:cubicBezTo>
                      <a:pt x="75" y="113"/>
                      <a:pt x="42" y="114"/>
                      <a:pt x="10" y="113"/>
                    </a:cubicBezTo>
                    <a:cubicBezTo>
                      <a:pt x="10" y="109"/>
                      <a:pt x="10" y="105"/>
                      <a:pt x="10" y="101"/>
                    </a:cubicBezTo>
                    <a:cubicBezTo>
                      <a:pt x="26" y="102"/>
                      <a:pt x="43" y="103"/>
                      <a:pt x="59" y="102"/>
                    </a:cubicBezTo>
                    <a:cubicBezTo>
                      <a:pt x="60" y="102"/>
                      <a:pt x="60" y="101"/>
                      <a:pt x="59" y="101"/>
                    </a:cubicBezTo>
                    <a:cubicBezTo>
                      <a:pt x="43" y="99"/>
                      <a:pt x="26" y="100"/>
                      <a:pt x="10" y="100"/>
                    </a:cubicBezTo>
                    <a:cubicBezTo>
                      <a:pt x="10" y="96"/>
                      <a:pt x="10" y="92"/>
                      <a:pt x="10" y="89"/>
                    </a:cubicBezTo>
                    <a:cubicBezTo>
                      <a:pt x="34" y="90"/>
                      <a:pt x="59" y="92"/>
                      <a:pt x="84" y="92"/>
                    </a:cubicBezTo>
                    <a:cubicBezTo>
                      <a:pt x="85" y="92"/>
                      <a:pt x="85" y="91"/>
                      <a:pt x="84" y="91"/>
                    </a:cubicBezTo>
                    <a:cubicBezTo>
                      <a:pt x="59" y="88"/>
                      <a:pt x="34" y="87"/>
                      <a:pt x="10" y="87"/>
                    </a:cubicBezTo>
                    <a:cubicBezTo>
                      <a:pt x="10" y="84"/>
                      <a:pt x="10" y="80"/>
                      <a:pt x="10" y="76"/>
                    </a:cubicBezTo>
                    <a:cubicBezTo>
                      <a:pt x="37" y="76"/>
                      <a:pt x="63" y="78"/>
                      <a:pt x="90" y="80"/>
                    </a:cubicBezTo>
                    <a:cubicBezTo>
                      <a:pt x="91" y="80"/>
                      <a:pt x="91" y="78"/>
                      <a:pt x="90" y="78"/>
                    </a:cubicBezTo>
                    <a:cubicBezTo>
                      <a:pt x="63" y="75"/>
                      <a:pt x="37" y="75"/>
                      <a:pt x="10" y="75"/>
                    </a:cubicBezTo>
                    <a:cubicBezTo>
                      <a:pt x="10" y="71"/>
                      <a:pt x="10" y="67"/>
                      <a:pt x="10" y="64"/>
                    </a:cubicBezTo>
                    <a:cubicBezTo>
                      <a:pt x="26" y="63"/>
                      <a:pt x="41" y="63"/>
                      <a:pt x="57" y="64"/>
                    </a:cubicBezTo>
                    <a:cubicBezTo>
                      <a:pt x="57" y="64"/>
                      <a:pt x="57" y="63"/>
                      <a:pt x="57" y="63"/>
                    </a:cubicBezTo>
                    <a:cubicBezTo>
                      <a:pt x="41" y="61"/>
                      <a:pt x="26" y="61"/>
                      <a:pt x="10" y="62"/>
                    </a:cubicBezTo>
                    <a:cubicBezTo>
                      <a:pt x="11" y="58"/>
                      <a:pt x="11" y="54"/>
                      <a:pt x="11" y="50"/>
                    </a:cubicBezTo>
                    <a:cubicBezTo>
                      <a:pt x="36" y="51"/>
                      <a:pt x="61" y="53"/>
                      <a:pt x="86" y="53"/>
                    </a:cubicBezTo>
                    <a:cubicBezTo>
                      <a:pt x="87" y="53"/>
                      <a:pt x="87" y="52"/>
                      <a:pt x="86" y="52"/>
                    </a:cubicBezTo>
                    <a:cubicBezTo>
                      <a:pt x="61" y="49"/>
                      <a:pt x="36" y="48"/>
                      <a:pt x="11" y="49"/>
                    </a:cubicBezTo>
                    <a:cubicBezTo>
                      <a:pt x="11" y="45"/>
                      <a:pt x="11" y="42"/>
                      <a:pt x="11" y="39"/>
                    </a:cubicBezTo>
                    <a:cubicBezTo>
                      <a:pt x="27" y="39"/>
                      <a:pt x="42" y="40"/>
                      <a:pt x="58" y="41"/>
                    </a:cubicBezTo>
                    <a:cubicBezTo>
                      <a:pt x="59" y="41"/>
                      <a:pt x="59" y="40"/>
                      <a:pt x="59" y="40"/>
                    </a:cubicBezTo>
                    <a:cubicBezTo>
                      <a:pt x="43" y="38"/>
                      <a:pt x="27" y="37"/>
                      <a:pt x="11" y="37"/>
                    </a:cubicBezTo>
                    <a:cubicBezTo>
                      <a:pt x="11" y="32"/>
                      <a:pt x="11" y="27"/>
                      <a:pt x="10" y="22"/>
                    </a:cubicBezTo>
                    <a:cubicBezTo>
                      <a:pt x="38" y="23"/>
                      <a:pt x="67" y="25"/>
                      <a:pt x="95" y="26"/>
                    </a:cubicBezTo>
                    <a:cubicBezTo>
                      <a:pt x="95" y="26"/>
                      <a:pt x="96" y="25"/>
                      <a:pt x="95" y="24"/>
                    </a:cubicBezTo>
                    <a:cubicBezTo>
                      <a:pt x="67" y="20"/>
                      <a:pt x="38" y="20"/>
                      <a:pt x="10" y="21"/>
                    </a:cubicBezTo>
                    <a:cubicBezTo>
                      <a:pt x="10" y="15"/>
                      <a:pt x="9" y="10"/>
                      <a:pt x="9" y="4"/>
                    </a:cubicBezTo>
                    <a:cubicBezTo>
                      <a:pt x="29" y="6"/>
                      <a:pt x="51" y="6"/>
                      <a:pt x="72" y="6"/>
                    </a:cubicBezTo>
                    <a:cubicBezTo>
                      <a:pt x="93" y="7"/>
                      <a:pt x="116" y="5"/>
                      <a:pt x="137" y="8"/>
                    </a:cubicBezTo>
                    <a:cubicBezTo>
                      <a:pt x="142" y="75"/>
                      <a:pt x="137" y="142"/>
                      <a:pt x="139" y="20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81"/>
              <p:cNvSpPr>
                <a:spLocks noEditPoints="1"/>
              </p:cNvSpPr>
              <p:nvPr/>
            </p:nvSpPr>
            <p:spPr bwMode="auto">
              <a:xfrm>
                <a:off x="2208210" y="2460148"/>
                <a:ext cx="77637" cy="66982"/>
              </a:xfrm>
              <a:custGeom>
                <a:avLst/>
                <a:gdLst>
                  <a:gd name="T0" fmla="*/ 18 w 35"/>
                  <a:gd name="T1" fmla="*/ 2 h 32"/>
                  <a:gd name="T2" fmla="*/ 18 w 35"/>
                  <a:gd name="T3" fmla="*/ 2 h 32"/>
                  <a:gd name="T4" fmla="*/ 2 w 35"/>
                  <a:gd name="T5" fmla="*/ 14 h 32"/>
                  <a:gd name="T6" fmla="*/ 15 w 35"/>
                  <a:gd name="T7" fmla="*/ 31 h 32"/>
                  <a:gd name="T8" fmla="*/ 34 w 35"/>
                  <a:gd name="T9" fmla="*/ 17 h 32"/>
                  <a:gd name="T10" fmla="*/ 18 w 35"/>
                  <a:gd name="T11" fmla="*/ 2 h 32"/>
                  <a:gd name="T12" fmla="*/ 27 w 35"/>
                  <a:gd name="T13" fmla="*/ 21 h 32"/>
                  <a:gd name="T14" fmla="*/ 12 w 35"/>
                  <a:gd name="T15" fmla="*/ 26 h 32"/>
                  <a:gd name="T16" fmla="*/ 7 w 35"/>
                  <a:gd name="T17" fmla="*/ 12 h 32"/>
                  <a:gd name="T18" fmla="*/ 17 w 35"/>
                  <a:gd name="T19" fmla="*/ 4 h 32"/>
                  <a:gd name="T20" fmla="*/ 19 w 35"/>
                  <a:gd name="T21" fmla="*/ 5 h 32"/>
                  <a:gd name="T22" fmla="*/ 27 w 35"/>
                  <a:gd name="T23"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8" y="2"/>
                    </a:moveTo>
                    <a:cubicBezTo>
                      <a:pt x="18" y="2"/>
                      <a:pt x="18" y="2"/>
                      <a:pt x="18" y="2"/>
                    </a:cubicBezTo>
                    <a:cubicBezTo>
                      <a:pt x="11" y="2"/>
                      <a:pt x="3" y="6"/>
                      <a:pt x="2" y="14"/>
                    </a:cubicBezTo>
                    <a:cubicBezTo>
                      <a:pt x="0" y="22"/>
                      <a:pt x="7" y="31"/>
                      <a:pt x="15" y="31"/>
                    </a:cubicBezTo>
                    <a:cubicBezTo>
                      <a:pt x="24" y="32"/>
                      <a:pt x="32" y="25"/>
                      <a:pt x="34" y="17"/>
                    </a:cubicBezTo>
                    <a:cubicBezTo>
                      <a:pt x="35" y="8"/>
                      <a:pt x="28" y="0"/>
                      <a:pt x="18" y="2"/>
                    </a:cubicBezTo>
                    <a:close/>
                    <a:moveTo>
                      <a:pt x="27" y="21"/>
                    </a:moveTo>
                    <a:cubicBezTo>
                      <a:pt x="24" y="26"/>
                      <a:pt x="18" y="29"/>
                      <a:pt x="12" y="26"/>
                    </a:cubicBezTo>
                    <a:cubicBezTo>
                      <a:pt x="7" y="24"/>
                      <a:pt x="4" y="17"/>
                      <a:pt x="7" y="12"/>
                    </a:cubicBezTo>
                    <a:cubicBezTo>
                      <a:pt x="9" y="8"/>
                      <a:pt x="13" y="6"/>
                      <a:pt x="17" y="4"/>
                    </a:cubicBezTo>
                    <a:cubicBezTo>
                      <a:pt x="18" y="5"/>
                      <a:pt x="18" y="5"/>
                      <a:pt x="19" y="5"/>
                    </a:cubicBezTo>
                    <a:cubicBezTo>
                      <a:pt x="28" y="4"/>
                      <a:pt x="31" y="15"/>
                      <a:pt x="27"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82"/>
              <p:cNvSpPr>
                <a:spLocks noEditPoints="1"/>
              </p:cNvSpPr>
              <p:nvPr/>
            </p:nvSpPr>
            <p:spPr bwMode="auto">
              <a:xfrm>
                <a:off x="2194508" y="1933429"/>
                <a:ext cx="117217" cy="35014"/>
              </a:xfrm>
              <a:custGeom>
                <a:avLst/>
                <a:gdLst>
                  <a:gd name="T0" fmla="*/ 46 w 52"/>
                  <a:gd name="T1" fmla="*/ 3 h 17"/>
                  <a:gd name="T2" fmla="*/ 25 w 52"/>
                  <a:gd name="T3" fmla="*/ 2 h 17"/>
                  <a:gd name="T4" fmla="*/ 10 w 52"/>
                  <a:gd name="T5" fmla="*/ 2 h 17"/>
                  <a:gd name="T6" fmla="*/ 4 w 52"/>
                  <a:gd name="T7" fmla="*/ 3 h 17"/>
                  <a:gd name="T8" fmla="*/ 0 w 52"/>
                  <a:gd name="T9" fmla="*/ 9 h 17"/>
                  <a:gd name="T10" fmla="*/ 3 w 52"/>
                  <a:gd name="T11" fmla="*/ 15 h 17"/>
                  <a:gd name="T12" fmla="*/ 6 w 52"/>
                  <a:gd name="T13" fmla="*/ 16 h 17"/>
                  <a:gd name="T14" fmla="*/ 44 w 52"/>
                  <a:gd name="T15" fmla="*/ 17 h 17"/>
                  <a:gd name="T16" fmla="*/ 45 w 52"/>
                  <a:gd name="T17" fmla="*/ 17 h 17"/>
                  <a:gd name="T18" fmla="*/ 51 w 52"/>
                  <a:gd name="T19" fmla="*/ 11 h 17"/>
                  <a:gd name="T20" fmla="*/ 46 w 52"/>
                  <a:gd name="T21" fmla="*/ 3 h 17"/>
                  <a:gd name="T22" fmla="*/ 45 w 52"/>
                  <a:gd name="T23" fmla="*/ 14 h 17"/>
                  <a:gd name="T24" fmla="*/ 44 w 52"/>
                  <a:gd name="T25" fmla="*/ 14 h 17"/>
                  <a:gd name="T26" fmla="*/ 9 w 52"/>
                  <a:gd name="T27" fmla="*/ 14 h 17"/>
                  <a:gd name="T28" fmla="*/ 8 w 52"/>
                  <a:gd name="T29" fmla="*/ 13 h 17"/>
                  <a:gd name="T30" fmla="*/ 6 w 52"/>
                  <a:gd name="T31" fmla="*/ 11 h 17"/>
                  <a:gd name="T32" fmla="*/ 5 w 52"/>
                  <a:gd name="T33" fmla="*/ 8 h 17"/>
                  <a:gd name="T34" fmla="*/ 10 w 52"/>
                  <a:gd name="T35" fmla="*/ 5 h 17"/>
                  <a:gd name="T36" fmla="*/ 25 w 52"/>
                  <a:gd name="T37" fmla="*/ 6 h 17"/>
                  <a:gd name="T38" fmla="*/ 45 w 52"/>
                  <a:gd name="T39" fmla="*/ 6 h 17"/>
                  <a:gd name="T40" fmla="*/ 47 w 52"/>
                  <a:gd name="T41" fmla="*/ 10 h 17"/>
                  <a:gd name="T42" fmla="*/ 45 w 52"/>
                  <a:gd name="T4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17">
                    <a:moveTo>
                      <a:pt x="46" y="3"/>
                    </a:moveTo>
                    <a:cubicBezTo>
                      <a:pt x="39" y="3"/>
                      <a:pt x="32" y="2"/>
                      <a:pt x="25" y="2"/>
                    </a:cubicBezTo>
                    <a:cubicBezTo>
                      <a:pt x="20" y="1"/>
                      <a:pt x="15" y="0"/>
                      <a:pt x="10" y="2"/>
                    </a:cubicBezTo>
                    <a:cubicBezTo>
                      <a:pt x="8" y="1"/>
                      <a:pt x="6" y="2"/>
                      <a:pt x="4" y="3"/>
                    </a:cubicBezTo>
                    <a:cubicBezTo>
                      <a:pt x="2" y="4"/>
                      <a:pt x="0" y="6"/>
                      <a:pt x="0" y="9"/>
                    </a:cubicBezTo>
                    <a:cubicBezTo>
                      <a:pt x="0" y="11"/>
                      <a:pt x="1" y="14"/>
                      <a:pt x="3" y="15"/>
                    </a:cubicBezTo>
                    <a:cubicBezTo>
                      <a:pt x="4" y="16"/>
                      <a:pt x="5" y="16"/>
                      <a:pt x="6" y="16"/>
                    </a:cubicBezTo>
                    <a:cubicBezTo>
                      <a:pt x="19" y="17"/>
                      <a:pt x="32" y="17"/>
                      <a:pt x="44" y="17"/>
                    </a:cubicBezTo>
                    <a:cubicBezTo>
                      <a:pt x="44" y="17"/>
                      <a:pt x="45" y="17"/>
                      <a:pt x="45" y="17"/>
                    </a:cubicBezTo>
                    <a:cubicBezTo>
                      <a:pt x="48" y="17"/>
                      <a:pt x="51" y="15"/>
                      <a:pt x="51" y="11"/>
                    </a:cubicBezTo>
                    <a:cubicBezTo>
                      <a:pt x="52" y="8"/>
                      <a:pt x="50" y="2"/>
                      <a:pt x="46" y="3"/>
                    </a:cubicBezTo>
                    <a:close/>
                    <a:moveTo>
                      <a:pt x="45" y="14"/>
                    </a:moveTo>
                    <a:cubicBezTo>
                      <a:pt x="44" y="14"/>
                      <a:pt x="44" y="14"/>
                      <a:pt x="44" y="14"/>
                    </a:cubicBezTo>
                    <a:cubicBezTo>
                      <a:pt x="32" y="13"/>
                      <a:pt x="20" y="13"/>
                      <a:pt x="9" y="14"/>
                    </a:cubicBezTo>
                    <a:cubicBezTo>
                      <a:pt x="9" y="13"/>
                      <a:pt x="8" y="13"/>
                      <a:pt x="8" y="13"/>
                    </a:cubicBezTo>
                    <a:cubicBezTo>
                      <a:pt x="8" y="13"/>
                      <a:pt x="6" y="12"/>
                      <a:pt x="6" y="11"/>
                    </a:cubicBezTo>
                    <a:cubicBezTo>
                      <a:pt x="5" y="11"/>
                      <a:pt x="5" y="10"/>
                      <a:pt x="5" y="8"/>
                    </a:cubicBezTo>
                    <a:cubicBezTo>
                      <a:pt x="6" y="6"/>
                      <a:pt x="8" y="6"/>
                      <a:pt x="10" y="5"/>
                    </a:cubicBezTo>
                    <a:cubicBezTo>
                      <a:pt x="15" y="7"/>
                      <a:pt x="20" y="6"/>
                      <a:pt x="25" y="6"/>
                    </a:cubicBezTo>
                    <a:cubicBezTo>
                      <a:pt x="32" y="6"/>
                      <a:pt x="38" y="6"/>
                      <a:pt x="45" y="6"/>
                    </a:cubicBezTo>
                    <a:cubicBezTo>
                      <a:pt x="46" y="8"/>
                      <a:pt x="48" y="8"/>
                      <a:pt x="47" y="10"/>
                    </a:cubicBezTo>
                    <a:cubicBezTo>
                      <a:pt x="47" y="12"/>
                      <a:pt x="46" y="13"/>
                      <a:pt x="4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5" name="组合 24"/>
            <p:cNvGrpSpPr/>
            <p:nvPr/>
          </p:nvGrpSpPr>
          <p:grpSpPr>
            <a:xfrm>
              <a:off x="1584820" y="3810436"/>
              <a:ext cx="1312231" cy="447559"/>
              <a:chOff x="1539915" y="4146867"/>
              <a:chExt cx="1312231" cy="447559"/>
            </a:xfrm>
            <a:solidFill>
              <a:schemeClr val="bg1"/>
            </a:solidFill>
          </p:grpSpPr>
          <p:sp>
            <p:nvSpPr>
              <p:cNvPr id="145" name="Freeform 83"/>
              <p:cNvSpPr>
                <a:spLocks noEditPoints="1"/>
              </p:cNvSpPr>
              <p:nvPr/>
            </p:nvSpPr>
            <p:spPr bwMode="auto">
              <a:xfrm>
                <a:off x="1539915" y="4146867"/>
                <a:ext cx="478005" cy="252703"/>
              </a:xfrm>
              <a:custGeom>
                <a:avLst/>
                <a:gdLst>
                  <a:gd name="T0" fmla="*/ 210 w 213"/>
                  <a:gd name="T1" fmla="*/ 107 h 122"/>
                  <a:gd name="T2" fmla="*/ 211 w 213"/>
                  <a:gd name="T3" fmla="*/ 105 h 122"/>
                  <a:gd name="T4" fmla="*/ 206 w 213"/>
                  <a:gd name="T5" fmla="*/ 7 h 122"/>
                  <a:gd name="T6" fmla="*/ 206 w 213"/>
                  <a:gd name="T7" fmla="*/ 4 h 122"/>
                  <a:gd name="T8" fmla="*/ 206 w 213"/>
                  <a:gd name="T9" fmla="*/ 4 h 122"/>
                  <a:gd name="T10" fmla="*/ 205 w 213"/>
                  <a:gd name="T11" fmla="*/ 2 h 122"/>
                  <a:gd name="T12" fmla="*/ 202 w 213"/>
                  <a:gd name="T13" fmla="*/ 0 h 122"/>
                  <a:gd name="T14" fmla="*/ 101 w 213"/>
                  <a:gd name="T15" fmla="*/ 4 h 122"/>
                  <a:gd name="T16" fmla="*/ 54 w 213"/>
                  <a:gd name="T17" fmla="*/ 4 h 122"/>
                  <a:gd name="T18" fmla="*/ 6 w 213"/>
                  <a:gd name="T19" fmla="*/ 5 h 122"/>
                  <a:gd name="T20" fmla="*/ 4 w 213"/>
                  <a:gd name="T21" fmla="*/ 7 h 122"/>
                  <a:gd name="T22" fmla="*/ 2 w 213"/>
                  <a:gd name="T23" fmla="*/ 24 h 122"/>
                  <a:gd name="T24" fmla="*/ 1 w 213"/>
                  <a:gd name="T25" fmla="*/ 53 h 122"/>
                  <a:gd name="T26" fmla="*/ 1 w 213"/>
                  <a:gd name="T27" fmla="*/ 109 h 122"/>
                  <a:gd name="T28" fmla="*/ 2 w 213"/>
                  <a:gd name="T29" fmla="*/ 112 h 122"/>
                  <a:gd name="T30" fmla="*/ 3 w 213"/>
                  <a:gd name="T31" fmla="*/ 112 h 122"/>
                  <a:gd name="T32" fmla="*/ 4 w 213"/>
                  <a:gd name="T33" fmla="*/ 116 h 122"/>
                  <a:gd name="T34" fmla="*/ 136 w 213"/>
                  <a:gd name="T35" fmla="*/ 120 h 122"/>
                  <a:gd name="T36" fmla="*/ 201 w 213"/>
                  <a:gd name="T37" fmla="*/ 117 h 122"/>
                  <a:gd name="T38" fmla="*/ 210 w 213"/>
                  <a:gd name="T39" fmla="*/ 107 h 122"/>
                  <a:gd name="T40" fmla="*/ 8 w 213"/>
                  <a:gd name="T41" fmla="*/ 9 h 122"/>
                  <a:gd name="T42" fmla="*/ 51 w 213"/>
                  <a:gd name="T43" fmla="*/ 10 h 122"/>
                  <a:gd name="T44" fmla="*/ 101 w 213"/>
                  <a:gd name="T45" fmla="*/ 10 h 122"/>
                  <a:gd name="T46" fmla="*/ 196 w 213"/>
                  <a:gd name="T47" fmla="*/ 7 h 122"/>
                  <a:gd name="T48" fmla="*/ 154 w 213"/>
                  <a:gd name="T49" fmla="*/ 41 h 122"/>
                  <a:gd name="T50" fmla="*/ 106 w 213"/>
                  <a:gd name="T51" fmla="*/ 69 h 122"/>
                  <a:gd name="T52" fmla="*/ 55 w 213"/>
                  <a:gd name="T53" fmla="*/ 40 h 122"/>
                  <a:gd name="T54" fmla="*/ 8 w 213"/>
                  <a:gd name="T55" fmla="*/ 10 h 122"/>
                  <a:gd name="T56" fmla="*/ 8 w 213"/>
                  <a:gd name="T57" fmla="*/ 9 h 122"/>
                  <a:gd name="T58" fmla="*/ 8 w 213"/>
                  <a:gd name="T59" fmla="*/ 14 h 122"/>
                  <a:gd name="T60" fmla="*/ 60 w 213"/>
                  <a:gd name="T61" fmla="*/ 50 h 122"/>
                  <a:gd name="T62" fmla="*/ 61 w 213"/>
                  <a:gd name="T63" fmla="*/ 51 h 122"/>
                  <a:gd name="T64" fmla="*/ 7 w 213"/>
                  <a:gd name="T65" fmla="*/ 106 h 122"/>
                  <a:gd name="T66" fmla="*/ 8 w 213"/>
                  <a:gd name="T67" fmla="*/ 56 h 122"/>
                  <a:gd name="T68" fmla="*/ 8 w 213"/>
                  <a:gd name="T69" fmla="*/ 14 h 122"/>
                  <a:gd name="T70" fmla="*/ 157 w 213"/>
                  <a:gd name="T71" fmla="*/ 112 h 122"/>
                  <a:gd name="T72" fmla="*/ 106 w 213"/>
                  <a:gd name="T73" fmla="*/ 113 h 122"/>
                  <a:gd name="T74" fmla="*/ 10 w 213"/>
                  <a:gd name="T75" fmla="*/ 110 h 122"/>
                  <a:gd name="T76" fmla="*/ 66 w 213"/>
                  <a:gd name="T77" fmla="*/ 54 h 122"/>
                  <a:gd name="T78" fmla="*/ 92 w 213"/>
                  <a:gd name="T79" fmla="*/ 71 h 122"/>
                  <a:gd name="T80" fmla="*/ 108 w 213"/>
                  <a:gd name="T81" fmla="*/ 78 h 122"/>
                  <a:gd name="T82" fmla="*/ 126 w 213"/>
                  <a:gd name="T83" fmla="*/ 69 h 122"/>
                  <a:gd name="T84" fmla="*/ 143 w 213"/>
                  <a:gd name="T85" fmla="*/ 57 h 122"/>
                  <a:gd name="T86" fmla="*/ 143 w 213"/>
                  <a:gd name="T87" fmla="*/ 57 h 122"/>
                  <a:gd name="T88" fmla="*/ 197 w 213"/>
                  <a:gd name="T89" fmla="*/ 109 h 122"/>
                  <a:gd name="T90" fmla="*/ 157 w 213"/>
                  <a:gd name="T91" fmla="*/ 112 h 122"/>
                  <a:gd name="T92" fmla="*/ 203 w 213"/>
                  <a:gd name="T93" fmla="*/ 106 h 122"/>
                  <a:gd name="T94" fmla="*/ 146 w 213"/>
                  <a:gd name="T95" fmla="*/ 54 h 122"/>
                  <a:gd name="T96" fmla="*/ 153 w 213"/>
                  <a:gd name="T97" fmla="*/ 49 h 122"/>
                  <a:gd name="T98" fmla="*/ 201 w 213"/>
                  <a:gd name="T99" fmla="*/ 11 h 122"/>
                  <a:gd name="T100" fmla="*/ 204 w 213"/>
                  <a:gd name="T101" fmla="*/ 105 h 122"/>
                  <a:gd name="T102" fmla="*/ 203 w 213"/>
                  <a:gd name="T103"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22">
                    <a:moveTo>
                      <a:pt x="210" y="107"/>
                    </a:moveTo>
                    <a:cubicBezTo>
                      <a:pt x="210" y="106"/>
                      <a:pt x="211" y="106"/>
                      <a:pt x="211" y="105"/>
                    </a:cubicBezTo>
                    <a:cubicBezTo>
                      <a:pt x="209" y="72"/>
                      <a:pt x="210" y="39"/>
                      <a:pt x="206" y="7"/>
                    </a:cubicBezTo>
                    <a:cubicBezTo>
                      <a:pt x="207" y="6"/>
                      <a:pt x="206" y="5"/>
                      <a:pt x="206" y="4"/>
                    </a:cubicBezTo>
                    <a:cubicBezTo>
                      <a:pt x="206" y="4"/>
                      <a:pt x="206" y="4"/>
                      <a:pt x="206" y="4"/>
                    </a:cubicBezTo>
                    <a:cubicBezTo>
                      <a:pt x="206" y="3"/>
                      <a:pt x="205" y="2"/>
                      <a:pt x="205" y="2"/>
                    </a:cubicBezTo>
                    <a:cubicBezTo>
                      <a:pt x="204" y="1"/>
                      <a:pt x="203" y="0"/>
                      <a:pt x="202" y="0"/>
                    </a:cubicBezTo>
                    <a:cubicBezTo>
                      <a:pt x="168" y="2"/>
                      <a:pt x="135" y="3"/>
                      <a:pt x="101" y="4"/>
                    </a:cubicBezTo>
                    <a:cubicBezTo>
                      <a:pt x="86" y="4"/>
                      <a:pt x="70" y="4"/>
                      <a:pt x="54" y="4"/>
                    </a:cubicBezTo>
                    <a:cubicBezTo>
                      <a:pt x="38" y="4"/>
                      <a:pt x="22" y="3"/>
                      <a:pt x="6" y="5"/>
                    </a:cubicBezTo>
                    <a:cubicBezTo>
                      <a:pt x="5" y="5"/>
                      <a:pt x="4" y="6"/>
                      <a:pt x="4" y="7"/>
                    </a:cubicBezTo>
                    <a:cubicBezTo>
                      <a:pt x="1" y="12"/>
                      <a:pt x="2" y="19"/>
                      <a:pt x="2" y="24"/>
                    </a:cubicBezTo>
                    <a:cubicBezTo>
                      <a:pt x="2" y="34"/>
                      <a:pt x="2" y="43"/>
                      <a:pt x="1" y="53"/>
                    </a:cubicBezTo>
                    <a:cubicBezTo>
                      <a:pt x="1" y="72"/>
                      <a:pt x="0" y="90"/>
                      <a:pt x="1" y="109"/>
                    </a:cubicBezTo>
                    <a:cubicBezTo>
                      <a:pt x="1" y="110"/>
                      <a:pt x="1" y="111"/>
                      <a:pt x="2" y="112"/>
                    </a:cubicBezTo>
                    <a:cubicBezTo>
                      <a:pt x="2" y="112"/>
                      <a:pt x="2" y="112"/>
                      <a:pt x="3" y="112"/>
                    </a:cubicBezTo>
                    <a:cubicBezTo>
                      <a:pt x="2" y="114"/>
                      <a:pt x="3" y="115"/>
                      <a:pt x="4" y="116"/>
                    </a:cubicBezTo>
                    <a:cubicBezTo>
                      <a:pt x="47" y="121"/>
                      <a:pt x="92" y="121"/>
                      <a:pt x="136" y="120"/>
                    </a:cubicBezTo>
                    <a:cubicBezTo>
                      <a:pt x="157" y="120"/>
                      <a:pt x="181" y="122"/>
                      <a:pt x="201" y="117"/>
                    </a:cubicBezTo>
                    <a:cubicBezTo>
                      <a:pt x="207" y="116"/>
                      <a:pt x="213" y="113"/>
                      <a:pt x="210" y="107"/>
                    </a:cubicBezTo>
                    <a:close/>
                    <a:moveTo>
                      <a:pt x="8" y="9"/>
                    </a:moveTo>
                    <a:cubicBezTo>
                      <a:pt x="22" y="11"/>
                      <a:pt x="37" y="10"/>
                      <a:pt x="51" y="10"/>
                    </a:cubicBezTo>
                    <a:cubicBezTo>
                      <a:pt x="68" y="10"/>
                      <a:pt x="85" y="10"/>
                      <a:pt x="101" y="10"/>
                    </a:cubicBezTo>
                    <a:cubicBezTo>
                      <a:pt x="133" y="9"/>
                      <a:pt x="165" y="8"/>
                      <a:pt x="196" y="7"/>
                    </a:cubicBezTo>
                    <a:cubicBezTo>
                      <a:pt x="183" y="19"/>
                      <a:pt x="169" y="30"/>
                      <a:pt x="154" y="41"/>
                    </a:cubicBezTo>
                    <a:cubicBezTo>
                      <a:pt x="141" y="51"/>
                      <a:pt x="123" y="69"/>
                      <a:pt x="106" y="69"/>
                    </a:cubicBezTo>
                    <a:cubicBezTo>
                      <a:pt x="89" y="68"/>
                      <a:pt x="70" y="50"/>
                      <a:pt x="55" y="40"/>
                    </a:cubicBezTo>
                    <a:cubicBezTo>
                      <a:pt x="40" y="30"/>
                      <a:pt x="24" y="19"/>
                      <a:pt x="8" y="10"/>
                    </a:cubicBezTo>
                    <a:cubicBezTo>
                      <a:pt x="8" y="9"/>
                      <a:pt x="8" y="9"/>
                      <a:pt x="8" y="9"/>
                    </a:cubicBezTo>
                    <a:close/>
                    <a:moveTo>
                      <a:pt x="8" y="14"/>
                    </a:moveTo>
                    <a:cubicBezTo>
                      <a:pt x="24" y="27"/>
                      <a:pt x="42" y="38"/>
                      <a:pt x="60" y="50"/>
                    </a:cubicBezTo>
                    <a:cubicBezTo>
                      <a:pt x="60" y="50"/>
                      <a:pt x="60" y="50"/>
                      <a:pt x="61" y="51"/>
                    </a:cubicBezTo>
                    <a:cubicBezTo>
                      <a:pt x="43" y="69"/>
                      <a:pt x="24" y="87"/>
                      <a:pt x="7" y="106"/>
                    </a:cubicBezTo>
                    <a:cubicBezTo>
                      <a:pt x="7" y="89"/>
                      <a:pt x="7" y="73"/>
                      <a:pt x="8" y="56"/>
                    </a:cubicBezTo>
                    <a:cubicBezTo>
                      <a:pt x="8" y="43"/>
                      <a:pt x="7" y="28"/>
                      <a:pt x="8" y="14"/>
                    </a:cubicBezTo>
                    <a:close/>
                    <a:moveTo>
                      <a:pt x="157" y="112"/>
                    </a:moveTo>
                    <a:cubicBezTo>
                      <a:pt x="140" y="113"/>
                      <a:pt x="123" y="113"/>
                      <a:pt x="106" y="113"/>
                    </a:cubicBezTo>
                    <a:cubicBezTo>
                      <a:pt x="74" y="113"/>
                      <a:pt x="42" y="111"/>
                      <a:pt x="10" y="110"/>
                    </a:cubicBezTo>
                    <a:cubicBezTo>
                      <a:pt x="30" y="94"/>
                      <a:pt x="48" y="74"/>
                      <a:pt x="66" y="54"/>
                    </a:cubicBezTo>
                    <a:cubicBezTo>
                      <a:pt x="74" y="60"/>
                      <a:pt x="83" y="66"/>
                      <a:pt x="92" y="71"/>
                    </a:cubicBezTo>
                    <a:cubicBezTo>
                      <a:pt x="97" y="75"/>
                      <a:pt x="102" y="78"/>
                      <a:pt x="108" y="78"/>
                    </a:cubicBezTo>
                    <a:cubicBezTo>
                      <a:pt x="115" y="77"/>
                      <a:pt x="121" y="72"/>
                      <a:pt x="126" y="69"/>
                    </a:cubicBezTo>
                    <a:cubicBezTo>
                      <a:pt x="132" y="65"/>
                      <a:pt x="137" y="61"/>
                      <a:pt x="143" y="57"/>
                    </a:cubicBezTo>
                    <a:cubicBezTo>
                      <a:pt x="143" y="57"/>
                      <a:pt x="143" y="57"/>
                      <a:pt x="143" y="57"/>
                    </a:cubicBezTo>
                    <a:cubicBezTo>
                      <a:pt x="160" y="76"/>
                      <a:pt x="179" y="92"/>
                      <a:pt x="197" y="109"/>
                    </a:cubicBezTo>
                    <a:cubicBezTo>
                      <a:pt x="184" y="111"/>
                      <a:pt x="160" y="112"/>
                      <a:pt x="157" y="112"/>
                    </a:cubicBezTo>
                    <a:close/>
                    <a:moveTo>
                      <a:pt x="203" y="106"/>
                    </a:moveTo>
                    <a:cubicBezTo>
                      <a:pt x="184" y="89"/>
                      <a:pt x="166" y="70"/>
                      <a:pt x="146" y="54"/>
                    </a:cubicBezTo>
                    <a:cubicBezTo>
                      <a:pt x="148" y="53"/>
                      <a:pt x="151" y="51"/>
                      <a:pt x="153" y="49"/>
                    </a:cubicBezTo>
                    <a:cubicBezTo>
                      <a:pt x="169" y="37"/>
                      <a:pt x="185" y="25"/>
                      <a:pt x="201" y="11"/>
                    </a:cubicBezTo>
                    <a:cubicBezTo>
                      <a:pt x="200" y="43"/>
                      <a:pt x="203" y="74"/>
                      <a:pt x="204" y="105"/>
                    </a:cubicBezTo>
                    <a:cubicBezTo>
                      <a:pt x="204" y="105"/>
                      <a:pt x="203" y="106"/>
                      <a:pt x="203" y="10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84"/>
              <p:cNvSpPr>
                <a:spLocks noEditPoints="1"/>
              </p:cNvSpPr>
              <p:nvPr/>
            </p:nvSpPr>
            <p:spPr bwMode="auto">
              <a:xfrm>
                <a:off x="2046845" y="4181880"/>
                <a:ext cx="805301" cy="412546"/>
              </a:xfrm>
              <a:custGeom>
                <a:avLst/>
                <a:gdLst>
                  <a:gd name="T0" fmla="*/ 280 w 359"/>
                  <a:gd name="T1" fmla="*/ 116 h 199"/>
                  <a:gd name="T2" fmla="*/ 276 w 359"/>
                  <a:gd name="T3" fmla="*/ 115 h 199"/>
                  <a:gd name="T4" fmla="*/ 246 w 359"/>
                  <a:gd name="T5" fmla="*/ 57 h 199"/>
                  <a:gd name="T6" fmla="*/ 146 w 359"/>
                  <a:gd name="T7" fmla="*/ 39 h 199"/>
                  <a:gd name="T8" fmla="*/ 128 w 359"/>
                  <a:gd name="T9" fmla="*/ 45 h 199"/>
                  <a:gd name="T10" fmla="*/ 114 w 359"/>
                  <a:gd name="T11" fmla="*/ 28 h 199"/>
                  <a:gd name="T12" fmla="*/ 1 w 359"/>
                  <a:gd name="T13" fmla="*/ 45 h 199"/>
                  <a:gd name="T14" fmla="*/ 4 w 359"/>
                  <a:gd name="T15" fmla="*/ 47 h 199"/>
                  <a:gd name="T16" fmla="*/ 77 w 359"/>
                  <a:gd name="T17" fmla="*/ 18 h 199"/>
                  <a:gd name="T18" fmla="*/ 110 w 359"/>
                  <a:gd name="T19" fmla="*/ 35 h 199"/>
                  <a:gd name="T20" fmla="*/ 122 w 359"/>
                  <a:gd name="T21" fmla="*/ 48 h 199"/>
                  <a:gd name="T22" fmla="*/ 111 w 359"/>
                  <a:gd name="T23" fmla="*/ 58 h 199"/>
                  <a:gd name="T24" fmla="*/ 106 w 359"/>
                  <a:gd name="T25" fmla="*/ 68 h 199"/>
                  <a:gd name="T26" fmla="*/ 103 w 359"/>
                  <a:gd name="T27" fmla="*/ 76 h 199"/>
                  <a:gd name="T28" fmla="*/ 103 w 359"/>
                  <a:gd name="T29" fmla="*/ 80 h 199"/>
                  <a:gd name="T30" fmla="*/ 103 w 359"/>
                  <a:gd name="T31" fmla="*/ 81 h 199"/>
                  <a:gd name="T32" fmla="*/ 132 w 359"/>
                  <a:gd name="T33" fmla="*/ 81 h 199"/>
                  <a:gd name="T34" fmla="*/ 131 w 359"/>
                  <a:gd name="T35" fmla="*/ 51 h 199"/>
                  <a:gd name="T36" fmla="*/ 155 w 359"/>
                  <a:gd name="T37" fmla="*/ 45 h 199"/>
                  <a:gd name="T38" fmla="*/ 210 w 359"/>
                  <a:gd name="T39" fmla="*/ 49 h 199"/>
                  <a:gd name="T40" fmla="*/ 257 w 359"/>
                  <a:gd name="T41" fmla="*/ 84 h 199"/>
                  <a:gd name="T42" fmla="*/ 266 w 359"/>
                  <a:gd name="T43" fmla="*/ 108 h 199"/>
                  <a:gd name="T44" fmla="*/ 267 w 359"/>
                  <a:gd name="T45" fmla="*/ 114 h 199"/>
                  <a:gd name="T46" fmla="*/ 240 w 359"/>
                  <a:gd name="T47" fmla="*/ 120 h 199"/>
                  <a:gd name="T48" fmla="*/ 238 w 359"/>
                  <a:gd name="T49" fmla="*/ 120 h 199"/>
                  <a:gd name="T50" fmla="*/ 231 w 359"/>
                  <a:gd name="T51" fmla="*/ 124 h 199"/>
                  <a:gd name="T52" fmla="*/ 227 w 359"/>
                  <a:gd name="T53" fmla="*/ 130 h 199"/>
                  <a:gd name="T54" fmla="*/ 236 w 359"/>
                  <a:gd name="T55" fmla="*/ 153 h 199"/>
                  <a:gd name="T56" fmla="*/ 268 w 359"/>
                  <a:gd name="T57" fmla="*/ 142 h 199"/>
                  <a:gd name="T58" fmla="*/ 276 w 359"/>
                  <a:gd name="T59" fmla="*/ 121 h 199"/>
                  <a:gd name="T60" fmla="*/ 276 w 359"/>
                  <a:gd name="T61" fmla="*/ 121 h 199"/>
                  <a:gd name="T62" fmla="*/ 308 w 359"/>
                  <a:gd name="T63" fmla="*/ 133 h 199"/>
                  <a:gd name="T64" fmla="*/ 338 w 359"/>
                  <a:gd name="T65" fmla="*/ 194 h 199"/>
                  <a:gd name="T66" fmla="*/ 342 w 359"/>
                  <a:gd name="T67" fmla="*/ 196 h 199"/>
                  <a:gd name="T68" fmla="*/ 280 w 359"/>
                  <a:gd name="T69" fmla="*/ 116 h 199"/>
                  <a:gd name="T70" fmla="*/ 111 w 359"/>
                  <a:gd name="T71" fmla="*/ 82 h 199"/>
                  <a:gd name="T72" fmla="*/ 125 w 359"/>
                  <a:gd name="T73" fmla="*/ 54 h 199"/>
                  <a:gd name="T74" fmla="*/ 129 w 359"/>
                  <a:gd name="T75" fmla="*/ 68 h 199"/>
                  <a:gd name="T76" fmla="*/ 111 w 359"/>
                  <a:gd name="T77" fmla="*/ 82 h 199"/>
                  <a:gd name="T78" fmla="*/ 263 w 359"/>
                  <a:gd name="T79" fmla="*/ 134 h 199"/>
                  <a:gd name="T80" fmla="*/ 259 w 359"/>
                  <a:gd name="T81" fmla="*/ 140 h 199"/>
                  <a:gd name="T82" fmla="*/ 242 w 359"/>
                  <a:gd name="T83" fmla="*/ 142 h 199"/>
                  <a:gd name="T84" fmla="*/ 251 w 359"/>
                  <a:gd name="T85" fmla="*/ 122 h 199"/>
                  <a:gd name="T86" fmla="*/ 262 w 359"/>
                  <a:gd name="T87" fmla="*/ 120 h 199"/>
                  <a:gd name="T88" fmla="*/ 267 w 359"/>
                  <a:gd name="T89" fmla="*/ 120 h 199"/>
                  <a:gd name="T90" fmla="*/ 263 w 359"/>
                  <a:gd name="T91" fmla="*/ 1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199">
                    <a:moveTo>
                      <a:pt x="280" y="116"/>
                    </a:moveTo>
                    <a:cubicBezTo>
                      <a:pt x="279" y="115"/>
                      <a:pt x="278" y="115"/>
                      <a:pt x="276" y="115"/>
                    </a:cubicBezTo>
                    <a:cubicBezTo>
                      <a:pt x="276" y="93"/>
                      <a:pt x="261" y="69"/>
                      <a:pt x="246" y="57"/>
                    </a:cubicBezTo>
                    <a:cubicBezTo>
                      <a:pt x="219" y="36"/>
                      <a:pt x="178" y="33"/>
                      <a:pt x="146" y="39"/>
                    </a:cubicBezTo>
                    <a:cubicBezTo>
                      <a:pt x="140" y="40"/>
                      <a:pt x="134" y="42"/>
                      <a:pt x="128" y="45"/>
                    </a:cubicBezTo>
                    <a:cubicBezTo>
                      <a:pt x="124" y="38"/>
                      <a:pt x="119" y="33"/>
                      <a:pt x="114" y="28"/>
                    </a:cubicBezTo>
                    <a:cubicBezTo>
                      <a:pt x="80" y="0"/>
                      <a:pt x="23" y="4"/>
                      <a:pt x="1" y="45"/>
                    </a:cubicBezTo>
                    <a:cubicBezTo>
                      <a:pt x="0" y="47"/>
                      <a:pt x="2" y="49"/>
                      <a:pt x="4" y="47"/>
                    </a:cubicBezTo>
                    <a:cubicBezTo>
                      <a:pt x="23" y="26"/>
                      <a:pt x="48" y="11"/>
                      <a:pt x="77" y="18"/>
                    </a:cubicBezTo>
                    <a:cubicBezTo>
                      <a:pt x="90" y="20"/>
                      <a:pt x="101" y="26"/>
                      <a:pt x="110" y="35"/>
                    </a:cubicBezTo>
                    <a:cubicBezTo>
                      <a:pt x="115" y="39"/>
                      <a:pt x="119" y="43"/>
                      <a:pt x="122" y="48"/>
                    </a:cubicBezTo>
                    <a:cubicBezTo>
                      <a:pt x="118" y="51"/>
                      <a:pt x="114" y="54"/>
                      <a:pt x="111" y="58"/>
                    </a:cubicBezTo>
                    <a:cubicBezTo>
                      <a:pt x="109" y="61"/>
                      <a:pt x="107" y="64"/>
                      <a:pt x="106" y="68"/>
                    </a:cubicBezTo>
                    <a:cubicBezTo>
                      <a:pt x="104" y="70"/>
                      <a:pt x="103" y="73"/>
                      <a:pt x="103" y="76"/>
                    </a:cubicBezTo>
                    <a:cubicBezTo>
                      <a:pt x="103" y="77"/>
                      <a:pt x="103" y="78"/>
                      <a:pt x="103" y="80"/>
                    </a:cubicBezTo>
                    <a:cubicBezTo>
                      <a:pt x="103" y="80"/>
                      <a:pt x="103" y="80"/>
                      <a:pt x="103" y="81"/>
                    </a:cubicBezTo>
                    <a:cubicBezTo>
                      <a:pt x="108" y="93"/>
                      <a:pt x="125" y="92"/>
                      <a:pt x="132" y="81"/>
                    </a:cubicBezTo>
                    <a:cubicBezTo>
                      <a:pt x="138" y="72"/>
                      <a:pt x="136" y="61"/>
                      <a:pt x="131" y="51"/>
                    </a:cubicBezTo>
                    <a:cubicBezTo>
                      <a:pt x="140" y="47"/>
                      <a:pt x="148" y="46"/>
                      <a:pt x="155" y="45"/>
                    </a:cubicBezTo>
                    <a:cubicBezTo>
                      <a:pt x="173" y="43"/>
                      <a:pt x="193" y="45"/>
                      <a:pt x="210" y="49"/>
                    </a:cubicBezTo>
                    <a:cubicBezTo>
                      <a:pt x="230" y="55"/>
                      <a:pt x="247" y="66"/>
                      <a:pt x="257" y="84"/>
                    </a:cubicBezTo>
                    <a:cubicBezTo>
                      <a:pt x="262" y="91"/>
                      <a:pt x="265" y="99"/>
                      <a:pt x="266" y="108"/>
                    </a:cubicBezTo>
                    <a:cubicBezTo>
                      <a:pt x="266" y="110"/>
                      <a:pt x="267" y="112"/>
                      <a:pt x="267" y="114"/>
                    </a:cubicBezTo>
                    <a:cubicBezTo>
                      <a:pt x="257" y="114"/>
                      <a:pt x="247" y="115"/>
                      <a:pt x="240" y="120"/>
                    </a:cubicBezTo>
                    <a:cubicBezTo>
                      <a:pt x="239" y="120"/>
                      <a:pt x="239" y="120"/>
                      <a:pt x="238" y="120"/>
                    </a:cubicBezTo>
                    <a:cubicBezTo>
                      <a:pt x="236" y="121"/>
                      <a:pt x="233" y="122"/>
                      <a:pt x="231" y="124"/>
                    </a:cubicBezTo>
                    <a:cubicBezTo>
                      <a:pt x="229" y="126"/>
                      <a:pt x="228" y="128"/>
                      <a:pt x="227" y="130"/>
                    </a:cubicBezTo>
                    <a:cubicBezTo>
                      <a:pt x="222" y="139"/>
                      <a:pt x="227" y="149"/>
                      <a:pt x="236" y="153"/>
                    </a:cubicBezTo>
                    <a:cubicBezTo>
                      <a:pt x="247" y="157"/>
                      <a:pt x="261" y="151"/>
                      <a:pt x="268" y="142"/>
                    </a:cubicBezTo>
                    <a:cubicBezTo>
                      <a:pt x="273" y="136"/>
                      <a:pt x="275" y="129"/>
                      <a:pt x="276" y="121"/>
                    </a:cubicBezTo>
                    <a:cubicBezTo>
                      <a:pt x="276" y="121"/>
                      <a:pt x="276" y="121"/>
                      <a:pt x="276" y="121"/>
                    </a:cubicBezTo>
                    <a:cubicBezTo>
                      <a:pt x="288" y="123"/>
                      <a:pt x="299" y="127"/>
                      <a:pt x="308" y="133"/>
                    </a:cubicBezTo>
                    <a:cubicBezTo>
                      <a:pt x="330" y="147"/>
                      <a:pt x="342" y="168"/>
                      <a:pt x="338" y="194"/>
                    </a:cubicBezTo>
                    <a:cubicBezTo>
                      <a:pt x="337" y="197"/>
                      <a:pt x="341" y="199"/>
                      <a:pt x="342" y="196"/>
                    </a:cubicBezTo>
                    <a:cubicBezTo>
                      <a:pt x="359" y="157"/>
                      <a:pt x="315" y="122"/>
                      <a:pt x="280" y="116"/>
                    </a:cubicBezTo>
                    <a:close/>
                    <a:moveTo>
                      <a:pt x="111" y="82"/>
                    </a:moveTo>
                    <a:cubicBezTo>
                      <a:pt x="107" y="69"/>
                      <a:pt x="115" y="60"/>
                      <a:pt x="125" y="54"/>
                    </a:cubicBezTo>
                    <a:cubicBezTo>
                      <a:pt x="128" y="58"/>
                      <a:pt x="129" y="63"/>
                      <a:pt x="129" y="68"/>
                    </a:cubicBezTo>
                    <a:cubicBezTo>
                      <a:pt x="125" y="82"/>
                      <a:pt x="119" y="86"/>
                      <a:pt x="111" y="82"/>
                    </a:cubicBezTo>
                    <a:close/>
                    <a:moveTo>
                      <a:pt x="263" y="134"/>
                    </a:moveTo>
                    <a:cubicBezTo>
                      <a:pt x="259" y="140"/>
                      <a:pt x="259" y="140"/>
                      <a:pt x="259" y="140"/>
                    </a:cubicBezTo>
                    <a:cubicBezTo>
                      <a:pt x="253" y="145"/>
                      <a:pt x="247" y="146"/>
                      <a:pt x="242" y="142"/>
                    </a:cubicBezTo>
                    <a:cubicBezTo>
                      <a:pt x="240" y="130"/>
                      <a:pt x="242" y="123"/>
                      <a:pt x="251" y="122"/>
                    </a:cubicBezTo>
                    <a:cubicBezTo>
                      <a:pt x="254" y="121"/>
                      <a:pt x="258" y="120"/>
                      <a:pt x="262" y="120"/>
                    </a:cubicBezTo>
                    <a:cubicBezTo>
                      <a:pt x="264" y="120"/>
                      <a:pt x="265" y="120"/>
                      <a:pt x="267" y="120"/>
                    </a:cubicBezTo>
                    <a:cubicBezTo>
                      <a:pt x="267" y="125"/>
                      <a:pt x="265" y="130"/>
                      <a:pt x="263"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26" name="组合 25"/>
            <p:cNvGrpSpPr/>
            <p:nvPr/>
          </p:nvGrpSpPr>
          <p:grpSpPr>
            <a:xfrm>
              <a:off x="10301531" y="715581"/>
              <a:ext cx="1328976" cy="952966"/>
              <a:chOff x="4327264" y="1388442"/>
              <a:chExt cx="1328976" cy="952966"/>
            </a:xfrm>
            <a:solidFill>
              <a:schemeClr val="bg1"/>
            </a:solidFill>
          </p:grpSpPr>
          <p:sp>
            <p:nvSpPr>
              <p:cNvPr id="138" name="Freeform 85"/>
              <p:cNvSpPr>
                <a:spLocks noEditPoints="1"/>
              </p:cNvSpPr>
              <p:nvPr/>
            </p:nvSpPr>
            <p:spPr bwMode="auto">
              <a:xfrm>
                <a:off x="4522120" y="1432590"/>
                <a:ext cx="653070" cy="388189"/>
              </a:xfrm>
              <a:custGeom>
                <a:avLst/>
                <a:gdLst>
                  <a:gd name="T0" fmla="*/ 275 w 291"/>
                  <a:gd name="T1" fmla="*/ 10 h 188"/>
                  <a:gd name="T2" fmla="*/ 141 w 291"/>
                  <a:gd name="T3" fmla="*/ 7 h 188"/>
                  <a:gd name="T4" fmla="*/ 7 w 291"/>
                  <a:gd name="T5" fmla="*/ 9 h 188"/>
                  <a:gd name="T6" fmla="*/ 6 w 291"/>
                  <a:gd name="T7" fmla="*/ 172 h 188"/>
                  <a:gd name="T8" fmla="*/ 7 w 291"/>
                  <a:gd name="T9" fmla="*/ 182 h 188"/>
                  <a:gd name="T10" fmla="*/ 7 w 291"/>
                  <a:gd name="T11" fmla="*/ 186 h 188"/>
                  <a:gd name="T12" fmla="*/ 282 w 291"/>
                  <a:gd name="T13" fmla="*/ 180 h 188"/>
                  <a:gd name="T14" fmla="*/ 288 w 291"/>
                  <a:gd name="T15" fmla="*/ 174 h 188"/>
                  <a:gd name="T16" fmla="*/ 282 w 291"/>
                  <a:gd name="T17" fmla="*/ 173 h 188"/>
                  <a:gd name="T18" fmla="*/ 12 w 291"/>
                  <a:gd name="T19" fmla="*/ 181 h 188"/>
                  <a:gd name="T20" fmla="*/ 12 w 291"/>
                  <a:gd name="T21" fmla="*/ 167 h 188"/>
                  <a:gd name="T22" fmla="*/ 181 w 291"/>
                  <a:gd name="T23" fmla="*/ 168 h 188"/>
                  <a:gd name="T24" fmla="*/ 11 w 291"/>
                  <a:gd name="T25" fmla="*/ 156 h 188"/>
                  <a:gd name="T26" fmla="*/ 38 w 291"/>
                  <a:gd name="T27" fmla="*/ 156 h 188"/>
                  <a:gd name="T28" fmla="*/ 118 w 291"/>
                  <a:gd name="T29" fmla="*/ 157 h 188"/>
                  <a:gd name="T30" fmla="*/ 53 w 291"/>
                  <a:gd name="T31" fmla="*/ 154 h 188"/>
                  <a:gd name="T32" fmla="*/ 11 w 291"/>
                  <a:gd name="T33" fmla="*/ 155 h 188"/>
                  <a:gd name="T34" fmla="*/ 84 w 291"/>
                  <a:gd name="T35" fmla="*/ 144 h 188"/>
                  <a:gd name="T36" fmla="*/ 11 w 291"/>
                  <a:gd name="T37" fmla="*/ 142 h 188"/>
                  <a:gd name="T38" fmla="*/ 156 w 291"/>
                  <a:gd name="T39" fmla="*/ 126 h 188"/>
                  <a:gd name="T40" fmla="*/ 10 w 291"/>
                  <a:gd name="T41" fmla="*/ 124 h 188"/>
                  <a:gd name="T42" fmla="*/ 142 w 291"/>
                  <a:gd name="T43" fmla="*/ 107 h 188"/>
                  <a:gd name="T44" fmla="*/ 10 w 291"/>
                  <a:gd name="T45" fmla="*/ 107 h 188"/>
                  <a:gd name="T46" fmla="*/ 56 w 291"/>
                  <a:gd name="T47" fmla="*/ 88 h 188"/>
                  <a:gd name="T48" fmla="*/ 107 w 291"/>
                  <a:gd name="T49" fmla="*/ 87 h 188"/>
                  <a:gd name="T50" fmla="*/ 10 w 291"/>
                  <a:gd name="T51" fmla="*/ 88 h 188"/>
                  <a:gd name="T52" fmla="*/ 116 w 291"/>
                  <a:gd name="T53" fmla="*/ 67 h 188"/>
                  <a:gd name="T54" fmla="*/ 9 w 291"/>
                  <a:gd name="T55" fmla="*/ 67 h 188"/>
                  <a:gd name="T56" fmla="*/ 70 w 291"/>
                  <a:gd name="T57" fmla="*/ 46 h 188"/>
                  <a:gd name="T58" fmla="*/ 9 w 291"/>
                  <a:gd name="T59" fmla="*/ 46 h 188"/>
                  <a:gd name="T60" fmla="*/ 99 w 291"/>
                  <a:gd name="T61" fmla="*/ 29 h 188"/>
                  <a:gd name="T62" fmla="*/ 9 w 291"/>
                  <a:gd name="T63" fmla="*/ 28 h 188"/>
                  <a:gd name="T64" fmla="*/ 141 w 291"/>
                  <a:gd name="T65" fmla="*/ 14 h 188"/>
                  <a:gd name="T66" fmla="*/ 275 w 291"/>
                  <a:gd name="T67" fmla="*/ 16 h 188"/>
                  <a:gd name="T68" fmla="*/ 278 w 291"/>
                  <a:gd name="T69" fmla="*/ 53 h 188"/>
                  <a:gd name="T70" fmla="*/ 283 w 291"/>
                  <a:gd name="T7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188">
                    <a:moveTo>
                      <a:pt x="286" y="59"/>
                    </a:moveTo>
                    <a:cubicBezTo>
                      <a:pt x="285" y="55"/>
                      <a:pt x="289" y="0"/>
                      <a:pt x="275" y="10"/>
                    </a:cubicBezTo>
                    <a:cubicBezTo>
                      <a:pt x="275" y="10"/>
                      <a:pt x="275" y="10"/>
                      <a:pt x="275" y="10"/>
                    </a:cubicBezTo>
                    <a:cubicBezTo>
                      <a:pt x="230" y="7"/>
                      <a:pt x="185" y="7"/>
                      <a:pt x="141" y="7"/>
                    </a:cubicBezTo>
                    <a:cubicBezTo>
                      <a:pt x="97" y="6"/>
                      <a:pt x="51" y="4"/>
                      <a:pt x="7" y="9"/>
                    </a:cubicBezTo>
                    <a:cubicBezTo>
                      <a:pt x="7" y="9"/>
                      <a:pt x="7" y="9"/>
                      <a:pt x="7" y="9"/>
                    </a:cubicBezTo>
                    <a:cubicBezTo>
                      <a:pt x="5" y="8"/>
                      <a:pt x="3" y="9"/>
                      <a:pt x="3" y="12"/>
                    </a:cubicBezTo>
                    <a:cubicBezTo>
                      <a:pt x="0" y="65"/>
                      <a:pt x="2" y="119"/>
                      <a:pt x="6" y="172"/>
                    </a:cubicBezTo>
                    <a:cubicBezTo>
                      <a:pt x="6" y="175"/>
                      <a:pt x="6" y="177"/>
                      <a:pt x="6" y="179"/>
                    </a:cubicBezTo>
                    <a:cubicBezTo>
                      <a:pt x="6" y="180"/>
                      <a:pt x="6" y="181"/>
                      <a:pt x="7" y="182"/>
                    </a:cubicBezTo>
                    <a:cubicBezTo>
                      <a:pt x="7" y="182"/>
                      <a:pt x="7" y="182"/>
                      <a:pt x="7" y="182"/>
                    </a:cubicBezTo>
                    <a:cubicBezTo>
                      <a:pt x="4" y="182"/>
                      <a:pt x="4" y="185"/>
                      <a:pt x="7" y="186"/>
                    </a:cubicBezTo>
                    <a:cubicBezTo>
                      <a:pt x="52" y="188"/>
                      <a:pt x="99" y="185"/>
                      <a:pt x="145" y="184"/>
                    </a:cubicBezTo>
                    <a:cubicBezTo>
                      <a:pt x="190" y="183"/>
                      <a:pt x="236" y="182"/>
                      <a:pt x="282" y="180"/>
                    </a:cubicBezTo>
                    <a:cubicBezTo>
                      <a:pt x="284" y="180"/>
                      <a:pt x="285" y="178"/>
                      <a:pt x="285" y="176"/>
                    </a:cubicBezTo>
                    <a:cubicBezTo>
                      <a:pt x="286" y="176"/>
                      <a:pt x="288" y="175"/>
                      <a:pt x="288" y="174"/>
                    </a:cubicBezTo>
                    <a:cubicBezTo>
                      <a:pt x="291" y="136"/>
                      <a:pt x="287" y="97"/>
                      <a:pt x="286" y="59"/>
                    </a:cubicBezTo>
                    <a:close/>
                    <a:moveTo>
                      <a:pt x="282" y="173"/>
                    </a:moveTo>
                    <a:cubicBezTo>
                      <a:pt x="236" y="174"/>
                      <a:pt x="190" y="177"/>
                      <a:pt x="145" y="178"/>
                    </a:cubicBezTo>
                    <a:cubicBezTo>
                      <a:pt x="101" y="179"/>
                      <a:pt x="56" y="178"/>
                      <a:pt x="12" y="181"/>
                    </a:cubicBezTo>
                    <a:cubicBezTo>
                      <a:pt x="12" y="181"/>
                      <a:pt x="13" y="180"/>
                      <a:pt x="13" y="179"/>
                    </a:cubicBezTo>
                    <a:cubicBezTo>
                      <a:pt x="12" y="175"/>
                      <a:pt x="12" y="171"/>
                      <a:pt x="12" y="167"/>
                    </a:cubicBezTo>
                    <a:cubicBezTo>
                      <a:pt x="68" y="169"/>
                      <a:pt x="125" y="171"/>
                      <a:pt x="181" y="169"/>
                    </a:cubicBezTo>
                    <a:cubicBezTo>
                      <a:pt x="182" y="169"/>
                      <a:pt x="182" y="168"/>
                      <a:pt x="181" y="168"/>
                    </a:cubicBezTo>
                    <a:cubicBezTo>
                      <a:pt x="125" y="165"/>
                      <a:pt x="68" y="165"/>
                      <a:pt x="12" y="165"/>
                    </a:cubicBezTo>
                    <a:cubicBezTo>
                      <a:pt x="12" y="162"/>
                      <a:pt x="12" y="159"/>
                      <a:pt x="11" y="156"/>
                    </a:cubicBezTo>
                    <a:cubicBezTo>
                      <a:pt x="14" y="155"/>
                      <a:pt x="21" y="156"/>
                      <a:pt x="23" y="156"/>
                    </a:cubicBezTo>
                    <a:cubicBezTo>
                      <a:pt x="28" y="156"/>
                      <a:pt x="33" y="156"/>
                      <a:pt x="38" y="156"/>
                    </a:cubicBezTo>
                    <a:cubicBezTo>
                      <a:pt x="47" y="156"/>
                      <a:pt x="56" y="156"/>
                      <a:pt x="65" y="156"/>
                    </a:cubicBezTo>
                    <a:cubicBezTo>
                      <a:pt x="83" y="157"/>
                      <a:pt x="100" y="158"/>
                      <a:pt x="118" y="157"/>
                    </a:cubicBezTo>
                    <a:cubicBezTo>
                      <a:pt x="119" y="157"/>
                      <a:pt x="119" y="156"/>
                      <a:pt x="118" y="156"/>
                    </a:cubicBezTo>
                    <a:cubicBezTo>
                      <a:pt x="97" y="154"/>
                      <a:pt x="75" y="154"/>
                      <a:pt x="53" y="154"/>
                    </a:cubicBezTo>
                    <a:cubicBezTo>
                      <a:pt x="43" y="154"/>
                      <a:pt x="33" y="154"/>
                      <a:pt x="23" y="154"/>
                    </a:cubicBezTo>
                    <a:cubicBezTo>
                      <a:pt x="20" y="155"/>
                      <a:pt x="15" y="154"/>
                      <a:pt x="11" y="155"/>
                    </a:cubicBezTo>
                    <a:cubicBezTo>
                      <a:pt x="11" y="151"/>
                      <a:pt x="11" y="147"/>
                      <a:pt x="11" y="143"/>
                    </a:cubicBezTo>
                    <a:cubicBezTo>
                      <a:pt x="35" y="143"/>
                      <a:pt x="59" y="145"/>
                      <a:pt x="84" y="144"/>
                    </a:cubicBezTo>
                    <a:cubicBezTo>
                      <a:pt x="84" y="144"/>
                      <a:pt x="84" y="143"/>
                      <a:pt x="84" y="143"/>
                    </a:cubicBezTo>
                    <a:cubicBezTo>
                      <a:pt x="60" y="140"/>
                      <a:pt x="35" y="142"/>
                      <a:pt x="11" y="142"/>
                    </a:cubicBezTo>
                    <a:cubicBezTo>
                      <a:pt x="11" y="137"/>
                      <a:pt x="11" y="131"/>
                      <a:pt x="10" y="125"/>
                    </a:cubicBezTo>
                    <a:cubicBezTo>
                      <a:pt x="58" y="128"/>
                      <a:pt x="108" y="128"/>
                      <a:pt x="156" y="126"/>
                    </a:cubicBezTo>
                    <a:cubicBezTo>
                      <a:pt x="157" y="126"/>
                      <a:pt x="157" y="125"/>
                      <a:pt x="156" y="125"/>
                    </a:cubicBezTo>
                    <a:cubicBezTo>
                      <a:pt x="108" y="123"/>
                      <a:pt x="59" y="123"/>
                      <a:pt x="10" y="124"/>
                    </a:cubicBezTo>
                    <a:cubicBezTo>
                      <a:pt x="10" y="119"/>
                      <a:pt x="10" y="113"/>
                      <a:pt x="10" y="108"/>
                    </a:cubicBezTo>
                    <a:cubicBezTo>
                      <a:pt x="54" y="107"/>
                      <a:pt x="98" y="108"/>
                      <a:pt x="142" y="107"/>
                    </a:cubicBezTo>
                    <a:cubicBezTo>
                      <a:pt x="143" y="107"/>
                      <a:pt x="143" y="106"/>
                      <a:pt x="142" y="106"/>
                    </a:cubicBezTo>
                    <a:cubicBezTo>
                      <a:pt x="99" y="102"/>
                      <a:pt x="53" y="104"/>
                      <a:pt x="10" y="107"/>
                    </a:cubicBezTo>
                    <a:cubicBezTo>
                      <a:pt x="10" y="101"/>
                      <a:pt x="10" y="95"/>
                      <a:pt x="10" y="90"/>
                    </a:cubicBezTo>
                    <a:cubicBezTo>
                      <a:pt x="25" y="89"/>
                      <a:pt x="41" y="89"/>
                      <a:pt x="56" y="88"/>
                    </a:cubicBezTo>
                    <a:cubicBezTo>
                      <a:pt x="73" y="88"/>
                      <a:pt x="90" y="85"/>
                      <a:pt x="107" y="88"/>
                    </a:cubicBezTo>
                    <a:cubicBezTo>
                      <a:pt x="108" y="88"/>
                      <a:pt x="108" y="87"/>
                      <a:pt x="107" y="87"/>
                    </a:cubicBezTo>
                    <a:cubicBezTo>
                      <a:pt x="93" y="82"/>
                      <a:pt x="77" y="85"/>
                      <a:pt x="62" y="86"/>
                    </a:cubicBezTo>
                    <a:cubicBezTo>
                      <a:pt x="45" y="87"/>
                      <a:pt x="27" y="87"/>
                      <a:pt x="10" y="88"/>
                    </a:cubicBezTo>
                    <a:cubicBezTo>
                      <a:pt x="9" y="82"/>
                      <a:pt x="9" y="75"/>
                      <a:pt x="9" y="68"/>
                    </a:cubicBezTo>
                    <a:cubicBezTo>
                      <a:pt x="45" y="68"/>
                      <a:pt x="81" y="69"/>
                      <a:pt x="116" y="67"/>
                    </a:cubicBezTo>
                    <a:cubicBezTo>
                      <a:pt x="118" y="67"/>
                      <a:pt x="118" y="65"/>
                      <a:pt x="116" y="65"/>
                    </a:cubicBezTo>
                    <a:cubicBezTo>
                      <a:pt x="81" y="64"/>
                      <a:pt x="45" y="66"/>
                      <a:pt x="9" y="67"/>
                    </a:cubicBezTo>
                    <a:cubicBezTo>
                      <a:pt x="9" y="61"/>
                      <a:pt x="9" y="54"/>
                      <a:pt x="9" y="48"/>
                    </a:cubicBezTo>
                    <a:cubicBezTo>
                      <a:pt x="29" y="47"/>
                      <a:pt x="50" y="48"/>
                      <a:pt x="70" y="46"/>
                    </a:cubicBezTo>
                    <a:cubicBezTo>
                      <a:pt x="71" y="46"/>
                      <a:pt x="71" y="45"/>
                      <a:pt x="70" y="45"/>
                    </a:cubicBezTo>
                    <a:cubicBezTo>
                      <a:pt x="50" y="44"/>
                      <a:pt x="29" y="46"/>
                      <a:pt x="9" y="46"/>
                    </a:cubicBezTo>
                    <a:cubicBezTo>
                      <a:pt x="9" y="41"/>
                      <a:pt x="9" y="35"/>
                      <a:pt x="9" y="29"/>
                    </a:cubicBezTo>
                    <a:cubicBezTo>
                      <a:pt x="39" y="30"/>
                      <a:pt x="69" y="31"/>
                      <a:pt x="99" y="29"/>
                    </a:cubicBezTo>
                    <a:cubicBezTo>
                      <a:pt x="100" y="29"/>
                      <a:pt x="100" y="27"/>
                      <a:pt x="99" y="27"/>
                    </a:cubicBezTo>
                    <a:cubicBezTo>
                      <a:pt x="69" y="27"/>
                      <a:pt x="39" y="27"/>
                      <a:pt x="9" y="28"/>
                    </a:cubicBezTo>
                    <a:cubicBezTo>
                      <a:pt x="9" y="23"/>
                      <a:pt x="9" y="18"/>
                      <a:pt x="9" y="14"/>
                    </a:cubicBezTo>
                    <a:cubicBezTo>
                      <a:pt x="53" y="17"/>
                      <a:pt x="97" y="14"/>
                      <a:pt x="141" y="14"/>
                    </a:cubicBezTo>
                    <a:cubicBezTo>
                      <a:pt x="185" y="14"/>
                      <a:pt x="230" y="17"/>
                      <a:pt x="275" y="16"/>
                    </a:cubicBezTo>
                    <a:cubicBezTo>
                      <a:pt x="275" y="16"/>
                      <a:pt x="275" y="16"/>
                      <a:pt x="275" y="16"/>
                    </a:cubicBezTo>
                    <a:cubicBezTo>
                      <a:pt x="276" y="17"/>
                      <a:pt x="277" y="17"/>
                      <a:pt x="278" y="16"/>
                    </a:cubicBezTo>
                    <a:cubicBezTo>
                      <a:pt x="274" y="19"/>
                      <a:pt x="278" y="47"/>
                      <a:pt x="278" y="53"/>
                    </a:cubicBezTo>
                    <a:cubicBezTo>
                      <a:pt x="279" y="67"/>
                      <a:pt x="279" y="81"/>
                      <a:pt x="280" y="95"/>
                    </a:cubicBezTo>
                    <a:cubicBezTo>
                      <a:pt x="281" y="121"/>
                      <a:pt x="280" y="148"/>
                      <a:pt x="283" y="173"/>
                    </a:cubicBezTo>
                    <a:cubicBezTo>
                      <a:pt x="283" y="173"/>
                      <a:pt x="283" y="173"/>
                      <a:pt x="282"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86"/>
              <p:cNvSpPr/>
              <p:nvPr/>
            </p:nvSpPr>
            <p:spPr bwMode="auto">
              <a:xfrm>
                <a:off x="4540387" y="1811644"/>
                <a:ext cx="0" cy="0"/>
              </a:xfrm>
              <a:custGeom>
                <a:avLst/>
                <a:gdLst/>
                <a:ahLst/>
                <a:cxnLst>
                  <a:cxn ang="0">
                    <a:pos x="0" y="0"/>
                  </a:cxn>
                  <a:cxn ang="0">
                    <a:pos x="0" y="0"/>
                  </a:cxn>
                </a:cxnLst>
                <a:rect l="0" t="0" r="r" b="b"/>
                <a:pathLst>
                  <a:path>
                    <a:moveTo>
                      <a:pt x="0" y="0"/>
                    </a:moveTo>
                    <a:cubicBezTo>
                      <a:pt x="0" y="0"/>
                      <a:pt x="0" y="0"/>
                      <a:pt x="0" y="0"/>
                    </a:cubicBezTo>
                  </a:path>
                </a:pathLst>
              </a:custGeom>
              <a:grpFill/>
              <a:ln w="0" cap="rnd">
                <a:solidFill>
                  <a:srgbClr val="1D1D1B"/>
                </a:solidFill>
                <a:prstDash val="solid"/>
                <a:round/>
              </a:ln>
            </p:spPr>
            <p:txBody>
              <a:bodyPr vert="horz" wrap="square" lIns="91440" tIns="45720" rIns="91440" bIns="45720" numCol="1" anchor="t" anchorCtr="0" compatLnSpc="1"/>
              <a:lstStyle/>
              <a:p>
                <a:endParaRPr lang="zh-CN" altLang="en-US"/>
              </a:p>
            </p:txBody>
          </p:sp>
          <p:sp>
            <p:nvSpPr>
              <p:cNvPr id="140" name="Freeform 87"/>
              <p:cNvSpPr>
                <a:spLocks noEditPoints="1"/>
              </p:cNvSpPr>
              <p:nvPr/>
            </p:nvSpPr>
            <p:spPr bwMode="auto">
              <a:xfrm>
                <a:off x="4829626" y="1405188"/>
                <a:ext cx="41102" cy="35014"/>
              </a:xfrm>
              <a:custGeom>
                <a:avLst/>
                <a:gdLst>
                  <a:gd name="T0" fmla="*/ 8 w 18"/>
                  <a:gd name="T1" fmla="*/ 1 h 17"/>
                  <a:gd name="T2" fmla="*/ 7 w 18"/>
                  <a:gd name="T3" fmla="*/ 1 h 17"/>
                  <a:gd name="T4" fmla="*/ 1 w 18"/>
                  <a:gd name="T5" fmla="*/ 7 h 17"/>
                  <a:gd name="T6" fmla="*/ 8 w 18"/>
                  <a:gd name="T7" fmla="*/ 16 h 17"/>
                  <a:gd name="T8" fmla="*/ 17 w 18"/>
                  <a:gd name="T9" fmla="*/ 9 h 17"/>
                  <a:gd name="T10" fmla="*/ 8 w 18"/>
                  <a:gd name="T11" fmla="*/ 1 h 17"/>
                  <a:gd name="T12" fmla="*/ 8 w 18"/>
                  <a:gd name="T13" fmla="*/ 12 h 17"/>
                  <a:gd name="T14" fmla="*/ 6 w 18"/>
                  <a:gd name="T15" fmla="*/ 8 h 17"/>
                  <a:gd name="T16" fmla="*/ 7 w 18"/>
                  <a:gd name="T17" fmla="*/ 6 h 17"/>
                  <a:gd name="T18" fmla="*/ 9 w 18"/>
                  <a:gd name="T19" fmla="*/ 5 h 17"/>
                  <a:gd name="T20" fmla="*/ 9 w 18"/>
                  <a:gd name="T21" fmla="*/ 5 h 17"/>
                  <a:gd name="T22" fmla="*/ 13 w 18"/>
                  <a:gd name="T23" fmla="*/ 9 h 17"/>
                  <a:gd name="T24" fmla="*/ 8 w 18"/>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7">
                    <a:moveTo>
                      <a:pt x="8" y="1"/>
                    </a:moveTo>
                    <a:cubicBezTo>
                      <a:pt x="8" y="1"/>
                      <a:pt x="7" y="1"/>
                      <a:pt x="7" y="1"/>
                    </a:cubicBezTo>
                    <a:cubicBezTo>
                      <a:pt x="5" y="1"/>
                      <a:pt x="2" y="4"/>
                      <a:pt x="1" y="7"/>
                    </a:cubicBezTo>
                    <a:cubicBezTo>
                      <a:pt x="0" y="11"/>
                      <a:pt x="3" y="16"/>
                      <a:pt x="8" y="16"/>
                    </a:cubicBezTo>
                    <a:cubicBezTo>
                      <a:pt x="12" y="17"/>
                      <a:pt x="17" y="14"/>
                      <a:pt x="17" y="9"/>
                    </a:cubicBezTo>
                    <a:cubicBezTo>
                      <a:pt x="18" y="5"/>
                      <a:pt x="13" y="0"/>
                      <a:pt x="8" y="1"/>
                    </a:cubicBezTo>
                    <a:close/>
                    <a:moveTo>
                      <a:pt x="8" y="12"/>
                    </a:moveTo>
                    <a:cubicBezTo>
                      <a:pt x="7" y="11"/>
                      <a:pt x="6" y="9"/>
                      <a:pt x="6" y="8"/>
                    </a:cubicBezTo>
                    <a:cubicBezTo>
                      <a:pt x="6" y="7"/>
                      <a:pt x="7" y="6"/>
                      <a:pt x="7" y="6"/>
                    </a:cubicBezTo>
                    <a:cubicBezTo>
                      <a:pt x="8" y="5"/>
                      <a:pt x="8" y="5"/>
                      <a:pt x="9" y="5"/>
                    </a:cubicBezTo>
                    <a:cubicBezTo>
                      <a:pt x="9" y="5"/>
                      <a:pt x="9" y="5"/>
                      <a:pt x="9" y="5"/>
                    </a:cubicBezTo>
                    <a:cubicBezTo>
                      <a:pt x="11" y="5"/>
                      <a:pt x="13" y="6"/>
                      <a:pt x="13" y="9"/>
                    </a:cubicBezTo>
                    <a:cubicBezTo>
                      <a:pt x="13" y="11"/>
                      <a:pt x="10" y="12"/>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88"/>
              <p:cNvSpPr>
                <a:spLocks noEditPoints="1"/>
              </p:cNvSpPr>
              <p:nvPr/>
            </p:nvSpPr>
            <p:spPr bwMode="auto">
              <a:xfrm>
                <a:off x="4520597" y="1858836"/>
                <a:ext cx="674383" cy="51759"/>
              </a:xfrm>
              <a:custGeom>
                <a:avLst/>
                <a:gdLst>
                  <a:gd name="T0" fmla="*/ 293 w 301"/>
                  <a:gd name="T1" fmla="*/ 2 h 25"/>
                  <a:gd name="T2" fmla="*/ 157 w 301"/>
                  <a:gd name="T3" fmla="*/ 4 h 25"/>
                  <a:gd name="T4" fmla="*/ 6 w 301"/>
                  <a:gd name="T5" fmla="*/ 7 h 25"/>
                  <a:gd name="T6" fmla="*/ 0 w 301"/>
                  <a:gd name="T7" fmla="*/ 19 h 25"/>
                  <a:gd name="T8" fmla="*/ 74 w 301"/>
                  <a:gd name="T9" fmla="*/ 22 h 25"/>
                  <a:gd name="T10" fmla="*/ 300 w 301"/>
                  <a:gd name="T11" fmla="*/ 17 h 25"/>
                  <a:gd name="T12" fmla="*/ 5 w 301"/>
                  <a:gd name="T13" fmla="*/ 20 h 25"/>
                  <a:gd name="T14" fmla="*/ 19 w 301"/>
                  <a:gd name="T15" fmla="*/ 11 h 25"/>
                  <a:gd name="T16" fmla="*/ 19 w 301"/>
                  <a:gd name="T17" fmla="*/ 18 h 25"/>
                  <a:gd name="T18" fmla="*/ 34 w 301"/>
                  <a:gd name="T19" fmla="*/ 11 h 25"/>
                  <a:gd name="T20" fmla="*/ 49 w 301"/>
                  <a:gd name="T21" fmla="*/ 18 h 25"/>
                  <a:gd name="T22" fmla="*/ 37 w 301"/>
                  <a:gd name="T23" fmla="*/ 11 h 25"/>
                  <a:gd name="T24" fmla="*/ 49 w 301"/>
                  <a:gd name="T25" fmla="*/ 18 h 25"/>
                  <a:gd name="T26" fmla="*/ 51 w 301"/>
                  <a:gd name="T27" fmla="*/ 17 h 25"/>
                  <a:gd name="T28" fmla="*/ 68 w 301"/>
                  <a:gd name="T29" fmla="*/ 11 h 25"/>
                  <a:gd name="T30" fmla="*/ 74 w 301"/>
                  <a:gd name="T31" fmla="*/ 17 h 25"/>
                  <a:gd name="T32" fmla="*/ 72 w 301"/>
                  <a:gd name="T33" fmla="*/ 11 h 25"/>
                  <a:gd name="T34" fmla="*/ 99 w 301"/>
                  <a:gd name="T35" fmla="*/ 17 h 25"/>
                  <a:gd name="T36" fmla="*/ 100 w 301"/>
                  <a:gd name="T37" fmla="*/ 10 h 25"/>
                  <a:gd name="T38" fmla="*/ 102 w 301"/>
                  <a:gd name="T39" fmla="*/ 17 h 25"/>
                  <a:gd name="T40" fmla="*/ 114 w 301"/>
                  <a:gd name="T41" fmla="*/ 10 h 25"/>
                  <a:gd name="T42" fmla="*/ 118 w 301"/>
                  <a:gd name="T43" fmla="*/ 12 h 25"/>
                  <a:gd name="T44" fmla="*/ 129 w 301"/>
                  <a:gd name="T45" fmla="*/ 17 h 25"/>
                  <a:gd name="T46" fmla="*/ 131 w 301"/>
                  <a:gd name="T47" fmla="*/ 12 h 25"/>
                  <a:gd name="T48" fmla="*/ 142 w 301"/>
                  <a:gd name="T49" fmla="*/ 16 h 25"/>
                  <a:gd name="T50" fmla="*/ 146 w 301"/>
                  <a:gd name="T51" fmla="*/ 16 h 25"/>
                  <a:gd name="T52" fmla="*/ 155 w 301"/>
                  <a:gd name="T53" fmla="*/ 9 h 25"/>
                  <a:gd name="T54" fmla="*/ 146 w 301"/>
                  <a:gd name="T55" fmla="*/ 16 h 25"/>
                  <a:gd name="T56" fmla="*/ 169 w 301"/>
                  <a:gd name="T57" fmla="*/ 9 h 25"/>
                  <a:gd name="T58" fmla="*/ 176 w 301"/>
                  <a:gd name="T59" fmla="*/ 16 h 25"/>
                  <a:gd name="T60" fmla="*/ 183 w 301"/>
                  <a:gd name="T61" fmla="*/ 9 h 25"/>
                  <a:gd name="T62" fmla="*/ 176 w 301"/>
                  <a:gd name="T63" fmla="*/ 16 h 25"/>
                  <a:gd name="T64" fmla="*/ 187 w 301"/>
                  <a:gd name="T65" fmla="*/ 9 h 25"/>
                  <a:gd name="T66" fmla="*/ 190 w 301"/>
                  <a:gd name="T67" fmla="*/ 16 h 25"/>
                  <a:gd name="T68" fmla="*/ 204 w 301"/>
                  <a:gd name="T69" fmla="*/ 11 h 25"/>
                  <a:gd name="T70" fmla="*/ 221 w 301"/>
                  <a:gd name="T71" fmla="*/ 15 h 25"/>
                  <a:gd name="T72" fmla="*/ 225 w 301"/>
                  <a:gd name="T73" fmla="*/ 14 h 25"/>
                  <a:gd name="T74" fmla="*/ 235 w 301"/>
                  <a:gd name="T75" fmla="*/ 11 h 25"/>
                  <a:gd name="T76" fmla="*/ 241 w 301"/>
                  <a:gd name="T77" fmla="*/ 15 h 25"/>
                  <a:gd name="T78" fmla="*/ 238 w 301"/>
                  <a:gd name="T79" fmla="*/ 8 h 25"/>
                  <a:gd name="T80" fmla="*/ 241 w 301"/>
                  <a:gd name="T81" fmla="*/ 15 h 25"/>
                  <a:gd name="T82" fmla="*/ 255 w 301"/>
                  <a:gd name="T83" fmla="*/ 9 h 25"/>
                  <a:gd name="T84" fmla="*/ 272 w 301"/>
                  <a:gd name="T85" fmla="*/ 15 h 25"/>
                  <a:gd name="T86" fmla="*/ 276 w 301"/>
                  <a:gd name="T87" fmla="*/ 15 h 25"/>
                  <a:gd name="T88" fmla="*/ 275 w 301"/>
                  <a:gd name="T89" fmla="*/ 7 h 25"/>
                  <a:gd name="T90" fmla="*/ 294 w 301"/>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
                    <a:moveTo>
                      <a:pt x="301" y="15"/>
                    </a:moveTo>
                    <a:cubicBezTo>
                      <a:pt x="300" y="12"/>
                      <a:pt x="298" y="10"/>
                      <a:pt x="297" y="8"/>
                    </a:cubicBezTo>
                    <a:cubicBezTo>
                      <a:pt x="296" y="6"/>
                      <a:pt x="294" y="4"/>
                      <a:pt x="293" y="2"/>
                    </a:cubicBezTo>
                    <a:cubicBezTo>
                      <a:pt x="293" y="0"/>
                      <a:pt x="291" y="0"/>
                      <a:pt x="290" y="1"/>
                    </a:cubicBezTo>
                    <a:cubicBezTo>
                      <a:pt x="246" y="2"/>
                      <a:pt x="202" y="3"/>
                      <a:pt x="158" y="5"/>
                    </a:cubicBezTo>
                    <a:cubicBezTo>
                      <a:pt x="158" y="4"/>
                      <a:pt x="157" y="4"/>
                      <a:pt x="157" y="4"/>
                    </a:cubicBezTo>
                    <a:cubicBezTo>
                      <a:pt x="156" y="2"/>
                      <a:pt x="154" y="3"/>
                      <a:pt x="154" y="5"/>
                    </a:cubicBezTo>
                    <a:cubicBezTo>
                      <a:pt x="152" y="5"/>
                      <a:pt x="150" y="5"/>
                      <a:pt x="148" y="5"/>
                    </a:cubicBezTo>
                    <a:cubicBezTo>
                      <a:pt x="101" y="6"/>
                      <a:pt x="53" y="3"/>
                      <a:pt x="6" y="7"/>
                    </a:cubicBezTo>
                    <a:cubicBezTo>
                      <a:pt x="4" y="7"/>
                      <a:pt x="4" y="10"/>
                      <a:pt x="6" y="10"/>
                    </a:cubicBezTo>
                    <a:cubicBezTo>
                      <a:pt x="5" y="11"/>
                      <a:pt x="4" y="12"/>
                      <a:pt x="4" y="13"/>
                    </a:cubicBezTo>
                    <a:cubicBezTo>
                      <a:pt x="2" y="15"/>
                      <a:pt x="1" y="17"/>
                      <a:pt x="0" y="19"/>
                    </a:cubicBezTo>
                    <a:cubicBezTo>
                      <a:pt x="0" y="20"/>
                      <a:pt x="0" y="20"/>
                      <a:pt x="0" y="21"/>
                    </a:cubicBezTo>
                    <a:cubicBezTo>
                      <a:pt x="0" y="22"/>
                      <a:pt x="0" y="22"/>
                      <a:pt x="1" y="22"/>
                    </a:cubicBezTo>
                    <a:cubicBezTo>
                      <a:pt x="25" y="25"/>
                      <a:pt x="50" y="22"/>
                      <a:pt x="74" y="22"/>
                    </a:cubicBezTo>
                    <a:cubicBezTo>
                      <a:pt x="99" y="21"/>
                      <a:pt x="124" y="21"/>
                      <a:pt x="149" y="20"/>
                    </a:cubicBezTo>
                    <a:cubicBezTo>
                      <a:pt x="199" y="20"/>
                      <a:pt x="248" y="20"/>
                      <a:pt x="298" y="20"/>
                    </a:cubicBezTo>
                    <a:cubicBezTo>
                      <a:pt x="300" y="20"/>
                      <a:pt x="301" y="18"/>
                      <a:pt x="300" y="17"/>
                    </a:cubicBezTo>
                    <a:cubicBezTo>
                      <a:pt x="301" y="16"/>
                      <a:pt x="301" y="16"/>
                      <a:pt x="301" y="15"/>
                    </a:cubicBezTo>
                    <a:close/>
                    <a:moveTo>
                      <a:pt x="17" y="18"/>
                    </a:moveTo>
                    <a:cubicBezTo>
                      <a:pt x="13" y="19"/>
                      <a:pt x="9" y="19"/>
                      <a:pt x="5" y="20"/>
                    </a:cubicBezTo>
                    <a:cubicBezTo>
                      <a:pt x="6" y="18"/>
                      <a:pt x="7" y="17"/>
                      <a:pt x="8" y="16"/>
                    </a:cubicBezTo>
                    <a:cubicBezTo>
                      <a:pt x="9" y="15"/>
                      <a:pt x="11" y="12"/>
                      <a:pt x="11" y="10"/>
                    </a:cubicBezTo>
                    <a:cubicBezTo>
                      <a:pt x="14" y="11"/>
                      <a:pt x="16" y="11"/>
                      <a:pt x="19" y="11"/>
                    </a:cubicBezTo>
                    <a:cubicBezTo>
                      <a:pt x="17" y="13"/>
                      <a:pt x="17" y="16"/>
                      <a:pt x="17" y="18"/>
                    </a:cubicBezTo>
                    <a:close/>
                    <a:moveTo>
                      <a:pt x="33" y="18"/>
                    </a:moveTo>
                    <a:cubicBezTo>
                      <a:pt x="28" y="18"/>
                      <a:pt x="24" y="18"/>
                      <a:pt x="19" y="18"/>
                    </a:cubicBezTo>
                    <a:cubicBezTo>
                      <a:pt x="20" y="17"/>
                      <a:pt x="20" y="16"/>
                      <a:pt x="21" y="14"/>
                    </a:cubicBezTo>
                    <a:cubicBezTo>
                      <a:pt x="21" y="13"/>
                      <a:pt x="22" y="12"/>
                      <a:pt x="23" y="11"/>
                    </a:cubicBezTo>
                    <a:cubicBezTo>
                      <a:pt x="26" y="11"/>
                      <a:pt x="30" y="11"/>
                      <a:pt x="34" y="11"/>
                    </a:cubicBezTo>
                    <a:cubicBezTo>
                      <a:pt x="33" y="13"/>
                      <a:pt x="33" y="15"/>
                      <a:pt x="33" y="17"/>
                    </a:cubicBezTo>
                    <a:cubicBezTo>
                      <a:pt x="32" y="17"/>
                      <a:pt x="33" y="18"/>
                      <a:pt x="33" y="18"/>
                    </a:cubicBezTo>
                    <a:close/>
                    <a:moveTo>
                      <a:pt x="49" y="18"/>
                    </a:moveTo>
                    <a:cubicBezTo>
                      <a:pt x="44" y="18"/>
                      <a:pt x="39" y="18"/>
                      <a:pt x="35" y="18"/>
                    </a:cubicBezTo>
                    <a:cubicBezTo>
                      <a:pt x="35" y="18"/>
                      <a:pt x="35" y="18"/>
                      <a:pt x="35" y="17"/>
                    </a:cubicBezTo>
                    <a:cubicBezTo>
                      <a:pt x="35" y="15"/>
                      <a:pt x="36" y="13"/>
                      <a:pt x="37" y="11"/>
                    </a:cubicBezTo>
                    <a:cubicBezTo>
                      <a:pt x="41" y="11"/>
                      <a:pt x="46" y="11"/>
                      <a:pt x="50" y="11"/>
                    </a:cubicBezTo>
                    <a:cubicBezTo>
                      <a:pt x="50" y="13"/>
                      <a:pt x="49" y="14"/>
                      <a:pt x="48" y="15"/>
                    </a:cubicBezTo>
                    <a:cubicBezTo>
                      <a:pt x="48" y="16"/>
                      <a:pt x="48" y="17"/>
                      <a:pt x="49" y="18"/>
                    </a:cubicBezTo>
                    <a:close/>
                    <a:moveTo>
                      <a:pt x="66" y="18"/>
                    </a:moveTo>
                    <a:cubicBezTo>
                      <a:pt x="61" y="18"/>
                      <a:pt x="56" y="18"/>
                      <a:pt x="51" y="18"/>
                    </a:cubicBezTo>
                    <a:cubicBezTo>
                      <a:pt x="51" y="17"/>
                      <a:pt x="51" y="17"/>
                      <a:pt x="51" y="17"/>
                    </a:cubicBezTo>
                    <a:cubicBezTo>
                      <a:pt x="52" y="15"/>
                      <a:pt x="53" y="14"/>
                      <a:pt x="54" y="12"/>
                    </a:cubicBezTo>
                    <a:cubicBezTo>
                      <a:pt x="55" y="12"/>
                      <a:pt x="55" y="12"/>
                      <a:pt x="55" y="11"/>
                    </a:cubicBezTo>
                    <a:cubicBezTo>
                      <a:pt x="59" y="11"/>
                      <a:pt x="64" y="11"/>
                      <a:pt x="68" y="11"/>
                    </a:cubicBezTo>
                    <a:cubicBezTo>
                      <a:pt x="67" y="13"/>
                      <a:pt x="66" y="15"/>
                      <a:pt x="66" y="18"/>
                    </a:cubicBezTo>
                    <a:close/>
                    <a:moveTo>
                      <a:pt x="81" y="17"/>
                    </a:moveTo>
                    <a:cubicBezTo>
                      <a:pt x="79" y="17"/>
                      <a:pt x="76" y="17"/>
                      <a:pt x="74" y="17"/>
                    </a:cubicBezTo>
                    <a:cubicBezTo>
                      <a:pt x="72" y="17"/>
                      <a:pt x="70" y="17"/>
                      <a:pt x="69" y="17"/>
                    </a:cubicBezTo>
                    <a:cubicBezTo>
                      <a:pt x="70" y="16"/>
                      <a:pt x="71" y="14"/>
                      <a:pt x="72" y="11"/>
                    </a:cubicBezTo>
                    <a:cubicBezTo>
                      <a:pt x="72" y="11"/>
                      <a:pt x="72" y="11"/>
                      <a:pt x="72" y="11"/>
                    </a:cubicBezTo>
                    <a:cubicBezTo>
                      <a:pt x="76" y="11"/>
                      <a:pt x="80" y="11"/>
                      <a:pt x="84" y="11"/>
                    </a:cubicBezTo>
                    <a:cubicBezTo>
                      <a:pt x="82" y="13"/>
                      <a:pt x="82" y="15"/>
                      <a:pt x="81" y="17"/>
                    </a:cubicBezTo>
                    <a:close/>
                    <a:moveTo>
                      <a:pt x="99" y="17"/>
                    </a:moveTo>
                    <a:cubicBezTo>
                      <a:pt x="94" y="17"/>
                      <a:pt x="90" y="17"/>
                      <a:pt x="85" y="17"/>
                    </a:cubicBezTo>
                    <a:cubicBezTo>
                      <a:pt x="86" y="15"/>
                      <a:pt x="87" y="13"/>
                      <a:pt x="87" y="11"/>
                    </a:cubicBezTo>
                    <a:cubicBezTo>
                      <a:pt x="92" y="11"/>
                      <a:pt x="96" y="10"/>
                      <a:pt x="100" y="10"/>
                    </a:cubicBezTo>
                    <a:cubicBezTo>
                      <a:pt x="99" y="12"/>
                      <a:pt x="99" y="15"/>
                      <a:pt x="99" y="17"/>
                    </a:cubicBezTo>
                    <a:close/>
                    <a:moveTo>
                      <a:pt x="113" y="17"/>
                    </a:moveTo>
                    <a:cubicBezTo>
                      <a:pt x="110" y="17"/>
                      <a:pt x="106" y="17"/>
                      <a:pt x="102" y="17"/>
                    </a:cubicBezTo>
                    <a:cubicBezTo>
                      <a:pt x="102" y="16"/>
                      <a:pt x="102" y="15"/>
                      <a:pt x="102" y="15"/>
                    </a:cubicBezTo>
                    <a:cubicBezTo>
                      <a:pt x="103" y="13"/>
                      <a:pt x="103" y="12"/>
                      <a:pt x="103" y="10"/>
                    </a:cubicBezTo>
                    <a:cubicBezTo>
                      <a:pt x="107" y="10"/>
                      <a:pt x="110" y="10"/>
                      <a:pt x="114" y="10"/>
                    </a:cubicBezTo>
                    <a:cubicBezTo>
                      <a:pt x="113" y="12"/>
                      <a:pt x="113" y="15"/>
                      <a:pt x="113" y="17"/>
                    </a:cubicBezTo>
                    <a:close/>
                    <a:moveTo>
                      <a:pt x="117" y="17"/>
                    </a:moveTo>
                    <a:cubicBezTo>
                      <a:pt x="117" y="15"/>
                      <a:pt x="117" y="14"/>
                      <a:pt x="118" y="12"/>
                    </a:cubicBezTo>
                    <a:cubicBezTo>
                      <a:pt x="118" y="11"/>
                      <a:pt x="118" y="10"/>
                      <a:pt x="118" y="10"/>
                    </a:cubicBezTo>
                    <a:cubicBezTo>
                      <a:pt x="122" y="10"/>
                      <a:pt x="125" y="10"/>
                      <a:pt x="128" y="10"/>
                    </a:cubicBezTo>
                    <a:cubicBezTo>
                      <a:pt x="128" y="12"/>
                      <a:pt x="128" y="14"/>
                      <a:pt x="129" y="17"/>
                    </a:cubicBezTo>
                    <a:cubicBezTo>
                      <a:pt x="125" y="17"/>
                      <a:pt x="121" y="17"/>
                      <a:pt x="117" y="17"/>
                    </a:cubicBezTo>
                    <a:close/>
                    <a:moveTo>
                      <a:pt x="131" y="17"/>
                    </a:moveTo>
                    <a:cubicBezTo>
                      <a:pt x="131" y="15"/>
                      <a:pt x="131" y="14"/>
                      <a:pt x="131" y="12"/>
                    </a:cubicBezTo>
                    <a:cubicBezTo>
                      <a:pt x="132" y="11"/>
                      <a:pt x="132" y="10"/>
                      <a:pt x="132" y="9"/>
                    </a:cubicBezTo>
                    <a:cubicBezTo>
                      <a:pt x="135" y="9"/>
                      <a:pt x="138" y="9"/>
                      <a:pt x="141" y="9"/>
                    </a:cubicBezTo>
                    <a:cubicBezTo>
                      <a:pt x="141" y="12"/>
                      <a:pt x="141" y="14"/>
                      <a:pt x="142" y="16"/>
                    </a:cubicBezTo>
                    <a:cubicBezTo>
                      <a:pt x="138" y="17"/>
                      <a:pt x="135" y="17"/>
                      <a:pt x="131" y="17"/>
                    </a:cubicBezTo>
                    <a:close/>
                    <a:moveTo>
                      <a:pt x="146" y="16"/>
                    </a:moveTo>
                    <a:cubicBezTo>
                      <a:pt x="146" y="16"/>
                      <a:pt x="146" y="16"/>
                      <a:pt x="146" y="16"/>
                    </a:cubicBezTo>
                    <a:cubicBezTo>
                      <a:pt x="146" y="14"/>
                      <a:pt x="146" y="12"/>
                      <a:pt x="146" y="9"/>
                    </a:cubicBezTo>
                    <a:cubicBezTo>
                      <a:pt x="147" y="9"/>
                      <a:pt x="147" y="9"/>
                      <a:pt x="148" y="9"/>
                    </a:cubicBezTo>
                    <a:cubicBezTo>
                      <a:pt x="151" y="9"/>
                      <a:pt x="153" y="9"/>
                      <a:pt x="155" y="9"/>
                    </a:cubicBezTo>
                    <a:cubicBezTo>
                      <a:pt x="156" y="10"/>
                      <a:pt x="156" y="10"/>
                      <a:pt x="156" y="11"/>
                    </a:cubicBezTo>
                    <a:cubicBezTo>
                      <a:pt x="157" y="13"/>
                      <a:pt x="157" y="14"/>
                      <a:pt x="157" y="16"/>
                    </a:cubicBezTo>
                    <a:cubicBezTo>
                      <a:pt x="154" y="16"/>
                      <a:pt x="150" y="16"/>
                      <a:pt x="146" y="16"/>
                    </a:cubicBezTo>
                    <a:close/>
                    <a:moveTo>
                      <a:pt x="160" y="16"/>
                    </a:moveTo>
                    <a:cubicBezTo>
                      <a:pt x="160" y="14"/>
                      <a:pt x="160" y="12"/>
                      <a:pt x="160" y="9"/>
                    </a:cubicBezTo>
                    <a:cubicBezTo>
                      <a:pt x="163" y="9"/>
                      <a:pt x="166" y="9"/>
                      <a:pt x="169" y="9"/>
                    </a:cubicBezTo>
                    <a:cubicBezTo>
                      <a:pt x="170" y="11"/>
                      <a:pt x="171" y="14"/>
                      <a:pt x="172" y="16"/>
                    </a:cubicBezTo>
                    <a:cubicBezTo>
                      <a:pt x="168" y="16"/>
                      <a:pt x="164" y="16"/>
                      <a:pt x="160" y="16"/>
                    </a:cubicBezTo>
                    <a:close/>
                    <a:moveTo>
                      <a:pt x="176" y="16"/>
                    </a:moveTo>
                    <a:cubicBezTo>
                      <a:pt x="175" y="14"/>
                      <a:pt x="175" y="13"/>
                      <a:pt x="174" y="11"/>
                    </a:cubicBezTo>
                    <a:cubicBezTo>
                      <a:pt x="174" y="10"/>
                      <a:pt x="174" y="10"/>
                      <a:pt x="174" y="9"/>
                    </a:cubicBezTo>
                    <a:cubicBezTo>
                      <a:pt x="177" y="9"/>
                      <a:pt x="180" y="9"/>
                      <a:pt x="183" y="9"/>
                    </a:cubicBezTo>
                    <a:cubicBezTo>
                      <a:pt x="184" y="10"/>
                      <a:pt x="184" y="11"/>
                      <a:pt x="184" y="12"/>
                    </a:cubicBezTo>
                    <a:cubicBezTo>
                      <a:pt x="185" y="13"/>
                      <a:pt x="186" y="14"/>
                      <a:pt x="187" y="16"/>
                    </a:cubicBezTo>
                    <a:cubicBezTo>
                      <a:pt x="183" y="16"/>
                      <a:pt x="180" y="16"/>
                      <a:pt x="176" y="16"/>
                    </a:cubicBezTo>
                    <a:close/>
                    <a:moveTo>
                      <a:pt x="190" y="16"/>
                    </a:moveTo>
                    <a:cubicBezTo>
                      <a:pt x="189" y="14"/>
                      <a:pt x="188" y="12"/>
                      <a:pt x="187" y="10"/>
                    </a:cubicBezTo>
                    <a:cubicBezTo>
                      <a:pt x="187" y="10"/>
                      <a:pt x="187" y="9"/>
                      <a:pt x="187" y="9"/>
                    </a:cubicBezTo>
                    <a:cubicBezTo>
                      <a:pt x="191" y="9"/>
                      <a:pt x="195" y="9"/>
                      <a:pt x="199" y="9"/>
                    </a:cubicBezTo>
                    <a:cubicBezTo>
                      <a:pt x="199" y="11"/>
                      <a:pt x="200" y="14"/>
                      <a:pt x="202" y="16"/>
                    </a:cubicBezTo>
                    <a:cubicBezTo>
                      <a:pt x="198" y="16"/>
                      <a:pt x="194" y="16"/>
                      <a:pt x="190" y="16"/>
                    </a:cubicBezTo>
                    <a:close/>
                    <a:moveTo>
                      <a:pt x="206" y="16"/>
                    </a:moveTo>
                    <a:cubicBezTo>
                      <a:pt x="206" y="15"/>
                      <a:pt x="206" y="15"/>
                      <a:pt x="206" y="15"/>
                    </a:cubicBezTo>
                    <a:cubicBezTo>
                      <a:pt x="205" y="14"/>
                      <a:pt x="204" y="13"/>
                      <a:pt x="204" y="11"/>
                    </a:cubicBezTo>
                    <a:cubicBezTo>
                      <a:pt x="204" y="10"/>
                      <a:pt x="203" y="10"/>
                      <a:pt x="203" y="9"/>
                    </a:cubicBezTo>
                    <a:cubicBezTo>
                      <a:pt x="208" y="9"/>
                      <a:pt x="213" y="9"/>
                      <a:pt x="218" y="9"/>
                    </a:cubicBezTo>
                    <a:cubicBezTo>
                      <a:pt x="219" y="11"/>
                      <a:pt x="220" y="13"/>
                      <a:pt x="221" y="15"/>
                    </a:cubicBezTo>
                    <a:cubicBezTo>
                      <a:pt x="216" y="15"/>
                      <a:pt x="211" y="15"/>
                      <a:pt x="206" y="16"/>
                    </a:cubicBezTo>
                    <a:close/>
                    <a:moveTo>
                      <a:pt x="225" y="15"/>
                    </a:moveTo>
                    <a:cubicBezTo>
                      <a:pt x="225" y="15"/>
                      <a:pt x="225" y="15"/>
                      <a:pt x="225" y="14"/>
                    </a:cubicBezTo>
                    <a:cubicBezTo>
                      <a:pt x="224" y="12"/>
                      <a:pt x="224" y="10"/>
                      <a:pt x="223" y="9"/>
                    </a:cubicBezTo>
                    <a:cubicBezTo>
                      <a:pt x="226" y="8"/>
                      <a:pt x="230" y="8"/>
                      <a:pt x="234" y="8"/>
                    </a:cubicBezTo>
                    <a:cubicBezTo>
                      <a:pt x="234" y="9"/>
                      <a:pt x="235" y="10"/>
                      <a:pt x="235" y="11"/>
                    </a:cubicBezTo>
                    <a:cubicBezTo>
                      <a:pt x="236" y="12"/>
                      <a:pt x="236" y="14"/>
                      <a:pt x="237" y="15"/>
                    </a:cubicBezTo>
                    <a:cubicBezTo>
                      <a:pt x="233" y="15"/>
                      <a:pt x="229" y="15"/>
                      <a:pt x="225" y="15"/>
                    </a:cubicBezTo>
                    <a:close/>
                    <a:moveTo>
                      <a:pt x="241" y="15"/>
                    </a:moveTo>
                    <a:cubicBezTo>
                      <a:pt x="241" y="15"/>
                      <a:pt x="241" y="15"/>
                      <a:pt x="241" y="15"/>
                    </a:cubicBezTo>
                    <a:cubicBezTo>
                      <a:pt x="240" y="13"/>
                      <a:pt x="240" y="11"/>
                      <a:pt x="239" y="9"/>
                    </a:cubicBezTo>
                    <a:cubicBezTo>
                      <a:pt x="239" y="9"/>
                      <a:pt x="238" y="9"/>
                      <a:pt x="238" y="8"/>
                    </a:cubicBezTo>
                    <a:cubicBezTo>
                      <a:pt x="243" y="8"/>
                      <a:pt x="247" y="8"/>
                      <a:pt x="251" y="8"/>
                    </a:cubicBezTo>
                    <a:cubicBezTo>
                      <a:pt x="251" y="10"/>
                      <a:pt x="253" y="13"/>
                      <a:pt x="254" y="15"/>
                    </a:cubicBezTo>
                    <a:cubicBezTo>
                      <a:pt x="250" y="15"/>
                      <a:pt x="245" y="15"/>
                      <a:pt x="241" y="15"/>
                    </a:cubicBezTo>
                    <a:close/>
                    <a:moveTo>
                      <a:pt x="257" y="15"/>
                    </a:moveTo>
                    <a:cubicBezTo>
                      <a:pt x="257" y="14"/>
                      <a:pt x="257" y="14"/>
                      <a:pt x="257" y="13"/>
                    </a:cubicBezTo>
                    <a:cubicBezTo>
                      <a:pt x="256" y="12"/>
                      <a:pt x="256" y="10"/>
                      <a:pt x="255" y="9"/>
                    </a:cubicBezTo>
                    <a:cubicBezTo>
                      <a:pt x="255" y="8"/>
                      <a:pt x="255" y="8"/>
                      <a:pt x="255" y="8"/>
                    </a:cubicBezTo>
                    <a:cubicBezTo>
                      <a:pt x="260" y="8"/>
                      <a:pt x="265" y="8"/>
                      <a:pt x="269" y="7"/>
                    </a:cubicBezTo>
                    <a:cubicBezTo>
                      <a:pt x="270" y="10"/>
                      <a:pt x="271" y="13"/>
                      <a:pt x="272" y="15"/>
                    </a:cubicBezTo>
                    <a:cubicBezTo>
                      <a:pt x="272" y="15"/>
                      <a:pt x="272" y="15"/>
                      <a:pt x="272" y="15"/>
                    </a:cubicBezTo>
                    <a:cubicBezTo>
                      <a:pt x="267" y="15"/>
                      <a:pt x="262" y="15"/>
                      <a:pt x="257" y="15"/>
                    </a:cubicBezTo>
                    <a:close/>
                    <a:moveTo>
                      <a:pt x="276" y="15"/>
                    </a:moveTo>
                    <a:cubicBezTo>
                      <a:pt x="276" y="14"/>
                      <a:pt x="277" y="13"/>
                      <a:pt x="276" y="13"/>
                    </a:cubicBezTo>
                    <a:cubicBezTo>
                      <a:pt x="276" y="11"/>
                      <a:pt x="276" y="9"/>
                      <a:pt x="275" y="8"/>
                    </a:cubicBezTo>
                    <a:cubicBezTo>
                      <a:pt x="275" y="8"/>
                      <a:pt x="275" y="7"/>
                      <a:pt x="275" y="7"/>
                    </a:cubicBezTo>
                    <a:cubicBezTo>
                      <a:pt x="280" y="7"/>
                      <a:pt x="285" y="7"/>
                      <a:pt x="291" y="7"/>
                    </a:cubicBezTo>
                    <a:cubicBezTo>
                      <a:pt x="291" y="8"/>
                      <a:pt x="292" y="10"/>
                      <a:pt x="292" y="11"/>
                    </a:cubicBezTo>
                    <a:cubicBezTo>
                      <a:pt x="293" y="12"/>
                      <a:pt x="294" y="13"/>
                      <a:pt x="294" y="14"/>
                    </a:cubicBezTo>
                    <a:cubicBezTo>
                      <a:pt x="288" y="14"/>
                      <a:pt x="282" y="14"/>
                      <a:pt x="276" y="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89"/>
              <p:cNvSpPr>
                <a:spLocks noEditPoints="1"/>
              </p:cNvSpPr>
              <p:nvPr/>
            </p:nvSpPr>
            <p:spPr bwMode="auto">
              <a:xfrm>
                <a:off x="4441437" y="1918206"/>
                <a:ext cx="812913" cy="124829"/>
              </a:xfrm>
              <a:custGeom>
                <a:avLst/>
                <a:gdLst>
                  <a:gd name="T0" fmla="*/ 225 w 362"/>
                  <a:gd name="T1" fmla="*/ 2 h 60"/>
                  <a:gd name="T2" fmla="*/ 31 w 362"/>
                  <a:gd name="T3" fmla="*/ 4 h 60"/>
                  <a:gd name="T4" fmla="*/ 361 w 362"/>
                  <a:gd name="T5" fmla="*/ 47 h 60"/>
                  <a:gd name="T6" fmla="*/ 166 w 362"/>
                  <a:gd name="T7" fmla="*/ 18 h 60"/>
                  <a:gd name="T8" fmla="*/ 177 w 362"/>
                  <a:gd name="T9" fmla="*/ 39 h 60"/>
                  <a:gd name="T10" fmla="*/ 151 w 362"/>
                  <a:gd name="T11" fmla="*/ 18 h 60"/>
                  <a:gd name="T12" fmla="*/ 138 w 362"/>
                  <a:gd name="T13" fmla="*/ 8 h 60"/>
                  <a:gd name="T14" fmla="*/ 122 w 362"/>
                  <a:gd name="T15" fmla="*/ 8 h 60"/>
                  <a:gd name="T16" fmla="*/ 116 w 362"/>
                  <a:gd name="T17" fmla="*/ 27 h 60"/>
                  <a:gd name="T18" fmla="*/ 104 w 362"/>
                  <a:gd name="T19" fmla="*/ 8 h 60"/>
                  <a:gd name="T20" fmla="*/ 100 w 362"/>
                  <a:gd name="T21" fmla="*/ 8 h 60"/>
                  <a:gd name="T22" fmla="*/ 84 w 362"/>
                  <a:gd name="T23" fmla="*/ 18 h 60"/>
                  <a:gd name="T24" fmla="*/ 70 w 362"/>
                  <a:gd name="T25" fmla="*/ 8 h 60"/>
                  <a:gd name="T26" fmla="*/ 64 w 362"/>
                  <a:gd name="T27" fmla="*/ 26 h 60"/>
                  <a:gd name="T28" fmla="*/ 51 w 362"/>
                  <a:gd name="T29" fmla="*/ 7 h 60"/>
                  <a:gd name="T30" fmla="*/ 53 w 362"/>
                  <a:gd name="T31" fmla="*/ 39 h 60"/>
                  <a:gd name="T32" fmla="*/ 41 w 362"/>
                  <a:gd name="T33" fmla="*/ 14 h 60"/>
                  <a:gd name="T34" fmla="*/ 30 w 362"/>
                  <a:gd name="T35" fmla="*/ 17 h 60"/>
                  <a:gd name="T36" fmla="*/ 5 w 362"/>
                  <a:gd name="T37" fmla="*/ 53 h 60"/>
                  <a:gd name="T38" fmla="*/ 51 w 362"/>
                  <a:gd name="T39" fmla="*/ 44 h 60"/>
                  <a:gd name="T40" fmla="*/ 58 w 362"/>
                  <a:gd name="T41" fmla="*/ 39 h 60"/>
                  <a:gd name="T42" fmla="*/ 73 w 362"/>
                  <a:gd name="T43" fmla="*/ 45 h 60"/>
                  <a:gd name="T44" fmla="*/ 105 w 362"/>
                  <a:gd name="T45" fmla="*/ 51 h 60"/>
                  <a:gd name="T46" fmla="*/ 109 w 362"/>
                  <a:gd name="T47" fmla="*/ 51 h 60"/>
                  <a:gd name="T48" fmla="*/ 127 w 362"/>
                  <a:gd name="T49" fmla="*/ 33 h 60"/>
                  <a:gd name="T50" fmla="*/ 143 w 362"/>
                  <a:gd name="T51" fmla="*/ 39 h 60"/>
                  <a:gd name="T52" fmla="*/ 136 w 362"/>
                  <a:gd name="T53" fmla="*/ 18 h 60"/>
                  <a:gd name="T54" fmla="*/ 146 w 362"/>
                  <a:gd name="T55" fmla="*/ 52 h 60"/>
                  <a:gd name="T56" fmla="*/ 163 w 362"/>
                  <a:gd name="T57" fmla="*/ 52 h 60"/>
                  <a:gd name="T58" fmla="*/ 347 w 362"/>
                  <a:gd name="T59" fmla="*/ 36 h 60"/>
                  <a:gd name="T60" fmla="*/ 323 w 362"/>
                  <a:gd name="T61" fmla="*/ 25 h 60"/>
                  <a:gd name="T62" fmla="*/ 309 w 362"/>
                  <a:gd name="T63" fmla="*/ 31 h 60"/>
                  <a:gd name="T64" fmla="*/ 325 w 362"/>
                  <a:gd name="T65" fmla="*/ 30 h 60"/>
                  <a:gd name="T66" fmla="*/ 336 w 362"/>
                  <a:gd name="T67" fmla="*/ 5 h 60"/>
                  <a:gd name="T68" fmla="*/ 317 w 362"/>
                  <a:gd name="T69" fmla="*/ 12 h 60"/>
                  <a:gd name="T70" fmla="*/ 302 w 362"/>
                  <a:gd name="T71" fmla="*/ 17 h 60"/>
                  <a:gd name="T72" fmla="*/ 219 w 362"/>
                  <a:gd name="T73" fmla="*/ 29 h 60"/>
                  <a:gd name="T74" fmla="*/ 251 w 362"/>
                  <a:gd name="T75" fmla="*/ 28 h 60"/>
                  <a:gd name="T76" fmla="*/ 254 w 362"/>
                  <a:gd name="T77" fmla="*/ 33 h 60"/>
                  <a:gd name="T78" fmla="*/ 276 w 362"/>
                  <a:gd name="T79" fmla="*/ 38 h 60"/>
                  <a:gd name="T80" fmla="*/ 277 w 362"/>
                  <a:gd name="T81" fmla="*/ 27 h 60"/>
                  <a:gd name="T82" fmla="*/ 298 w 362"/>
                  <a:gd name="T83" fmla="*/ 6 h 60"/>
                  <a:gd name="T84" fmla="*/ 271 w 362"/>
                  <a:gd name="T85" fmla="*/ 14 h 60"/>
                  <a:gd name="T86" fmla="*/ 263 w 362"/>
                  <a:gd name="T87" fmla="*/ 6 h 60"/>
                  <a:gd name="T88" fmla="*/ 226 w 362"/>
                  <a:gd name="T89" fmla="*/ 14 h 60"/>
                  <a:gd name="T90" fmla="*/ 197 w 362"/>
                  <a:gd name="T91" fmla="*/ 7 h 60"/>
                  <a:gd name="T92" fmla="*/ 195 w 362"/>
                  <a:gd name="T93" fmla="*/ 27 h 60"/>
                  <a:gd name="T94" fmla="*/ 193 w 362"/>
                  <a:gd name="T95" fmla="*/ 7 h 60"/>
                  <a:gd name="T96" fmla="*/ 183 w 362"/>
                  <a:gd name="T97" fmla="*/ 44 h 60"/>
                  <a:gd name="T98" fmla="*/ 201 w 362"/>
                  <a:gd name="T99" fmla="*/ 29 h 60"/>
                  <a:gd name="T100" fmla="*/ 203 w 362"/>
                  <a:gd name="T101" fmla="*/ 52 h 60"/>
                  <a:gd name="T102" fmla="*/ 226 w 362"/>
                  <a:gd name="T103" fmla="*/ 51 h 60"/>
                  <a:gd name="T104" fmla="*/ 260 w 362"/>
                  <a:gd name="T105" fmla="*/ 43 h 60"/>
                  <a:gd name="T106" fmla="*/ 268 w 362"/>
                  <a:gd name="T107" fmla="*/ 51 h 60"/>
                  <a:gd name="T108" fmla="*/ 302 w 362"/>
                  <a:gd name="T109" fmla="*/ 43 h 60"/>
                  <a:gd name="T110" fmla="*/ 336 w 362"/>
                  <a:gd name="T111" fmla="*/ 49 h 60"/>
                  <a:gd name="T112" fmla="*/ 350 w 362"/>
                  <a:gd name="T11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 h="60">
                    <a:moveTo>
                      <a:pt x="361" y="47"/>
                    </a:moveTo>
                    <a:cubicBezTo>
                      <a:pt x="357" y="40"/>
                      <a:pt x="352" y="34"/>
                      <a:pt x="348" y="26"/>
                    </a:cubicBezTo>
                    <a:cubicBezTo>
                      <a:pt x="344" y="19"/>
                      <a:pt x="341" y="12"/>
                      <a:pt x="338" y="5"/>
                    </a:cubicBezTo>
                    <a:cubicBezTo>
                      <a:pt x="339" y="3"/>
                      <a:pt x="338" y="0"/>
                      <a:pt x="336" y="0"/>
                    </a:cubicBezTo>
                    <a:cubicBezTo>
                      <a:pt x="312" y="1"/>
                      <a:pt x="289" y="1"/>
                      <a:pt x="265" y="2"/>
                    </a:cubicBezTo>
                    <a:cubicBezTo>
                      <a:pt x="264" y="0"/>
                      <a:pt x="263" y="1"/>
                      <a:pt x="262" y="2"/>
                    </a:cubicBezTo>
                    <a:cubicBezTo>
                      <a:pt x="250" y="2"/>
                      <a:pt x="237" y="2"/>
                      <a:pt x="225" y="2"/>
                    </a:cubicBezTo>
                    <a:cubicBezTo>
                      <a:pt x="224" y="2"/>
                      <a:pt x="224" y="2"/>
                      <a:pt x="223" y="2"/>
                    </a:cubicBezTo>
                    <a:cubicBezTo>
                      <a:pt x="219" y="2"/>
                      <a:pt x="215" y="2"/>
                      <a:pt x="210" y="2"/>
                    </a:cubicBezTo>
                    <a:cubicBezTo>
                      <a:pt x="209" y="1"/>
                      <a:pt x="208" y="2"/>
                      <a:pt x="207" y="3"/>
                    </a:cubicBezTo>
                    <a:cubicBezTo>
                      <a:pt x="199" y="3"/>
                      <a:pt x="191" y="3"/>
                      <a:pt x="184" y="3"/>
                    </a:cubicBezTo>
                    <a:cubicBezTo>
                      <a:pt x="134" y="3"/>
                      <a:pt x="83" y="1"/>
                      <a:pt x="33" y="4"/>
                    </a:cubicBezTo>
                    <a:cubicBezTo>
                      <a:pt x="33" y="4"/>
                      <a:pt x="33" y="4"/>
                      <a:pt x="32" y="4"/>
                    </a:cubicBezTo>
                    <a:cubicBezTo>
                      <a:pt x="32" y="4"/>
                      <a:pt x="32" y="4"/>
                      <a:pt x="31" y="4"/>
                    </a:cubicBezTo>
                    <a:cubicBezTo>
                      <a:pt x="31" y="4"/>
                      <a:pt x="30" y="5"/>
                      <a:pt x="30" y="5"/>
                    </a:cubicBezTo>
                    <a:cubicBezTo>
                      <a:pt x="19" y="20"/>
                      <a:pt x="9" y="37"/>
                      <a:pt x="1" y="54"/>
                    </a:cubicBezTo>
                    <a:cubicBezTo>
                      <a:pt x="0" y="55"/>
                      <a:pt x="2" y="56"/>
                      <a:pt x="3" y="55"/>
                    </a:cubicBezTo>
                    <a:cubicBezTo>
                      <a:pt x="61" y="60"/>
                      <a:pt x="121" y="57"/>
                      <a:pt x="180" y="57"/>
                    </a:cubicBezTo>
                    <a:cubicBezTo>
                      <a:pt x="240" y="57"/>
                      <a:pt x="299" y="56"/>
                      <a:pt x="359" y="54"/>
                    </a:cubicBezTo>
                    <a:cubicBezTo>
                      <a:pt x="361" y="54"/>
                      <a:pt x="362" y="51"/>
                      <a:pt x="361" y="50"/>
                    </a:cubicBezTo>
                    <a:cubicBezTo>
                      <a:pt x="361" y="49"/>
                      <a:pt x="361" y="48"/>
                      <a:pt x="361" y="47"/>
                    </a:cubicBezTo>
                    <a:close/>
                    <a:moveTo>
                      <a:pt x="167" y="7"/>
                    </a:moveTo>
                    <a:cubicBezTo>
                      <a:pt x="171" y="7"/>
                      <a:pt x="174" y="7"/>
                      <a:pt x="178" y="7"/>
                    </a:cubicBezTo>
                    <a:cubicBezTo>
                      <a:pt x="178" y="9"/>
                      <a:pt x="177" y="12"/>
                      <a:pt x="177" y="14"/>
                    </a:cubicBezTo>
                    <a:cubicBezTo>
                      <a:pt x="177" y="14"/>
                      <a:pt x="177" y="14"/>
                      <a:pt x="177" y="14"/>
                    </a:cubicBezTo>
                    <a:cubicBezTo>
                      <a:pt x="173" y="14"/>
                      <a:pt x="170" y="14"/>
                      <a:pt x="166" y="14"/>
                    </a:cubicBezTo>
                    <a:cubicBezTo>
                      <a:pt x="167" y="12"/>
                      <a:pt x="167" y="9"/>
                      <a:pt x="167" y="7"/>
                    </a:cubicBezTo>
                    <a:close/>
                    <a:moveTo>
                      <a:pt x="166" y="18"/>
                    </a:moveTo>
                    <a:cubicBezTo>
                      <a:pt x="170" y="18"/>
                      <a:pt x="173" y="18"/>
                      <a:pt x="177" y="19"/>
                    </a:cubicBezTo>
                    <a:cubicBezTo>
                      <a:pt x="177" y="22"/>
                      <a:pt x="177" y="25"/>
                      <a:pt x="177" y="29"/>
                    </a:cubicBezTo>
                    <a:cubicBezTo>
                      <a:pt x="173" y="29"/>
                      <a:pt x="169" y="29"/>
                      <a:pt x="165" y="28"/>
                    </a:cubicBezTo>
                    <a:cubicBezTo>
                      <a:pt x="165" y="25"/>
                      <a:pt x="166" y="22"/>
                      <a:pt x="166" y="18"/>
                    </a:cubicBezTo>
                    <a:close/>
                    <a:moveTo>
                      <a:pt x="165" y="33"/>
                    </a:moveTo>
                    <a:cubicBezTo>
                      <a:pt x="169" y="33"/>
                      <a:pt x="173" y="33"/>
                      <a:pt x="177" y="33"/>
                    </a:cubicBezTo>
                    <a:cubicBezTo>
                      <a:pt x="177" y="35"/>
                      <a:pt x="177" y="37"/>
                      <a:pt x="177" y="39"/>
                    </a:cubicBezTo>
                    <a:cubicBezTo>
                      <a:pt x="173" y="39"/>
                      <a:pt x="169" y="39"/>
                      <a:pt x="164" y="39"/>
                    </a:cubicBezTo>
                    <a:cubicBezTo>
                      <a:pt x="165" y="37"/>
                      <a:pt x="165" y="35"/>
                      <a:pt x="165" y="33"/>
                    </a:cubicBezTo>
                    <a:close/>
                    <a:moveTo>
                      <a:pt x="151" y="18"/>
                    </a:moveTo>
                    <a:cubicBezTo>
                      <a:pt x="154" y="18"/>
                      <a:pt x="157" y="18"/>
                      <a:pt x="160" y="18"/>
                    </a:cubicBezTo>
                    <a:cubicBezTo>
                      <a:pt x="160" y="22"/>
                      <a:pt x="159" y="25"/>
                      <a:pt x="159" y="28"/>
                    </a:cubicBezTo>
                    <a:cubicBezTo>
                      <a:pt x="156" y="28"/>
                      <a:pt x="153" y="28"/>
                      <a:pt x="150" y="28"/>
                    </a:cubicBezTo>
                    <a:cubicBezTo>
                      <a:pt x="150" y="25"/>
                      <a:pt x="151" y="22"/>
                      <a:pt x="151" y="18"/>
                    </a:cubicBezTo>
                    <a:close/>
                    <a:moveTo>
                      <a:pt x="149" y="35"/>
                    </a:moveTo>
                    <a:cubicBezTo>
                      <a:pt x="149" y="35"/>
                      <a:pt x="149" y="34"/>
                      <a:pt x="149" y="33"/>
                    </a:cubicBezTo>
                    <a:cubicBezTo>
                      <a:pt x="152" y="33"/>
                      <a:pt x="156" y="33"/>
                      <a:pt x="159" y="33"/>
                    </a:cubicBezTo>
                    <a:cubicBezTo>
                      <a:pt x="159" y="35"/>
                      <a:pt x="159" y="37"/>
                      <a:pt x="159" y="39"/>
                    </a:cubicBezTo>
                    <a:cubicBezTo>
                      <a:pt x="156" y="39"/>
                      <a:pt x="152" y="39"/>
                      <a:pt x="149" y="39"/>
                    </a:cubicBezTo>
                    <a:cubicBezTo>
                      <a:pt x="149" y="38"/>
                      <a:pt x="149" y="37"/>
                      <a:pt x="149" y="35"/>
                    </a:cubicBezTo>
                    <a:close/>
                    <a:moveTo>
                      <a:pt x="138" y="8"/>
                    </a:moveTo>
                    <a:cubicBezTo>
                      <a:pt x="138" y="8"/>
                      <a:pt x="138" y="8"/>
                      <a:pt x="138" y="8"/>
                    </a:cubicBezTo>
                    <a:cubicBezTo>
                      <a:pt x="141" y="8"/>
                      <a:pt x="145" y="8"/>
                      <a:pt x="148" y="7"/>
                    </a:cubicBezTo>
                    <a:cubicBezTo>
                      <a:pt x="147" y="9"/>
                      <a:pt x="147" y="11"/>
                      <a:pt x="147" y="13"/>
                    </a:cubicBezTo>
                    <a:cubicBezTo>
                      <a:pt x="143" y="13"/>
                      <a:pt x="140" y="13"/>
                      <a:pt x="137" y="13"/>
                    </a:cubicBezTo>
                    <a:cubicBezTo>
                      <a:pt x="137" y="11"/>
                      <a:pt x="138" y="9"/>
                      <a:pt x="138" y="8"/>
                    </a:cubicBezTo>
                    <a:close/>
                    <a:moveTo>
                      <a:pt x="122" y="9"/>
                    </a:moveTo>
                    <a:cubicBezTo>
                      <a:pt x="122" y="8"/>
                      <a:pt x="122" y="8"/>
                      <a:pt x="122" y="8"/>
                    </a:cubicBezTo>
                    <a:cubicBezTo>
                      <a:pt x="126" y="8"/>
                      <a:pt x="130" y="8"/>
                      <a:pt x="134" y="8"/>
                    </a:cubicBezTo>
                    <a:cubicBezTo>
                      <a:pt x="133" y="9"/>
                      <a:pt x="133" y="11"/>
                      <a:pt x="132" y="13"/>
                    </a:cubicBezTo>
                    <a:cubicBezTo>
                      <a:pt x="128" y="12"/>
                      <a:pt x="124" y="12"/>
                      <a:pt x="121" y="12"/>
                    </a:cubicBezTo>
                    <a:cubicBezTo>
                      <a:pt x="121" y="11"/>
                      <a:pt x="121" y="10"/>
                      <a:pt x="122" y="9"/>
                    </a:cubicBezTo>
                    <a:close/>
                    <a:moveTo>
                      <a:pt x="130" y="18"/>
                    </a:moveTo>
                    <a:cubicBezTo>
                      <a:pt x="130" y="21"/>
                      <a:pt x="129" y="24"/>
                      <a:pt x="128" y="27"/>
                    </a:cubicBezTo>
                    <a:cubicBezTo>
                      <a:pt x="124" y="27"/>
                      <a:pt x="120" y="27"/>
                      <a:pt x="116" y="27"/>
                    </a:cubicBezTo>
                    <a:cubicBezTo>
                      <a:pt x="117" y="24"/>
                      <a:pt x="118" y="21"/>
                      <a:pt x="119" y="18"/>
                    </a:cubicBezTo>
                    <a:cubicBezTo>
                      <a:pt x="123" y="18"/>
                      <a:pt x="127" y="18"/>
                      <a:pt x="130" y="18"/>
                    </a:cubicBezTo>
                    <a:close/>
                    <a:moveTo>
                      <a:pt x="104" y="8"/>
                    </a:moveTo>
                    <a:cubicBezTo>
                      <a:pt x="108" y="8"/>
                      <a:pt x="112" y="8"/>
                      <a:pt x="117" y="8"/>
                    </a:cubicBezTo>
                    <a:cubicBezTo>
                      <a:pt x="116" y="9"/>
                      <a:pt x="116" y="11"/>
                      <a:pt x="115" y="12"/>
                    </a:cubicBezTo>
                    <a:cubicBezTo>
                      <a:pt x="111" y="12"/>
                      <a:pt x="107" y="12"/>
                      <a:pt x="103" y="12"/>
                    </a:cubicBezTo>
                    <a:cubicBezTo>
                      <a:pt x="103" y="10"/>
                      <a:pt x="103" y="9"/>
                      <a:pt x="104" y="8"/>
                    </a:cubicBezTo>
                    <a:close/>
                    <a:moveTo>
                      <a:pt x="114" y="18"/>
                    </a:moveTo>
                    <a:cubicBezTo>
                      <a:pt x="113" y="21"/>
                      <a:pt x="112" y="24"/>
                      <a:pt x="111" y="27"/>
                    </a:cubicBezTo>
                    <a:cubicBezTo>
                      <a:pt x="107" y="27"/>
                      <a:pt x="102" y="27"/>
                      <a:pt x="98" y="26"/>
                    </a:cubicBezTo>
                    <a:cubicBezTo>
                      <a:pt x="99" y="24"/>
                      <a:pt x="100" y="21"/>
                      <a:pt x="101" y="18"/>
                    </a:cubicBezTo>
                    <a:cubicBezTo>
                      <a:pt x="105" y="18"/>
                      <a:pt x="109" y="18"/>
                      <a:pt x="114" y="18"/>
                    </a:cubicBezTo>
                    <a:close/>
                    <a:moveTo>
                      <a:pt x="86" y="8"/>
                    </a:moveTo>
                    <a:cubicBezTo>
                      <a:pt x="91" y="8"/>
                      <a:pt x="95" y="8"/>
                      <a:pt x="100" y="8"/>
                    </a:cubicBezTo>
                    <a:cubicBezTo>
                      <a:pt x="99" y="9"/>
                      <a:pt x="98" y="10"/>
                      <a:pt x="98" y="12"/>
                    </a:cubicBezTo>
                    <a:cubicBezTo>
                      <a:pt x="94" y="12"/>
                      <a:pt x="90" y="12"/>
                      <a:pt x="86" y="12"/>
                    </a:cubicBezTo>
                    <a:cubicBezTo>
                      <a:pt x="86" y="10"/>
                      <a:pt x="86" y="9"/>
                      <a:pt x="86" y="8"/>
                    </a:cubicBezTo>
                    <a:close/>
                    <a:moveTo>
                      <a:pt x="96" y="18"/>
                    </a:moveTo>
                    <a:cubicBezTo>
                      <a:pt x="95" y="21"/>
                      <a:pt x="94" y="23"/>
                      <a:pt x="93" y="26"/>
                    </a:cubicBezTo>
                    <a:cubicBezTo>
                      <a:pt x="89" y="26"/>
                      <a:pt x="85" y="26"/>
                      <a:pt x="81" y="26"/>
                    </a:cubicBezTo>
                    <a:cubicBezTo>
                      <a:pt x="82" y="23"/>
                      <a:pt x="83" y="20"/>
                      <a:pt x="84" y="18"/>
                    </a:cubicBezTo>
                    <a:cubicBezTo>
                      <a:pt x="88" y="18"/>
                      <a:pt x="92" y="18"/>
                      <a:pt x="96" y="18"/>
                    </a:cubicBezTo>
                    <a:close/>
                    <a:moveTo>
                      <a:pt x="91" y="33"/>
                    </a:moveTo>
                    <a:cubicBezTo>
                      <a:pt x="91" y="35"/>
                      <a:pt x="90" y="37"/>
                      <a:pt x="90" y="39"/>
                    </a:cubicBezTo>
                    <a:cubicBezTo>
                      <a:pt x="85" y="39"/>
                      <a:pt x="80" y="39"/>
                      <a:pt x="75" y="39"/>
                    </a:cubicBezTo>
                    <a:cubicBezTo>
                      <a:pt x="76" y="36"/>
                      <a:pt x="77" y="34"/>
                      <a:pt x="78" y="33"/>
                    </a:cubicBezTo>
                    <a:cubicBezTo>
                      <a:pt x="83" y="33"/>
                      <a:pt x="87" y="33"/>
                      <a:pt x="91" y="33"/>
                    </a:cubicBezTo>
                    <a:close/>
                    <a:moveTo>
                      <a:pt x="70" y="8"/>
                    </a:moveTo>
                    <a:cubicBezTo>
                      <a:pt x="74" y="8"/>
                      <a:pt x="78" y="8"/>
                      <a:pt x="82" y="8"/>
                    </a:cubicBezTo>
                    <a:cubicBezTo>
                      <a:pt x="81" y="9"/>
                      <a:pt x="81" y="10"/>
                      <a:pt x="80" y="12"/>
                    </a:cubicBezTo>
                    <a:cubicBezTo>
                      <a:pt x="76" y="12"/>
                      <a:pt x="73" y="12"/>
                      <a:pt x="69" y="12"/>
                    </a:cubicBezTo>
                    <a:cubicBezTo>
                      <a:pt x="70" y="10"/>
                      <a:pt x="70" y="9"/>
                      <a:pt x="70" y="8"/>
                    </a:cubicBezTo>
                    <a:close/>
                    <a:moveTo>
                      <a:pt x="78" y="18"/>
                    </a:moveTo>
                    <a:cubicBezTo>
                      <a:pt x="77" y="20"/>
                      <a:pt x="76" y="23"/>
                      <a:pt x="75" y="26"/>
                    </a:cubicBezTo>
                    <a:cubicBezTo>
                      <a:pt x="72" y="26"/>
                      <a:pt x="68" y="26"/>
                      <a:pt x="64" y="26"/>
                    </a:cubicBezTo>
                    <a:cubicBezTo>
                      <a:pt x="65" y="23"/>
                      <a:pt x="67" y="20"/>
                      <a:pt x="68" y="17"/>
                    </a:cubicBezTo>
                    <a:cubicBezTo>
                      <a:pt x="71" y="17"/>
                      <a:pt x="74" y="17"/>
                      <a:pt x="78" y="18"/>
                    </a:cubicBezTo>
                    <a:close/>
                    <a:moveTo>
                      <a:pt x="51" y="7"/>
                    </a:moveTo>
                    <a:cubicBezTo>
                      <a:pt x="56" y="7"/>
                      <a:pt x="61" y="7"/>
                      <a:pt x="66" y="8"/>
                    </a:cubicBezTo>
                    <a:cubicBezTo>
                      <a:pt x="65" y="9"/>
                      <a:pt x="64" y="11"/>
                      <a:pt x="64" y="12"/>
                    </a:cubicBezTo>
                    <a:cubicBezTo>
                      <a:pt x="59" y="12"/>
                      <a:pt x="54" y="13"/>
                      <a:pt x="49" y="13"/>
                    </a:cubicBezTo>
                    <a:cubicBezTo>
                      <a:pt x="50" y="11"/>
                      <a:pt x="50" y="9"/>
                      <a:pt x="51" y="7"/>
                    </a:cubicBezTo>
                    <a:close/>
                    <a:moveTo>
                      <a:pt x="42" y="26"/>
                    </a:moveTo>
                    <a:cubicBezTo>
                      <a:pt x="43" y="23"/>
                      <a:pt x="45" y="20"/>
                      <a:pt x="46" y="17"/>
                    </a:cubicBezTo>
                    <a:cubicBezTo>
                      <a:pt x="51" y="17"/>
                      <a:pt x="56" y="17"/>
                      <a:pt x="61" y="17"/>
                    </a:cubicBezTo>
                    <a:cubicBezTo>
                      <a:pt x="60" y="20"/>
                      <a:pt x="59" y="23"/>
                      <a:pt x="58" y="26"/>
                    </a:cubicBezTo>
                    <a:cubicBezTo>
                      <a:pt x="53" y="26"/>
                      <a:pt x="47" y="26"/>
                      <a:pt x="42" y="26"/>
                    </a:cubicBezTo>
                    <a:close/>
                    <a:moveTo>
                      <a:pt x="56" y="32"/>
                    </a:moveTo>
                    <a:cubicBezTo>
                      <a:pt x="55" y="34"/>
                      <a:pt x="54" y="36"/>
                      <a:pt x="53" y="39"/>
                    </a:cubicBezTo>
                    <a:cubicBezTo>
                      <a:pt x="47" y="39"/>
                      <a:pt x="41" y="39"/>
                      <a:pt x="35" y="39"/>
                    </a:cubicBezTo>
                    <a:cubicBezTo>
                      <a:pt x="36" y="36"/>
                      <a:pt x="38" y="33"/>
                      <a:pt x="39" y="31"/>
                    </a:cubicBezTo>
                    <a:cubicBezTo>
                      <a:pt x="45" y="31"/>
                      <a:pt x="50" y="31"/>
                      <a:pt x="56" y="32"/>
                    </a:cubicBezTo>
                    <a:close/>
                    <a:moveTo>
                      <a:pt x="35" y="8"/>
                    </a:moveTo>
                    <a:cubicBezTo>
                      <a:pt x="35" y="7"/>
                      <a:pt x="36" y="7"/>
                      <a:pt x="36" y="7"/>
                    </a:cubicBezTo>
                    <a:cubicBezTo>
                      <a:pt x="39" y="7"/>
                      <a:pt x="43" y="7"/>
                      <a:pt x="46" y="7"/>
                    </a:cubicBezTo>
                    <a:cubicBezTo>
                      <a:pt x="45" y="9"/>
                      <a:pt x="43" y="11"/>
                      <a:pt x="41" y="14"/>
                    </a:cubicBezTo>
                    <a:cubicBezTo>
                      <a:pt x="38" y="14"/>
                      <a:pt x="35" y="14"/>
                      <a:pt x="31" y="15"/>
                    </a:cubicBezTo>
                    <a:cubicBezTo>
                      <a:pt x="33" y="12"/>
                      <a:pt x="34" y="10"/>
                      <a:pt x="35" y="8"/>
                    </a:cubicBezTo>
                    <a:close/>
                    <a:moveTo>
                      <a:pt x="30" y="17"/>
                    </a:moveTo>
                    <a:cubicBezTo>
                      <a:pt x="33" y="17"/>
                      <a:pt x="36" y="17"/>
                      <a:pt x="39" y="17"/>
                    </a:cubicBezTo>
                    <a:cubicBezTo>
                      <a:pt x="38" y="20"/>
                      <a:pt x="36" y="23"/>
                      <a:pt x="35" y="26"/>
                    </a:cubicBezTo>
                    <a:cubicBezTo>
                      <a:pt x="31" y="26"/>
                      <a:pt x="28" y="26"/>
                      <a:pt x="24" y="26"/>
                    </a:cubicBezTo>
                    <a:cubicBezTo>
                      <a:pt x="26" y="23"/>
                      <a:pt x="28" y="20"/>
                      <a:pt x="30" y="17"/>
                    </a:cubicBezTo>
                    <a:close/>
                    <a:moveTo>
                      <a:pt x="22" y="29"/>
                    </a:moveTo>
                    <a:cubicBezTo>
                      <a:pt x="26" y="29"/>
                      <a:pt x="30" y="30"/>
                      <a:pt x="33" y="30"/>
                    </a:cubicBezTo>
                    <a:cubicBezTo>
                      <a:pt x="32" y="33"/>
                      <a:pt x="31" y="36"/>
                      <a:pt x="30" y="39"/>
                    </a:cubicBezTo>
                    <a:cubicBezTo>
                      <a:pt x="25" y="39"/>
                      <a:pt x="20" y="39"/>
                      <a:pt x="15" y="40"/>
                    </a:cubicBezTo>
                    <a:cubicBezTo>
                      <a:pt x="17" y="36"/>
                      <a:pt x="20" y="33"/>
                      <a:pt x="22" y="29"/>
                    </a:cubicBezTo>
                    <a:close/>
                    <a:moveTo>
                      <a:pt x="26" y="52"/>
                    </a:moveTo>
                    <a:cubicBezTo>
                      <a:pt x="19" y="52"/>
                      <a:pt x="12" y="52"/>
                      <a:pt x="5" y="53"/>
                    </a:cubicBezTo>
                    <a:cubicBezTo>
                      <a:pt x="8" y="49"/>
                      <a:pt x="11" y="46"/>
                      <a:pt x="13" y="42"/>
                    </a:cubicBezTo>
                    <a:cubicBezTo>
                      <a:pt x="18" y="42"/>
                      <a:pt x="24" y="43"/>
                      <a:pt x="29" y="43"/>
                    </a:cubicBezTo>
                    <a:cubicBezTo>
                      <a:pt x="28" y="46"/>
                      <a:pt x="27" y="49"/>
                      <a:pt x="26" y="52"/>
                    </a:cubicBezTo>
                    <a:close/>
                    <a:moveTo>
                      <a:pt x="49" y="51"/>
                    </a:moveTo>
                    <a:cubicBezTo>
                      <a:pt x="43" y="51"/>
                      <a:pt x="36" y="51"/>
                      <a:pt x="30" y="51"/>
                    </a:cubicBezTo>
                    <a:cubicBezTo>
                      <a:pt x="31" y="49"/>
                      <a:pt x="32" y="46"/>
                      <a:pt x="33" y="43"/>
                    </a:cubicBezTo>
                    <a:cubicBezTo>
                      <a:pt x="39" y="44"/>
                      <a:pt x="45" y="44"/>
                      <a:pt x="51" y="44"/>
                    </a:cubicBezTo>
                    <a:cubicBezTo>
                      <a:pt x="51" y="47"/>
                      <a:pt x="50" y="49"/>
                      <a:pt x="49" y="51"/>
                    </a:cubicBezTo>
                    <a:close/>
                    <a:moveTo>
                      <a:pt x="67" y="51"/>
                    </a:moveTo>
                    <a:cubicBezTo>
                      <a:pt x="62" y="51"/>
                      <a:pt x="57" y="51"/>
                      <a:pt x="52" y="51"/>
                    </a:cubicBezTo>
                    <a:cubicBezTo>
                      <a:pt x="53" y="49"/>
                      <a:pt x="54" y="47"/>
                      <a:pt x="55" y="45"/>
                    </a:cubicBezTo>
                    <a:cubicBezTo>
                      <a:pt x="59" y="45"/>
                      <a:pt x="64" y="45"/>
                      <a:pt x="68" y="45"/>
                    </a:cubicBezTo>
                    <a:cubicBezTo>
                      <a:pt x="67" y="47"/>
                      <a:pt x="67" y="49"/>
                      <a:pt x="67" y="51"/>
                    </a:cubicBezTo>
                    <a:close/>
                    <a:moveTo>
                      <a:pt x="58" y="39"/>
                    </a:moveTo>
                    <a:cubicBezTo>
                      <a:pt x="59" y="36"/>
                      <a:pt x="60" y="34"/>
                      <a:pt x="61" y="32"/>
                    </a:cubicBezTo>
                    <a:cubicBezTo>
                      <a:pt x="65" y="32"/>
                      <a:pt x="69" y="32"/>
                      <a:pt x="73" y="32"/>
                    </a:cubicBezTo>
                    <a:cubicBezTo>
                      <a:pt x="72" y="34"/>
                      <a:pt x="71" y="36"/>
                      <a:pt x="70" y="39"/>
                    </a:cubicBezTo>
                    <a:cubicBezTo>
                      <a:pt x="66" y="39"/>
                      <a:pt x="62" y="39"/>
                      <a:pt x="58" y="39"/>
                    </a:cubicBezTo>
                    <a:close/>
                    <a:moveTo>
                      <a:pt x="86" y="51"/>
                    </a:moveTo>
                    <a:cubicBezTo>
                      <a:pt x="81" y="51"/>
                      <a:pt x="76" y="51"/>
                      <a:pt x="71" y="51"/>
                    </a:cubicBezTo>
                    <a:cubicBezTo>
                      <a:pt x="71" y="49"/>
                      <a:pt x="72" y="47"/>
                      <a:pt x="73" y="45"/>
                    </a:cubicBezTo>
                    <a:cubicBezTo>
                      <a:pt x="78" y="45"/>
                      <a:pt x="83" y="45"/>
                      <a:pt x="88" y="45"/>
                    </a:cubicBezTo>
                    <a:cubicBezTo>
                      <a:pt x="87" y="47"/>
                      <a:pt x="87" y="49"/>
                      <a:pt x="86" y="51"/>
                    </a:cubicBezTo>
                    <a:close/>
                    <a:moveTo>
                      <a:pt x="105" y="51"/>
                    </a:moveTo>
                    <a:cubicBezTo>
                      <a:pt x="100" y="51"/>
                      <a:pt x="94" y="51"/>
                      <a:pt x="89" y="51"/>
                    </a:cubicBezTo>
                    <a:cubicBezTo>
                      <a:pt x="90" y="49"/>
                      <a:pt x="91" y="47"/>
                      <a:pt x="91" y="45"/>
                    </a:cubicBezTo>
                    <a:cubicBezTo>
                      <a:pt x="96" y="45"/>
                      <a:pt x="101" y="45"/>
                      <a:pt x="106" y="45"/>
                    </a:cubicBezTo>
                    <a:cubicBezTo>
                      <a:pt x="106" y="47"/>
                      <a:pt x="105" y="49"/>
                      <a:pt x="105" y="51"/>
                    </a:cubicBezTo>
                    <a:close/>
                    <a:moveTo>
                      <a:pt x="94" y="39"/>
                    </a:moveTo>
                    <a:cubicBezTo>
                      <a:pt x="94" y="37"/>
                      <a:pt x="95" y="35"/>
                      <a:pt x="96" y="33"/>
                    </a:cubicBezTo>
                    <a:cubicBezTo>
                      <a:pt x="100" y="33"/>
                      <a:pt x="105" y="33"/>
                      <a:pt x="109" y="33"/>
                    </a:cubicBezTo>
                    <a:cubicBezTo>
                      <a:pt x="109" y="35"/>
                      <a:pt x="108" y="37"/>
                      <a:pt x="108" y="39"/>
                    </a:cubicBezTo>
                    <a:cubicBezTo>
                      <a:pt x="103" y="39"/>
                      <a:pt x="98" y="39"/>
                      <a:pt x="94" y="39"/>
                    </a:cubicBezTo>
                    <a:close/>
                    <a:moveTo>
                      <a:pt x="125" y="51"/>
                    </a:moveTo>
                    <a:cubicBezTo>
                      <a:pt x="120" y="51"/>
                      <a:pt x="114" y="51"/>
                      <a:pt x="109" y="51"/>
                    </a:cubicBezTo>
                    <a:cubicBezTo>
                      <a:pt x="110" y="49"/>
                      <a:pt x="110" y="47"/>
                      <a:pt x="111" y="45"/>
                    </a:cubicBezTo>
                    <a:cubicBezTo>
                      <a:pt x="116" y="45"/>
                      <a:pt x="121" y="45"/>
                      <a:pt x="125" y="45"/>
                    </a:cubicBezTo>
                    <a:cubicBezTo>
                      <a:pt x="125" y="47"/>
                      <a:pt x="125" y="49"/>
                      <a:pt x="125" y="51"/>
                    </a:cubicBezTo>
                    <a:close/>
                    <a:moveTo>
                      <a:pt x="126" y="39"/>
                    </a:moveTo>
                    <a:cubicBezTo>
                      <a:pt x="122" y="39"/>
                      <a:pt x="117" y="39"/>
                      <a:pt x="113" y="39"/>
                    </a:cubicBezTo>
                    <a:cubicBezTo>
                      <a:pt x="113" y="37"/>
                      <a:pt x="114" y="35"/>
                      <a:pt x="115" y="33"/>
                    </a:cubicBezTo>
                    <a:cubicBezTo>
                      <a:pt x="119" y="33"/>
                      <a:pt x="123" y="33"/>
                      <a:pt x="127" y="33"/>
                    </a:cubicBezTo>
                    <a:cubicBezTo>
                      <a:pt x="127" y="35"/>
                      <a:pt x="126" y="37"/>
                      <a:pt x="126" y="39"/>
                    </a:cubicBezTo>
                    <a:close/>
                    <a:moveTo>
                      <a:pt x="128" y="51"/>
                    </a:moveTo>
                    <a:cubicBezTo>
                      <a:pt x="129" y="49"/>
                      <a:pt x="129" y="47"/>
                      <a:pt x="130" y="45"/>
                    </a:cubicBezTo>
                    <a:cubicBezTo>
                      <a:pt x="134" y="45"/>
                      <a:pt x="139" y="45"/>
                      <a:pt x="143" y="44"/>
                    </a:cubicBezTo>
                    <a:cubicBezTo>
                      <a:pt x="143" y="47"/>
                      <a:pt x="144" y="49"/>
                      <a:pt x="144" y="51"/>
                    </a:cubicBezTo>
                    <a:cubicBezTo>
                      <a:pt x="139" y="51"/>
                      <a:pt x="133" y="51"/>
                      <a:pt x="128" y="51"/>
                    </a:cubicBezTo>
                    <a:close/>
                    <a:moveTo>
                      <a:pt x="143" y="39"/>
                    </a:moveTo>
                    <a:cubicBezTo>
                      <a:pt x="139" y="39"/>
                      <a:pt x="135" y="39"/>
                      <a:pt x="131" y="39"/>
                    </a:cubicBezTo>
                    <a:cubicBezTo>
                      <a:pt x="131" y="37"/>
                      <a:pt x="132" y="35"/>
                      <a:pt x="132" y="33"/>
                    </a:cubicBezTo>
                    <a:cubicBezTo>
                      <a:pt x="136" y="33"/>
                      <a:pt x="140" y="33"/>
                      <a:pt x="144" y="33"/>
                    </a:cubicBezTo>
                    <a:cubicBezTo>
                      <a:pt x="144" y="35"/>
                      <a:pt x="144" y="37"/>
                      <a:pt x="143" y="39"/>
                    </a:cubicBezTo>
                    <a:close/>
                    <a:moveTo>
                      <a:pt x="145" y="28"/>
                    </a:moveTo>
                    <a:cubicBezTo>
                      <a:pt x="141" y="28"/>
                      <a:pt x="137" y="28"/>
                      <a:pt x="133" y="28"/>
                    </a:cubicBezTo>
                    <a:cubicBezTo>
                      <a:pt x="134" y="24"/>
                      <a:pt x="135" y="21"/>
                      <a:pt x="136" y="18"/>
                    </a:cubicBezTo>
                    <a:cubicBezTo>
                      <a:pt x="139" y="18"/>
                      <a:pt x="143" y="18"/>
                      <a:pt x="146" y="18"/>
                    </a:cubicBezTo>
                    <a:cubicBezTo>
                      <a:pt x="145" y="21"/>
                      <a:pt x="145" y="25"/>
                      <a:pt x="145" y="28"/>
                    </a:cubicBezTo>
                    <a:close/>
                    <a:moveTo>
                      <a:pt x="146" y="52"/>
                    </a:moveTo>
                    <a:cubicBezTo>
                      <a:pt x="147" y="49"/>
                      <a:pt x="148" y="47"/>
                      <a:pt x="148" y="44"/>
                    </a:cubicBezTo>
                    <a:cubicBezTo>
                      <a:pt x="152" y="44"/>
                      <a:pt x="156" y="44"/>
                      <a:pt x="159" y="44"/>
                    </a:cubicBezTo>
                    <a:cubicBezTo>
                      <a:pt x="160" y="47"/>
                      <a:pt x="160" y="49"/>
                      <a:pt x="161" y="52"/>
                    </a:cubicBezTo>
                    <a:cubicBezTo>
                      <a:pt x="156" y="52"/>
                      <a:pt x="151" y="52"/>
                      <a:pt x="146" y="52"/>
                    </a:cubicBezTo>
                    <a:close/>
                    <a:moveTo>
                      <a:pt x="161" y="14"/>
                    </a:moveTo>
                    <a:cubicBezTo>
                      <a:pt x="158" y="14"/>
                      <a:pt x="155" y="13"/>
                      <a:pt x="152" y="13"/>
                    </a:cubicBezTo>
                    <a:cubicBezTo>
                      <a:pt x="153" y="12"/>
                      <a:pt x="153" y="10"/>
                      <a:pt x="153" y="8"/>
                    </a:cubicBezTo>
                    <a:cubicBezTo>
                      <a:pt x="153" y="8"/>
                      <a:pt x="153" y="8"/>
                      <a:pt x="153" y="7"/>
                    </a:cubicBezTo>
                    <a:cubicBezTo>
                      <a:pt x="156" y="7"/>
                      <a:pt x="159" y="7"/>
                      <a:pt x="162" y="7"/>
                    </a:cubicBezTo>
                    <a:cubicBezTo>
                      <a:pt x="161" y="9"/>
                      <a:pt x="161" y="11"/>
                      <a:pt x="161" y="14"/>
                    </a:cubicBezTo>
                    <a:close/>
                    <a:moveTo>
                      <a:pt x="163" y="52"/>
                    </a:moveTo>
                    <a:cubicBezTo>
                      <a:pt x="164" y="49"/>
                      <a:pt x="164" y="47"/>
                      <a:pt x="164" y="44"/>
                    </a:cubicBezTo>
                    <a:cubicBezTo>
                      <a:pt x="169" y="44"/>
                      <a:pt x="173" y="44"/>
                      <a:pt x="177" y="44"/>
                    </a:cubicBezTo>
                    <a:cubicBezTo>
                      <a:pt x="178" y="47"/>
                      <a:pt x="178" y="49"/>
                      <a:pt x="180" y="52"/>
                    </a:cubicBezTo>
                    <a:cubicBezTo>
                      <a:pt x="180" y="52"/>
                      <a:pt x="180" y="52"/>
                      <a:pt x="180" y="52"/>
                    </a:cubicBezTo>
                    <a:cubicBezTo>
                      <a:pt x="175" y="52"/>
                      <a:pt x="169" y="52"/>
                      <a:pt x="163" y="52"/>
                    </a:cubicBezTo>
                    <a:close/>
                    <a:moveTo>
                      <a:pt x="343" y="29"/>
                    </a:moveTo>
                    <a:cubicBezTo>
                      <a:pt x="344" y="31"/>
                      <a:pt x="345" y="34"/>
                      <a:pt x="347" y="36"/>
                    </a:cubicBezTo>
                    <a:cubicBezTo>
                      <a:pt x="342" y="36"/>
                      <a:pt x="337" y="37"/>
                      <a:pt x="333" y="37"/>
                    </a:cubicBezTo>
                    <a:cubicBezTo>
                      <a:pt x="332" y="34"/>
                      <a:pt x="331" y="32"/>
                      <a:pt x="330" y="30"/>
                    </a:cubicBezTo>
                    <a:cubicBezTo>
                      <a:pt x="334" y="30"/>
                      <a:pt x="338" y="29"/>
                      <a:pt x="341" y="29"/>
                    </a:cubicBezTo>
                    <a:cubicBezTo>
                      <a:pt x="342" y="29"/>
                      <a:pt x="342" y="29"/>
                      <a:pt x="343" y="29"/>
                    </a:cubicBezTo>
                    <a:close/>
                    <a:moveTo>
                      <a:pt x="308" y="17"/>
                    </a:moveTo>
                    <a:cubicBezTo>
                      <a:pt x="312" y="17"/>
                      <a:pt x="316" y="17"/>
                      <a:pt x="319" y="17"/>
                    </a:cubicBezTo>
                    <a:cubicBezTo>
                      <a:pt x="320" y="20"/>
                      <a:pt x="322" y="22"/>
                      <a:pt x="323" y="25"/>
                    </a:cubicBezTo>
                    <a:cubicBezTo>
                      <a:pt x="319" y="25"/>
                      <a:pt x="316" y="25"/>
                      <a:pt x="312" y="25"/>
                    </a:cubicBezTo>
                    <a:cubicBezTo>
                      <a:pt x="311" y="23"/>
                      <a:pt x="310" y="20"/>
                      <a:pt x="308" y="17"/>
                    </a:cubicBezTo>
                    <a:close/>
                    <a:moveTo>
                      <a:pt x="312" y="37"/>
                    </a:moveTo>
                    <a:cubicBezTo>
                      <a:pt x="308" y="37"/>
                      <a:pt x="303" y="37"/>
                      <a:pt x="299" y="37"/>
                    </a:cubicBezTo>
                    <a:cubicBezTo>
                      <a:pt x="298" y="35"/>
                      <a:pt x="297" y="34"/>
                      <a:pt x="296" y="32"/>
                    </a:cubicBezTo>
                    <a:cubicBezTo>
                      <a:pt x="296" y="32"/>
                      <a:pt x="296" y="32"/>
                      <a:pt x="296" y="31"/>
                    </a:cubicBezTo>
                    <a:cubicBezTo>
                      <a:pt x="300" y="31"/>
                      <a:pt x="304" y="31"/>
                      <a:pt x="309" y="31"/>
                    </a:cubicBezTo>
                    <a:cubicBezTo>
                      <a:pt x="310" y="33"/>
                      <a:pt x="311" y="35"/>
                      <a:pt x="312" y="37"/>
                    </a:cubicBezTo>
                    <a:close/>
                    <a:moveTo>
                      <a:pt x="325" y="30"/>
                    </a:moveTo>
                    <a:cubicBezTo>
                      <a:pt x="325" y="31"/>
                      <a:pt x="326" y="31"/>
                      <a:pt x="326" y="32"/>
                    </a:cubicBezTo>
                    <a:cubicBezTo>
                      <a:pt x="327" y="34"/>
                      <a:pt x="327" y="35"/>
                      <a:pt x="328" y="37"/>
                    </a:cubicBezTo>
                    <a:cubicBezTo>
                      <a:pt x="324" y="37"/>
                      <a:pt x="321" y="37"/>
                      <a:pt x="317" y="37"/>
                    </a:cubicBezTo>
                    <a:cubicBezTo>
                      <a:pt x="316" y="35"/>
                      <a:pt x="315" y="33"/>
                      <a:pt x="314" y="31"/>
                    </a:cubicBezTo>
                    <a:cubicBezTo>
                      <a:pt x="318" y="30"/>
                      <a:pt x="322" y="30"/>
                      <a:pt x="325" y="30"/>
                    </a:cubicBezTo>
                    <a:close/>
                    <a:moveTo>
                      <a:pt x="338" y="16"/>
                    </a:moveTo>
                    <a:cubicBezTo>
                      <a:pt x="339" y="18"/>
                      <a:pt x="340" y="21"/>
                      <a:pt x="341" y="24"/>
                    </a:cubicBezTo>
                    <a:cubicBezTo>
                      <a:pt x="336" y="24"/>
                      <a:pt x="332" y="24"/>
                      <a:pt x="328" y="25"/>
                    </a:cubicBezTo>
                    <a:cubicBezTo>
                      <a:pt x="326" y="22"/>
                      <a:pt x="325" y="19"/>
                      <a:pt x="324" y="17"/>
                    </a:cubicBezTo>
                    <a:cubicBezTo>
                      <a:pt x="328" y="16"/>
                      <a:pt x="333" y="16"/>
                      <a:pt x="337" y="16"/>
                    </a:cubicBezTo>
                    <a:cubicBezTo>
                      <a:pt x="338" y="16"/>
                      <a:pt x="338" y="16"/>
                      <a:pt x="338" y="16"/>
                    </a:cubicBezTo>
                    <a:close/>
                    <a:moveTo>
                      <a:pt x="336" y="5"/>
                    </a:moveTo>
                    <a:cubicBezTo>
                      <a:pt x="336" y="7"/>
                      <a:pt x="337" y="9"/>
                      <a:pt x="337" y="11"/>
                    </a:cubicBezTo>
                    <a:cubicBezTo>
                      <a:pt x="332" y="12"/>
                      <a:pt x="327" y="12"/>
                      <a:pt x="322" y="12"/>
                    </a:cubicBezTo>
                    <a:cubicBezTo>
                      <a:pt x="321" y="10"/>
                      <a:pt x="320" y="8"/>
                      <a:pt x="319" y="6"/>
                    </a:cubicBezTo>
                    <a:cubicBezTo>
                      <a:pt x="325" y="6"/>
                      <a:pt x="330" y="6"/>
                      <a:pt x="336" y="6"/>
                    </a:cubicBezTo>
                    <a:cubicBezTo>
                      <a:pt x="336" y="6"/>
                      <a:pt x="336" y="5"/>
                      <a:pt x="336" y="5"/>
                    </a:cubicBezTo>
                    <a:close/>
                    <a:moveTo>
                      <a:pt x="315" y="6"/>
                    </a:moveTo>
                    <a:cubicBezTo>
                      <a:pt x="315" y="8"/>
                      <a:pt x="316" y="10"/>
                      <a:pt x="317" y="12"/>
                    </a:cubicBezTo>
                    <a:cubicBezTo>
                      <a:pt x="314" y="12"/>
                      <a:pt x="310" y="13"/>
                      <a:pt x="306" y="13"/>
                    </a:cubicBezTo>
                    <a:cubicBezTo>
                      <a:pt x="305" y="10"/>
                      <a:pt x="304" y="8"/>
                      <a:pt x="302" y="6"/>
                    </a:cubicBezTo>
                    <a:cubicBezTo>
                      <a:pt x="306" y="6"/>
                      <a:pt x="311" y="6"/>
                      <a:pt x="315" y="6"/>
                    </a:cubicBezTo>
                    <a:close/>
                    <a:moveTo>
                      <a:pt x="306" y="26"/>
                    </a:moveTo>
                    <a:cubicBezTo>
                      <a:pt x="302" y="26"/>
                      <a:pt x="298" y="26"/>
                      <a:pt x="294" y="26"/>
                    </a:cubicBezTo>
                    <a:cubicBezTo>
                      <a:pt x="292" y="23"/>
                      <a:pt x="291" y="21"/>
                      <a:pt x="290" y="18"/>
                    </a:cubicBezTo>
                    <a:cubicBezTo>
                      <a:pt x="294" y="18"/>
                      <a:pt x="298" y="18"/>
                      <a:pt x="302" y="17"/>
                    </a:cubicBezTo>
                    <a:cubicBezTo>
                      <a:pt x="303" y="20"/>
                      <a:pt x="305" y="23"/>
                      <a:pt x="306" y="26"/>
                    </a:cubicBezTo>
                    <a:close/>
                    <a:moveTo>
                      <a:pt x="234" y="33"/>
                    </a:moveTo>
                    <a:cubicBezTo>
                      <a:pt x="235" y="35"/>
                      <a:pt x="236" y="37"/>
                      <a:pt x="237" y="38"/>
                    </a:cubicBezTo>
                    <a:cubicBezTo>
                      <a:pt x="232" y="38"/>
                      <a:pt x="227" y="39"/>
                      <a:pt x="222" y="39"/>
                    </a:cubicBezTo>
                    <a:cubicBezTo>
                      <a:pt x="221" y="37"/>
                      <a:pt x="221" y="35"/>
                      <a:pt x="220" y="33"/>
                    </a:cubicBezTo>
                    <a:cubicBezTo>
                      <a:pt x="225" y="33"/>
                      <a:pt x="229" y="33"/>
                      <a:pt x="234" y="33"/>
                    </a:cubicBezTo>
                    <a:close/>
                    <a:moveTo>
                      <a:pt x="219" y="29"/>
                    </a:moveTo>
                    <a:cubicBezTo>
                      <a:pt x="217" y="25"/>
                      <a:pt x="216" y="22"/>
                      <a:pt x="215" y="19"/>
                    </a:cubicBezTo>
                    <a:cubicBezTo>
                      <a:pt x="220" y="19"/>
                      <a:pt x="224" y="19"/>
                      <a:pt x="228" y="19"/>
                    </a:cubicBezTo>
                    <a:cubicBezTo>
                      <a:pt x="229" y="22"/>
                      <a:pt x="231" y="25"/>
                      <a:pt x="232" y="28"/>
                    </a:cubicBezTo>
                    <a:cubicBezTo>
                      <a:pt x="228" y="28"/>
                      <a:pt x="223" y="28"/>
                      <a:pt x="219" y="29"/>
                    </a:cubicBezTo>
                    <a:close/>
                    <a:moveTo>
                      <a:pt x="233" y="19"/>
                    </a:moveTo>
                    <a:cubicBezTo>
                      <a:pt x="238" y="19"/>
                      <a:pt x="242" y="19"/>
                      <a:pt x="247" y="19"/>
                    </a:cubicBezTo>
                    <a:cubicBezTo>
                      <a:pt x="248" y="22"/>
                      <a:pt x="250" y="25"/>
                      <a:pt x="251" y="28"/>
                    </a:cubicBezTo>
                    <a:cubicBezTo>
                      <a:pt x="247" y="28"/>
                      <a:pt x="242" y="28"/>
                      <a:pt x="238" y="28"/>
                    </a:cubicBezTo>
                    <a:cubicBezTo>
                      <a:pt x="236" y="25"/>
                      <a:pt x="235" y="22"/>
                      <a:pt x="233" y="19"/>
                    </a:cubicBezTo>
                    <a:close/>
                    <a:moveTo>
                      <a:pt x="254" y="33"/>
                    </a:moveTo>
                    <a:cubicBezTo>
                      <a:pt x="255" y="34"/>
                      <a:pt x="256" y="36"/>
                      <a:pt x="257" y="38"/>
                    </a:cubicBezTo>
                    <a:cubicBezTo>
                      <a:pt x="252" y="38"/>
                      <a:pt x="247" y="38"/>
                      <a:pt x="242" y="38"/>
                    </a:cubicBezTo>
                    <a:cubicBezTo>
                      <a:pt x="241" y="36"/>
                      <a:pt x="241" y="35"/>
                      <a:pt x="240" y="33"/>
                    </a:cubicBezTo>
                    <a:cubicBezTo>
                      <a:pt x="244" y="33"/>
                      <a:pt x="249" y="33"/>
                      <a:pt x="254" y="33"/>
                    </a:cubicBezTo>
                    <a:close/>
                    <a:moveTo>
                      <a:pt x="253" y="18"/>
                    </a:moveTo>
                    <a:cubicBezTo>
                      <a:pt x="258" y="18"/>
                      <a:pt x="263" y="18"/>
                      <a:pt x="267" y="18"/>
                    </a:cubicBezTo>
                    <a:cubicBezTo>
                      <a:pt x="269" y="21"/>
                      <a:pt x="270" y="24"/>
                      <a:pt x="271" y="27"/>
                    </a:cubicBezTo>
                    <a:cubicBezTo>
                      <a:pt x="267" y="27"/>
                      <a:pt x="262" y="28"/>
                      <a:pt x="258" y="28"/>
                    </a:cubicBezTo>
                    <a:cubicBezTo>
                      <a:pt x="256" y="25"/>
                      <a:pt x="255" y="22"/>
                      <a:pt x="253" y="18"/>
                    </a:cubicBezTo>
                    <a:close/>
                    <a:moveTo>
                      <a:pt x="274" y="32"/>
                    </a:moveTo>
                    <a:cubicBezTo>
                      <a:pt x="274" y="34"/>
                      <a:pt x="275" y="36"/>
                      <a:pt x="276" y="38"/>
                    </a:cubicBezTo>
                    <a:cubicBezTo>
                      <a:pt x="272" y="38"/>
                      <a:pt x="267" y="38"/>
                      <a:pt x="262" y="38"/>
                    </a:cubicBezTo>
                    <a:cubicBezTo>
                      <a:pt x="262" y="36"/>
                      <a:pt x="261" y="34"/>
                      <a:pt x="260" y="32"/>
                    </a:cubicBezTo>
                    <a:cubicBezTo>
                      <a:pt x="264" y="32"/>
                      <a:pt x="269" y="32"/>
                      <a:pt x="274" y="32"/>
                    </a:cubicBezTo>
                    <a:close/>
                    <a:moveTo>
                      <a:pt x="273" y="18"/>
                    </a:moveTo>
                    <a:cubicBezTo>
                      <a:pt x="277" y="18"/>
                      <a:pt x="281" y="18"/>
                      <a:pt x="285" y="18"/>
                    </a:cubicBezTo>
                    <a:cubicBezTo>
                      <a:pt x="286" y="21"/>
                      <a:pt x="287" y="24"/>
                      <a:pt x="288" y="27"/>
                    </a:cubicBezTo>
                    <a:cubicBezTo>
                      <a:pt x="285" y="27"/>
                      <a:pt x="281" y="27"/>
                      <a:pt x="277" y="27"/>
                    </a:cubicBezTo>
                    <a:cubicBezTo>
                      <a:pt x="276" y="24"/>
                      <a:pt x="274" y="21"/>
                      <a:pt x="273" y="18"/>
                    </a:cubicBezTo>
                    <a:close/>
                    <a:moveTo>
                      <a:pt x="291" y="32"/>
                    </a:moveTo>
                    <a:cubicBezTo>
                      <a:pt x="291" y="33"/>
                      <a:pt x="292" y="35"/>
                      <a:pt x="293" y="37"/>
                    </a:cubicBezTo>
                    <a:cubicBezTo>
                      <a:pt x="289" y="37"/>
                      <a:pt x="285" y="37"/>
                      <a:pt x="281" y="37"/>
                    </a:cubicBezTo>
                    <a:cubicBezTo>
                      <a:pt x="281" y="36"/>
                      <a:pt x="280" y="34"/>
                      <a:pt x="279" y="32"/>
                    </a:cubicBezTo>
                    <a:cubicBezTo>
                      <a:pt x="283" y="32"/>
                      <a:pt x="287" y="32"/>
                      <a:pt x="291" y="32"/>
                    </a:cubicBezTo>
                    <a:close/>
                    <a:moveTo>
                      <a:pt x="298" y="6"/>
                    </a:moveTo>
                    <a:cubicBezTo>
                      <a:pt x="299" y="8"/>
                      <a:pt x="300" y="11"/>
                      <a:pt x="300" y="13"/>
                    </a:cubicBezTo>
                    <a:cubicBezTo>
                      <a:pt x="296" y="13"/>
                      <a:pt x="292" y="13"/>
                      <a:pt x="287" y="13"/>
                    </a:cubicBezTo>
                    <a:cubicBezTo>
                      <a:pt x="286" y="11"/>
                      <a:pt x="285" y="9"/>
                      <a:pt x="284" y="6"/>
                    </a:cubicBezTo>
                    <a:cubicBezTo>
                      <a:pt x="289" y="6"/>
                      <a:pt x="293" y="6"/>
                      <a:pt x="298" y="6"/>
                    </a:cubicBezTo>
                    <a:close/>
                    <a:moveTo>
                      <a:pt x="280" y="6"/>
                    </a:moveTo>
                    <a:cubicBezTo>
                      <a:pt x="281" y="9"/>
                      <a:pt x="282" y="11"/>
                      <a:pt x="283" y="13"/>
                    </a:cubicBezTo>
                    <a:cubicBezTo>
                      <a:pt x="279" y="14"/>
                      <a:pt x="275" y="14"/>
                      <a:pt x="271" y="14"/>
                    </a:cubicBezTo>
                    <a:cubicBezTo>
                      <a:pt x="270" y="11"/>
                      <a:pt x="269" y="9"/>
                      <a:pt x="267" y="6"/>
                    </a:cubicBezTo>
                    <a:cubicBezTo>
                      <a:pt x="272" y="6"/>
                      <a:pt x="276" y="6"/>
                      <a:pt x="280" y="6"/>
                    </a:cubicBezTo>
                    <a:close/>
                    <a:moveTo>
                      <a:pt x="263" y="6"/>
                    </a:moveTo>
                    <a:cubicBezTo>
                      <a:pt x="264" y="9"/>
                      <a:pt x="265" y="11"/>
                      <a:pt x="266" y="14"/>
                    </a:cubicBezTo>
                    <a:cubicBezTo>
                      <a:pt x="261" y="14"/>
                      <a:pt x="256" y="14"/>
                      <a:pt x="251" y="14"/>
                    </a:cubicBezTo>
                    <a:cubicBezTo>
                      <a:pt x="249" y="12"/>
                      <a:pt x="248" y="9"/>
                      <a:pt x="246" y="7"/>
                    </a:cubicBezTo>
                    <a:cubicBezTo>
                      <a:pt x="252" y="6"/>
                      <a:pt x="257" y="6"/>
                      <a:pt x="263" y="6"/>
                    </a:cubicBezTo>
                    <a:close/>
                    <a:moveTo>
                      <a:pt x="242" y="7"/>
                    </a:moveTo>
                    <a:cubicBezTo>
                      <a:pt x="243" y="9"/>
                      <a:pt x="244" y="12"/>
                      <a:pt x="245" y="14"/>
                    </a:cubicBezTo>
                    <a:cubicBezTo>
                      <a:pt x="240" y="14"/>
                      <a:pt x="236" y="14"/>
                      <a:pt x="231" y="14"/>
                    </a:cubicBezTo>
                    <a:cubicBezTo>
                      <a:pt x="230" y="12"/>
                      <a:pt x="228" y="9"/>
                      <a:pt x="227" y="7"/>
                    </a:cubicBezTo>
                    <a:cubicBezTo>
                      <a:pt x="232" y="7"/>
                      <a:pt x="237" y="7"/>
                      <a:pt x="242" y="7"/>
                    </a:cubicBezTo>
                    <a:close/>
                    <a:moveTo>
                      <a:pt x="224" y="7"/>
                    </a:moveTo>
                    <a:cubicBezTo>
                      <a:pt x="224" y="9"/>
                      <a:pt x="225" y="12"/>
                      <a:pt x="226" y="14"/>
                    </a:cubicBezTo>
                    <a:cubicBezTo>
                      <a:pt x="222" y="14"/>
                      <a:pt x="218" y="14"/>
                      <a:pt x="214" y="14"/>
                    </a:cubicBezTo>
                    <a:cubicBezTo>
                      <a:pt x="213" y="12"/>
                      <a:pt x="212" y="9"/>
                      <a:pt x="212" y="7"/>
                    </a:cubicBezTo>
                    <a:cubicBezTo>
                      <a:pt x="216" y="7"/>
                      <a:pt x="220" y="7"/>
                      <a:pt x="224" y="7"/>
                    </a:cubicBezTo>
                    <a:close/>
                    <a:moveTo>
                      <a:pt x="207" y="7"/>
                    </a:moveTo>
                    <a:cubicBezTo>
                      <a:pt x="207" y="9"/>
                      <a:pt x="208" y="12"/>
                      <a:pt x="209" y="14"/>
                    </a:cubicBezTo>
                    <a:cubicBezTo>
                      <a:pt x="205" y="14"/>
                      <a:pt x="202" y="14"/>
                      <a:pt x="198" y="14"/>
                    </a:cubicBezTo>
                    <a:cubicBezTo>
                      <a:pt x="198" y="11"/>
                      <a:pt x="197" y="9"/>
                      <a:pt x="197" y="7"/>
                    </a:cubicBezTo>
                    <a:cubicBezTo>
                      <a:pt x="200" y="7"/>
                      <a:pt x="204" y="7"/>
                      <a:pt x="207" y="7"/>
                    </a:cubicBezTo>
                    <a:close/>
                    <a:moveTo>
                      <a:pt x="197" y="39"/>
                    </a:moveTo>
                    <a:cubicBezTo>
                      <a:pt x="192" y="39"/>
                      <a:pt x="188" y="39"/>
                      <a:pt x="183" y="39"/>
                    </a:cubicBezTo>
                    <a:cubicBezTo>
                      <a:pt x="183" y="37"/>
                      <a:pt x="183" y="35"/>
                      <a:pt x="183" y="33"/>
                    </a:cubicBezTo>
                    <a:cubicBezTo>
                      <a:pt x="187" y="33"/>
                      <a:pt x="192" y="33"/>
                      <a:pt x="196" y="33"/>
                    </a:cubicBezTo>
                    <a:cubicBezTo>
                      <a:pt x="196" y="35"/>
                      <a:pt x="197" y="37"/>
                      <a:pt x="197" y="39"/>
                    </a:cubicBezTo>
                    <a:close/>
                    <a:moveTo>
                      <a:pt x="195" y="27"/>
                    </a:moveTo>
                    <a:cubicBezTo>
                      <a:pt x="195" y="28"/>
                      <a:pt x="196" y="28"/>
                      <a:pt x="196" y="29"/>
                    </a:cubicBezTo>
                    <a:cubicBezTo>
                      <a:pt x="191" y="29"/>
                      <a:pt x="187" y="29"/>
                      <a:pt x="183" y="29"/>
                    </a:cubicBezTo>
                    <a:cubicBezTo>
                      <a:pt x="183" y="25"/>
                      <a:pt x="183" y="22"/>
                      <a:pt x="183" y="19"/>
                    </a:cubicBezTo>
                    <a:cubicBezTo>
                      <a:pt x="186" y="19"/>
                      <a:pt x="190" y="19"/>
                      <a:pt x="194" y="19"/>
                    </a:cubicBezTo>
                    <a:cubicBezTo>
                      <a:pt x="195" y="21"/>
                      <a:pt x="195" y="24"/>
                      <a:pt x="195" y="27"/>
                    </a:cubicBezTo>
                    <a:close/>
                    <a:moveTo>
                      <a:pt x="184" y="7"/>
                    </a:moveTo>
                    <a:cubicBezTo>
                      <a:pt x="187" y="7"/>
                      <a:pt x="190" y="7"/>
                      <a:pt x="193" y="7"/>
                    </a:cubicBezTo>
                    <a:cubicBezTo>
                      <a:pt x="193" y="9"/>
                      <a:pt x="193" y="12"/>
                      <a:pt x="194" y="14"/>
                    </a:cubicBezTo>
                    <a:cubicBezTo>
                      <a:pt x="190" y="14"/>
                      <a:pt x="186" y="14"/>
                      <a:pt x="183" y="14"/>
                    </a:cubicBezTo>
                    <a:cubicBezTo>
                      <a:pt x="182" y="12"/>
                      <a:pt x="182" y="9"/>
                      <a:pt x="182" y="7"/>
                    </a:cubicBezTo>
                    <a:cubicBezTo>
                      <a:pt x="183" y="7"/>
                      <a:pt x="183" y="7"/>
                      <a:pt x="184" y="7"/>
                    </a:cubicBezTo>
                    <a:close/>
                    <a:moveTo>
                      <a:pt x="181" y="52"/>
                    </a:moveTo>
                    <a:cubicBezTo>
                      <a:pt x="181" y="52"/>
                      <a:pt x="181" y="52"/>
                      <a:pt x="181" y="52"/>
                    </a:cubicBezTo>
                    <a:cubicBezTo>
                      <a:pt x="182" y="49"/>
                      <a:pt x="183" y="46"/>
                      <a:pt x="183" y="44"/>
                    </a:cubicBezTo>
                    <a:cubicBezTo>
                      <a:pt x="188" y="44"/>
                      <a:pt x="193" y="44"/>
                      <a:pt x="198" y="43"/>
                    </a:cubicBezTo>
                    <a:cubicBezTo>
                      <a:pt x="198" y="46"/>
                      <a:pt x="199" y="49"/>
                      <a:pt x="200" y="52"/>
                    </a:cubicBezTo>
                    <a:cubicBezTo>
                      <a:pt x="193" y="52"/>
                      <a:pt x="187" y="52"/>
                      <a:pt x="181" y="52"/>
                    </a:cubicBezTo>
                    <a:close/>
                    <a:moveTo>
                      <a:pt x="199" y="19"/>
                    </a:moveTo>
                    <a:cubicBezTo>
                      <a:pt x="203" y="19"/>
                      <a:pt x="206" y="19"/>
                      <a:pt x="210" y="19"/>
                    </a:cubicBezTo>
                    <a:cubicBezTo>
                      <a:pt x="211" y="22"/>
                      <a:pt x="212" y="25"/>
                      <a:pt x="213" y="29"/>
                    </a:cubicBezTo>
                    <a:cubicBezTo>
                      <a:pt x="209" y="29"/>
                      <a:pt x="205" y="29"/>
                      <a:pt x="201" y="29"/>
                    </a:cubicBezTo>
                    <a:cubicBezTo>
                      <a:pt x="200" y="25"/>
                      <a:pt x="200" y="22"/>
                      <a:pt x="199" y="19"/>
                    </a:cubicBezTo>
                    <a:close/>
                    <a:moveTo>
                      <a:pt x="201" y="33"/>
                    </a:moveTo>
                    <a:cubicBezTo>
                      <a:pt x="206" y="33"/>
                      <a:pt x="210" y="33"/>
                      <a:pt x="214" y="33"/>
                    </a:cubicBezTo>
                    <a:cubicBezTo>
                      <a:pt x="215" y="35"/>
                      <a:pt x="216" y="37"/>
                      <a:pt x="216" y="39"/>
                    </a:cubicBezTo>
                    <a:cubicBezTo>
                      <a:pt x="212" y="39"/>
                      <a:pt x="207" y="39"/>
                      <a:pt x="202" y="39"/>
                    </a:cubicBezTo>
                    <a:cubicBezTo>
                      <a:pt x="202" y="37"/>
                      <a:pt x="201" y="35"/>
                      <a:pt x="201" y="33"/>
                    </a:cubicBezTo>
                    <a:close/>
                    <a:moveTo>
                      <a:pt x="203" y="52"/>
                    </a:moveTo>
                    <a:cubicBezTo>
                      <a:pt x="203" y="52"/>
                      <a:pt x="203" y="52"/>
                      <a:pt x="203" y="52"/>
                    </a:cubicBezTo>
                    <a:cubicBezTo>
                      <a:pt x="203" y="51"/>
                      <a:pt x="202" y="51"/>
                      <a:pt x="202" y="51"/>
                    </a:cubicBezTo>
                    <a:cubicBezTo>
                      <a:pt x="203" y="51"/>
                      <a:pt x="203" y="48"/>
                      <a:pt x="202" y="43"/>
                    </a:cubicBezTo>
                    <a:cubicBezTo>
                      <a:pt x="208" y="43"/>
                      <a:pt x="213" y="43"/>
                      <a:pt x="218" y="43"/>
                    </a:cubicBezTo>
                    <a:cubicBezTo>
                      <a:pt x="220" y="46"/>
                      <a:pt x="221" y="49"/>
                      <a:pt x="222" y="51"/>
                    </a:cubicBezTo>
                    <a:cubicBezTo>
                      <a:pt x="216" y="52"/>
                      <a:pt x="209" y="52"/>
                      <a:pt x="203" y="52"/>
                    </a:cubicBezTo>
                    <a:close/>
                    <a:moveTo>
                      <a:pt x="226" y="51"/>
                    </a:moveTo>
                    <a:cubicBezTo>
                      <a:pt x="225" y="49"/>
                      <a:pt x="224" y="46"/>
                      <a:pt x="223" y="43"/>
                    </a:cubicBezTo>
                    <a:cubicBezTo>
                      <a:pt x="229" y="43"/>
                      <a:pt x="234" y="43"/>
                      <a:pt x="239" y="43"/>
                    </a:cubicBezTo>
                    <a:cubicBezTo>
                      <a:pt x="241" y="46"/>
                      <a:pt x="242" y="49"/>
                      <a:pt x="244" y="51"/>
                    </a:cubicBezTo>
                    <a:cubicBezTo>
                      <a:pt x="238" y="51"/>
                      <a:pt x="232" y="51"/>
                      <a:pt x="226" y="51"/>
                    </a:cubicBezTo>
                    <a:close/>
                    <a:moveTo>
                      <a:pt x="248" y="51"/>
                    </a:moveTo>
                    <a:cubicBezTo>
                      <a:pt x="247" y="49"/>
                      <a:pt x="246" y="46"/>
                      <a:pt x="244" y="43"/>
                    </a:cubicBezTo>
                    <a:cubicBezTo>
                      <a:pt x="250" y="43"/>
                      <a:pt x="255" y="43"/>
                      <a:pt x="260" y="43"/>
                    </a:cubicBezTo>
                    <a:cubicBezTo>
                      <a:pt x="261" y="46"/>
                      <a:pt x="263" y="48"/>
                      <a:pt x="265" y="51"/>
                    </a:cubicBezTo>
                    <a:cubicBezTo>
                      <a:pt x="259" y="51"/>
                      <a:pt x="254" y="51"/>
                      <a:pt x="248" y="51"/>
                    </a:cubicBezTo>
                    <a:close/>
                    <a:moveTo>
                      <a:pt x="268" y="51"/>
                    </a:moveTo>
                    <a:cubicBezTo>
                      <a:pt x="267" y="48"/>
                      <a:pt x="265" y="46"/>
                      <a:pt x="264" y="43"/>
                    </a:cubicBezTo>
                    <a:cubicBezTo>
                      <a:pt x="269" y="43"/>
                      <a:pt x="274" y="43"/>
                      <a:pt x="279" y="43"/>
                    </a:cubicBezTo>
                    <a:cubicBezTo>
                      <a:pt x="280" y="45"/>
                      <a:pt x="282" y="48"/>
                      <a:pt x="283" y="51"/>
                    </a:cubicBezTo>
                    <a:cubicBezTo>
                      <a:pt x="278" y="51"/>
                      <a:pt x="273" y="51"/>
                      <a:pt x="268" y="51"/>
                    </a:cubicBezTo>
                    <a:close/>
                    <a:moveTo>
                      <a:pt x="287" y="51"/>
                    </a:moveTo>
                    <a:cubicBezTo>
                      <a:pt x="286" y="48"/>
                      <a:pt x="285" y="45"/>
                      <a:pt x="284" y="43"/>
                    </a:cubicBezTo>
                    <a:cubicBezTo>
                      <a:pt x="288" y="43"/>
                      <a:pt x="291" y="43"/>
                      <a:pt x="295" y="43"/>
                    </a:cubicBezTo>
                    <a:cubicBezTo>
                      <a:pt x="297" y="45"/>
                      <a:pt x="298" y="48"/>
                      <a:pt x="299" y="50"/>
                    </a:cubicBezTo>
                    <a:cubicBezTo>
                      <a:pt x="295" y="51"/>
                      <a:pt x="291" y="51"/>
                      <a:pt x="287" y="51"/>
                    </a:cubicBezTo>
                    <a:close/>
                    <a:moveTo>
                      <a:pt x="305" y="50"/>
                    </a:moveTo>
                    <a:cubicBezTo>
                      <a:pt x="304" y="48"/>
                      <a:pt x="303" y="45"/>
                      <a:pt x="302" y="43"/>
                    </a:cubicBezTo>
                    <a:cubicBezTo>
                      <a:pt x="306" y="43"/>
                      <a:pt x="311" y="42"/>
                      <a:pt x="315" y="42"/>
                    </a:cubicBezTo>
                    <a:cubicBezTo>
                      <a:pt x="317" y="45"/>
                      <a:pt x="319" y="47"/>
                      <a:pt x="320" y="50"/>
                    </a:cubicBezTo>
                    <a:cubicBezTo>
                      <a:pt x="315" y="50"/>
                      <a:pt x="310" y="50"/>
                      <a:pt x="305" y="50"/>
                    </a:cubicBezTo>
                    <a:close/>
                    <a:moveTo>
                      <a:pt x="323" y="49"/>
                    </a:moveTo>
                    <a:cubicBezTo>
                      <a:pt x="322" y="47"/>
                      <a:pt x="321" y="45"/>
                      <a:pt x="320" y="42"/>
                    </a:cubicBezTo>
                    <a:cubicBezTo>
                      <a:pt x="324" y="42"/>
                      <a:pt x="327" y="42"/>
                      <a:pt x="331" y="42"/>
                    </a:cubicBezTo>
                    <a:cubicBezTo>
                      <a:pt x="332" y="45"/>
                      <a:pt x="334" y="48"/>
                      <a:pt x="336" y="49"/>
                    </a:cubicBezTo>
                    <a:cubicBezTo>
                      <a:pt x="332" y="49"/>
                      <a:pt x="328" y="50"/>
                      <a:pt x="324" y="50"/>
                    </a:cubicBezTo>
                    <a:cubicBezTo>
                      <a:pt x="324" y="50"/>
                      <a:pt x="324" y="49"/>
                      <a:pt x="323" y="49"/>
                    </a:cubicBezTo>
                    <a:close/>
                    <a:moveTo>
                      <a:pt x="340" y="49"/>
                    </a:moveTo>
                    <a:cubicBezTo>
                      <a:pt x="340" y="49"/>
                      <a:pt x="340" y="49"/>
                      <a:pt x="340" y="49"/>
                    </a:cubicBezTo>
                    <a:cubicBezTo>
                      <a:pt x="338" y="47"/>
                      <a:pt x="337" y="44"/>
                      <a:pt x="335" y="42"/>
                    </a:cubicBezTo>
                    <a:cubicBezTo>
                      <a:pt x="340" y="42"/>
                      <a:pt x="344" y="42"/>
                      <a:pt x="349" y="42"/>
                    </a:cubicBezTo>
                    <a:cubicBezTo>
                      <a:pt x="349" y="42"/>
                      <a:pt x="350" y="42"/>
                      <a:pt x="350" y="42"/>
                    </a:cubicBezTo>
                    <a:cubicBezTo>
                      <a:pt x="352" y="44"/>
                      <a:pt x="354" y="47"/>
                      <a:pt x="356" y="49"/>
                    </a:cubicBezTo>
                    <a:cubicBezTo>
                      <a:pt x="350" y="49"/>
                      <a:pt x="345" y="49"/>
                      <a:pt x="340"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90"/>
              <p:cNvSpPr>
                <a:spLocks noEditPoints="1"/>
              </p:cNvSpPr>
              <p:nvPr/>
            </p:nvSpPr>
            <p:spPr bwMode="auto">
              <a:xfrm>
                <a:off x="4758077" y="2047603"/>
                <a:ext cx="184199" cy="57848"/>
              </a:xfrm>
              <a:custGeom>
                <a:avLst/>
                <a:gdLst>
                  <a:gd name="T0" fmla="*/ 80 w 82"/>
                  <a:gd name="T1" fmla="*/ 20 h 28"/>
                  <a:gd name="T2" fmla="*/ 76 w 82"/>
                  <a:gd name="T3" fmla="*/ 13 h 28"/>
                  <a:gd name="T4" fmla="*/ 72 w 82"/>
                  <a:gd name="T5" fmla="*/ 4 h 28"/>
                  <a:gd name="T6" fmla="*/ 71 w 82"/>
                  <a:gd name="T7" fmla="*/ 2 h 28"/>
                  <a:gd name="T8" fmla="*/ 67 w 82"/>
                  <a:gd name="T9" fmla="*/ 2 h 28"/>
                  <a:gd name="T10" fmla="*/ 40 w 82"/>
                  <a:gd name="T11" fmla="*/ 2 h 28"/>
                  <a:gd name="T12" fmla="*/ 26 w 82"/>
                  <a:gd name="T13" fmla="*/ 1 h 28"/>
                  <a:gd name="T14" fmla="*/ 9 w 82"/>
                  <a:gd name="T15" fmla="*/ 1 h 28"/>
                  <a:gd name="T16" fmla="*/ 8 w 82"/>
                  <a:gd name="T17" fmla="*/ 1 h 28"/>
                  <a:gd name="T18" fmla="*/ 7 w 82"/>
                  <a:gd name="T19" fmla="*/ 2 h 28"/>
                  <a:gd name="T20" fmla="*/ 7 w 82"/>
                  <a:gd name="T21" fmla="*/ 4 h 28"/>
                  <a:gd name="T22" fmla="*/ 4 w 82"/>
                  <a:gd name="T23" fmla="*/ 12 h 28"/>
                  <a:gd name="T24" fmla="*/ 0 w 82"/>
                  <a:gd name="T25" fmla="*/ 21 h 28"/>
                  <a:gd name="T26" fmla="*/ 1 w 82"/>
                  <a:gd name="T27" fmla="*/ 23 h 28"/>
                  <a:gd name="T28" fmla="*/ 3 w 82"/>
                  <a:gd name="T29" fmla="*/ 25 h 28"/>
                  <a:gd name="T30" fmla="*/ 79 w 82"/>
                  <a:gd name="T31" fmla="*/ 25 h 28"/>
                  <a:gd name="T32" fmla="*/ 80 w 82"/>
                  <a:gd name="T33" fmla="*/ 20 h 28"/>
                  <a:gd name="T34" fmla="*/ 5 w 82"/>
                  <a:gd name="T35" fmla="*/ 21 h 28"/>
                  <a:gd name="T36" fmla="*/ 11 w 82"/>
                  <a:gd name="T37" fmla="*/ 6 h 28"/>
                  <a:gd name="T38" fmla="*/ 33 w 82"/>
                  <a:gd name="T39" fmla="*/ 6 h 28"/>
                  <a:gd name="T40" fmla="*/ 67 w 82"/>
                  <a:gd name="T41" fmla="*/ 6 h 28"/>
                  <a:gd name="T42" fmla="*/ 71 w 82"/>
                  <a:gd name="T43" fmla="*/ 15 h 28"/>
                  <a:gd name="T44" fmla="*/ 75 w 82"/>
                  <a:gd name="T45" fmla="*/ 20 h 28"/>
                  <a:gd name="T46" fmla="*/ 5 w 82"/>
                  <a:gd name="T4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28">
                    <a:moveTo>
                      <a:pt x="80" y="20"/>
                    </a:moveTo>
                    <a:cubicBezTo>
                      <a:pt x="79" y="18"/>
                      <a:pt x="77" y="15"/>
                      <a:pt x="76" y="13"/>
                    </a:cubicBezTo>
                    <a:cubicBezTo>
                      <a:pt x="74" y="10"/>
                      <a:pt x="73" y="7"/>
                      <a:pt x="72" y="4"/>
                    </a:cubicBezTo>
                    <a:cubicBezTo>
                      <a:pt x="72" y="3"/>
                      <a:pt x="72" y="3"/>
                      <a:pt x="71" y="2"/>
                    </a:cubicBezTo>
                    <a:cubicBezTo>
                      <a:pt x="70" y="1"/>
                      <a:pt x="68" y="0"/>
                      <a:pt x="67" y="2"/>
                    </a:cubicBezTo>
                    <a:cubicBezTo>
                      <a:pt x="58" y="2"/>
                      <a:pt x="49" y="2"/>
                      <a:pt x="40" y="2"/>
                    </a:cubicBezTo>
                    <a:cubicBezTo>
                      <a:pt x="35" y="2"/>
                      <a:pt x="31" y="1"/>
                      <a:pt x="26" y="1"/>
                    </a:cubicBezTo>
                    <a:cubicBezTo>
                      <a:pt x="22" y="1"/>
                      <a:pt x="12" y="3"/>
                      <a:pt x="9" y="1"/>
                    </a:cubicBezTo>
                    <a:cubicBezTo>
                      <a:pt x="9" y="1"/>
                      <a:pt x="8" y="1"/>
                      <a:pt x="8" y="1"/>
                    </a:cubicBezTo>
                    <a:cubicBezTo>
                      <a:pt x="8" y="2"/>
                      <a:pt x="7" y="2"/>
                      <a:pt x="7" y="2"/>
                    </a:cubicBezTo>
                    <a:cubicBezTo>
                      <a:pt x="6" y="3"/>
                      <a:pt x="7" y="4"/>
                      <a:pt x="7" y="4"/>
                    </a:cubicBezTo>
                    <a:cubicBezTo>
                      <a:pt x="6" y="7"/>
                      <a:pt x="5" y="10"/>
                      <a:pt x="4" y="12"/>
                    </a:cubicBezTo>
                    <a:cubicBezTo>
                      <a:pt x="2" y="15"/>
                      <a:pt x="0" y="18"/>
                      <a:pt x="0" y="21"/>
                    </a:cubicBezTo>
                    <a:cubicBezTo>
                      <a:pt x="0" y="22"/>
                      <a:pt x="0" y="23"/>
                      <a:pt x="1" y="23"/>
                    </a:cubicBezTo>
                    <a:cubicBezTo>
                      <a:pt x="1" y="24"/>
                      <a:pt x="2" y="25"/>
                      <a:pt x="3" y="25"/>
                    </a:cubicBezTo>
                    <a:cubicBezTo>
                      <a:pt x="28" y="28"/>
                      <a:pt x="54" y="27"/>
                      <a:pt x="79" y="25"/>
                    </a:cubicBezTo>
                    <a:cubicBezTo>
                      <a:pt x="82" y="25"/>
                      <a:pt x="82" y="21"/>
                      <a:pt x="80" y="20"/>
                    </a:cubicBezTo>
                    <a:close/>
                    <a:moveTo>
                      <a:pt x="5" y="21"/>
                    </a:moveTo>
                    <a:cubicBezTo>
                      <a:pt x="8" y="17"/>
                      <a:pt x="10" y="11"/>
                      <a:pt x="11" y="6"/>
                    </a:cubicBezTo>
                    <a:cubicBezTo>
                      <a:pt x="17" y="8"/>
                      <a:pt x="27" y="6"/>
                      <a:pt x="33" y="6"/>
                    </a:cubicBezTo>
                    <a:cubicBezTo>
                      <a:pt x="45" y="6"/>
                      <a:pt x="56" y="6"/>
                      <a:pt x="67" y="6"/>
                    </a:cubicBezTo>
                    <a:cubicBezTo>
                      <a:pt x="68" y="10"/>
                      <a:pt x="69" y="13"/>
                      <a:pt x="71" y="15"/>
                    </a:cubicBezTo>
                    <a:cubicBezTo>
                      <a:pt x="72" y="17"/>
                      <a:pt x="73" y="19"/>
                      <a:pt x="75" y="20"/>
                    </a:cubicBezTo>
                    <a:cubicBezTo>
                      <a:pt x="51" y="21"/>
                      <a:pt x="28" y="20"/>
                      <a:pt x="5" y="2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91"/>
              <p:cNvSpPr>
                <a:spLocks noEditPoints="1"/>
              </p:cNvSpPr>
              <p:nvPr/>
            </p:nvSpPr>
            <p:spPr bwMode="auto">
              <a:xfrm>
                <a:off x="4327264" y="1388442"/>
                <a:ext cx="1328976" cy="952966"/>
              </a:xfrm>
              <a:custGeom>
                <a:avLst/>
                <a:gdLst>
                  <a:gd name="T0" fmla="*/ 490 w 592"/>
                  <a:gd name="T1" fmla="*/ 364 h 460"/>
                  <a:gd name="T2" fmla="*/ 486 w 592"/>
                  <a:gd name="T3" fmla="*/ 313 h 460"/>
                  <a:gd name="T4" fmla="*/ 437 w 592"/>
                  <a:gd name="T5" fmla="*/ 242 h 460"/>
                  <a:gd name="T6" fmla="*/ 418 w 592"/>
                  <a:gd name="T7" fmla="*/ 238 h 460"/>
                  <a:gd name="T8" fmla="*/ 412 w 592"/>
                  <a:gd name="T9" fmla="*/ 241 h 460"/>
                  <a:gd name="T10" fmla="*/ 412 w 592"/>
                  <a:gd name="T11" fmla="*/ 241 h 460"/>
                  <a:gd name="T12" fmla="*/ 403 w 592"/>
                  <a:gd name="T13" fmla="*/ 215 h 460"/>
                  <a:gd name="T14" fmla="*/ 395 w 592"/>
                  <a:gd name="T15" fmla="*/ 5 h 460"/>
                  <a:gd name="T16" fmla="*/ 391 w 592"/>
                  <a:gd name="T17" fmla="*/ 1 h 460"/>
                  <a:gd name="T18" fmla="*/ 157 w 592"/>
                  <a:gd name="T19" fmla="*/ 2 h 460"/>
                  <a:gd name="T20" fmla="*/ 72 w 592"/>
                  <a:gd name="T21" fmla="*/ 5 h 460"/>
                  <a:gd name="T22" fmla="*/ 74 w 592"/>
                  <a:gd name="T23" fmla="*/ 171 h 460"/>
                  <a:gd name="T24" fmla="*/ 75 w 592"/>
                  <a:gd name="T25" fmla="*/ 220 h 460"/>
                  <a:gd name="T26" fmla="*/ 1 w 592"/>
                  <a:gd name="T27" fmla="*/ 349 h 460"/>
                  <a:gd name="T28" fmla="*/ 3 w 592"/>
                  <a:gd name="T29" fmla="*/ 377 h 460"/>
                  <a:gd name="T30" fmla="*/ 113 w 592"/>
                  <a:gd name="T31" fmla="*/ 381 h 460"/>
                  <a:gd name="T32" fmla="*/ 449 w 592"/>
                  <a:gd name="T33" fmla="*/ 380 h 460"/>
                  <a:gd name="T34" fmla="*/ 454 w 592"/>
                  <a:gd name="T35" fmla="*/ 378 h 460"/>
                  <a:gd name="T36" fmla="*/ 453 w 592"/>
                  <a:gd name="T37" fmla="*/ 353 h 460"/>
                  <a:gd name="T38" fmla="*/ 451 w 592"/>
                  <a:gd name="T39" fmla="*/ 345 h 460"/>
                  <a:gd name="T40" fmla="*/ 450 w 592"/>
                  <a:gd name="T41" fmla="*/ 342 h 460"/>
                  <a:gd name="T42" fmla="*/ 436 w 592"/>
                  <a:gd name="T43" fmla="*/ 252 h 460"/>
                  <a:gd name="T44" fmla="*/ 438 w 592"/>
                  <a:gd name="T45" fmla="*/ 245 h 460"/>
                  <a:gd name="T46" fmla="*/ 487 w 592"/>
                  <a:gd name="T47" fmla="*/ 367 h 460"/>
                  <a:gd name="T48" fmla="*/ 490 w 592"/>
                  <a:gd name="T49" fmla="*/ 364 h 460"/>
                  <a:gd name="T50" fmla="*/ 233 w 592"/>
                  <a:gd name="T51" fmla="*/ 6 h 460"/>
                  <a:gd name="T52" fmla="*/ 397 w 592"/>
                  <a:gd name="T53" fmla="*/ 213 h 460"/>
                  <a:gd name="T54" fmla="*/ 163 w 592"/>
                  <a:gd name="T55" fmla="*/ 220 h 460"/>
                  <a:gd name="T56" fmla="*/ 79 w 592"/>
                  <a:gd name="T57" fmla="*/ 220 h 460"/>
                  <a:gd name="T58" fmla="*/ 78 w 592"/>
                  <a:gd name="T59" fmla="*/ 219 h 460"/>
                  <a:gd name="T60" fmla="*/ 78 w 592"/>
                  <a:gd name="T61" fmla="*/ 116 h 460"/>
                  <a:gd name="T62" fmla="*/ 154 w 592"/>
                  <a:gd name="T63" fmla="*/ 7 h 460"/>
                  <a:gd name="T64" fmla="*/ 228 w 592"/>
                  <a:gd name="T65" fmla="*/ 375 h 460"/>
                  <a:gd name="T66" fmla="*/ 9 w 592"/>
                  <a:gd name="T67" fmla="*/ 375 h 460"/>
                  <a:gd name="T68" fmla="*/ 7 w 592"/>
                  <a:gd name="T69" fmla="*/ 350 h 460"/>
                  <a:gd name="T70" fmla="*/ 448 w 592"/>
                  <a:gd name="T71" fmla="*/ 357 h 460"/>
                  <a:gd name="T72" fmla="*/ 444 w 592"/>
                  <a:gd name="T73" fmla="*/ 345 h 460"/>
                  <a:gd name="T74" fmla="*/ 445 w 592"/>
                  <a:gd name="T75" fmla="*/ 346 h 460"/>
                  <a:gd name="T76" fmla="*/ 227 w 592"/>
                  <a:gd name="T77" fmla="*/ 351 h 460"/>
                  <a:gd name="T78" fmla="*/ 42 w 592"/>
                  <a:gd name="T79" fmla="*/ 286 h 460"/>
                  <a:gd name="T80" fmla="*/ 84 w 592"/>
                  <a:gd name="T81" fmla="*/ 227 h 460"/>
                  <a:gd name="T82" fmla="*/ 215 w 592"/>
                  <a:gd name="T83" fmla="*/ 224 h 460"/>
                  <a:gd name="T84" fmla="*/ 400 w 592"/>
                  <a:gd name="T85" fmla="*/ 220 h 460"/>
                  <a:gd name="T86" fmla="*/ 415 w 592"/>
                  <a:gd name="T87" fmla="*/ 252 h 460"/>
                  <a:gd name="T88" fmla="*/ 421 w 592"/>
                  <a:gd name="T89" fmla="*/ 242 h 460"/>
                  <a:gd name="T90" fmla="*/ 433 w 592"/>
                  <a:gd name="T91" fmla="*/ 243 h 460"/>
                  <a:gd name="T92" fmla="*/ 415 w 592"/>
                  <a:gd name="T93" fmla="*/ 252 h 460"/>
                  <a:gd name="T94" fmla="*/ 516 w 592"/>
                  <a:gd name="T95" fmla="*/ 381 h 460"/>
                  <a:gd name="T96" fmla="*/ 507 w 592"/>
                  <a:gd name="T97" fmla="*/ 380 h 460"/>
                  <a:gd name="T98" fmla="*/ 527 w 592"/>
                  <a:gd name="T99" fmla="*/ 369 h 460"/>
                  <a:gd name="T100" fmla="*/ 509 w 592"/>
                  <a:gd name="T101" fmla="*/ 389 h 460"/>
                  <a:gd name="T102" fmla="*/ 508 w 592"/>
                  <a:gd name="T103" fmla="*/ 382 h 460"/>
                  <a:gd name="T104" fmla="*/ 490 w 592"/>
                  <a:gd name="T105" fmla="*/ 369 h 460"/>
                  <a:gd name="T106" fmla="*/ 504 w 592"/>
                  <a:gd name="T107" fmla="*/ 383 h 460"/>
                  <a:gd name="T108" fmla="*/ 499 w 592"/>
                  <a:gd name="T109" fmla="*/ 397 h 460"/>
                  <a:gd name="T110" fmla="*/ 490 w 592"/>
                  <a:gd name="T111" fmla="*/ 369 h 460"/>
                  <a:gd name="T112" fmla="*/ 499 w 592"/>
                  <a:gd name="T113" fmla="*/ 416 h 460"/>
                  <a:gd name="T114" fmla="*/ 509 w 592"/>
                  <a:gd name="T115" fmla="*/ 392 h 460"/>
                  <a:gd name="T116" fmla="*/ 517 w 592"/>
                  <a:gd name="T117" fmla="*/ 383 h 460"/>
                  <a:gd name="T118" fmla="*/ 544 w 592"/>
                  <a:gd name="T119" fmla="*/ 38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2" h="460">
                    <a:moveTo>
                      <a:pt x="490" y="364"/>
                    </a:moveTo>
                    <a:cubicBezTo>
                      <a:pt x="490" y="364"/>
                      <a:pt x="490" y="364"/>
                      <a:pt x="490" y="364"/>
                    </a:cubicBezTo>
                    <a:cubicBezTo>
                      <a:pt x="490" y="364"/>
                      <a:pt x="490" y="363"/>
                      <a:pt x="490" y="363"/>
                    </a:cubicBezTo>
                    <a:cubicBezTo>
                      <a:pt x="476" y="347"/>
                      <a:pt x="483" y="331"/>
                      <a:pt x="486" y="313"/>
                    </a:cubicBezTo>
                    <a:cubicBezTo>
                      <a:pt x="487" y="299"/>
                      <a:pt x="487" y="285"/>
                      <a:pt x="481" y="272"/>
                    </a:cubicBezTo>
                    <a:cubicBezTo>
                      <a:pt x="474" y="255"/>
                      <a:pt x="457" y="239"/>
                      <a:pt x="437" y="242"/>
                    </a:cubicBezTo>
                    <a:cubicBezTo>
                      <a:pt x="436" y="238"/>
                      <a:pt x="435" y="235"/>
                      <a:pt x="431" y="235"/>
                    </a:cubicBezTo>
                    <a:cubicBezTo>
                      <a:pt x="427" y="235"/>
                      <a:pt x="422" y="237"/>
                      <a:pt x="418" y="238"/>
                    </a:cubicBezTo>
                    <a:cubicBezTo>
                      <a:pt x="417" y="238"/>
                      <a:pt x="414" y="238"/>
                      <a:pt x="413" y="240"/>
                    </a:cubicBezTo>
                    <a:cubicBezTo>
                      <a:pt x="413" y="240"/>
                      <a:pt x="412" y="240"/>
                      <a:pt x="412" y="241"/>
                    </a:cubicBezTo>
                    <a:cubicBezTo>
                      <a:pt x="412" y="241"/>
                      <a:pt x="412" y="241"/>
                      <a:pt x="412" y="241"/>
                    </a:cubicBezTo>
                    <a:cubicBezTo>
                      <a:pt x="412" y="241"/>
                      <a:pt x="412" y="241"/>
                      <a:pt x="412" y="241"/>
                    </a:cubicBezTo>
                    <a:cubicBezTo>
                      <a:pt x="412" y="241"/>
                      <a:pt x="412" y="241"/>
                      <a:pt x="412" y="241"/>
                    </a:cubicBezTo>
                    <a:cubicBezTo>
                      <a:pt x="409" y="232"/>
                      <a:pt x="406" y="223"/>
                      <a:pt x="403" y="215"/>
                    </a:cubicBezTo>
                    <a:cubicBezTo>
                      <a:pt x="402" y="214"/>
                      <a:pt x="402" y="214"/>
                      <a:pt x="402" y="213"/>
                    </a:cubicBezTo>
                    <a:cubicBezTo>
                      <a:pt x="401" y="144"/>
                      <a:pt x="396" y="74"/>
                      <a:pt x="395" y="5"/>
                    </a:cubicBezTo>
                    <a:cubicBezTo>
                      <a:pt x="395" y="3"/>
                      <a:pt x="394" y="2"/>
                      <a:pt x="393" y="2"/>
                    </a:cubicBezTo>
                    <a:cubicBezTo>
                      <a:pt x="392" y="1"/>
                      <a:pt x="392" y="1"/>
                      <a:pt x="391" y="1"/>
                    </a:cubicBezTo>
                    <a:cubicBezTo>
                      <a:pt x="338" y="0"/>
                      <a:pt x="286" y="0"/>
                      <a:pt x="233" y="1"/>
                    </a:cubicBezTo>
                    <a:cubicBezTo>
                      <a:pt x="208" y="1"/>
                      <a:pt x="182" y="2"/>
                      <a:pt x="157" y="2"/>
                    </a:cubicBezTo>
                    <a:cubicBezTo>
                      <a:pt x="130" y="2"/>
                      <a:pt x="103" y="1"/>
                      <a:pt x="77" y="4"/>
                    </a:cubicBezTo>
                    <a:cubicBezTo>
                      <a:pt x="77" y="1"/>
                      <a:pt x="72" y="1"/>
                      <a:pt x="72" y="5"/>
                    </a:cubicBezTo>
                    <a:cubicBezTo>
                      <a:pt x="71" y="42"/>
                      <a:pt x="73" y="79"/>
                      <a:pt x="73" y="116"/>
                    </a:cubicBezTo>
                    <a:cubicBezTo>
                      <a:pt x="73" y="134"/>
                      <a:pt x="74" y="153"/>
                      <a:pt x="74" y="171"/>
                    </a:cubicBezTo>
                    <a:cubicBezTo>
                      <a:pt x="74" y="187"/>
                      <a:pt x="73" y="204"/>
                      <a:pt x="76" y="219"/>
                    </a:cubicBezTo>
                    <a:cubicBezTo>
                      <a:pt x="76" y="220"/>
                      <a:pt x="75" y="220"/>
                      <a:pt x="75" y="220"/>
                    </a:cubicBezTo>
                    <a:cubicBezTo>
                      <a:pt x="60" y="240"/>
                      <a:pt x="47" y="263"/>
                      <a:pt x="34" y="285"/>
                    </a:cubicBezTo>
                    <a:cubicBezTo>
                      <a:pt x="23" y="305"/>
                      <a:pt x="9" y="327"/>
                      <a:pt x="1" y="349"/>
                    </a:cubicBezTo>
                    <a:cubicBezTo>
                      <a:pt x="1" y="350"/>
                      <a:pt x="1" y="351"/>
                      <a:pt x="2" y="351"/>
                    </a:cubicBezTo>
                    <a:cubicBezTo>
                      <a:pt x="0" y="359"/>
                      <a:pt x="0" y="370"/>
                      <a:pt x="3" y="377"/>
                    </a:cubicBezTo>
                    <a:cubicBezTo>
                      <a:pt x="4" y="379"/>
                      <a:pt x="7" y="380"/>
                      <a:pt x="8" y="378"/>
                    </a:cubicBezTo>
                    <a:cubicBezTo>
                      <a:pt x="42" y="383"/>
                      <a:pt x="78" y="381"/>
                      <a:pt x="113" y="381"/>
                    </a:cubicBezTo>
                    <a:cubicBezTo>
                      <a:pt x="150" y="381"/>
                      <a:pt x="188" y="381"/>
                      <a:pt x="225" y="381"/>
                    </a:cubicBezTo>
                    <a:cubicBezTo>
                      <a:pt x="300" y="381"/>
                      <a:pt x="375" y="381"/>
                      <a:pt x="449" y="380"/>
                    </a:cubicBezTo>
                    <a:cubicBezTo>
                      <a:pt x="450" y="380"/>
                      <a:pt x="450" y="380"/>
                      <a:pt x="450" y="379"/>
                    </a:cubicBezTo>
                    <a:cubicBezTo>
                      <a:pt x="452" y="380"/>
                      <a:pt x="453" y="380"/>
                      <a:pt x="454" y="378"/>
                    </a:cubicBezTo>
                    <a:cubicBezTo>
                      <a:pt x="456" y="371"/>
                      <a:pt x="455" y="363"/>
                      <a:pt x="455" y="355"/>
                    </a:cubicBezTo>
                    <a:cubicBezTo>
                      <a:pt x="455" y="354"/>
                      <a:pt x="454" y="353"/>
                      <a:pt x="453" y="353"/>
                    </a:cubicBezTo>
                    <a:cubicBezTo>
                      <a:pt x="453" y="353"/>
                      <a:pt x="453" y="353"/>
                      <a:pt x="453" y="353"/>
                    </a:cubicBezTo>
                    <a:cubicBezTo>
                      <a:pt x="452" y="350"/>
                      <a:pt x="452" y="347"/>
                      <a:pt x="451" y="345"/>
                    </a:cubicBezTo>
                    <a:cubicBezTo>
                      <a:pt x="451" y="344"/>
                      <a:pt x="450" y="343"/>
                      <a:pt x="450" y="343"/>
                    </a:cubicBezTo>
                    <a:cubicBezTo>
                      <a:pt x="450" y="342"/>
                      <a:pt x="450" y="342"/>
                      <a:pt x="450" y="342"/>
                    </a:cubicBezTo>
                    <a:cubicBezTo>
                      <a:pt x="437" y="314"/>
                      <a:pt x="427" y="285"/>
                      <a:pt x="417" y="257"/>
                    </a:cubicBezTo>
                    <a:cubicBezTo>
                      <a:pt x="423" y="255"/>
                      <a:pt x="430" y="254"/>
                      <a:pt x="436" y="252"/>
                    </a:cubicBezTo>
                    <a:cubicBezTo>
                      <a:pt x="437" y="252"/>
                      <a:pt x="438" y="251"/>
                      <a:pt x="438" y="250"/>
                    </a:cubicBezTo>
                    <a:cubicBezTo>
                      <a:pt x="438" y="249"/>
                      <a:pt x="438" y="247"/>
                      <a:pt x="438" y="245"/>
                    </a:cubicBezTo>
                    <a:cubicBezTo>
                      <a:pt x="472" y="253"/>
                      <a:pt x="485" y="283"/>
                      <a:pt x="478" y="317"/>
                    </a:cubicBezTo>
                    <a:cubicBezTo>
                      <a:pt x="475" y="333"/>
                      <a:pt x="468" y="357"/>
                      <a:pt x="487" y="367"/>
                    </a:cubicBezTo>
                    <a:cubicBezTo>
                      <a:pt x="456" y="391"/>
                      <a:pt x="514" y="460"/>
                      <a:pt x="548" y="435"/>
                    </a:cubicBezTo>
                    <a:cubicBezTo>
                      <a:pt x="592" y="403"/>
                      <a:pt x="530" y="345"/>
                      <a:pt x="490" y="364"/>
                    </a:cubicBezTo>
                    <a:close/>
                    <a:moveTo>
                      <a:pt x="154" y="7"/>
                    </a:moveTo>
                    <a:cubicBezTo>
                      <a:pt x="180" y="7"/>
                      <a:pt x="207" y="7"/>
                      <a:pt x="233" y="6"/>
                    </a:cubicBezTo>
                    <a:cubicBezTo>
                      <a:pt x="285" y="6"/>
                      <a:pt x="337" y="6"/>
                      <a:pt x="389" y="7"/>
                    </a:cubicBezTo>
                    <a:cubicBezTo>
                      <a:pt x="390" y="75"/>
                      <a:pt x="391" y="145"/>
                      <a:pt x="397" y="213"/>
                    </a:cubicBezTo>
                    <a:cubicBezTo>
                      <a:pt x="344" y="214"/>
                      <a:pt x="290" y="217"/>
                      <a:pt x="237" y="218"/>
                    </a:cubicBezTo>
                    <a:cubicBezTo>
                      <a:pt x="212" y="219"/>
                      <a:pt x="188" y="220"/>
                      <a:pt x="163" y="220"/>
                    </a:cubicBezTo>
                    <a:cubicBezTo>
                      <a:pt x="149" y="221"/>
                      <a:pt x="135" y="221"/>
                      <a:pt x="121" y="222"/>
                    </a:cubicBezTo>
                    <a:cubicBezTo>
                      <a:pt x="113" y="222"/>
                      <a:pt x="82" y="227"/>
                      <a:pt x="79" y="220"/>
                    </a:cubicBezTo>
                    <a:cubicBezTo>
                      <a:pt x="79" y="220"/>
                      <a:pt x="78" y="220"/>
                      <a:pt x="78" y="220"/>
                    </a:cubicBezTo>
                    <a:cubicBezTo>
                      <a:pt x="78" y="220"/>
                      <a:pt x="78" y="219"/>
                      <a:pt x="78" y="219"/>
                    </a:cubicBezTo>
                    <a:cubicBezTo>
                      <a:pt x="80" y="204"/>
                      <a:pt x="78" y="189"/>
                      <a:pt x="78" y="174"/>
                    </a:cubicBezTo>
                    <a:cubicBezTo>
                      <a:pt x="78" y="155"/>
                      <a:pt x="78" y="135"/>
                      <a:pt x="78" y="116"/>
                    </a:cubicBezTo>
                    <a:cubicBezTo>
                      <a:pt x="78" y="80"/>
                      <a:pt x="78" y="43"/>
                      <a:pt x="77" y="7"/>
                    </a:cubicBezTo>
                    <a:cubicBezTo>
                      <a:pt x="102" y="9"/>
                      <a:pt x="128" y="7"/>
                      <a:pt x="154" y="7"/>
                    </a:cubicBezTo>
                    <a:close/>
                    <a:moveTo>
                      <a:pt x="449" y="372"/>
                    </a:moveTo>
                    <a:cubicBezTo>
                      <a:pt x="375" y="373"/>
                      <a:pt x="302" y="375"/>
                      <a:pt x="228" y="375"/>
                    </a:cubicBezTo>
                    <a:cubicBezTo>
                      <a:pt x="192" y="375"/>
                      <a:pt x="155" y="375"/>
                      <a:pt x="119" y="374"/>
                    </a:cubicBezTo>
                    <a:cubicBezTo>
                      <a:pt x="83" y="374"/>
                      <a:pt x="45" y="370"/>
                      <a:pt x="9" y="375"/>
                    </a:cubicBezTo>
                    <a:cubicBezTo>
                      <a:pt x="9" y="371"/>
                      <a:pt x="8" y="367"/>
                      <a:pt x="8" y="363"/>
                    </a:cubicBezTo>
                    <a:cubicBezTo>
                      <a:pt x="8" y="359"/>
                      <a:pt x="8" y="354"/>
                      <a:pt x="7" y="350"/>
                    </a:cubicBezTo>
                    <a:cubicBezTo>
                      <a:pt x="80" y="356"/>
                      <a:pt x="154" y="356"/>
                      <a:pt x="227" y="357"/>
                    </a:cubicBezTo>
                    <a:cubicBezTo>
                      <a:pt x="301" y="358"/>
                      <a:pt x="375" y="358"/>
                      <a:pt x="448" y="357"/>
                    </a:cubicBezTo>
                    <a:cubicBezTo>
                      <a:pt x="449" y="362"/>
                      <a:pt x="449" y="367"/>
                      <a:pt x="449" y="372"/>
                    </a:cubicBezTo>
                    <a:close/>
                    <a:moveTo>
                      <a:pt x="444" y="345"/>
                    </a:moveTo>
                    <a:cubicBezTo>
                      <a:pt x="444" y="345"/>
                      <a:pt x="445" y="345"/>
                      <a:pt x="445" y="346"/>
                    </a:cubicBezTo>
                    <a:cubicBezTo>
                      <a:pt x="445" y="346"/>
                      <a:pt x="445" y="346"/>
                      <a:pt x="445" y="346"/>
                    </a:cubicBezTo>
                    <a:cubicBezTo>
                      <a:pt x="445" y="348"/>
                      <a:pt x="445" y="349"/>
                      <a:pt x="445" y="350"/>
                    </a:cubicBezTo>
                    <a:cubicBezTo>
                      <a:pt x="373" y="352"/>
                      <a:pt x="300" y="352"/>
                      <a:pt x="227" y="351"/>
                    </a:cubicBezTo>
                    <a:cubicBezTo>
                      <a:pt x="154" y="350"/>
                      <a:pt x="82" y="346"/>
                      <a:pt x="9" y="346"/>
                    </a:cubicBezTo>
                    <a:cubicBezTo>
                      <a:pt x="21" y="327"/>
                      <a:pt x="30" y="306"/>
                      <a:pt x="42" y="286"/>
                    </a:cubicBezTo>
                    <a:cubicBezTo>
                      <a:pt x="54" y="265"/>
                      <a:pt x="66" y="245"/>
                      <a:pt x="78" y="224"/>
                    </a:cubicBezTo>
                    <a:cubicBezTo>
                      <a:pt x="79" y="226"/>
                      <a:pt x="81" y="226"/>
                      <a:pt x="84" y="227"/>
                    </a:cubicBezTo>
                    <a:cubicBezTo>
                      <a:pt x="97" y="230"/>
                      <a:pt x="113" y="227"/>
                      <a:pt x="127" y="226"/>
                    </a:cubicBezTo>
                    <a:cubicBezTo>
                      <a:pt x="156" y="226"/>
                      <a:pt x="186" y="225"/>
                      <a:pt x="215" y="224"/>
                    </a:cubicBezTo>
                    <a:cubicBezTo>
                      <a:pt x="276" y="223"/>
                      <a:pt x="337" y="222"/>
                      <a:pt x="398" y="220"/>
                    </a:cubicBezTo>
                    <a:cubicBezTo>
                      <a:pt x="399" y="220"/>
                      <a:pt x="399" y="220"/>
                      <a:pt x="400" y="220"/>
                    </a:cubicBezTo>
                    <a:cubicBezTo>
                      <a:pt x="408" y="263"/>
                      <a:pt x="425" y="306"/>
                      <a:pt x="444" y="345"/>
                    </a:cubicBezTo>
                    <a:close/>
                    <a:moveTo>
                      <a:pt x="415" y="252"/>
                    </a:moveTo>
                    <a:cubicBezTo>
                      <a:pt x="414" y="249"/>
                      <a:pt x="413" y="245"/>
                      <a:pt x="412" y="242"/>
                    </a:cubicBezTo>
                    <a:cubicBezTo>
                      <a:pt x="414" y="244"/>
                      <a:pt x="419" y="242"/>
                      <a:pt x="421" y="242"/>
                    </a:cubicBezTo>
                    <a:cubicBezTo>
                      <a:pt x="424" y="241"/>
                      <a:pt x="427" y="240"/>
                      <a:pt x="429" y="240"/>
                    </a:cubicBezTo>
                    <a:cubicBezTo>
                      <a:pt x="433" y="240"/>
                      <a:pt x="432" y="241"/>
                      <a:pt x="433" y="243"/>
                    </a:cubicBezTo>
                    <a:cubicBezTo>
                      <a:pt x="433" y="245"/>
                      <a:pt x="433" y="247"/>
                      <a:pt x="433" y="248"/>
                    </a:cubicBezTo>
                    <a:cubicBezTo>
                      <a:pt x="427" y="249"/>
                      <a:pt x="421" y="251"/>
                      <a:pt x="415" y="252"/>
                    </a:cubicBezTo>
                    <a:close/>
                    <a:moveTo>
                      <a:pt x="527" y="369"/>
                    </a:moveTo>
                    <a:cubicBezTo>
                      <a:pt x="522" y="372"/>
                      <a:pt x="519" y="376"/>
                      <a:pt x="516" y="381"/>
                    </a:cubicBezTo>
                    <a:cubicBezTo>
                      <a:pt x="515" y="380"/>
                      <a:pt x="514" y="380"/>
                      <a:pt x="514" y="379"/>
                    </a:cubicBezTo>
                    <a:cubicBezTo>
                      <a:pt x="511" y="378"/>
                      <a:pt x="508" y="379"/>
                      <a:pt x="507" y="380"/>
                    </a:cubicBezTo>
                    <a:cubicBezTo>
                      <a:pt x="502" y="375"/>
                      <a:pt x="498" y="371"/>
                      <a:pt x="492" y="367"/>
                    </a:cubicBezTo>
                    <a:cubicBezTo>
                      <a:pt x="504" y="364"/>
                      <a:pt x="516" y="365"/>
                      <a:pt x="527" y="369"/>
                    </a:cubicBezTo>
                    <a:close/>
                    <a:moveTo>
                      <a:pt x="513" y="387"/>
                    </a:moveTo>
                    <a:cubicBezTo>
                      <a:pt x="513" y="388"/>
                      <a:pt x="511" y="390"/>
                      <a:pt x="509" y="389"/>
                    </a:cubicBezTo>
                    <a:cubicBezTo>
                      <a:pt x="507" y="388"/>
                      <a:pt x="507" y="386"/>
                      <a:pt x="507" y="384"/>
                    </a:cubicBezTo>
                    <a:cubicBezTo>
                      <a:pt x="507" y="384"/>
                      <a:pt x="508" y="383"/>
                      <a:pt x="508" y="382"/>
                    </a:cubicBezTo>
                    <a:cubicBezTo>
                      <a:pt x="511" y="381"/>
                      <a:pt x="514" y="383"/>
                      <a:pt x="513" y="387"/>
                    </a:cubicBezTo>
                    <a:close/>
                    <a:moveTo>
                      <a:pt x="490" y="369"/>
                    </a:moveTo>
                    <a:cubicBezTo>
                      <a:pt x="494" y="374"/>
                      <a:pt x="499" y="378"/>
                      <a:pt x="504" y="382"/>
                    </a:cubicBezTo>
                    <a:cubicBezTo>
                      <a:pt x="504" y="383"/>
                      <a:pt x="504" y="383"/>
                      <a:pt x="504" y="383"/>
                    </a:cubicBezTo>
                    <a:cubicBezTo>
                      <a:pt x="502" y="386"/>
                      <a:pt x="504" y="389"/>
                      <a:pt x="506" y="391"/>
                    </a:cubicBezTo>
                    <a:cubicBezTo>
                      <a:pt x="504" y="393"/>
                      <a:pt x="501" y="395"/>
                      <a:pt x="499" y="397"/>
                    </a:cubicBezTo>
                    <a:cubicBezTo>
                      <a:pt x="496" y="400"/>
                      <a:pt x="493" y="402"/>
                      <a:pt x="491" y="405"/>
                    </a:cubicBezTo>
                    <a:cubicBezTo>
                      <a:pt x="484" y="393"/>
                      <a:pt x="482" y="381"/>
                      <a:pt x="490" y="369"/>
                    </a:cubicBezTo>
                    <a:close/>
                    <a:moveTo>
                      <a:pt x="549" y="427"/>
                    </a:moveTo>
                    <a:cubicBezTo>
                      <a:pt x="532" y="443"/>
                      <a:pt x="512" y="431"/>
                      <a:pt x="499" y="416"/>
                    </a:cubicBezTo>
                    <a:cubicBezTo>
                      <a:pt x="496" y="413"/>
                      <a:pt x="494" y="410"/>
                      <a:pt x="492" y="407"/>
                    </a:cubicBezTo>
                    <a:cubicBezTo>
                      <a:pt x="498" y="403"/>
                      <a:pt x="505" y="398"/>
                      <a:pt x="509" y="392"/>
                    </a:cubicBezTo>
                    <a:cubicBezTo>
                      <a:pt x="512" y="394"/>
                      <a:pt x="516" y="392"/>
                      <a:pt x="517" y="388"/>
                    </a:cubicBezTo>
                    <a:cubicBezTo>
                      <a:pt x="518" y="387"/>
                      <a:pt x="518" y="385"/>
                      <a:pt x="517" y="383"/>
                    </a:cubicBezTo>
                    <a:cubicBezTo>
                      <a:pt x="521" y="379"/>
                      <a:pt x="526" y="375"/>
                      <a:pt x="531" y="371"/>
                    </a:cubicBezTo>
                    <a:cubicBezTo>
                      <a:pt x="535" y="373"/>
                      <a:pt x="540" y="377"/>
                      <a:pt x="544" y="381"/>
                    </a:cubicBezTo>
                    <a:cubicBezTo>
                      <a:pt x="558" y="394"/>
                      <a:pt x="564" y="412"/>
                      <a:pt x="549" y="4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7" name="Freeform 96"/>
            <p:cNvSpPr>
              <a:spLocks noEditPoints="1"/>
            </p:cNvSpPr>
            <p:nvPr/>
          </p:nvSpPr>
          <p:spPr bwMode="auto">
            <a:xfrm>
              <a:off x="10453045" y="4866920"/>
              <a:ext cx="464304" cy="587611"/>
            </a:xfrm>
            <a:custGeom>
              <a:avLst/>
              <a:gdLst>
                <a:gd name="T0" fmla="*/ 96 w 207"/>
                <a:gd name="T1" fmla="*/ 114 h 284"/>
                <a:gd name="T2" fmla="*/ 149 w 207"/>
                <a:gd name="T3" fmla="*/ 46 h 284"/>
                <a:gd name="T4" fmla="*/ 101 w 207"/>
                <a:gd name="T5" fmla="*/ 10 h 284"/>
                <a:gd name="T6" fmla="*/ 73 w 207"/>
                <a:gd name="T7" fmla="*/ 0 h 284"/>
                <a:gd name="T8" fmla="*/ 35 w 207"/>
                <a:gd name="T9" fmla="*/ 150 h 284"/>
                <a:gd name="T10" fmla="*/ 52 w 207"/>
                <a:gd name="T11" fmla="*/ 202 h 284"/>
                <a:gd name="T12" fmla="*/ 79 w 207"/>
                <a:gd name="T13" fmla="*/ 265 h 284"/>
                <a:gd name="T14" fmla="*/ 114 w 207"/>
                <a:gd name="T15" fmla="*/ 262 h 284"/>
                <a:gd name="T16" fmla="*/ 181 w 207"/>
                <a:gd name="T17" fmla="*/ 265 h 284"/>
                <a:gd name="T18" fmla="*/ 167 w 207"/>
                <a:gd name="T19" fmla="*/ 238 h 284"/>
                <a:gd name="T20" fmla="*/ 168 w 207"/>
                <a:gd name="T21" fmla="*/ 237 h 284"/>
                <a:gd name="T22" fmla="*/ 174 w 207"/>
                <a:gd name="T23" fmla="*/ 229 h 284"/>
                <a:gd name="T24" fmla="*/ 181 w 207"/>
                <a:gd name="T25" fmla="*/ 219 h 284"/>
                <a:gd name="T26" fmla="*/ 190 w 207"/>
                <a:gd name="T27" fmla="*/ 196 h 284"/>
                <a:gd name="T28" fmla="*/ 191 w 207"/>
                <a:gd name="T29" fmla="*/ 183 h 284"/>
                <a:gd name="T30" fmla="*/ 179 w 207"/>
                <a:gd name="T31" fmla="*/ 164 h 284"/>
                <a:gd name="T32" fmla="*/ 177 w 207"/>
                <a:gd name="T33" fmla="*/ 153 h 284"/>
                <a:gd name="T34" fmla="*/ 173 w 207"/>
                <a:gd name="T35" fmla="*/ 136 h 284"/>
                <a:gd name="T36" fmla="*/ 90 w 207"/>
                <a:gd name="T37" fmla="*/ 112 h 284"/>
                <a:gd name="T38" fmla="*/ 70 w 207"/>
                <a:gd name="T39" fmla="*/ 97 h 284"/>
                <a:gd name="T40" fmla="*/ 88 w 207"/>
                <a:gd name="T41" fmla="*/ 96 h 284"/>
                <a:gd name="T42" fmla="*/ 93 w 207"/>
                <a:gd name="T43" fmla="*/ 88 h 284"/>
                <a:gd name="T44" fmla="*/ 102 w 207"/>
                <a:gd name="T45" fmla="*/ 83 h 284"/>
                <a:gd name="T46" fmla="*/ 108 w 207"/>
                <a:gd name="T47" fmla="*/ 76 h 284"/>
                <a:gd name="T48" fmla="*/ 146 w 207"/>
                <a:gd name="T49" fmla="*/ 58 h 284"/>
                <a:gd name="T50" fmla="*/ 133 w 207"/>
                <a:gd name="T51" fmla="*/ 51 h 284"/>
                <a:gd name="T52" fmla="*/ 132 w 207"/>
                <a:gd name="T53" fmla="*/ 63 h 284"/>
                <a:gd name="T54" fmla="*/ 138 w 207"/>
                <a:gd name="T55" fmla="*/ 70 h 284"/>
                <a:gd name="T56" fmla="*/ 131 w 207"/>
                <a:gd name="T57" fmla="*/ 72 h 284"/>
                <a:gd name="T58" fmla="*/ 121 w 207"/>
                <a:gd name="T59" fmla="*/ 81 h 284"/>
                <a:gd name="T60" fmla="*/ 96 w 207"/>
                <a:gd name="T61" fmla="*/ 29 h 284"/>
                <a:gd name="T62" fmla="*/ 100 w 207"/>
                <a:gd name="T63" fmla="*/ 26 h 284"/>
                <a:gd name="T64" fmla="*/ 89 w 207"/>
                <a:gd name="T65" fmla="*/ 28 h 284"/>
                <a:gd name="T66" fmla="*/ 99 w 207"/>
                <a:gd name="T67" fmla="*/ 23 h 284"/>
                <a:gd name="T68" fmla="*/ 60 w 207"/>
                <a:gd name="T69" fmla="*/ 246 h 284"/>
                <a:gd name="T70" fmla="*/ 89 w 207"/>
                <a:gd name="T71" fmla="*/ 260 h 284"/>
                <a:gd name="T72" fmla="*/ 89 w 207"/>
                <a:gd name="T73" fmla="*/ 260 h 284"/>
                <a:gd name="T74" fmla="*/ 105 w 207"/>
                <a:gd name="T75" fmla="*/ 250 h 284"/>
                <a:gd name="T76" fmla="*/ 105 w 207"/>
                <a:gd name="T77" fmla="*/ 243 h 284"/>
                <a:gd name="T78" fmla="*/ 125 w 207"/>
                <a:gd name="T79" fmla="*/ 265 h 284"/>
                <a:gd name="T80" fmla="*/ 58 w 207"/>
                <a:gd name="T81" fmla="*/ 238 h 284"/>
                <a:gd name="T82" fmla="*/ 122 w 207"/>
                <a:gd name="T83" fmla="*/ 156 h 284"/>
                <a:gd name="T84" fmla="*/ 53 w 207"/>
                <a:gd name="T85" fmla="*/ 49 h 284"/>
                <a:gd name="T86" fmla="*/ 72 w 207"/>
                <a:gd name="T87" fmla="*/ 7 h 284"/>
                <a:gd name="T88" fmla="*/ 127 w 207"/>
                <a:gd name="T89" fmla="*/ 69 h 284"/>
                <a:gd name="T90" fmla="*/ 172 w 207"/>
                <a:gd name="T91" fmla="*/ 182 h 284"/>
                <a:gd name="T92" fmla="*/ 141 w 207"/>
                <a:gd name="T93" fmla="*/ 260 h 284"/>
                <a:gd name="T94" fmla="*/ 149 w 207"/>
                <a:gd name="T95" fmla="*/ 276 h 284"/>
                <a:gd name="T96" fmla="*/ 149 w 207"/>
                <a:gd name="T97" fmla="*/ 265 h 284"/>
                <a:gd name="T98" fmla="*/ 158 w 207"/>
                <a:gd name="T99" fmla="*/ 267 h 284"/>
                <a:gd name="T100" fmla="*/ 163 w 207"/>
                <a:gd name="T101" fmla="*/ 270 h 284"/>
                <a:gd name="T102" fmla="*/ 154 w 207"/>
                <a:gd name="T103" fmla="*/ 244 h 284"/>
                <a:gd name="T104" fmla="*/ 151 w 207"/>
                <a:gd name="T105" fmla="*/ 232 h 284"/>
                <a:gd name="T106" fmla="*/ 172 w 207"/>
                <a:gd name="T107" fmla="*/ 2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284">
                  <a:moveTo>
                    <a:pt x="178" y="233"/>
                  </a:moveTo>
                  <a:cubicBezTo>
                    <a:pt x="179" y="233"/>
                    <a:pt x="179" y="233"/>
                    <a:pt x="179" y="232"/>
                  </a:cubicBezTo>
                  <a:cubicBezTo>
                    <a:pt x="207" y="199"/>
                    <a:pt x="202" y="137"/>
                    <a:pt x="159" y="120"/>
                  </a:cubicBezTo>
                  <a:cubicBezTo>
                    <a:pt x="146" y="110"/>
                    <a:pt x="127" y="110"/>
                    <a:pt x="111" y="112"/>
                  </a:cubicBezTo>
                  <a:cubicBezTo>
                    <a:pt x="106" y="112"/>
                    <a:pt x="101" y="114"/>
                    <a:pt x="96" y="114"/>
                  </a:cubicBezTo>
                  <a:cubicBezTo>
                    <a:pt x="96" y="114"/>
                    <a:pt x="96" y="114"/>
                    <a:pt x="96" y="114"/>
                  </a:cubicBezTo>
                  <a:cubicBezTo>
                    <a:pt x="77" y="80"/>
                    <a:pt x="131" y="89"/>
                    <a:pt x="147" y="90"/>
                  </a:cubicBezTo>
                  <a:cubicBezTo>
                    <a:pt x="149" y="90"/>
                    <a:pt x="150" y="89"/>
                    <a:pt x="150" y="87"/>
                  </a:cubicBezTo>
                  <a:cubicBezTo>
                    <a:pt x="152" y="74"/>
                    <a:pt x="152" y="61"/>
                    <a:pt x="150" y="48"/>
                  </a:cubicBezTo>
                  <a:cubicBezTo>
                    <a:pt x="150" y="48"/>
                    <a:pt x="150" y="47"/>
                    <a:pt x="149" y="46"/>
                  </a:cubicBezTo>
                  <a:cubicBezTo>
                    <a:pt x="143" y="41"/>
                    <a:pt x="137" y="34"/>
                    <a:pt x="131" y="29"/>
                  </a:cubicBezTo>
                  <a:cubicBezTo>
                    <a:pt x="130" y="29"/>
                    <a:pt x="130" y="29"/>
                    <a:pt x="129" y="29"/>
                  </a:cubicBezTo>
                  <a:cubicBezTo>
                    <a:pt x="122" y="26"/>
                    <a:pt x="114" y="26"/>
                    <a:pt x="106" y="27"/>
                  </a:cubicBezTo>
                  <a:cubicBezTo>
                    <a:pt x="106" y="25"/>
                    <a:pt x="105" y="22"/>
                    <a:pt x="104" y="20"/>
                  </a:cubicBezTo>
                  <a:cubicBezTo>
                    <a:pt x="104" y="17"/>
                    <a:pt x="102" y="13"/>
                    <a:pt x="101" y="10"/>
                  </a:cubicBezTo>
                  <a:cubicBezTo>
                    <a:pt x="101" y="9"/>
                    <a:pt x="101" y="9"/>
                    <a:pt x="100" y="9"/>
                  </a:cubicBezTo>
                  <a:cubicBezTo>
                    <a:pt x="97" y="6"/>
                    <a:pt x="94" y="6"/>
                    <a:pt x="90" y="5"/>
                  </a:cubicBezTo>
                  <a:cubicBezTo>
                    <a:pt x="88" y="4"/>
                    <a:pt x="78" y="2"/>
                    <a:pt x="77" y="1"/>
                  </a:cubicBezTo>
                  <a:cubicBezTo>
                    <a:pt x="77" y="0"/>
                    <a:pt x="76" y="0"/>
                    <a:pt x="75" y="0"/>
                  </a:cubicBezTo>
                  <a:cubicBezTo>
                    <a:pt x="75" y="0"/>
                    <a:pt x="74" y="0"/>
                    <a:pt x="73" y="0"/>
                  </a:cubicBezTo>
                  <a:cubicBezTo>
                    <a:pt x="66" y="3"/>
                    <a:pt x="59" y="6"/>
                    <a:pt x="52" y="9"/>
                  </a:cubicBezTo>
                  <a:cubicBezTo>
                    <a:pt x="49" y="11"/>
                    <a:pt x="43" y="12"/>
                    <a:pt x="42" y="15"/>
                  </a:cubicBezTo>
                  <a:cubicBezTo>
                    <a:pt x="40" y="19"/>
                    <a:pt x="42" y="23"/>
                    <a:pt x="43" y="27"/>
                  </a:cubicBezTo>
                  <a:cubicBezTo>
                    <a:pt x="45" y="34"/>
                    <a:pt x="47" y="41"/>
                    <a:pt x="50" y="47"/>
                  </a:cubicBezTo>
                  <a:cubicBezTo>
                    <a:pt x="13" y="65"/>
                    <a:pt x="0" y="124"/>
                    <a:pt x="35" y="150"/>
                  </a:cubicBezTo>
                  <a:cubicBezTo>
                    <a:pt x="56" y="165"/>
                    <a:pt x="81" y="159"/>
                    <a:pt x="105" y="160"/>
                  </a:cubicBezTo>
                  <a:cubicBezTo>
                    <a:pt x="111" y="160"/>
                    <a:pt x="117" y="160"/>
                    <a:pt x="122" y="163"/>
                  </a:cubicBezTo>
                  <a:cubicBezTo>
                    <a:pt x="129" y="167"/>
                    <a:pt x="133" y="179"/>
                    <a:pt x="131" y="187"/>
                  </a:cubicBezTo>
                  <a:cubicBezTo>
                    <a:pt x="128" y="197"/>
                    <a:pt x="111" y="200"/>
                    <a:pt x="102" y="201"/>
                  </a:cubicBezTo>
                  <a:cubicBezTo>
                    <a:pt x="86" y="202"/>
                    <a:pt x="69" y="201"/>
                    <a:pt x="52" y="202"/>
                  </a:cubicBezTo>
                  <a:cubicBezTo>
                    <a:pt x="51" y="202"/>
                    <a:pt x="50" y="203"/>
                    <a:pt x="49" y="204"/>
                  </a:cubicBezTo>
                  <a:cubicBezTo>
                    <a:pt x="44" y="211"/>
                    <a:pt x="50" y="238"/>
                    <a:pt x="51" y="243"/>
                  </a:cubicBezTo>
                  <a:cubicBezTo>
                    <a:pt x="52" y="244"/>
                    <a:pt x="52" y="244"/>
                    <a:pt x="53" y="245"/>
                  </a:cubicBezTo>
                  <a:cubicBezTo>
                    <a:pt x="53" y="245"/>
                    <a:pt x="53" y="245"/>
                    <a:pt x="53" y="245"/>
                  </a:cubicBezTo>
                  <a:cubicBezTo>
                    <a:pt x="60" y="252"/>
                    <a:pt x="69" y="263"/>
                    <a:pt x="79" y="265"/>
                  </a:cubicBezTo>
                  <a:cubicBezTo>
                    <a:pt x="87" y="267"/>
                    <a:pt x="96" y="266"/>
                    <a:pt x="104" y="264"/>
                  </a:cubicBezTo>
                  <a:cubicBezTo>
                    <a:pt x="105" y="264"/>
                    <a:pt x="105" y="264"/>
                    <a:pt x="106" y="265"/>
                  </a:cubicBezTo>
                  <a:cubicBezTo>
                    <a:pt x="107" y="265"/>
                    <a:pt x="107" y="264"/>
                    <a:pt x="107" y="263"/>
                  </a:cubicBezTo>
                  <a:cubicBezTo>
                    <a:pt x="109" y="263"/>
                    <a:pt x="111" y="262"/>
                    <a:pt x="114" y="261"/>
                  </a:cubicBezTo>
                  <a:cubicBezTo>
                    <a:pt x="114" y="262"/>
                    <a:pt x="114" y="262"/>
                    <a:pt x="114" y="262"/>
                  </a:cubicBezTo>
                  <a:cubicBezTo>
                    <a:pt x="115" y="265"/>
                    <a:pt x="117" y="268"/>
                    <a:pt x="119" y="271"/>
                  </a:cubicBezTo>
                  <a:cubicBezTo>
                    <a:pt x="118" y="271"/>
                    <a:pt x="118" y="272"/>
                    <a:pt x="119" y="273"/>
                  </a:cubicBezTo>
                  <a:cubicBezTo>
                    <a:pt x="126" y="277"/>
                    <a:pt x="134" y="284"/>
                    <a:pt x="142" y="284"/>
                  </a:cubicBezTo>
                  <a:cubicBezTo>
                    <a:pt x="149" y="284"/>
                    <a:pt x="159" y="278"/>
                    <a:pt x="165" y="275"/>
                  </a:cubicBezTo>
                  <a:cubicBezTo>
                    <a:pt x="170" y="273"/>
                    <a:pt x="180" y="270"/>
                    <a:pt x="181" y="265"/>
                  </a:cubicBezTo>
                  <a:cubicBezTo>
                    <a:pt x="183" y="258"/>
                    <a:pt x="175" y="245"/>
                    <a:pt x="171" y="239"/>
                  </a:cubicBezTo>
                  <a:cubicBezTo>
                    <a:pt x="174" y="237"/>
                    <a:pt x="176" y="235"/>
                    <a:pt x="178" y="233"/>
                  </a:cubicBezTo>
                  <a:close/>
                  <a:moveTo>
                    <a:pt x="168" y="237"/>
                  </a:moveTo>
                  <a:cubicBezTo>
                    <a:pt x="168" y="237"/>
                    <a:pt x="167" y="238"/>
                    <a:pt x="167" y="238"/>
                  </a:cubicBezTo>
                  <a:cubicBezTo>
                    <a:pt x="167" y="238"/>
                    <a:pt x="167" y="238"/>
                    <a:pt x="167" y="238"/>
                  </a:cubicBezTo>
                  <a:cubicBezTo>
                    <a:pt x="165" y="237"/>
                    <a:pt x="163" y="236"/>
                    <a:pt x="160" y="235"/>
                  </a:cubicBezTo>
                  <a:cubicBezTo>
                    <a:pt x="158" y="234"/>
                    <a:pt x="155" y="233"/>
                    <a:pt x="153" y="231"/>
                  </a:cubicBezTo>
                  <a:cubicBezTo>
                    <a:pt x="156" y="230"/>
                    <a:pt x="159" y="228"/>
                    <a:pt x="161" y="226"/>
                  </a:cubicBezTo>
                  <a:cubicBezTo>
                    <a:pt x="165" y="228"/>
                    <a:pt x="169" y="230"/>
                    <a:pt x="173" y="231"/>
                  </a:cubicBezTo>
                  <a:cubicBezTo>
                    <a:pt x="171" y="233"/>
                    <a:pt x="170" y="235"/>
                    <a:pt x="168" y="237"/>
                  </a:cubicBezTo>
                  <a:close/>
                  <a:moveTo>
                    <a:pt x="174" y="229"/>
                  </a:moveTo>
                  <a:cubicBezTo>
                    <a:pt x="171" y="227"/>
                    <a:pt x="167" y="226"/>
                    <a:pt x="163" y="225"/>
                  </a:cubicBezTo>
                  <a:cubicBezTo>
                    <a:pt x="166" y="222"/>
                    <a:pt x="168" y="219"/>
                    <a:pt x="170" y="216"/>
                  </a:cubicBezTo>
                  <a:cubicBezTo>
                    <a:pt x="173" y="218"/>
                    <a:pt x="177" y="219"/>
                    <a:pt x="180" y="220"/>
                  </a:cubicBezTo>
                  <a:cubicBezTo>
                    <a:pt x="178" y="223"/>
                    <a:pt x="176" y="226"/>
                    <a:pt x="174" y="229"/>
                  </a:cubicBezTo>
                  <a:close/>
                  <a:moveTo>
                    <a:pt x="181" y="219"/>
                  </a:moveTo>
                  <a:cubicBezTo>
                    <a:pt x="178" y="217"/>
                    <a:pt x="174" y="216"/>
                    <a:pt x="171" y="214"/>
                  </a:cubicBezTo>
                  <a:cubicBezTo>
                    <a:pt x="173" y="211"/>
                    <a:pt x="174" y="207"/>
                    <a:pt x="175" y="203"/>
                  </a:cubicBezTo>
                  <a:cubicBezTo>
                    <a:pt x="179" y="205"/>
                    <a:pt x="183" y="207"/>
                    <a:pt x="186" y="208"/>
                  </a:cubicBezTo>
                  <a:cubicBezTo>
                    <a:pt x="185" y="212"/>
                    <a:pt x="183" y="215"/>
                    <a:pt x="181" y="219"/>
                  </a:cubicBezTo>
                  <a:close/>
                  <a:moveTo>
                    <a:pt x="187" y="206"/>
                  </a:moveTo>
                  <a:cubicBezTo>
                    <a:pt x="184" y="204"/>
                    <a:pt x="180" y="202"/>
                    <a:pt x="176" y="201"/>
                  </a:cubicBezTo>
                  <a:cubicBezTo>
                    <a:pt x="177" y="198"/>
                    <a:pt x="177" y="195"/>
                    <a:pt x="178" y="193"/>
                  </a:cubicBezTo>
                  <a:cubicBezTo>
                    <a:pt x="178" y="192"/>
                    <a:pt x="178" y="191"/>
                    <a:pt x="178" y="190"/>
                  </a:cubicBezTo>
                  <a:cubicBezTo>
                    <a:pt x="182" y="192"/>
                    <a:pt x="186" y="194"/>
                    <a:pt x="190" y="196"/>
                  </a:cubicBezTo>
                  <a:cubicBezTo>
                    <a:pt x="189" y="199"/>
                    <a:pt x="188" y="203"/>
                    <a:pt x="187" y="206"/>
                  </a:cubicBezTo>
                  <a:close/>
                  <a:moveTo>
                    <a:pt x="191" y="193"/>
                  </a:moveTo>
                  <a:cubicBezTo>
                    <a:pt x="187" y="191"/>
                    <a:pt x="182" y="189"/>
                    <a:pt x="178" y="188"/>
                  </a:cubicBezTo>
                  <a:cubicBezTo>
                    <a:pt x="179" y="184"/>
                    <a:pt x="179" y="181"/>
                    <a:pt x="179" y="177"/>
                  </a:cubicBezTo>
                  <a:cubicBezTo>
                    <a:pt x="183" y="179"/>
                    <a:pt x="187" y="181"/>
                    <a:pt x="191" y="183"/>
                  </a:cubicBezTo>
                  <a:cubicBezTo>
                    <a:pt x="191" y="186"/>
                    <a:pt x="191" y="190"/>
                    <a:pt x="191" y="193"/>
                  </a:cubicBezTo>
                  <a:close/>
                  <a:moveTo>
                    <a:pt x="190" y="169"/>
                  </a:moveTo>
                  <a:cubicBezTo>
                    <a:pt x="191" y="173"/>
                    <a:pt x="191" y="177"/>
                    <a:pt x="191" y="181"/>
                  </a:cubicBezTo>
                  <a:cubicBezTo>
                    <a:pt x="187" y="179"/>
                    <a:pt x="183" y="177"/>
                    <a:pt x="179" y="175"/>
                  </a:cubicBezTo>
                  <a:cubicBezTo>
                    <a:pt x="179" y="171"/>
                    <a:pt x="179" y="168"/>
                    <a:pt x="179" y="164"/>
                  </a:cubicBezTo>
                  <a:cubicBezTo>
                    <a:pt x="182" y="166"/>
                    <a:pt x="186" y="167"/>
                    <a:pt x="190" y="169"/>
                  </a:cubicBezTo>
                  <a:cubicBezTo>
                    <a:pt x="190" y="169"/>
                    <a:pt x="190" y="169"/>
                    <a:pt x="190" y="169"/>
                  </a:cubicBezTo>
                  <a:close/>
                  <a:moveTo>
                    <a:pt x="189" y="166"/>
                  </a:moveTo>
                  <a:cubicBezTo>
                    <a:pt x="186" y="165"/>
                    <a:pt x="182" y="163"/>
                    <a:pt x="179" y="162"/>
                  </a:cubicBezTo>
                  <a:cubicBezTo>
                    <a:pt x="178" y="159"/>
                    <a:pt x="178" y="156"/>
                    <a:pt x="177" y="153"/>
                  </a:cubicBezTo>
                  <a:cubicBezTo>
                    <a:pt x="180" y="154"/>
                    <a:pt x="183" y="155"/>
                    <a:pt x="186" y="156"/>
                  </a:cubicBezTo>
                  <a:cubicBezTo>
                    <a:pt x="187" y="159"/>
                    <a:pt x="188" y="163"/>
                    <a:pt x="189" y="166"/>
                  </a:cubicBezTo>
                  <a:close/>
                  <a:moveTo>
                    <a:pt x="184" y="153"/>
                  </a:moveTo>
                  <a:cubicBezTo>
                    <a:pt x="182" y="152"/>
                    <a:pt x="179" y="151"/>
                    <a:pt x="177" y="150"/>
                  </a:cubicBezTo>
                  <a:cubicBezTo>
                    <a:pt x="176" y="146"/>
                    <a:pt x="174" y="141"/>
                    <a:pt x="173" y="136"/>
                  </a:cubicBezTo>
                  <a:cubicBezTo>
                    <a:pt x="177" y="141"/>
                    <a:pt x="181" y="147"/>
                    <a:pt x="184" y="153"/>
                  </a:cubicBezTo>
                  <a:close/>
                  <a:moveTo>
                    <a:pt x="92" y="114"/>
                  </a:moveTo>
                  <a:cubicBezTo>
                    <a:pt x="91" y="114"/>
                    <a:pt x="90" y="114"/>
                    <a:pt x="89" y="114"/>
                  </a:cubicBezTo>
                  <a:cubicBezTo>
                    <a:pt x="82" y="116"/>
                    <a:pt x="76" y="113"/>
                    <a:pt x="73" y="106"/>
                  </a:cubicBezTo>
                  <a:cubicBezTo>
                    <a:pt x="78" y="109"/>
                    <a:pt x="85" y="111"/>
                    <a:pt x="90" y="112"/>
                  </a:cubicBezTo>
                  <a:cubicBezTo>
                    <a:pt x="91" y="113"/>
                    <a:pt x="92" y="114"/>
                    <a:pt x="92" y="114"/>
                  </a:cubicBezTo>
                  <a:close/>
                  <a:moveTo>
                    <a:pt x="88" y="109"/>
                  </a:moveTo>
                  <a:cubicBezTo>
                    <a:pt x="86" y="108"/>
                    <a:pt x="83" y="107"/>
                    <a:pt x="80" y="106"/>
                  </a:cubicBezTo>
                  <a:cubicBezTo>
                    <a:pt x="77" y="105"/>
                    <a:pt x="75" y="104"/>
                    <a:pt x="72" y="103"/>
                  </a:cubicBezTo>
                  <a:cubicBezTo>
                    <a:pt x="71" y="101"/>
                    <a:pt x="71" y="99"/>
                    <a:pt x="70" y="97"/>
                  </a:cubicBezTo>
                  <a:cubicBezTo>
                    <a:pt x="71" y="95"/>
                    <a:pt x="72" y="93"/>
                    <a:pt x="73" y="91"/>
                  </a:cubicBezTo>
                  <a:cubicBezTo>
                    <a:pt x="76" y="92"/>
                    <a:pt x="78" y="94"/>
                    <a:pt x="81" y="95"/>
                  </a:cubicBezTo>
                  <a:cubicBezTo>
                    <a:pt x="83" y="96"/>
                    <a:pt x="85" y="97"/>
                    <a:pt x="87" y="98"/>
                  </a:cubicBezTo>
                  <a:cubicBezTo>
                    <a:pt x="86" y="102"/>
                    <a:pt x="86" y="106"/>
                    <a:pt x="88" y="109"/>
                  </a:cubicBezTo>
                  <a:close/>
                  <a:moveTo>
                    <a:pt x="88" y="96"/>
                  </a:moveTo>
                  <a:cubicBezTo>
                    <a:pt x="85" y="95"/>
                    <a:pt x="82" y="94"/>
                    <a:pt x="80" y="92"/>
                  </a:cubicBezTo>
                  <a:cubicBezTo>
                    <a:pt x="78" y="92"/>
                    <a:pt x="76" y="91"/>
                    <a:pt x="74" y="90"/>
                  </a:cubicBezTo>
                  <a:cubicBezTo>
                    <a:pt x="76" y="88"/>
                    <a:pt x="78" y="86"/>
                    <a:pt x="81" y="84"/>
                  </a:cubicBezTo>
                  <a:cubicBezTo>
                    <a:pt x="81" y="84"/>
                    <a:pt x="81" y="84"/>
                    <a:pt x="81" y="84"/>
                  </a:cubicBezTo>
                  <a:cubicBezTo>
                    <a:pt x="85" y="85"/>
                    <a:pt x="89" y="87"/>
                    <a:pt x="93" y="88"/>
                  </a:cubicBezTo>
                  <a:cubicBezTo>
                    <a:pt x="90" y="90"/>
                    <a:pt x="89" y="93"/>
                    <a:pt x="88" y="96"/>
                  </a:cubicBezTo>
                  <a:close/>
                  <a:moveTo>
                    <a:pt x="94" y="87"/>
                  </a:moveTo>
                  <a:cubicBezTo>
                    <a:pt x="91" y="85"/>
                    <a:pt x="87" y="84"/>
                    <a:pt x="83" y="82"/>
                  </a:cubicBezTo>
                  <a:cubicBezTo>
                    <a:pt x="87" y="81"/>
                    <a:pt x="90" y="80"/>
                    <a:pt x="93" y="79"/>
                  </a:cubicBezTo>
                  <a:cubicBezTo>
                    <a:pt x="96" y="80"/>
                    <a:pt x="99" y="81"/>
                    <a:pt x="102" y="83"/>
                  </a:cubicBezTo>
                  <a:cubicBezTo>
                    <a:pt x="99" y="84"/>
                    <a:pt x="97" y="85"/>
                    <a:pt x="94" y="87"/>
                  </a:cubicBezTo>
                  <a:close/>
                  <a:moveTo>
                    <a:pt x="105" y="82"/>
                  </a:moveTo>
                  <a:cubicBezTo>
                    <a:pt x="103" y="80"/>
                    <a:pt x="100" y="79"/>
                    <a:pt x="97" y="78"/>
                  </a:cubicBezTo>
                  <a:cubicBezTo>
                    <a:pt x="100" y="77"/>
                    <a:pt x="104" y="76"/>
                    <a:pt x="108" y="76"/>
                  </a:cubicBezTo>
                  <a:cubicBezTo>
                    <a:pt x="108" y="76"/>
                    <a:pt x="108" y="76"/>
                    <a:pt x="108" y="76"/>
                  </a:cubicBezTo>
                  <a:cubicBezTo>
                    <a:pt x="111" y="77"/>
                    <a:pt x="114" y="79"/>
                    <a:pt x="116" y="81"/>
                  </a:cubicBezTo>
                  <a:cubicBezTo>
                    <a:pt x="113" y="81"/>
                    <a:pt x="109" y="81"/>
                    <a:pt x="105" y="82"/>
                  </a:cubicBezTo>
                  <a:close/>
                  <a:moveTo>
                    <a:pt x="145" y="50"/>
                  </a:moveTo>
                  <a:cubicBezTo>
                    <a:pt x="145" y="50"/>
                    <a:pt x="146" y="50"/>
                    <a:pt x="146" y="50"/>
                  </a:cubicBezTo>
                  <a:cubicBezTo>
                    <a:pt x="146" y="53"/>
                    <a:pt x="146" y="56"/>
                    <a:pt x="146" y="58"/>
                  </a:cubicBezTo>
                  <a:cubicBezTo>
                    <a:pt x="144" y="57"/>
                    <a:pt x="142" y="55"/>
                    <a:pt x="140" y="54"/>
                  </a:cubicBezTo>
                  <a:cubicBezTo>
                    <a:pt x="138" y="52"/>
                    <a:pt x="135" y="51"/>
                    <a:pt x="133" y="49"/>
                  </a:cubicBezTo>
                  <a:cubicBezTo>
                    <a:pt x="133" y="45"/>
                    <a:pt x="133" y="41"/>
                    <a:pt x="133" y="37"/>
                  </a:cubicBezTo>
                  <a:cubicBezTo>
                    <a:pt x="136" y="42"/>
                    <a:pt x="141" y="46"/>
                    <a:pt x="145" y="50"/>
                  </a:cubicBezTo>
                  <a:close/>
                  <a:moveTo>
                    <a:pt x="133" y="51"/>
                  </a:moveTo>
                  <a:cubicBezTo>
                    <a:pt x="135" y="53"/>
                    <a:pt x="137" y="54"/>
                    <a:pt x="138" y="56"/>
                  </a:cubicBezTo>
                  <a:cubicBezTo>
                    <a:pt x="141" y="58"/>
                    <a:pt x="143" y="60"/>
                    <a:pt x="145" y="62"/>
                  </a:cubicBezTo>
                  <a:cubicBezTo>
                    <a:pt x="145" y="65"/>
                    <a:pt x="145" y="69"/>
                    <a:pt x="145" y="72"/>
                  </a:cubicBezTo>
                  <a:cubicBezTo>
                    <a:pt x="143" y="71"/>
                    <a:pt x="141" y="69"/>
                    <a:pt x="140" y="68"/>
                  </a:cubicBezTo>
                  <a:cubicBezTo>
                    <a:pt x="137" y="66"/>
                    <a:pt x="135" y="65"/>
                    <a:pt x="132" y="63"/>
                  </a:cubicBezTo>
                  <a:cubicBezTo>
                    <a:pt x="133" y="59"/>
                    <a:pt x="133" y="55"/>
                    <a:pt x="133" y="51"/>
                  </a:cubicBezTo>
                  <a:close/>
                  <a:moveTo>
                    <a:pt x="131" y="72"/>
                  </a:moveTo>
                  <a:cubicBezTo>
                    <a:pt x="131" y="71"/>
                    <a:pt x="132" y="71"/>
                    <a:pt x="132" y="70"/>
                  </a:cubicBezTo>
                  <a:cubicBezTo>
                    <a:pt x="132" y="68"/>
                    <a:pt x="132" y="67"/>
                    <a:pt x="132" y="65"/>
                  </a:cubicBezTo>
                  <a:cubicBezTo>
                    <a:pt x="134" y="67"/>
                    <a:pt x="136" y="68"/>
                    <a:pt x="138" y="70"/>
                  </a:cubicBezTo>
                  <a:cubicBezTo>
                    <a:pt x="141" y="72"/>
                    <a:pt x="143" y="74"/>
                    <a:pt x="145" y="75"/>
                  </a:cubicBezTo>
                  <a:cubicBezTo>
                    <a:pt x="145" y="78"/>
                    <a:pt x="145" y="81"/>
                    <a:pt x="145" y="84"/>
                  </a:cubicBezTo>
                  <a:cubicBezTo>
                    <a:pt x="145" y="84"/>
                    <a:pt x="145" y="84"/>
                    <a:pt x="145" y="84"/>
                  </a:cubicBezTo>
                  <a:cubicBezTo>
                    <a:pt x="143" y="82"/>
                    <a:pt x="140" y="80"/>
                    <a:pt x="138" y="78"/>
                  </a:cubicBezTo>
                  <a:cubicBezTo>
                    <a:pt x="135" y="76"/>
                    <a:pt x="133" y="74"/>
                    <a:pt x="131" y="72"/>
                  </a:cubicBezTo>
                  <a:cubicBezTo>
                    <a:pt x="131" y="72"/>
                    <a:pt x="131" y="72"/>
                    <a:pt x="131" y="72"/>
                  </a:cubicBezTo>
                  <a:close/>
                  <a:moveTo>
                    <a:pt x="129" y="74"/>
                  </a:moveTo>
                  <a:cubicBezTo>
                    <a:pt x="132" y="76"/>
                    <a:pt x="134" y="79"/>
                    <a:pt x="137" y="81"/>
                  </a:cubicBezTo>
                  <a:cubicBezTo>
                    <a:pt x="137" y="82"/>
                    <a:pt x="138" y="83"/>
                    <a:pt x="139" y="83"/>
                  </a:cubicBezTo>
                  <a:cubicBezTo>
                    <a:pt x="133" y="82"/>
                    <a:pt x="127" y="81"/>
                    <a:pt x="121" y="81"/>
                  </a:cubicBezTo>
                  <a:cubicBezTo>
                    <a:pt x="118" y="79"/>
                    <a:pt x="115" y="77"/>
                    <a:pt x="111" y="75"/>
                  </a:cubicBezTo>
                  <a:cubicBezTo>
                    <a:pt x="117" y="75"/>
                    <a:pt x="123" y="74"/>
                    <a:pt x="128" y="74"/>
                  </a:cubicBezTo>
                  <a:cubicBezTo>
                    <a:pt x="129" y="74"/>
                    <a:pt x="129" y="74"/>
                    <a:pt x="129" y="74"/>
                  </a:cubicBezTo>
                  <a:close/>
                  <a:moveTo>
                    <a:pt x="100" y="28"/>
                  </a:moveTo>
                  <a:cubicBezTo>
                    <a:pt x="99" y="28"/>
                    <a:pt x="97" y="28"/>
                    <a:pt x="96" y="29"/>
                  </a:cubicBezTo>
                  <a:cubicBezTo>
                    <a:pt x="94" y="28"/>
                    <a:pt x="92" y="27"/>
                    <a:pt x="90" y="26"/>
                  </a:cubicBezTo>
                  <a:cubicBezTo>
                    <a:pt x="88" y="25"/>
                    <a:pt x="85" y="23"/>
                    <a:pt x="83" y="22"/>
                  </a:cubicBezTo>
                  <a:cubicBezTo>
                    <a:pt x="82" y="20"/>
                    <a:pt x="82" y="18"/>
                    <a:pt x="81" y="16"/>
                  </a:cubicBezTo>
                  <a:cubicBezTo>
                    <a:pt x="84" y="18"/>
                    <a:pt x="88" y="19"/>
                    <a:pt x="91" y="21"/>
                  </a:cubicBezTo>
                  <a:cubicBezTo>
                    <a:pt x="94" y="22"/>
                    <a:pt x="96" y="25"/>
                    <a:pt x="100" y="26"/>
                  </a:cubicBezTo>
                  <a:cubicBezTo>
                    <a:pt x="100" y="26"/>
                    <a:pt x="100" y="27"/>
                    <a:pt x="100" y="28"/>
                  </a:cubicBezTo>
                  <a:close/>
                  <a:moveTo>
                    <a:pt x="92" y="30"/>
                  </a:moveTo>
                  <a:cubicBezTo>
                    <a:pt x="90" y="30"/>
                    <a:pt x="88" y="31"/>
                    <a:pt x="86" y="32"/>
                  </a:cubicBezTo>
                  <a:cubicBezTo>
                    <a:pt x="85" y="29"/>
                    <a:pt x="85" y="27"/>
                    <a:pt x="84" y="25"/>
                  </a:cubicBezTo>
                  <a:cubicBezTo>
                    <a:pt x="85" y="26"/>
                    <a:pt x="87" y="27"/>
                    <a:pt x="89" y="28"/>
                  </a:cubicBezTo>
                  <a:cubicBezTo>
                    <a:pt x="90" y="28"/>
                    <a:pt x="91" y="29"/>
                    <a:pt x="92" y="30"/>
                  </a:cubicBezTo>
                  <a:close/>
                  <a:moveTo>
                    <a:pt x="81" y="7"/>
                  </a:moveTo>
                  <a:cubicBezTo>
                    <a:pt x="86" y="9"/>
                    <a:pt x="92" y="12"/>
                    <a:pt x="98" y="12"/>
                  </a:cubicBezTo>
                  <a:cubicBezTo>
                    <a:pt x="98" y="15"/>
                    <a:pt x="98" y="18"/>
                    <a:pt x="99" y="21"/>
                  </a:cubicBezTo>
                  <a:cubicBezTo>
                    <a:pt x="99" y="22"/>
                    <a:pt x="99" y="22"/>
                    <a:pt x="99" y="23"/>
                  </a:cubicBezTo>
                  <a:cubicBezTo>
                    <a:pt x="94" y="19"/>
                    <a:pt x="87" y="17"/>
                    <a:pt x="81" y="15"/>
                  </a:cubicBezTo>
                  <a:cubicBezTo>
                    <a:pt x="80" y="12"/>
                    <a:pt x="79" y="8"/>
                    <a:pt x="78" y="5"/>
                  </a:cubicBezTo>
                  <a:cubicBezTo>
                    <a:pt x="79" y="6"/>
                    <a:pt x="80" y="6"/>
                    <a:pt x="81" y="7"/>
                  </a:cubicBezTo>
                  <a:close/>
                  <a:moveTo>
                    <a:pt x="83" y="260"/>
                  </a:moveTo>
                  <a:cubicBezTo>
                    <a:pt x="74" y="259"/>
                    <a:pt x="67" y="252"/>
                    <a:pt x="60" y="246"/>
                  </a:cubicBezTo>
                  <a:cubicBezTo>
                    <a:pt x="64" y="246"/>
                    <a:pt x="68" y="246"/>
                    <a:pt x="72" y="247"/>
                  </a:cubicBezTo>
                  <a:cubicBezTo>
                    <a:pt x="74" y="250"/>
                    <a:pt x="77" y="253"/>
                    <a:pt x="80" y="256"/>
                  </a:cubicBezTo>
                  <a:cubicBezTo>
                    <a:pt x="82" y="257"/>
                    <a:pt x="83" y="259"/>
                    <a:pt x="85" y="260"/>
                  </a:cubicBezTo>
                  <a:cubicBezTo>
                    <a:pt x="84" y="260"/>
                    <a:pt x="83" y="260"/>
                    <a:pt x="83" y="260"/>
                  </a:cubicBezTo>
                  <a:close/>
                  <a:moveTo>
                    <a:pt x="89" y="260"/>
                  </a:moveTo>
                  <a:cubicBezTo>
                    <a:pt x="86" y="258"/>
                    <a:pt x="84" y="256"/>
                    <a:pt x="81" y="254"/>
                  </a:cubicBezTo>
                  <a:cubicBezTo>
                    <a:pt x="78" y="251"/>
                    <a:pt x="76" y="249"/>
                    <a:pt x="74" y="247"/>
                  </a:cubicBezTo>
                  <a:cubicBezTo>
                    <a:pt x="77" y="247"/>
                    <a:pt x="81" y="247"/>
                    <a:pt x="85" y="246"/>
                  </a:cubicBezTo>
                  <a:cubicBezTo>
                    <a:pt x="89" y="251"/>
                    <a:pt x="94" y="255"/>
                    <a:pt x="98" y="259"/>
                  </a:cubicBezTo>
                  <a:cubicBezTo>
                    <a:pt x="95" y="260"/>
                    <a:pt x="92" y="260"/>
                    <a:pt x="89" y="260"/>
                  </a:cubicBezTo>
                  <a:close/>
                  <a:moveTo>
                    <a:pt x="102" y="259"/>
                  </a:moveTo>
                  <a:cubicBezTo>
                    <a:pt x="100" y="257"/>
                    <a:pt x="97" y="255"/>
                    <a:pt x="95" y="253"/>
                  </a:cubicBezTo>
                  <a:cubicBezTo>
                    <a:pt x="92" y="251"/>
                    <a:pt x="89" y="249"/>
                    <a:pt x="87" y="246"/>
                  </a:cubicBezTo>
                  <a:cubicBezTo>
                    <a:pt x="91" y="246"/>
                    <a:pt x="95" y="245"/>
                    <a:pt x="99" y="245"/>
                  </a:cubicBezTo>
                  <a:cubicBezTo>
                    <a:pt x="101" y="246"/>
                    <a:pt x="103" y="248"/>
                    <a:pt x="105" y="250"/>
                  </a:cubicBezTo>
                  <a:cubicBezTo>
                    <a:pt x="107" y="251"/>
                    <a:pt x="108" y="253"/>
                    <a:pt x="110" y="254"/>
                  </a:cubicBezTo>
                  <a:cubicBezTo>
                    <a:pt x="110" y="255"/>
                    <a:pt x="111" y="256"/>
                    <a:pt x="111" y="256"/>
                  </a:cubicBezTo>
                  <a:cubicBezTo>
                    <a:pt x="108" y="257"/>
                    <a:pt x="105" y="258"/>
                    <a:pt x="102" y="259"/>
                  </a:cubicBezTo>
                  <a:close/>
                  <a:moveTo>
                    <a:pt x="101" y="244"/>
                  </a:moveTo>
                  <a:cubicBezTo>
                    <a:pt x="102" y="244"/>
                    <a:pt x="104" y="244"/>
                    <a:pt x="105" y="243"/>
                  </a:cubicBezTo>
                  <a:cubicBezTo>
                    <a:pt x="105" y="243"/>
                    <a:pt x="105" y="243"/>
                    <a:pt x="105" y="243"/>
                  </a:cubicBezTo>
                  <a:cubicBezTo>
                    <a:pt x="106" y="245"/>
                    <a:pt x="107" y="247"/>
                    <a:pt x="108" y="249"/>
                  </a:cubicBezTo>
                  <a:cubicBezTo>
                    <a:pt x="107" y="249"/>
                    <a:pt x="107" y="248"/>
                    <a:pt x="106" y="248"/>
                  </a:cubicBezTo>
                  <a:cubicBezTo>
                    <a:pt x="104" y="247"/>
                    <a:pt x="103" y="246"/>
                    <a:pt x="101" y="244"/>
                  </a:cubicBezTo>
                  <a:close/>
                  <a:moveTo>
                    <a:pt x="125" y="265"/>
                  </a:moveTo>
                  <a:cubicBezTo>
                    <a:pt x="122" y="264"/>
                    <a:pt x="119" y="257"/>
                    <a:pt x="117" y="254"/>
                  </a:cubicBezTo>
                  <a:cubicBezTo>
                    <a:pt x="115" y="249"/>
                    <a:pt x="112" y="244"/>
                    <a:pt x="109" y="240"/>
                  </a:cubicBezTo>
                  <a:cubicBezTo>
                    <a:pt x="108" y="239"/>
                    <a:pt x="108" y="239"/>
                    <a:pt x="107" y="239"/>
                  </a:cubicBezTo>
                  <a:cubicBezTo>
                    <a:pt x="107" y="238"/>
                    <a:pt x="106" y="237"/>
                    <a:pt x="104" y="237"/>
                  </a:cubicBezTo>
                  <a:cubicBezTo>
                    <a:pt x="89" y="239"/>
                    <a:pt x="74" y="240"/>
                    <a:pt x="58" y="238"/>
                  </a:cubicBezTo>
                  <a:cubicBezTo>
                    <a:pt x="57" y="233"/>
                    <a:pt x="56" y="227"/>
                    <a:pt x="55" y="222"/>
                  </a:cubicBezTo>
                  <a:cubicBezTo>
                    <a:pt x="55" y="220"/>
                    <a:pt x="53" y="213"/>
                    <a:pt x="53" y="209"/>
                  </a:cubicBezTo>
                  <a:cubicBezTo>
                    <a:pt x="69" y="208"/>
                    <a:pt x="86" y="209"/>
                    <a:pt x="102" y="207"/>
                  </a:cubicBezTo>
                  <a:cubicBezTo>
                    <a:pt x="112" y="206"/>
                    <a:pt x="123" y="204"/>
                    <a:pt x="130" y="197"/>
                  </a:cubicBezTo>
                  <a:cubicBezTo>
                    <a:pt x="145" y="183"/>
                    <a:pt x="139" y="163"/>
                    <a:pt x="122" y="156"/>
                  </a:cubicBezTo>
                  <a:cubicBezTo>
                    <a:pt x="110" y="151"/>
                    <a:pt x="97" y="154"/>
                    <a:pt x="85" y="154"/>
                  </a:cubicBezTo>
                  <a:cubicBezTo>
                    <a:pt x="68" y="155"/>
                    <a:pt x="49" y="153"/>
                    <a:pt x="36" y="142"/>
                  </a:cubicBezTo>
                  <a:cubicBezTo>
                    <a:pt x="21" y="129"/>
                    <a:pt x="17" y="109"/>
                    <a:pt x="23" y="91"/>
                  </a:cubicBezTo>
                  <a:cubicBezTo>
                    <a:pt x="28" y="73"/>
                    <a:pt x="41" y="62"/>
                    <a:pt x="53" y="49"/>
                  </a:cubicBezTo>
                  <a:cubicBezTo>
                    <a:pt x="53" y="49"/>
                    <a:pt x="53" y="49"/>
                    <a:pt x="53" y="49"/>
                  </a:cubicBezTo>
                  <a:cubicBezTo>
                    <a:pt x="53" y="48"/>
                    <a:pt x="54" y="48"/>
                    <a:pt x="54" y="47"/>
                  </a:cubicBezTo>
                  <a:cubicBezTo>
                    <a:pt x="53" y="42"/>
                    <a:pt x="52" y="38"/>
                    <a:pt x="51" y="33"/>
                  </a:cubicBezTo>
                  <a:cubicBezTo>
                    <a:pt x="50" y="30"/>
                    <a:pt x="46" y="21"/>
                    <a:pt x="48" y="18"/>
                  </a:cubicBezTo>
                  <a:cubicBezTo>
                    <a:pt x="49" y="16"/>
                    <a:pt x="58" y="14"/>
                    <a:pt x="60" y="12"/>
                  </a:cubicBezTo>
                  <a:cubicBezTo>
                    <a:pt x="64" y="11"/>
                    <a:pt x="68" y="9"/>
                    <a:pt x="72" y="7"/>
                  </a:cubicBezTo>
                  <a:cubicBezTo>
                    <a:pt x="75" y="16"/>
                    <a:pt x="78" y="25"/>
                    <a:pt x="81" y="34"/>
                  </a:cubicBezTo>
                  <a:cubicBezTo>
                    <a:pt x="81" y="36"/>
                    <a:pt x="84" y="36"/>
                    <a:pt x="85" y="35"/>
                  </a:cubicBezTo>
                  <a:cubicBezTo>
                    <a:pt x="93" y="34"/>
                    <a:pt x="100" y="33"/>
                    <a:pt x="108" y="33"/>
                  </a:cubicBezTo>
                  <a:cubicBezTo>
                    <a:pt x="115" y="33"/>
                    <a:pt x="121" y="34"/>
                    <a:pt x="128" y="34"/>
                  </a:cubicBezTo>
                  <a:cubicBezTo>
                    <a:pt x="126" y="45"/>
                    <a:pt x="126" y="58"/>
                    <a:pt x="127" y="69"/>
                  </a:cubicBezTo>
                  <a:cubicBezTo>
                    <a:pt x="107" y="67"/>
                    <a:pt x="79" y="70"/>
                    <a:pt x="67" y="87"/>
                  </a:cubicBezTo>
                  <a:cubicBezTo>
                    <a:pt x="59" y="99"/>
                    <a:pt x="62" y="117"/>
                    <a:pt x="78" y="121"/>
                  </a:cubicBezTo>
                  <a:cubicBezTo>
                    <a:pt x="90" y="124"/>
                    <a:pt x="105" y="119"/>
                    <a:pt x="117" y="118"/>
                  </a:cubicBezTo>
                  <a:cubicBezTo>
                    <a:pt x="134" y="117"/>
                    <a:pt x="152" y="119"/>
                    <a:pt x="163" y="133"/>
                  </a:cubicBezTo>
                  <a:cubicBezTo>
                    <a:pt x="173" y="147"/>
                    <a:pt x="173" y="166"/>
                    <a:pt x="172" y="182"/>
                  </a:cubicBezTo>
                  <a:cubicBezTo>
                    <a:pt x="171" y="202"/>
                    <a:pt x="163" y="217"/>
                    <a:pt x="147" y="228"/>
                  </a:cubicBezTo>
                  <a:cubicBezTo>
                    <a:pt x="146" y="228"/>
                    <a:pt x="146" y="228"/>
                    <a:pt x="146" y="228"/>
                  </a:cubicBezTo>
                  <a:cubicBezTo>
                    <a:pt x="145" y="229"/>
                    <a:pt x="143" y="230"/>
                    <a:pt x="144" y="232"/>
                  </a:cubicBezTo>
                  <a:cubicBezTo>
                    <a:pt x="146" y="240"/>
                    <a:pt x="148" y="248"/>
                    <a:pt x="151" y="256"/>
                  </a:cubicBezTo>
                  <a:cubicBezTo>
                    <a:pt x="148" y="257"/>
                    <a:pt x="145" y="259"/>
                    <a:pt x="141" y="260"/>
                  </a:cubicBezTo>
                  <a:cubicBezTo>
                    <a:pt x="138" y="262"/>
                    <a:pt x="129" y="267"/>
                    <a:pt x="125" y="265"/>
                  </a:cubicBezTo>
                  <a:close/>
                  <a:moveTo>
                    <a:pt x="135" y="276"/>
                  </a:moveTo>
                  <a:cubicBezTo>
                    <a:pt x="133" y="275"/>
                    <a:pt x="131" y="274"/>
                    <a:pt x="129" y="273"/>
                  </a:cubicBezTo>
                  <a:cubicBezTo>
                    <a:pt x="132" y="272"/>
                    <a:pt x="135" y="271"/>
                    <a:pt x="138" y="270"/>
                  </a:cubicBezTo>
                  <a:cubicBezTo>
                    <a:pt x="142" y="272"/>
                    <a:pt x="145" y="274"/>
                    <a:pt x="149" y="276"/>
                  </a:cubicBezTo>
                  <a:cubicBezTo>
                    <a:pt x="145" y="278"/>
                    <a:pt x="141" y="278"/>
                    <a:pt x="135" y="276"/>
                  </a:cubicBezTo>
                  <a:close/>
                  <a:moveTo>
                    <a:pt x="155" y="274"/>
                  </a:moveTo>
                  <a:cubicBezTo>
                    <a:pt x="154" y="274"/>
                    <a:pt x="153" y="274"/>
                    <a:pt x="152" y="275"/>
                  </a:cubicBezTo>
                  <a:cubicBezTo>
                    <a:pt x="148" y="272"/>
                    <a:pt x="144" y="271"/>
                    <a:pt x="140" y="269"/>
                  </a:cubicBezTo>
                  <a:cubicBezTo>
                    <a:pt x="143" y="268"/>
                    <a:pt x="146" y="266"/>
                    <a:pt x="149" y="265"/>
                  </a:cubicBezTo>
                  <a:cubicBezTo>
                    <a:pt x="152" y="266"/>
                    <a:pt x="154" y="268"/>
                    <a:pt x="157" y="269"/>
                  </a:cubicBezTo>
                  <a:cubicBezTo>
                    <a:pt x="158" y="270"/>
                    <a:pt x="159" y="271"/>
                    <a:pt x="160" y="271"/>
                  </a:cubicBezTo>
                  <a:cubicBezTo>
                    <a:pt x="158" y="272"/>
                    <a:pt x="156" y="273"/>
                    <a:pt x="155" y="274"/>
                  </a:cubicBezTo>
                  <a:close/>
                  <a:moveTo>
                    <a:pt x="163" y="270"/>
                  </a:moveTo>
                  <a:cubicBezTo>
                    <a:pt x="161" y="269"/>
                    <a:pt x="159" y="268"/>
                    <a:pt x="158" y="267"/>
                  </a:cubicBezTo>
                  <a:cubicBezTo>
                    <a:pt x="155" y="266"/>
                    <a:pt x="153" y="265"/>
                    <a:pt x="151" y="264"/>
                  </a:cubicBezTo>
                  <a:cubicBezTo>
                    <a:pt x="153" y="263"/>
                    <a:pt x="155" y="262"/>
                    <a:pt x="157" y="261"/>
                  </a:cubicBezTo>
                  <a:cubicBezTo>
                    <a:pt x="157" y="260"/>
                    <a:pt x="158" y="260"/>
                    <a:pt x="158" y="259"/>
                  </a:cubicBezTo>
                  <a:cubicBezTo>
                    <a:pt x="162" y="261"/>
                    <a:pt x="166" y="264"/>
                    <a:pt x="171" y="265"/>
                  </a:cubicBezTo>
                  <a:cubicBezTo>
                    <a:pt x="169" y="267"/>
                    <a:pt x="166" y="269"/>
                    <a:pt x="163" y="270"/>
                  </a:cubicBezTo>
                  <a:close/>
                  <a:moveTo>
                    <a:pt x="173" y="262"/>
                  </a:moveTo>
                  <a:cubicBezTo>
                    <a:pt x="173" y="263"/>
                    <a:pt x="172" y="263"/>
                    <a:pt x="172" y="264"/>
                  </a:cubicBezTo>
                  <a:cubicBezTo>
                    <a:pt x="168" y="261"/>
                    <a:pt x="163" y="259"/>
                    <a:pt x="158" y="257"/>
                  </a:cubicBezTo>
                  <a:cubicBezTo>
                    <a:pt x="158" y="257"/>
                    <a:pt x="158" y="257"/>
                    <a:pt x="158" y="257"/>
                  </a:cubicBezTo>
                  <a:cubicBezTo>
                    <a:pt x="157" y="252"/>
                    <a:pt x="156" y="248"/>
                    <a:pt x="154" y="244"/>
                  </a:cubicBezTo>
                  <a:cubicBezTo>
                    <a:pt x="160" y="249"/>
                    <a:pt x="167" y="253"/>
                    <a:pt x="173" y="256"/>
                  </a:cubicBezTo>
                  <a:cubicBezTo>
                    <a:pt x="174" y="258"/>
                    <a:pt x="174" y="260"/>
                    <a:pt x="173" y="262"/>
                  </a:cubicBezTo>
                  <a:close/>
                  <a:moveTo>
                    <a:pt x="172" y="253"/>
                  </a:moveTo>
                  <a:cubicBezTo>
                    <a:pt x="166" y="249"/>
                    <a:pt x="160" y="245"/>
                    <a:pt x="153" y="241"/>
                  </a:cubicBezTo>
                  <a:cubicBezTo>
                    <a:pt x="153" y="238"/>
                    <a:pt x="152" y="235"/>
                    <a:pt x="151" y="232"/>
                  </a:cubicBezTo>
                  <a:cubicBezTo>
                    <a:pt x="151" y="232"/>
                    <a:pt x="151" y="232"/>
                    <a:pt x="151" y="232"/>
                  </a:cubicBezTo>
                  <a:cubicBezTo>
                    <a:pt x="154" y="234"/>
                    <a:pt x="157" y="235"/>
                    <a:pt x="160" y="237"/>
                  </a:cubicBezTo>
                  <a:cubicBezTo>
                    <a:pt x="162" y="238"/>
                    <a:pt x="164" y="240"/>
                    <a:pt x="167" y="241"/>
                  </a:cubicBezTo>
                  <a:cubicBezTo>
                    <a:pt x="167" y="241"/>
                    <a:pt x="167" y="241"/>
                    <a:pt x="167" y="241"/>
                  </a:cubicBezTo>
                  <a:cubicBezTo>
                    <a:pt x="168" y="245"/>
                    <a:pt x="171" y="249"/>
                    <a:pt x="172" y="25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8" name="Freeform 97"/>
            <p:cNvSpPr>
              <a:spLocks noEditPoints="1"/>
            </p:cNvSpPr>
            <p:nvPr/>
          </p:nvSpPr>
          <p:spPr bwMode="auto">
            <a:xfrm>
              <a:off x="976661" y="4731433"/>
              <a:ext cx="458215" cy="496273"/>
            </a:xfrm>
            <a:custGeom>
              <a:avLst/>
              <a:gdLst>
                <a:gd name="T0" fmla="*/ 185 w 204"/>
                <a:gd name="T1" fmla="*/ 126 h 240"/>
                <a:gd name="T2" fmla="*/ 115 w 204"/>
                <a:gd name="T3" fmla="*/ 145 h 240"/>
                <a:gd name="T4" fmla="*/ 140 w 204"/>
                <a:gd name="T5" fmla="*/ 94 h 240"/>
                <a:gd name="T6" fmla="*/ 118 w 204"/>
                <a:gd name="T7" fmla="*/ 80 h 240"/>
                <a:gd name="T8" fmla="*/ 61 w 204"/>
                <a:gd name="T9" fmla="*/ 88 h 240"/>
                <a:gd name="T10" fmla="*/ 90 w 204"/>
                <a:gd name="T11" fmla="*/ 20 h 240"/>
                <a:gd name="T12" fmla="*/ 25 w 204"/>
                <a:gd name="T13" fmla="*/ 45 h 240"/>
                <a:gd name="T14" fmla="*/ 9 w 204"/>
                <a:gd name="T15" fmla="*/ 138 h 240"/>
                <a:gd name="T16" fmla="*/ 24 w 204"/>
                <a:gd name="T17" fmla="*/ 180 h 240"/>
                <a:gd name="T18" fmla="*/ 52 w 204"/>
                <a:gd name="T19" fmla="*/ 209 h 240"/>
                <a:gd name="T20" fmla="*/ 203 w 204"/>
                <a:gd name="T21" fmla="*/ 160 h 240"/>
                <a:gd name="T22" fmla="*/ 119 w 204"/>
                <a:gd name="T23" fmla="*/ 131 h 240"/>
                <a:gd name="T24" fmla="*/ 134 w 204"/>
                <a:gd name="T25" fmla="*/ 107 h 240"/>
                <a:gd name="T26" fmla="*/ 112 w 204"/>
                <a:gd name="T27" fmla="*/ 91 h 240"/>
                <a:gd name="T28" fmla="*/ 107 w 204"/>
                <a:gd name="T29" fmla="*/ 80 h 240"/>
                <a:gd name="T30" fmla="*/ 101 w 204"/>
                <a:gd name="T31" fmla="*/ 102 h 240"/>
                <a:gd name="T32" fmla="*/ 61 w 204"/>
                <a:gd name="T33" fmla="*/ 59 h 240"/>
                <a:gd name="T34" fmla="*/ 69 w 204"/>
                <a:gd name="T35" fmla="*/ 43 h 240"/>
                <a:gd name="T36" fmla="*/ 85 w 204"/>
                <a:gd name="T37" fmla="*/ 25 h 240"/>
                <a:gd name="T38" fmla="*/ 12 w 204"/>
                <a:gd name="T39" fmla="*/ 85 h 240"/>
                <a:gd name="T40" fmla="*/ 11 w 204"/>
                <a:gd name="T41" fmla="*/ 116 h 240"/>
                <a:gd name="T42" fmla="*/ 14 w 204"/>
                <a:gd name="T43" fmla="*/ 113 h 240"/>
                <a:gd name="T44" fmla="*/ 14 w 204"/>
                <a:gd name="T45" fmla="*/ 147 h 240"/>
                <a:gd name="T46" fmla="*/ 22 w 204"/>
                <a:gd name="T47" fmla="*/ 153 h 240"/>
                <a:gd name="T48" fmla="*/ 26 w 204"/>
                <a:gd name="T49" fmla="*/ 173 h 240"/>
                <a:gd name="T50" fmla="*/ 30 w 204"/>
                <a:gd name="T51" fmla="*/ 148 h 240"/>
                <a:gd name="T52" fmla="*/ 39 w 204"/>
                <a:gd name="T53" fmla="*/ 155 h 240"/>
                <a:gd name="T54" fmla="*/ 33 w 204"/>
                <a:gd name="T55" fmla="*/ 188 h 240"/>
                <a:gd name="T56" fmla="*/ 39 w 204"/>
                <a:gd name="T57" fmla="*/ 193 h 240"/>
                <a:gd name="T58" fmla="*/ 50 w 204"/>
                <a:gd name="T59" fmla="*/ 204 h 240"/>
                <a:gd name="T60" fmla="*/ 50 w 204"/>
                <a:gd name="T61" fmla="*/ 204 h 240"/>
                <a:gd name="T62" fmla="*/ 58 w 204"/>
                <a:gd name="T63" fmla="*/ 195 h 240"/>
                <a:gd name="T64" fmla="*/ 45 w 204"/>
                <a:gd name="T65" fmla="*/ 157 h 240"/>
                <a:gd name="T66" fmla="*/ 33 w 204"/>
                <a:gd name="T67" fmla="*/ 142 h 240"/>
                <a:gd name="T68" fmla="*/ 24 w 204"/>
                <a:gd name="T69" fmla="*/ 126 h 240"/>
                <a:gd name="T70" fmla="*/ 83 w 204"/>
                <a:gd name="T71" fmla="*/ 21 h 240"/>
                <a:gd name="T72" fmla="*/ 108 w 204"/>
                <a:gd name="T73" fmla="*/ 61 h 240"/>
                <a:gd name="T74" fmla="*/ 79 w 204"/>
                <a:gd name="T75" fmla="*/ 128 h 240"/>
                <a:gd name="T76" fmla="*/ 124 w 204"/>
                <a:gd name="T77" fmla="*/ 87 h 240"/>
                <a:gd name="T78" fmla="*/ 134 w 204"/>
                <a:gd name="T79" fmla="*/ 152 h 240"/>
                <a:gd name="T80" fmla="*/ 59 w 204"/>
                <a:gd name="T81" fmla="*/ 171 h 240"/>
                <a:gd name="T82" fmla="*/ 57 w 204"/>
                <a:gd name="T83" fmla="*/ 92 h 240"/>
                <a:gd name="T84" fmla="*/ 54 w 204"/>
                <a:gd name="T85" fmla="*/ 73 h 240"/>
                <a:gd name="T86" fmla="*/ 99 w 204"/>
                <a:gd name="T87" fmla="*/ 103 h 240"/>
                <a:gd name="T88" fmla="*/ 92 w 204"/>
                <a:gd name="T89" fmla="*/ 110 h 240"/>
                <a:gd name="T90" fmla="*/ 82 w 204"/>
                <a:gd name="T91" fmla="*/ 122 h 240"/>
                <a:gd name="T92" fmla="*/ 72 w 204"/>
                <a:gd name="T93" fmla="*/ 113 h 240"/>
                <a:gd name="T94" fmla="*/ 108 w 204"/>
                <a:gd name="T95" fmla="*/ 129 h 240"/>
                <a:gd name="T96" fmla="*/ 110 w 204"/>
                <a:gd name="T97" fmla="*/ 141 h 240"/>
                <a:gd name="T98" fmla="*/ 63 w 204"/>
                <a:gd name="T99" fmla="*/ 197 h 240"/>
                <a:gd name="T100" fmla="*/ 84 w 204"/>
                <a:gd name="T101" fmla="*/ 206 h 240"/>
                <a:gd name="T102" fmla="*/ 93 w 204"/>
                <a:gd name="T103" fmla="*/ 198 h 240"/>
                <a:gd name="T104" fmla="*/ 117 w 204"/>
                <a:gd name="T105" fmla="*/ 200 h 240"/>
                <a:gd name="T106" fmla="*/ 131 w 204"/>
                <a:gd name="T107" fmla="*/ 213 h 240"/>
                <a:gd name="T108" fmla="*/ 133 w 204"/>
                <a:gd name="T109" fmla="*/ 213 h 240"/>
                <a:gd name="T110" fmla="*/ 154 w 204"/>
                <a:gd name="T111" fmla="*/ 206 h 240"/>
                <a:gd name="T112" fmla="*/ 164 w 204"/>
                <a:gd name="T113" fmla="*/ 193 h 240"/>
                <a:gd name="T114" fmla="*/ 174 w 204"/>
                <a:gd name="T115" fmla="*/ 176 h 240"/>
                <a:gd name="T116" fmla="*/ 186 w 204"/>
                <a:gd name="T117" fmla="*/ 163 h 240"/>
                <a:gd name="T118" fmla="*/ 186 w 204"/>
                <a:gd name="T119" fmla="*/ 163 h 240"/>
                <a:gd name="T120" fmla="*/ 197 w 204"/>
                <a:gd name="T121" fmla="*/ 1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40">
                  <a:moveTo>
                    <a:pt x="203" y="160"/>
                  </a:moveTo>
                  <a:cubicBezTo>
                    <a:pt x="203" y="157"/>
                    <a:pt x="203" y="154"/>
                    <a:pt x="202" y="150"/>
                  </a:cubicBezTo>
                  <a:cubicBezTo>
                    <a:pt x="202" y="146"/>
                    <a:pt x="201" y="141"/>
                    <a:pt x="201" y="136"/>
                  </a:cubicBezTo>
                  <a:cubicBezTo>
                    <a:pt x="200" y="135"/>
                    <a:pt x="199" y="134"/>
                    <a:pt x="198" y="134"/>
                  </a:cubicBezTo>
                  <a:cubicBezTo>
                    <a:pt x="198" y="134"/>
                    <a:pt x="198" y="134"/>
                    <a:pt x="198" y="134"/>
                  </a:cubicBezTo>
                  <a:cubicBezTo>
                    <a:pt x="195" y="131"/>
                    <a:pt x="189" y="128"/>
                    <a:pt x="185" y="126"/>
                  </a:cubicBezTo>
                  <a:cubicBezTo>
                    <a:pt x="183" y="125"/>
                    <a:pt x="181" y="123"/>
                    <a:pt x="178" y="122"/>
                  </a:cubicBezTo>
                  <a:cubicBezTo>
                    <a:pt x="176" y="121"/>
                    <a:pt x="174" y="120"/>
                    <a:pt x="172" y="119"/>
                  </a:cubicBezTo>
                  <a:cubicBezTo>
                    <a:pt x="171" y="119"/>
                    <a:pt x="171" y="118"/>
                    <a:pt x="170" y="118"/>
                  </a:cubicBezTo>
                  <a:cubicBezTo>
                    <a:pt x="168" y="118"/>
                    <a:pt x="167" y="118"/>
                    <a:pt x="167" y="120"/>
                  </a:cubicBezTo>
                  <a:cubicBezTo>
                    <a:pt x="160" y="130"/>
                    <a:pt x="153" y="138"/>
                    <a:pt x="141" y="143"/>
                  </a:cubicBezTo>
                  <a:cubicBezTo>
                    <a:pt x="134" y="146"/>
                    <a:pt x="124" y="147"/>
                    <a:pt x="115" y="145"/>
                  </a:cubicBezTo>
                  <a:cubicBezTo>
                    <a:pt x="119" y="140"/>
                    <a:pt x="123" y="136"/>
                    <a:pt x="127" y="131"/>
                  </a:cubicBezTo>
                  <a:cubicBezTo>
                    <a:pt x="131" y="127"/>
                    <a:pt x="136" y="122"/>
                    <a:pt x="139" y="117"/>
                  </a:cubicBezTo>
                  <a:cubicBezTo>
                    <a:pt x="139" y="116"/>
                    <a:pt x="139" y="115"/>
                    <a:pt x="138" y="115"/>
                  </a:cubicBezTo>
                  <a:cubicBezTo>
                    <a:pt x="139" y="113"/>
                    <a:pt x="139" y="111"/>
                    <a:pt x="139" y="109"/>
                  </a:cubicBezTo>
                  <a:cubicBezTo>
                    <a:pt x="140" y="104"/>
                    <a:pt x="140" y="99"/>
                    <a:pt x="140" y="94"/>
                  </a:cubicBezTo>
                  <a:cubicBezTo>
                    <a:pt x="140" y="94"/>
                    <a:pt x="140" y="94"/>
                    <a:pt x="140" y="94"/>
                  </a:cubicBezTo>
                  <a:cubicBezTo>
                    <a:pt x="140" y="93"/>
                    <a:pt x="140" y="93"/>
                    <a:pt x="140" y="92"/>
                  </a:cubicBezTo>
                  <a:cubicBezTo>
                    <a:pt x="136" y="87"/>
                    <a:pt x="131" y="83"/>
                    <a:pt x="125" y="81"/>
                  </a:cubicBezTo>
                  <a:cubicBezTo>
                    <a:pt x="124" y="81"/>
                    <a:pt x="123" y="82"/>
                    <a:pt x="122" y="83"/>
                  </a:cubicBezTo>
                  <a:cubicBezTo>
                    <a:pt x="121" y="83"/>
                    <a:pt x="121" y="83"/>
                    <a:pt x="120" y="83"/>
                  </a:cubicBezTo>
                  <a:cubicBezTo>
                    <a:pt x="119" y="84"/>
                    <a:pt x="118" y="85"/>
                    <a:pt x="118" y="86"/>
                  </a:cubicBezTo>
                  <a:cubicBezTo>
                    <a:pt x="118" y="84"/>
                    <a:pt x="118" y="82"/>
                    <a:pt x="118" y="80"/>
                  </a:cubicBezTo>
                  <a:cubicBezTo>
                    <a:pt x="118" y="77"/>
                    <a:pt x="118" y="73"/>
                    <a:pt x="118" y="69"/>
                  </a:cubicBezTo>
                  <a:cubicBezTo>
                    <a:pt x="118" y="67"/>
                    <a:pt x="118" y="64"/>
                    <a:pt x="116" y="62"/>
                  </a:cubicBezTo>
                  <a:cubicBezTo>
                    <a:pt x="113" y="58"/>
                    <a:pt x="108" y="54"/>
                    <a:pt x="103" y="52"/>
                  </a:cubicBezTo>
                  <a:cubicBezTo>
                    <a:pt x="103" y="51"/>
                    <a:pt x="101" y="50"/>
                    <a:pt x="100" y="50"/>
                  </a:cubicBezTo>
                  <a:cubicBezTo>
                    <a:pt x="91" y="55"/>
                    <a:pt x="84" y="64"/>
                    <a:pt x="77" y="71"/>
                  </a:cubicBezTo>
                  <a:cubicBezTo>
                    <a:pt x="71" y="76"/>
                    <a:pt x="66" y="82"/>
                    <a:pt x="61" y="88"/>
                  </a:cubicBezTo>
                  <a:cubicBezTo>
                    <a:pt x="58" y="77"/>
                    <a:pt x="61" y="67"/>
                    <a:pt x="68" y="59"/>
                  </a:cubicBezTo>
                  <a:cubicBezTo>
                    <a:pt x="73" y="54"/>
                    <a:pt x="79" y="46"/>
                    <a:pt x="85" y="42"/>
                  </a:cubicBezTo>
                  <a:cubicBezTo>
                    <a:pt x="86" y="43"/>
                    <a:pt x="87" y="42"/>
                    <a:pt x="88" y="42"/>
                  </a:cubicBezTo>
                  <a:cubicBezTo>
                    <a:pt x="90" y="39"/>
                    <a:pt x="90" y="35"/>
                    <a:pt x="90" y="31"/>
                  </a:cubicBezTo>
                  <a:cubicBezTo>
                    <a:pt x="91" y="28"/>
                    <a:pt x="92" y="23"/>
                    <a:pt x="90" y="20"/>
                  </a:cubicBezTo>
                  <a:cubicBezTo>
                    <a:pt x="90" y="20"/>
                    <a:pt x="90" y="20"/>
                    <a:pt x="90" y="20"/>
                  </a:cubicBezTo>
                  <a:cubicBezTo>
                    <a:pt x="90" y="20"/>
                    <a:pt x="90" y="19"/>
                    <a:pt x="90" y="19"/>
                  </a:cubicBezTo>
                  <a:cubicBezTo>
                    <a:pt x="88" y="15"/>
                    <a:pt x="85" y="12"/>
                    <a:pt x="83" y="10"/>
                  </a:cubicBezTo>
                  <a:cubicBezTo>
                    <a:pt x="80" y="6"/>
                    <a:pt x="77" y="3"/>
                    <a:pt x="74" y="1"/>
                  </a:cubicBezTo>
                  <a:cubicBezTo>
                    <a:pt x="73" y="0"/>
                    <a:pt x="71" y="0"/>
                    <a:pt x="71" y="1"/>
                  </a:cubicBezTo>
                  <a:cubicBezTo>
                    <a:pt x="70" y="0"/>
                    <a:pt x="70" y="0"/>
                    <a:pt x="69" y="0"/>
                  </a:cubicBezTo>
                  <a:cubicBezTo>
                    <a:pt x="50" y="5"/>
                    <a:pt x="34" y="27"/>
                    <a:pt x="25" y="45"/>
                  </a:cubicBezTo>
                  <a:cubicBezTo>
                    <a:pt x="6" y="68"/>
                    <a:pt x="0" y="105"/>
                    <a:pt x="10" y="131"/>
                  </a:cubicBezTo>
                  <a:cubicBezTo>
                    <a:pt x="10" y="132"/>
                    <a:pt x="9" y="132"/>
                    <a:pt x="9" y="132"/>
                  </a:cubicBezTo>
                  <a:cubicBezTo>
                    <a:pt x="8" y="134"/>
                    <a:pt x="8" y="135"/>
                    <a:pt x="9" y="137"/>
                  </a:cubicBezTo>
                  <a:cubicBezTo>
                    <a:pt x="9" y="137"/>
                    <a:pt x="9" y="137"/>
                    <a:pt x="9" y="137"/>
                  </a:cubicBezTo>
                  <a:cubicBezTo>
                    <a:pt x="9" y="137"/>
                    <a:pt x="9" y="137"/>
                    <a:pt x="9" y="137"/>
                  </a:cubicBezTo>
                  <a:cubicBezTo>
                    <a:pt x="9" y="137"/>
                    <a:pt x="9" y="137"/>
                    <a:pt x="9" y="138"/>
                  </a:cubicBezTo>
                  <a:cubicBezTo>
                    <a:pt x="7" y="141"/>
                    <a:pt x="8" y="146"/>
                    <a:pt x="9" y="150"/>
                  </a:cubicBezTo>
                  <a:cubicBezTo>
                    <a:pt x="9" y="155"/>
                    <a:pt x="9" y="160"/>
                    <a:pt x="11" y="165"/>
                  </a:cubicBezTo>
                  <a:cubicBezTo>
                    <a:pt x="11" y="165"/>
                    <a:pt x="12" y="166"/>
                    <a:pt x="13" y="166"/>
                  </a:cubicBezTo>
                  <a:cubicBezTo>
                    <a:pt x="14" y="168"/>
                    <a:pt x="15" y="170"/>
                    <a:pt x="17" y="172"/>
                  </a:cubicBezTo>
                  <a:cubicBezTo>
                    <a:pt x="18" y="173"/>
                    <a:pt x="20" y="176"/>
                    <a:pt x="21" y="177"/>
                  </a:cubicBezTo>
                  <a:cubicBezTo>
                    <a:pt x="22" y="178"/>
                    <a:pt x="23" y="179"/>
                    <a:pt x="24" y="180"/>
                  </a:cubicBezTo>
                  <a:cubicBezTo>
                    <a:pt x="25" y="181"/>
                    <a:pt x="26" y="183"/>
                    <a:pt x="27" y="184"/>
                  </a:cubicBezTo>
                  <a:cubicBezTo>
                    <a:pt x="27" y="185"/>
                    <a:pt x="27" y="186"/>
                    <a:pt x="27" y="187"/>
                  </a:cubicBezTo>
                  <a:cubicBezTo>
                    <a:pt x="27" y="189"/>
                    <a:pt x="29" y="190"/>
                    <a:pt x="31" y="190"/>
                  </a:cubicBezTo>
                  <a:cubicBezTo>
                    <a:pt x="32" y="193"/>
                    <a:pt x="34" y="195"/>
                    <a:pt x="36" y="198"/>
                  </a:cubicBezTo>
                  <a:cubicBezTo>
                    <a:pt x="40" y="202"/>
                    <a:pt x="44" y="206"/>
                    <a:pt x="48" y="209"/>
                  </a:cubicBezTo>
                  <a:cubicBezTo>
                    <a:pt x="49" y="210"/>
                    <a:pt x="51" y="211"/>
                    <a:pt x="52" y="209"/>
                  </a:cubicBezTo>
                  <a:cubicBezTo>
                    <a:pt x="55" y="206"/>
                    <a:pt x="58" y="202"/>
                    <a:pt x="61" y="199"/>
                  </a:cubicBezTo>
                  <a:cubicBezTo>
                    <a:pt x="61" y="199"/>
                    <a:pt x="61" y="199"/>
                    <a:pt x="61" y="199"/>
                  </a:cubicBezTo>
                  <a:cubicBezTo>
                    <a:pt x="61" y="199"/>
                    <a:pt x="61" y="200"/>
                    <a:pt x="61" y="201"/>
                  </a:cubicBezTo>
                  <a:cubicBezTo>
                    <a:pt x="62" y="202"/>
                    <a:pt x="63" y="202"/>
                    <a:pt x="63" y="201"/>
                  </a:cubicBezTo>
                  <a:cubicBezTo>
                    <a:pt x="106" y="240"/>
                    <a:pt x="187" y="214"/>
                    <a:pt x="203" y="161"/>
                  </a:cubicBezTo>
                  <a:cubicBezTo>
                    <a:pt x="204" y="160"/>
                    <a:pt x="203" y="160"/>
                    <a:pt x="203" y="160"/>
                  </a:cubicBezTo>
                  <a:close/>
                  <a:moveTo>
                    <a:pt x="119" y="131"/>
                  </a:moveTo>
                  <a:cubicBezTo>
                    <a:pt x="118" y="132"/>
                    <a:pt x="117" y="133"/>
                    <a:pt x="116" y="134"/>
                  </a:cubicBezTo>
                  <a:cubicBezTo>
                    <a:pt x="116" y="130"/>
                    <a:pt x="116" y="125"/>
                    <a:pt x="116" y="120"/>
                  </a:cubicBezTo>
                  <a:cubicBezTo>
                    <a:pt x="117" y="119"/>
                    <a:pt x="118" y="118"/>
                    <a:pt x="119" y="117"/>
                  </a:cubicBezTo>
                  <a:cubicBezTo>
                    <a:pt x="119" y="117"/>
                    <a:pt x="119" y="116"/>
                    <a:pt x="120" y="116"/>
                  </a:cubicBezTo>
                  <a:cubicBezTo>
                    <a:pt x="119" y="121"/>
                    <a:pt x="118" y="126"/>
                    <a:pt x="119" y="131"/>
                  </a:cubicBezTo>
                  <a:close/>
                  <a:moveTo>
                    <a:pt x="125" y="124"/>
                  </a:moveTo>
                  <a:cubicBezTo>
                    <a:pt x="124" y="125"/>
                    <a:pt x="123" y="127"/>
                    <a:pt x="121" y="128"/>
                  </a:cubicBezTo>
                  <a:cubicBezTo>
                    <a:pt x="121" y="124"/>
                    <a:pt x="121" y="119"/>
                    <a:pt x="121" y="115"/>
                  </a:cubicBezTo>
                  <a:cubicBezTo>
                    <a:pt x="123" y="113"/>
                    <a:pt x="125" y="111"/>
                    <a:pt x="126" y="110"/>
                  </a:cubicBezTo>
                  <a:cubicBezTo>
                    <a:pt x="126" y="114"/>
                    <a:pt x="125" y="119"/>
                    <a:pt x="125" y="124"/>
                  </a:cubicBezTo>
                  <a:close/>
                  <a:moveTo>
                    <a:pt x="134" y="107"/>
                  </a:moveTo>
                  <a:cubicBezTo>
                    <a:pt x="133" y="110"/>
                    <a:pt x="132" y="114"/>
                    <a:pt x="133" y="117"/>
                  </a:cubicBezTo>
                  <a:cubicBezTo>
                    <a:pt x="131" y="118"/>
                    <a:pt x="130" y="120"/>
                    <a:pt x="128" y="121"/>
                  </a:cubicBezTo>
                  <a:cubicBezTo>
                    <a:pt x="128" y="117"/>
                    <a:pt x="128" y="112"/>
                    <a:pt x="128" y="108"/>
                  </a:cubicBezTo>
                  <a:cubicBezTo>
                    <a:pt x="131" y="106"/>
                    <a:pt x="133" y="104"/>
                    <a:pt x="135" y="102"/>
                  </a:cubicBezTo>
                  <a:cubicBezTo>
                    <a:pt x="135" y="103"/>
                    <a:pt x="134" y="105"/>
                    <a:pt x="134" y="107"/>
                  </a:cubicBezTo>
                  <a:close/>
                  <a:moveTo>
                    <a:pt x="112" y="91"/>
                  </a:moveTo>
                  <a:cubicBezTo>
                    <a:pt x="111" y="92"/>
                    <a:pt x="109" y="93"/>
                    <a:pt x="108" y="95"/>
                  </a:cubicBezTo>
                  <a:cubicBezTo>
                    <a:pt x="108" y="93"/>
                    <a:pt x="108" y="91"/>
                    <a:pt x="107" y="89"/>
                  </a:cubicBezTo>
                  <a:cubicBezTo>
                    <a:pt x="107" y="88"/>
                    <a:pt x="107" y="86"/>
                    <a:pt x="107" y="85"/>
                  </a:cubicBezTo>
                  <a:cubicBezTo>
                    <a:pt x="107" y="84"/>
                    <a:pt x="106" y="83"/>
                    <a:pt x="106" y="82"/>
                  </a:cubicBezTo>
                  <a:cubicBezTo>
                    <a:pt x="106" y="82"/>
                    <a:pt x="106" y="81"/>
                    <a:pt x="106" y="81"/>
                  </a:cubicBezTo>
                  <a:cubicBezTo>
                    <a:pt x="106" y="81"/>
                    <a:pt x="107" y="80"/>
                    <a:pt x="107" y="80"/>
                  </a:cubicBezTo>
                  <a:cubicBezTo>
                    <a:pt x="107" y="80"/>
                    <a:pt x="107" y="80"/>
                    <a:pt x="107" y="80"/>
                  </a:cubicBezTo>
                  <a:cubicBezTo>
                    <a:pt x="109" y="77"/>
                    <a:pt x="111" y="75"/>
                    <a:pt x="113" y="73"/>
                  </a:cubicBezTo>
                  <a:cubicBezTo>
                    <a:pt x="113" y="75"/>
                    <a:pt x="113" y="77"/>
                    <a:pt x="112" y="78"/>
                  </a:cubicBezTo>
                  <a:cubicBezTo>
                    <a:pt x="112" y="82"/>
                    <a:pt x="111" y="87"/>
                    <a:pt x="112" y="91"/>
                  </a:cubicBezTo>
                  <a:close/>
                  <a:moveTo>
                    <a:pt x="106" y="96"/>
                  </a:moveTo>
                  <a:cubicBezTo>
                    <a:pt x="104" y="98"/>
                    <a:pt x="103" y="100"/>
                    <a:pt x="101" y="102"/>
                  </a:cubicBezTo>
                  <a:cubicBezTo>
                    <a:pt x="101" y="97"/>
                    <a:pt x="100" y="92"/>
                    <a:pt x="100" y="87"/>
                  </a:cubicBezTo>
                  <a:cubicBezTo>
                    <a:pt x="102" y="85"/>
                    <a:pt x="103" y="84"/>
                    <a:pt x="104" y="82"/>
                  </a:cubicBezTo>
                  <a:cubicBezTo>
                    <a:pt x="105" y="85"/>
                    <a:pt x="105" y="87"/>
                    <a:pt x="105" y="89"/>
                  </a:cubicBezTo>
                  <a:cubicBezTo>
                    <a:pt x="106" y="91"/>
                    <a:pt x="106" y="94"/>
                    <a:pt x="106" y="96"/>
                  </a:cubicBezTo>
                  <a:close/>
                  <a:moveTo>
                    <a:pt x="68" y="50"/>
                  </a:moveTo>
                  <a:cubicBezTo>
                    <a:pt x="65" y="53"/>
                    <a:pt x="63" y="56"/>
                    <a:pt x="61" y="59"/>
                  </a:cubicBezTo>
                  <a:cubicBezTo>
                    <a:pt x="61" y="59"/>
                    <a:pt x="61" y="59"/>
                    <a:pt x="60" y="59"/>
                  </a:cubicBezTo>
                  <a:cubicBezTo>
                    <a:pt x="60" y="54"/>
                    <a:pt x="60" y="49"/>
                    <a:pt x="60" y="44"/>
                  </a:cubicBezTo>
                  <a:cubicBezTo>
                    <a:pt x="62" y="41"/>
                    <a:pt x="65" y="39"/>
                    <a:pt x="68" y="36"/>
                  </a:cubicBezTo>
                  <a:cubicBezTo>
                    <a:pt x="67" y="41"/>
                    <a:pt x="66" y="46"/>
                    <a:pt x="68" y="50"/>
                  </a:cubicBezTo>
                  <a:close/>
                  <a:moveTo>
                    <a:pt x="69" y="49"/>
                  </a:moveTo>
                  <a:cubicBezTo>
                    <a:pt x="69" y="47"/>
                    <a:pt x="69" y="45"/>
                    <a:pt x="69" y="43"/>
                  </a:cubicBezTo>
                  <a:cubicBezTo>
                    <a:pt x="69" y="40"/>
                    <a:pt x="70" y="38"/>
                    <a:pt x="70" y="35"/>
                  </a:cubicBezTo>
                  <a:cubicBezTo>
                    <a:pt x="70" y="35"/>
                    <a:pt x="70" y="35"/>
                    <a:pt x="70" y="35"/>
                  </a:cubicBezTo>
                  <a:cubicBezTo>
                    <a:pt x="72" y="34"/>
                    <a:pt x="74" y="32"/>
                    <a:pt x="75" y="31"/>
                  </a:cubicBezTo>
                  <a:cubicBezTo>
                    <a:pt x="75" y="35"/>
                    <a:pt x="75" y="40"/>
                    <a:pt x="76" y="43"/>
                  </a:cubicBezTo>
                  <a:cubicBezTo>
                    <a:pt x="73" y="45"/>
                    <a:pt x="71" y="47"/>
                    <a:pt x="69" y="49"/>
                  </a:cubicBezTo>
                  <a:close/>
                  <a:moveTo>
                    <a:pt x="85" y="25"/>
                  </a:moveTo>
                  <a:cubicBezTo>
                    <a:pt x="85" y="27"/>
                    <a:pt x="85" y="29"/>
                    <a:pt x="84" y="30"/>
                  </a:cubicBezTo>
                  <a:cubicBezTo>
                    <a:pt x="84" y="33"/>
                    <a:pt x="83" y="37"/>
                    <a:pt x="83" y="40"/>
                  </a:cubicBezTo>
                  <a:cubicBezTo>
                    <a:pt x="81" y="40"/>
                    <a:pt x="79" y="41"/>
                    <a:pt x="77" y="42"/>
                  </a:cubicBezTo>
                  <a:cubicBezTo>
                    <a:pt x="77" y="38"/>
                    <a:pt x="77" y="34"/>
                    <a:pt x="77" y="31"/>
                  </a:cubicBezTo>
                  <a:cubicBezTo>
                    <a:pt x="79" y="29"/>
                    <a:pt x="82" y="27"/>
                    <a:pt x="85" y="25"/>
                  </a:cubicBezTo>
                  <a:close/>
                  <a:moveTo>
                    <a:pt x="12" y="85"/>
                  </a:moveTo>
                  <a:cubicBezTo>
                    <a:pt x="12" y="90"/>
                    <a:pt x="12" y="95"/>
                    <a:pt x="13" y="100"/>
                  </a:cubicBezTo>
                  <a:cubicBezTo>
                    <a:pt x="13" y="100"/>
                    <a:pt x="12" y="100"/>
                    <a:pt x="12" y="101"/>
                  </a:cubicBezTo>
                  <a:cubicBezTo>
                    <a:pt x="11" y="104"/>
                    <a:pt x="11" y="107"/>
                    <a:pt x="10" y="111"/>
                  </a:cubicBezTo>
                  <a:cubicBezTo>
                    <a:pt x="10" y="102"/>
                    <a:pt x="10" y="94"/>
                    <a:pt x="12" y="85"/>
                  </a:cubicBezTo>
                  <a:close/>
                  <a:moveTo>
                    <a:pt x="12" y="129"/>
                  </a:moveTo>
                  <a:cubicBezTo>
                    <a:pt x="12" y="124"/>
                    <a:pt x="11" y="120"/>
                    <a:pt x="11" y="116"/>
                  </a:cubicBezTo>
                  <a:cubicBezTo>
                    <a:pt x="12" y="112"/>
                    <a:pt x="13" y="107"/>
                    <a:pt x="13" y="102"/>
                  </a:cubicBezTo>
                  <a:cubicBezTo>
                    <a:pt x="14" y="110"/>
                    <a:pt x="17" y="117"/>
                    <a:pt x="21" y="123"/>
                  </a:cubicBezTo>
                  <a:cubicBezTo>
                    <a:pt x="21" y="124"/>
                    <a:pt x="21" y="124"/>
                    <a:pt x="21" y="124"/>
                  </a:cubicBezTo>
                  <a:cubicBezTo>
                    <a:pt x="19" y="125"/>
                    <a:pt x="16" y="126"/>
                    <a:pt x="13" y="128"/>
                  </a:cubicBezTo>
                  <a:cubicBezTo>
                    <a:pt x="15" y="123"/>
                    <a:pt x="15" y="119"/>
                    <a:pt x="16" y="113"/>
                  </a:cubicBezTo>
                  <a:cubicBezTo>
                    <a:pt x="16" y="113"/>
                    <a:pt x="15" y="113"/>
                    <a:pt x="14" y="113"/>
                  </a:cubicBezTo>
                  <a:cubicBezTo>
                    <a:pt x="14" y="119"/>
                    <a:pt x="13" y="124"/>
                    <a:pt x="12" y="129"/>
                  </a:cubicBezTo>
                  <a:close/>
                  <a:moveTo>
                    <a:pt x="16" y="165"/>
                  </a:moveTo>
                  <a:cubicBezTo>
                    <a:pt x="16" y="164"/>
                    <a:pt x="16" y="164"/>
                    <a:pt x="16" y="164"/>
                  </a:cubicBezTo>
                  <a:cubicBezTo>
                    <a:pt x="16" y="159"/>
                    <a:pt x="15" y="154"/>
                    <a:pt x="14" y="149"/>
                  </a:cubicBezTo>
                  <a:cubicBezTo>
                    <a:pt x="14" y="148"/>
                    <a:pt x="13" y="147"/>
                    <a:pt x="13" y="146"/>
                  </a:cubicBezTo>
                  <a:cubicBezTo>
                    <a:pt x="13" y="146"/>
                    <a:pt x="14" y="147"/>
                    <a:pt x="14" y="147"/>
                  </a:cubicBezTo>
                  <a:cubicBezTo>
                    <a:pt x="15" y="148"/>
                    <a:pt x="16" y="149"/>
                    <a:pt x="17" y="151"/>
                  </a:cubicBezTo>
                  <a:cubicBezTo>
                    <a:pt x="17" y="156"/>
                    <a:pt x="18" y="162"/>
                    <a:pt x="19" y="167"/>
                  </a:cubicBezTo>
                  <a:cubicBezTo>
                    <a:pt x="18" y="166"/>
                    <a:pt x="17" y="165"/>
                    <a:pt x="16" y="165"/>
                  </a:cubicBezTo>
                  <a:close/>
                  <a:moveTo>
                    <a:pt x="22" y="169"/>
                  </a:moveTo>
                  <a:cubicBezTo>
                    <a:pt x="21" y="163"/>
                    <a:pt x="19" y="158"/>
                    <a:pt x="18" y="152"/>
                  </a:cubicBezTo>
                  <a:cubicBezTo>
                    <a:pt x="19" y="153"/>
                    <a:pt x="21" y="153"/>
                    <a:pt x="22" y="153"/>
                  </a:cubicBezTo>
                  <a:cubicBezTo>
                    <a:pt x="22" y="159"/>
                    <a:pt x="22" y="165"/>
                    <a:pt x="23" y="170"/>
                  </a:cubicBezTo>
                  <a:cubicBezTo>
                    <a:pt x="23" y="170"/>
                    <a:pt x="22" y="169"/>
                    <a:pt x="22" y="169"/>
                  </a:cubicBezTo>
                  <a:close/>
                  <a:moveTo>
                    <a:pt x="31" y="165"/>
                  </a:moveTo>
                  <a:cubicBezTo>
                    <a:pt x="31" y="165"/>
                    <a:pt x="30" y="165"/>
                    <a:pt x="29" y="165"/>
                  </a:cubicBezTo>
                  <a:cubicBezTo>
                    <a:pt x="28" y="168"/>
                    <a:pt x="27" y="172"/>
                    <a:pt x="27" y="175"/>
                  </a:cubicBezTo>
                  <a:cubicBezTo>
                    <a:pt x="27" y="174"/>
                    <a:pt x="26" y="174"/>
                    <a:pt x="26" y="173"/>
                  </a:cubicBezTo>
                  <a:cubicBezTo>
                    <a:pt x="26" y="173"/>
                    <a:pt x="26" y="173"/>
                    <a:pt x="26" y="173"/>
                  </a:cubicBezTo>
                  <a:cubicBezTo>
                    <a:pt x="25" y="173"/>
                    <a:pt x="25" y="173"/>
                    <a:pt x="25" y="173"/>
                  </a:cubicBezTo>
                  <a:cubicBezTo>
                    <a:pt x="26" y="173"/>
                    <a:pt x="26" y="173"/>
                    <a:pt x="26" y="173"/>
                  </a:cubicBezTo>
                  <a:cubicBezTo>
                    <a:pt x="26" y="166"/>
                    <a:pt x="25" y="159"/>
                    <a:pt x="24" y="153"/>
                  </a:cubicBezTo>
                  <a:cubicBezTo>
                    <a:pt x="24" y="153"/>
                    <a:pt x="24" y="152"/>
                    <a:pt x="24" y="152"/>
                  </a:cubicBezTo>
                  <a:cubicBezTo>
                    <a:pt x="26" y="151"/>
                    <a:pt x="28" y="150"/>
                    <a:pt x="30" y="148"/>
                  </a:cubicBezTo>
                  <a:cubicBezTo>
                    <a:pt x="30" y="153"/>
                    <a:pt x="31" y="159"/>
                    <a:pt x="32" y="164"/>
                  </a:cubicBezTo>
                  <a:cubicBezTo>
                    <a:pt x="32" y="164"/>
                    <a:pt x="32" y="164"/>
                    <a:pt x="32" y="165"/>
                  </a:cubicBezTo>
                  <a:cubicBezTo>
                    <a:pt x="32" y="165"/>
                    <a:pt x="32" y="165"/>
                    <a:pt x="31" y="165"/>
                  </a:cubicBezTo>
                  <a:close/>
                  <a:moveTo>
                    <a:pt x="32" y="147"/>
                  </a:moveTo>
                  <a:cubicBezTo>
                    <a:pt x="32" y="147"/>
                    <a:pt x="32" y="147"/>
                    <a:pt x="33" y="147"/>
                  </a:cubicBezTo>
                  <a:cubicBezTo>
                    <a:pt x="34" y="150"/>
                    <a:pt x="36" y="153"/>
                    <a:pt x="39" y="155"/>
                  </a:cubicBezTo>
                  <a:cubicBezTo>
                    <a:pt x="39" y="155"/>
                    <a:pt x="38" y="156"/>
                    <a:pt x="38" y="156"/>
                  </a:cubicBezTo>
                  <a:cubicBezTo>
                    <a:pt x="37" y="158"/>
                    <a:pt x="35" y="160"/>
                    <a:pt x="33" y="161"/>
                  </a:cubicBezTo>
                  <a:cubicBezTo>
                    <a:pt x="33" y="157"/>
                    <a:pt x="32" y="152"/>
                    <a:pt x="32" y="147"/>
                  </a:cubicBezTo>
                  <a:close/>
                  <a:moveTo>
                    <a:pt x="36" y="176"/>
                  </a:moveTo>
                  <a:cubicBezTo>
                    <a:pt x="36" y="181"/>
                    <a:pt x="36" y="185"/>
                    <a:pt x="36" y="190"/>
                  </a:cubicBezTo>
                  <a:cubicBezTo>
                    <a:pt x="35" y="189"/>
                    <a:pt x="34" y="189"/>
                    <a:pt x="33" y="188"/>
                  </a:cubicBezTo>
                  <a:cubicBezTo>
                    <a:pt x="33" y="188"/>
                    <a:pt x="33" y="187"/>
                    <a:pt x="33" y="187"/>
                  </a:cubicBezTo>
                  <a:cubicBezTo>
                    <a:pt x="33" y="182"/>
                    <a:pt x="34" y="175"/>
                    <a:pt x="33" y="170"/>
                  </a:cubicBezTo>
                  <a:cubicBezTo>
                    <a:pt x="34" y="172"/>
                    <a:pt x="36" y="174"/>
                    <a:pt x="37" y="175"/>
                  </a:cubicBezTo>
                  <a:cubicBezTo>
                    <a:pt x="37" y="175"/>
                    <a:pt x="36" y="175"/>
                    <a:pt x="36" y="176"/>
                  </a:cubicBezTo>
                  <a:close/>
                  <a:moveTo>
                    <a:pt x="41" y="195"/>
                  </a:moveTo>
                  <a:cubicBezTo>
                    <a:pt x="40" y="194"/>
                    <a:pt x="40" y="194"/>
                    <a:pt x="39" y="193"/>
                  </a:cubicBezTo>
                  <a:cubicBezTo>
                    <a:pt x="39" y="187"/>
                    <a:pt x="38" y="182"/>
                    <a:pt x="37" y="176"/>
                  </a:cubicBezTo>
                  <a:cubicBezTo>
                    <a:pt x="39" y="179"/>
                    <a:pt x="42" y="182"/>
                    <a:pt x="44" y="184"/>
                  </a:cubicBezTo>
                  <a:cubicBezTo>
                    <a:pt x="44" y="184"/>
                    <a:pt x="44" y="184"/>
                    <a:pt x="44" y="185"/>
                  </a:cubicBezTo>
                  <a:cubicBezTo>
                    <a:pt x="44" y="190"/>
                    <a:pt x="45" y="195"/>
                    <a:pt x="46" y="199"/>
                  </a:cubicBezTo>
                  <a:cubicBezTo>
                    <a:pt x="44" y="198"/>
                    <a:pt x="42" y="196"/>
                    <a:pt x="41" y="195"/>
                  </a:cubicBezTo>
                  <a:close/>
                  <a:moveTo>
                    <a:pt x="50" y="204"/>
                  </a:moveTo>
                  <a:cubicBezTo>
                    <a:pt x="49" y="203"/>
                    <a:pt x="49" y="202"/>
                    <a:pt x="48" y="202"/>
                  </a:cubicBezTo>
                  <a:cubicBezTo>
                    <a:pt x="47" y="197"/>
                    <a:pt x="46" y="191"/>
                    <a:pt x="45" y="186"/>
                  </a:cubicBezTo>
                  <a:cubicBezTo>
                    <a:pt x="47" y="187"/>
                    <a:pt x="49" y="186"/>
                    <a:pt x="50" y="185"/>
                  </a:cubicBezTo>
                  <a:cubicBezTo>
                    <a:pt x="51" y="184"/>
                    <a:pt x="51" y="184"/>
                    <a:pt x="52" y="184"/>
                  </a:cubicBezTo>
                  <a:cubicBezTo>
                    <a:pt x="52" y="189"/>
                    <a:pt x="52" y="195"/>
                    <a:pt x="53" y="200"/>
                  </a:cubicBezTo>
                  <a:cubicBezTo>
                    <a:pt x="52" y="201"/>
                    <a:pt x="51" y="202"/>
                    <a:pt x="50" y="204"/>
                  </a:cubicBezTo>
                  <a:close/>
                  <a:moveTo>
                    <a:pt x="58" y="195"/>
                  </a:moveTo>
                  <a:cubicBezTo>
                    <a:pt x="57" y="196"/>
                    <a:pt x="56" y="197"/>
                    <a:pt x="55" y="198"/>
                  </a:cubicBezTo>
                  <a:cubicBezTo>
                    <a:pt x="55" y="193"/>
                    <a:pt x="54" y="188"/>
                    <a:pt x="54" y="183"/>
                  </a:cubicBezTo>
                  <a:cubicBezTo>
                    <a:pt x="56" y="182"/>
                    <a:pt x="58" y="181"/>
                    <a:pt x="59" y="179"/>
                  </a:cubicBezTo>
                  <a:cubicBezTo>
                    <a:pt x="60" y="184"/>
                    <a:pt x="60" y="189"/>
                    <a:pt x="60" y="194"/>
                  </a:cubicBezTo>
                  <a:cubicBezTo>
                    <a:pt x="60" y="194"/>
                    <a:pt x="59" y="194"/>
                    <a:pt x="58" y="195"/>
                  </a:cubicBezTo>
                  <a:close/>
                  <a:moveTo>
                    <a:pt x="59" y="171"/>
                  </a:moveTo>
                  <a:cubicBezTo>
                    <a:pt x="58" y="172"/>
                    <a:pt x="57" y="172"/>
                    <a:pt x="57" y="172"/>
                  </a:cubicBezTo>
                  <a:cubicBezTo>
                    <a:pt x="54" y="175"/>
                    <a:pt x="51" y="177"/>
                    <a:pt x="48" y="180"/>
                  </a:cubicBezTo>
                  <a:cubicBezTo>
                    <a:pt x="44" y="174"/>
                    <a:pt x="39" y="170"/>
                    <a:pt x="34" y="166"/>
                  </a:cubicBezTo>
                  <a:cubicBezTo>
                    <a:pt x="34" y="166"/>
                    <a:pt x="34" y="166"/>
                    <a:pt x="34" y="165"/>
                  </a:cubicBezTo>
                  <a:cubicBezTo>
                    <a:pt x="39" y="164"/>
                    <a:pt x="42" y="161"/>
                    <a:pt x="45" y="157"/>
                  </a:cubicBezTo>
                  <a:cubicBezTo>
                    <a:pt x="46" y="156"/>
                    <a:pt x="45" y="155"/>
                    <a:pt x="45" y="154"/>
                  </a:cubicBezTo>
                  <a:cubicBezTo>
                    <a:pt x="45" y="153"/>
                    <a:pt x="44" y="153"/>
                    <a:pt x="44" y="153"/>
                  </a:cubicBezTo>
                  <a:cubicBezTo>
                    <a:pt x="44" y="152"/>
                    <a:pt x="44" y="152"/>
                    <a:pt x="43" y="151"/>
                  </a:cubicBezTo>
                  <a:cubicBezTo>
                    <a:pt x="42" y="150"/>
                    <a:pt x="40" y="148"/>
                    <a:pt x="39" y="147"/>
                  </a:cubicBezTo>
                  <a:cubicBezTo>
                    <a:pt x="37" y="145"/>
                    <a:pt x="36" y="144"/>
                    <a:pt x="35" y="142"/>
                  </a:cubicBezTo>
                  <a:cubicBezTo>
                    <a:pt x="34" y="142"/>
                    <a:pt x="34" y="141"/>
                    <a:pt x="33" y="142"/>
                  </a:cubicBezTo>
                  <a:cubicBezTo>
                    <a:pt x="32" y="141"/>
                    <a:pt x="31" y="141"/>
                    <a:pt x="30" y="141"/>
                  </a:cubicBezTo>
                  <a:cubicBezTo>
                    <a:pt x="27" y="143"/>
                    <a:pt x="25" y="145"/>
                    <a:pt x="22" y="147"/>
                  </a:cubicBezTo>
                  <a:cubicBezTo>
                    <a:pt x="21" y="146"/>
                    <a:pt x="19" y="145"/>
                    <a:pt x="18" y="143"/>
                  </a:cubicBezTo>
                  <a:cubicBezTo>
                    <a:pt x="16" y="142"/>
                    <a:pt x="15" y="140"/>
                    <a:pt x="13" y="138"/>
                  </a:cubicBezTo>
                  <a:cubicBezTo>
                    <a:pt x="14" y="138"/>
                    <a:pt x="14" y="138"/>
                    <a:pt x="14" y="137"/>
                  </a:cubicBezTo>
                  <a:cubicBezTo>
                    <a:pt x="18" y="134"/>
                    <a:pt x="21" y="130"/>
                    <a:pt x="24" y="126"/>
                  </a:cubicBezTo>
                  <a:cubicBezTo>
                    <a:pt x="25" y="125"/>
                    <a:pt x="24" y="124"/>
                    <a:pt x="23" y="123"/>
                  </a:cubicBezTo>
                  <a:cubicBezTo>
                    <a:pt x="24" y="123"/>
                    <a:pt x="24" y="123"/>
                    <a:pt x="24" y="122"/>
                  </a:cubicBezTo>
                  <a:cubicBezTo>
                    <a:pt x="7" y="77"/>
                    <a:pt x="32" y="29"/>
                    <a:pt x="70" y="4"/>
                  </a:cubicBezTo>
                  <a:cubicBezTo>
                    <a:pt x="70" y="4"/>
                    <a:pt x="70" y="4"/>
                    <a:pt x="70" y="4"/>
                  </a:cubicBezTo>
                  <a:cubicBezTo>
                    <a:pt x="73" y="7"/>
                    <a:pt x="75" y="10"/>
                    <a:pt x="77" y="13"/>
                  </a:cubicBezTo>
                  <a:cubicBezTo>
                    <a:pt x="79" y="15"/>
                    <a:pt x="81" y="18"/>
                    <a:pt x="83" y="21"/>
                  </a:cubicBezTo>
                  <a:cubicBezTo>
                    <a:pt x="66" y="25"/>
                    <a:pt x="51" y="38"/>
                    <a:pt x="45" y="55"/>
                  </a:cubicBezTo>
                  <a:cubicBezTo>
                    <a:pt x="39" y="69"/>
                    <a:pt x="38" y="91"/>
                    <a:pt x="53" y="100"/>
                  </a:cubicBezTo>
                  <a:cubicBezTo>
                    <a:pt x="55" y="101"/>
                    <a:pt x="57" y="100"/>
                    <a:pt x="57" y="98"/>
                  </a:cubicBezTo>
                  <a:cubicBezTo>
                    <a:pt x="66" y="91"/>
                    <a:pt x="73" y="83"/>
                    <a:pt x="81" y="75"/>
                  </a:cubicBezTo>
                  <a:cubicBezTo>
                    <a:pt x="88" y="69"/>
                    <a:pt x="96" y="63"/>
                    <a:pt x="101" y="55"/>
                  </a:cubicBezTo>
                  <a:cubicBezTo>
                    <a:pt x="104" y="57"/>
                    <a:pt x="106" y="59"/>
                    <a:pt x="108" y="61"/>
                  </a:cubicBezTo>
                  <a:cubicBezTo>
                    <a:pt x="109" y="62"/>
                    <a:pt x="113" y="66"/>
                    <a:pt x="111" y="67"/>
                  </a:cubicBezTo>
                  <a:cubicBezTo>
                    <a:pt x="110" y="68"/>
                    <a:pt x="109" y="69"/>
                    <a:pt x="109" y="70"/>
                  </a:cubicBezTo>
                  <a:cubicBezTo>
                    <a:pt x="94" y="82"/>
                    <a:pt x="79" y="96"/>
                    <a:pt x="67" y="112"/>
                  </a:cubicBezTo>
                  <a:cubicBezTo>
                    <a:pt x="66" y="113"/>
                    <a:pt x="66" y="115"/>
                    <a:pt x="68" y="115"/>
                  </a:cubicBezTo>
                  <a:cubicBezTo>
                    <a:pt x="68" y="116"/>
                    <a:pt x="68" y="116"/>
                    <a:pt x="68" y="116"/>
                  </a:cubicBezTo>
                  <a:cubicBezTo>
                    <a:pt x="70" y="121"/>
                    <a:pt x="75" y="125"/>
                    <a:pt x="79" y="128"/>
                  </a:cubicBezTo>
                  <a:cubicBezTo>
                    <a:pt x="80" y="129"/>
                    <a:pt x="81" y="128"/>
                    <a:pt x="82" y="128"/>
                  </a:cubicBezTo>
                  <a:cubicBezTo>
                    <a:pt x="83" y="128"/>
                    <a:pt x="84" y="128"/>
                    <a:pt x="85" y="127"/>
                  </a:cubicBezTo>
                  <a:cubicBezTo>
                    <a:pt x="87" y="123"/>
                    <a:pt x="91" y="120"/>
                    <a:pt x="94" y="117"/>
                  </a:cubicBezTo>
                  <a:cubicBezTo>
                    <a:pt x="94" y="117"/>
                    <a:pt x="94" y="117"/>
                    <a:pt x="95" y="116"/>
                  </a:cubicBezTo>
                  <a:cubicBezTo>
                    <a:pt x="98" y="113"/>
                    <a:pt x="102" y="110"/>
                    <a:pt x="105" y="107"/>
                  </a:cubicBezTo>
                  <a:cubicBezTo>
                    <a:pt x="111" y="100"/>
                    <a:pt x="118" y="94"/>
                    <a:pt x="124" y="87"/>
                  </a:cubicBezTo>
                  <a:cubicBezTo>
                    <a:pt x="124" y="87"/>
                    <a:pt x="124" y="87"/>
                    <a:pt x="124" y="87"/>
                  </a:cubicBezTo>
                  <a:cubicBezTo>
                    <a:pt x="127" y="90"/>
                    <a:pt x="131" y="93"/>
                    <a:pt x="134" y="96"/>
                  </a:cubicBezTo>
                  <a:cubicBezTo>
                    <a:pt x="126" y="99"/>
                    <a:pt x="119" y="107"/>
                    <a:pt x="114" y="114"/>
                  </a:cubicBezTo>
                  <a:cubicBezTo>
                    <a:pt x="108" y="120"/>
                    <a:pt x="102" y="128"/>
                    <a:pt x="97" y="135"/>
                  </a:cubicBezTo>
                  <a:cubicBezTo>
                    <a:pt x="96" y="137"/>
                    <a:pt x="97" y="138"/>
                    <a:pt x="98" y="139"/>
                  </a:cubicBezTo>
                  <a:cubicBezTo>
                    <a:pt x="97" y="154"/>
                    <a:pt x="124" y="154"/>
                    <a:pt x="134" y="152"/>
                  </a:cubicBezTo>
                  <a:cubicBezTo>
                    <a:pt x="150" y="150"/>
                    <a:pt x="163" y="140"/>
                    <a:pt x="171" y="125"/>
                  </a:cubicBezTo>
                  <a:cubicBezTo>
                    <a:pt x="172" y="127"/>
                    <a:pt x="175" y="129"/>
                    <a:pt x="176" y="129"/>
                  </a:cubicBezTo>
                  <a:cubicBezTo>
                    <a:pt x="181" y="133"/>
                    <a:pt x="187" y="138"/>
                    <a:pt x="193" y="139"/>
                  </a:cubicBezTo>
                  <a:cubicBezTo>
                    <a:pt x="179" y="162"/>
                    <a:pt x="164" y="182"/>
                    <a:pt x="137" y="191"/>
                  </a:cubicBezTo>
                  <a:cubicBezTo>
                    <a:pt x="109" y="199"/>
                    <a:pt x="82" y="190"/>
                    <a:pt x="61" y="172"/>
                  </a:cubicBezTo>
                  <a:cubicBezTo>
                    <a:pt x="60" y="171"/>
                    <a:pt x="59" y="171"/>
                    <a:pt x="59" y="171"/>
                  </a:cubicBezTo>
                  <a:close/>
                  <a:moveTo>
                    <a:pt x="48" y="72"/>
                  </a:moveTo>
                  <a:cubicBezTo>
                    <a:pt x="48" y="68"/>
                    <a:pt x="48" y="64"/>
                    <a:pt x="50" y="59"/>
                  </a:cubicBezTo>
                  <a:cubicBezTo>
                    <a:pt x="50" y="65"/>
                    <a:pt x="51" y="70"/>
                    <a:pt x="53" y="75"/>
                  </a:cubicBezTo>
                  <a:cubicBezTo>
                    <a:pt x="53" y="75"/>
                    <a:pt x="54" y="75"/>
                    <a:pt x="54" y="75"/>
                  </a:cubicBezTo>
                  <a:cubicBezTo>
                    <a:pt x="53" y="81"/>
                    <a:pt x="54" y="87"/>
                    <a:pt x="57" y="92"/>
                  </a:cubicBezTo>
                  <a:cubicBezTo>
                    <a:pt x="57" y="92"/>
                    <a:pt x="57" y="92"/>
                    <a:pt x="57" y="92"/>
                  </a:cubicBezTo>
                  <a:cubicBezTo>
                    <a:pt x="56" y="93"/>
                    <a:pt x="56" y="93"/>
                    <a:pt x="55" y="94"/>
                  </a:cubicBezTo>
                  <a:cubicBezTo>
                    <a:pt x="52" y="89"/>
                    <a:pt x="49" y="84"/>
                    <a:pt x="48" y="79"/>
                  </a:cubicBezTo>
                  <a:cubicBezTo>
                    <a:pt x="50" y="83"/>
                    <a:pt x="51" y="86"/>
                    <a:pt x="53" y="89"/>
                  </a:cubicBezTo>
                  <a:cubicBezTo>
                    <a:pt x="53" y="90"/>
                    <a:pt x="54" y="90"/>
                    <a:pt x="54" y="89"/>
                  </a:cubicBezTo>
                  <a:cubicBezTo>
                    <a:pt x="52" y="83"/>
                    <a:pt x="50" y="78"/>
                    <a:pt x="48" y="72"/>
                  </a:cubicBezTo>
                  <a:close/>
                  <a:moveTo>
                    <a:pt x="54" y="73"/>
                  </a:moveTo>
                  <a:cubicBezTo>
                    <a:pt x="53" y="67"/>
                    <a:pt x="52" y="61"/>
                    <a:pt x="52" y="55"/>
                  </a:cubicBezTo>
                  <a:cubicBezTo>
                    <a:pt x="53" y="53"/>
                    <a:pt x="54" y="51"/>
                    <a:pt x="55" y="49"/>
                  </a:cubicBezTo>
                  <a:cubicBezTo>
                    <a:pt x="56" y="48"/>
                    <a:pt x="57" y="47"/>
                    <a:pt x="58" y="46"/>
                  </a:cubicBezTo>
                  <a:cubicBezTo>
                    <a:pt x="58" y="51"/>
                    <a:pt x="58" y="57"/>
                    <a:pt x="59" y="62"/>
                  </a:cubicBezTo>
                  <a:cubicBezTo>
                    <a:pt x="57" y="65"/>
                    <a:pt x="55" y="69"/>
                    <a:pt x="54" y="73"/>
                  </a:cubicBezTo>
                  <a:close/>
                  <a:moveTo>
                    <a:pt x="99" y="103"/>
                  </a:moveTo>
                  <a:cubicBezTo>
                    <a:pt x="98" y="104"/>
                    <a:pt x="98" y="105"/>
                    <a:pt x="97" y="106"/>
                  </a:cubicBezTo>
                  <a:cubicBezTo>
                    <a:pt x="96" y="106"/>
                    <a:pt x="95" y="107"/>
                    <a:pt x="95" y="108"/>
                  </a:cubicBezTo>
                  <a:cubicBezTo>
                    <a:pt x="94" y="103"/>
                    <a:pt x="94" y="98"/>
                    <a:pt x="93" y="94"/>
                  </a:cubicBezTo>
                  <a:cubicBezTo>
                    <a:pt x="95" y="92"/>
                    <a:pt x="97" y="90"/>
                    <a:pt x="99" y="88"/>
                  </a:cubicBezTo>
                  <a:cubicBezTo>
                    <a:pt x="99" y="93"/>
                    <a:pt x="99" y="98"/>
                    <a:pt x="99" y="103"/>
                  </a:cubicBezTo>
                  <a:close/>
                  <a:moveTo>
                    <a:pt x="92" y="110"/>
                  </a:moveTo>
                  <a:cubicBezTo>
                    <a:pt x="90" y="112"/>
                    <a:pt x="89" y="114"/>
                    <a:pt x="87" y="116"/>
                  </a:cubicBezTo>
                  <a:cubicBezTo>
                    <a:pt x="87" y="111"/>
                    <a:pt x="86" y="106"/>
                    <a:pt x="86" y="100"/>
                  </a:cubicBezTo>
                  <a:cubicBezTo>
                    <a:pt x="88" y="99"/>
                    <a:pt x="90" y="97"/>
                    <a:pt x="92" y="95"/>
                  </a:cubicBezTo>
                  <a:cubicBezTo>
                    <a:pt x="91" y="100"/>
                    <a:pt x="91" y="106"/>
                    <a:pt x="92" y="110"/>
                  </a:cubicBezTo>
                  <a:close/>
                  <a:moveTo>
                    <a:pt x="85" y="118"/>
                  </a:moveTo>
                  <a:cubicBezTo>
                    <a:pt x="84" y="120"/>
                    <a:pt x="83" y="121"/>
                    <a:pt x="82" y="122"/>
                  </a:cubicBezTo>
                  <a:cubicBezTo>
                    <a:pt x="81" y="122"/>
                    <a:pt x="81" y="121"/>
                    <a:pt x="80" y="121"/>
                  </a:cubicBezTo>
                  <a:cubicBezTo>
                    <a:pt x="80" y="116"/>
                    <a:pt x="80" y="111"/>
                    <a:pt x="79" y="107"/>
                  </a:cubicBezTo>
                  <a:cubicBezTo>
                    <a:pt x="81" y="105"/>
                    <a:pt x="83" y="103"/>
                    <a:pt x="85" y="102"/>
                  </a:cubicBezTo>
                  <a:cubicBezTo>
                    <a:pt x="84" y="107"/>
                    <a:pt x="84" y="113"/>
                    <a:pt x="85" y="118"/>
                  </a:cubicBezTo>
                  <a:close/>
                  <a:moveTo>
                    <a:pt x="78" y="119"/>
                  </a:moveTo>
                  <a:cubicBezTo>
                    <a:pt x="76" y="117"/>
                    <a:pt x="74" y="115"/>
                    <a:pt x="72" y="113"/>
                  </a:cubicBezTo>
                  <a:cubicBezTo>
                    <a:pt x="72" y="113"/>
                    <a:pt x="72" y="113"/>
                    <a:pt x="72" y="113"/>
                  </a:cubicBezTo>
                  <a:cubicBezTo>
                    <a:pt x="74" y="111"/>
                    <a:pt x="76" y="110"/>
                    <a:pt x="78" y="108"/>
                  </a:cubicBezTo>
                  <a:cubicBezTo>
                    <a:pt x="77" y="112"/>
                    <a:pt x="77" y="115"/>
                    <a:pt x="78" y="119"/>
                  </a:cubicBezTo>
                  <a:close/>
                  <a:moveTo>
                    <a:pt x="108" y="142"/>
                  </a:moveTo>
                  <a:cubicBezTo>
                    <a:pt x="106" y="141"/>
                    <a:pt x="103" y="140"/>
                    <a:pt x="101" y="138"/>
                  </a:cubicBezTo>
                  <a:cubicBezTo>
                    <a:pt x="104" y="135"/>
                    <a:pt x="106" y="132"/>
                    <a:pt x="108" y="129"/>
                  </a:cubicBezTo>
                  <a:cubicBezTo>
                    <a:pt x="108" y="133"/>
                    <a:pt x="108" y="138"/>
                    <a:pt x="108" y="142"/>
                  </a:cubicBezTo>
                  <a:close/>
                  <a:moveTo>
                    <a:pt x="110" y="141"/>
                  </a:moveTo>
                  <a:cubicBezTo>
                    <a:pt x="110" y="137"/>
                    <a:pt x="110" y="132"/>
                    <a:pt x="110" y="127"/>
                  </a:cubicBezTo>
                  <a:cubicBezTo>
                    <a:pt x="111" y="126"/>
                    <a:pt x="113" y="124"/>
                    <a:pt x="114" y="122"/>
                  </a:cubicBezTo>
                  <a:cubicBezTo>
                    <a:pt x="113" y="127"/>
                    <a:pt x="113" y="133"/>
                    <a:pt x="113" y="138"/>
                  </a:cubicBezTo>
                  <a:cubicBezTo>
                    <a:pt x="112" y="139"/>
                    <a:pt x="111" y="140"/>
                    <a:pt x="110" y="141"/>
                  </a:cubicBezTo>
                  <a:close/>
                  <a:moveTo>
                    <a:pt x="63" y="197"/>
                  </a:moveTo>
                  <a:cubicBezTo>
                    <a:pt x="63" y="190"/>
                    <a:pt x="62" y="184"/>
                    <a:pt x="61" y="177"/>
                  </a:cubicBezTo>
                  <a:cubicBezTo>
                    <a:pt x="61" y="177"/>
                    <a:pt x="61" y="177"/>
                    <a:pt x="61" y="177"/>
                  </a:cubicBezTo>
                  <a:cubicBezTo>
                    <a:pt x="63" y="180"/>
                    <a:pt x="66" y="183"/>
                    <a:pt x="69" y="185"/>
                  </a:cubicBezTo>
                  <a:cubicBezTo>
                    <a:pt x="69" y="191"/>
                    <a:pt x="70" y="196"/>
                    <a:pt x="72" y="201"/>
                  </a:cubicBezTo>
                  <a:cubicBezTo>
                    <a:pt x="69" y="200"/>
                    <a:pt x="66" y="198"/>
                    <a:pt x="63" y="197"/>
                  </a:cubicBezTo>
                  <a:close/>
                  <a:moveTo>
                    <a:pt x="74" y="202"/>
                  </a:moveTo>
                  <a:cubicBezTo>
                    <a:pt x="73" y="197"/>
                    <a:pt x="72" y="192"/>
                    <a:pt x="71" y="187"/>
                  </a:cubicBezTo>
                  <a:cubicBezTo>
                    <a:pt x="74" y="189"/>
                    <a:pt x="76" y="191"/>
                    <a:pt x="79" y="192"/>
                  </a:cubicBezTo>
                  <a:cubicBezTo>
                    <a:pt x="80" y="197"/>
                    <a:pt x="80" y="201"/>
                    <a:pt x="81" y="205"/>
                  </a:cubicBezTo>
                  <a:cubicBezTo>
                    <a:pt x="79" y="204"/>
                    <a:pt x="76" y="203"/>
                    <a:pt x="74" y="202"/>
                  </a:cubicBezTo>
                  <a:close/>
                  <a:moveTo>
                    <a:pt x="84" y="206"/>
                  </a:moveTo>
                  <a:cubicBezTo>
                    <a:pt x="83" y="202"/>
                    <a:pt x="82" y="198"/>
                    <a:pt x="81" y="193"/>
                  </a:cubicBezTo>
                  <a:cubicBezTo>
                    <a:pt x="85" y="195"/>
                    <a:pt x="88" y="196"/>
                    <a:pt x="91" y="197"/>
                  </a:cubicBezTo>
                  <a:cubicBezTo>
                    <a:pt x="92" y="201"/>
                    <a:pt x="92" y="205"/>
                    <a:pt x="93" y="209"/>
                  </a:cubicBezTo>
                  <a:cubicBezTo>
                    <a:pt x="90" y="208"/>
                    <a:pt x="87" y="207"/>
                    <a:pt x="84" y="206"/>
                  </a:cubicBezTo>
                  <a:close/>
                  <a:moveTo>
                    <a:pt x="96" y="210"/>
                  </a:moveTo>
                  <a:cubicBezTo>
                    <a:pt x="95" y="206"/>
                    <a:pt x="94" y="202"/>
                    <a:pt x="93" y="198"/>
                  </a:cubicBezTo>
                  <a:cubicBezTo>
                    <a:pt x="97" y="199"/>
                    <a:pt x="100" y="199"/>
                    <a:pt x="104" y="200"/>
                  </a:cubicBezTo>
                  <a:cubicBezTo>
                    <a:pt x="105" y="204"/>
                    <a:pt x="105" y="208"/>
                    <a:pt x="106" y="213"/>
                  </a:cubicBezTo>
                  <a:cubicBezTo>
                    <a:pt x="103" y="212"/>
                    <a:pt x="99" y="211"/>
                    <a:pt x="96" y="210"/>
                  </a:cubicBezTo>
                  <a:close/>
                  <a:moveTo>
                    <a:pt x="108" y="213"/>
                  </a:moveTo>
                  <a:cubicBezTo>
                    <a:pt x="108" y="208"/>
                    <a:pt x="107" y="204"/>
                    <a:pt x="106" y="200"/>
                  </a:cubicBezTo>
                  <a:cubicBezTo>
                    <a:pt x="110" y="200"/>
                    <a:pt x="113" y="200"/>
                    <a:pt x="117" y="200"/>
                  </a:cubicBezTo>
                  <a:cubicBezTo>
                    <a:pt x="116" y="204"/>
                    <a:pt x="117" y="209"/>
                    <a:pt x="118" y="214"/>
                  </a:cubicBezTo>
                  <a:cubicBezTo>
                    <a:pt x="115" y="214"/>
                    <a:pt x="111" y="213"/>
                    <a:pt x="108" y="213"/>
                  </a:cubicBezTo>
                  <a:close/>
                  <a:moveTo>
                    <a:pt x="120" y="214"/>
                  </a:moveTo>
                  <a:cubicBezTo>
                    <a:pt x="120" y="209"/>
                    <a:pt x="119" y="204"/>
                    <a:pt x="118" y="200"/>
                  </a:cubicBezTo>
                  <a:cubicBezTo>
                    <a:pt x="122" y="200"/>
                    <a:pt x="126" y="199"/>
                    <a:pt x="130" y="198"/>
                  </a:cubicBezTo>
                  <a:cubicBezTo>
                    <a:pt x="129" y="203"/>
                    <a:pt x="129" y="208"/>
                    <a:pt x="131" y="213"/>
                  </a:cubicBezTo>
                  <a:cubicBezTo>
                    <a:pt x="127" y="213"/>
                    <a:pt x="124" y="214"/>
                    <a:pt x="120" y="214"/>
                  </a:cubicBezTo>
                  <a:close/>
                  <a:moveTo>
                    <a:pt x="133" y="213"/>
                  </a:moveTo>
                  <a:cubicBezTo>
                    <a:pt x="132" y="208"/>
                    <a:pt x="132" y="203"/>
                    <a:pt x="132" y="198"/>
                  </a:cubicBezTo>
                  <a:cubicBezTo>
                    <a:pt x="134" y="197"/>
                    <a:pt x="137" y="196"/>
                    <a:pt x="139" y="196"/>
                  </a:cubicBezTo>
                  <a:cubicBezTo>
                    <a:pt x="139" y="201"/>
                    <a:pt x="140" y="206"/>
                    <a:pt x="142" y="211"/>
                  </a:cubicBezTo>
                  <a:cubicBezTo>
                    <a:pt x="139" y="211"/>
                    <a:pt x="136" y="212"/>
                    <a:pt x="133" y="213"/>
                  </a:cubicBezTo>
                  <a:close/>
                  <a:moveTo>
                    <a:pt x="145" y="210"/>
                  </a:moveTo>
                  <a:cubicBezTo>
                    <a:pt x="144" y="207"/>
                    <a:pt x="143" y="205"/>
                    <a:pt x="143" y="203"/>
                  </a:cubicBezTo>
                  <a:cubicBezTo>
                    <a:pt x="142" y="200"/>
                    <a:pt x="142" y="198"/>
                    <a:pt x="141" y="195"/>
                  </a:cubicBezTo>
                  <a:cubicBezTo>
                    <a:pt x="144" y="194"/>
                    <a:pt x="147" y="193"/>
                    <a:pt x="150" y="191"/>
                  </a:cubicBezTo>
                  <a:cubicBezTo>
                    <a:pt x="150" y="194"/>
                    <a:pt x="151" y="197"/>
                    <a:pt x="152" y="200"/>
                  </a:cubicBezTo>
                  <a:cubicBezTo>
                    <a:pt x="152" y="202"/>
                    <a:pt x="153" y="204"/>
                    <a:pt x="154" y="206"/>
                  </a:cubicBezTo>
                  <a:cubicBezTo>
                    <a:pt x="151" y="208"/>
                    <a:pt x="148" y="209"/>
                    <a:pt x="145" y="210"/>
                  </a:cubicBezTo>
                  <a:close/>
                  <a:moveTo>
                    <a:pt x="156" y="206"/>
                  </a:moveTo>
                  <a:cubicBezTo>
                    <a:pt x="155" y="203"/>
                    <a:pt x="154" y="201"/>
                    <a:pt x="154" y="199"/>
                  </a:cubicBezTo>
                  <a:cubicBezTo>
                    <a:pt x="153" y="196"/>
                    <a:pt x="152" y="194"/>
                    <a:pt x="151" y="191"/>
                  </a:cubicBezTo>
                  <a:cubicBezTo>
                    <a:pt x="155" y="189"/>
                    <a:pt x="159" y="187"/>
                    <a:pt x="163" y="185"/>
                  </a:cubicBezTo>
                  <a:cubicBezTo>
                    <a:pt x="163" y="187"/>
                    <a:pt x="163" y="190"/>
                    <a:pt x="164" y="193"/>
                  </a:cubicBezTo>
                  <a:cubicBezTo>
                    <a:pt x="164" y="195"/>
                    <a:pt x="165" y="197"/>
                    <a:pt x="166" y="200"/>
                  </a:cubicBezTo>
                  <a:cubicBezTo>
                    <a:pt x="163" y="202"/>
                    <a:pt x="159" y="204"/>
                    <a:pt x="156" y="206"/>
                  </a:cubicBezTo>
                  <a:close/>
                  <a:moveTo>
                    <a:pt x="168" y="198"/>
                  </a:moveTo>
                  <a:cubicBezTo>
                    <a:pt x="167" y="196"/>
                    <a:pt x="166" y="194"/>
                    <a:pt x="166" y="192"/>
                  </a:cubicBezTo>
                  <a:cubicBezTo>
                    <a:pt x="165" y="189"/>
                    <a:pt x="165" y="186"/>
                    <a:pt x="164" y="184"/>
                  </a:cubicBezTo>
                  <a:cubicBezTo>
                    <a:pt x="167" y="181"/>
                    <a:pt x="171" y="179"/>
                    <a:pt x="174" y="176"/>
                  </a:cubicBezTo>
                  <a:cubicBezTo>
                    <a:pt x="174" y="181"/>
                    <a:pt x="175" y="187"/>
                    <a:pt x="176" y="192"/>
                  </a:cubicBezTo>
                  <a:cubicBezTo>
                    <a:pt x="174" y="194"/>
                    <a:pt x="171" y="196"/>
                    <a:pt x="168" y="198"/>
                  </a:cubicBezTo>
                  <a:close/>
                  <a:moveTo>
                    <a:pt x="178" y="190"/>
                  </a:moveTo>
                  <a:cubicBezTo>
                    <a:pt x="178" y="188"/>
                    <a:pt x="177" y="186"/>
                    <a:pt x="177" y="183"/>
                  </a:cubicBezTo>
                  <a:cubicBezTo>
                    <a:pt x="176" y="181"/>
                    <a:pt x="176" y="178"/>
                    <a:pt x="175" y="175"/>
                  </a:cubicBezTo>
                  <a:cubicBezTo>
                    <a:pt x="179" y="171"/>
                    <a:pt x="183" y="167"/>
                    <a:pt x="186" y="163"/>
                  </a:cubicBezTo>
                  <a:cubicBezTo>
                    <a:pt x="186" y="163"/>
                    <a:pt x="186" y="163"/>
                    <a:pt x="186" y="163"/>
                  </a:cubicBezTo>
                  <a:cubicBezTo>
                    <a:pt x="186" y="169"/>
                    <a:pt x="186" y="175"/>
                    <a:pt x="188" y="180"/>
                  </a:cubicBezTo>
                  <a:cubicBezTo>
                    <a:pt x="185" y="184"/>
                    <a:pt x="182" y="187"/>
                    <a:pt x="178" y="190"/>
                  </a:cubicBezTo>
                  <a:close/>
                  <a:moveTo>
                    <a:pt x="189" y="178"/>
                  </a:moveTo>
                  <a:cubicBezTo>
                    <a:pt x="188" y="173"/>
                    <a:pt x="187" y="169"/>
                    <a:pt x="187" y="163"/>
                  </a:cubicBezTo>
                  <a:cubicBezTo>
                    <a:pt x="187" y="163"/>
                    <a:pt x="187" y="163"/>
                    <a:pt x="186" y="163"/>
                  </a:cubicBezTo>
                  <a:cubicBezTo>
                    <a:pt x="188" y="161"/>
                    <a:pt x="190" y="158"/>
                    <a:pt x="192" y="156"/>
                  </a:cubicBezTo>
                  <a:cubicBezTo>
                    <a:pt x="193" y="161"/>
                    <a:pt x="194" y="166"/>
                    <a:pt x="195" y="171"/>
                  </a:cubicBezTo>
                  <a:cubicBezTo>
                    <a:pt x="193" y="174"/>
                    <a:pt x="191" y="176"/>
                    <a:pt x="189" y="178"/>
                  </a:cubicBezTo>
                  <a:close/>
                  <a:moveTo>
                    <a:pt x="197" y="168"/>
                  </a:moveTo>
                  <a:cubicBezTo>
                    <a:pt x="196" y="163"/>
                    <a:pt x="195" y="158"/>
                    <a:pt x="193" y="153"/>
                  </a:cubicBezTo>
                  <a:cubicBezTo>
                    <a:pt x="194" y="151"/>
                    <a:pt x="196" y="148"/>
                    <a:pt x="197" y="145"/>
                  </a:cubicBezTo>
                  <a:cubicBezTo>
                    <a:pt x="197" y="147"/>
                    <a:pt x="197" y="149"/>
                    <a:pt x="197" y="151"/>
                  </a:cubicBezTo>
                  <a:cubicBezTo>
                    <a:pt x="198" y="155"/>
                    <a:pt x="198" y="160"/>
                    <a:pt x="200" y="163"/>
                  </a:cubicBezTo>
                  <a:cubicBezTo>
                    <a:pt x="200" y="163"/>
                    <a:pt x="200" y="164"/>
                    <a:pt x="200" y="164"/>
                  </a:cubicBezTo>
                  <a:cubicBezTo>
                    <a:pt x="199" y="165"/>
                    <a:pt x="198" y="167"/>
                    <a:pt x="197" y="16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29" name="Freeform 98"/>
            <p:cNvSpPr>
              <a:spLocks noEditPoints="1"/>
            </p:cNvSpPr>
            <p:nvPr/>
          </p:nvSpPr>
          <p:spPr bwMode="auto">
            <a:xfrm>
              <a:off x="4930137" y="2340646"/>
              <a:ext cx="455170" cy="496273"/>
            </a:xfrm>
            <a:custGeom>
              <a:avLst/>
              <a:gdLst>
                <a:gd name="T0" fmla="*/ 185 w 203"/>
                <a:gd name="T1" fmla="*/ 126 h 240"/>
                <a:gd name="T2" fmla="*/ 115 w 203"/>
                <a:gd name="T3" fmla="*/ 145 h 240"/>
                <a:gd name="T4" fmla="*/ 140 w 203"/>
                <a:gd name="T5" fmla="*/ 94 h 240"/>
                <a:gd name="T6" fmla="*/ 118 w 203"/>
                <a:gd name="T7" fmla="*/ 81 h 240"/>
                <a:gd name="T8" fmla="*/ 61 w 203"/>
                <a:gd name="T9" fmla="*/ 88 h 240"/>
                <a:gd name="T10" fmla="*/ 90 w 203"/>
                <a:gd name="T11" fmla="*/ 20 h 240"/>
                <a:gd name="T12" fmla="*/ 25 w 203"/>
                <a:gd name="T13" fmla="*/ 45 h 240"/>
                <a:gd name="T14" fmla="*/ 9 w 203"/>
                <a:gd name="T15" fmla="*/ 138 h 240"/>
                <a:gd name="T16" fmla="*/ 24 w 203"/>
                <a:gd name="T17" fmla="*/ 180 h 240"/>
                <a:gd name="T18" fmla="*/ 52 w 203"/>
                <a:gd name="T19" fmla="*/ 210 h 240"/>
                <a:gd name="T20" fmla="*/ 203 w 203"/>
                <a:gd name="T21" fmla="*/ 160 h 240"/>
                <a:gd name="T22" fmla="*/ 119 w 203"/>
                <a:gd name="T23" fmla="*/ 131 h 240"/>
                <a:gd name="T24" fmla="*/ 134 w 203"/>
                <a:gd name="T25" fmla="*/ 107 h 240"/>
                <a:gd name="T26" fmla="*/ 112 w 203"/>
                <a:gd name="T27" fmla="*/ 91 h 240"/>
                <a:gd name="T28" fmla="*/ 107 w 203"/>
                <a:gd name="T29" fmla="*/ 80 h 240"/>
                <a:gd name="T30" fmla="*/ 101 w 203"/>
                <a:gd name="T31" fmla="*/ 102 h 240"/>
                <a:gd name="T32" fmla="*/ 61 w 203"/>
                <a:gd name="T33" fmla="*/ 59 h 240"/>
                <a:gd name="T34" fmla="*/ 69 w 203"/>
                <a:gd name="T35" fmla="*/ 43 h 240"/>
                <a:gd name="T36" fmla="*/ 85 w 203"/>
                <a:gd name="T37" fmla="*/ 26 h 240"/>
                <a:gd name="T38" fmla="*/ 12 w 203"/>
                <a:gd name="T39" fmla="*/ 86 h 240"/>
                <a:gd name="T40" fmla="*/ 11 w 203"/>
                <a:gd name="T41" fmla="*/ 117 h 240"/>
                <a:gd name="T42" fmla="*/ 14 w 203"/>
                <a:gd name="T43" fmla="*/ 114 h 240"/>
                <a:gd name="T44" fmla="*/ 14 w 203"/>
                <a:gd name="T45" fmla="*/ 147 h 240"/>
                <a:gd name="T46" fmla="*/ 22 w 203"/>
                <a:gd name="T47" fmla="*/ 154 h 240"/>
                <a:gd name="T48" fmla="*/ 26 w 203"/>
                <a:gd name="T49" fmla="*/ 173 h 240"/>
                <a:gd name="T50" fmla="*/ 30 w 203"/>
                <a:gd name="T51" fmla="*/ 149 h 240"/>
                <a:gd name="T52" fmla="*/ 39 w 203"/>
                <a:gd name="T53" fmla="*/ 155 h 240"/>
                <a:gd name="T54" fmla="*/ 33 w 203"/>
                <a:gd name="T55" fmla="*/ 188 h 240"/>
                <a:gd name="T56" fmla="*/ 39 w 203"/>
                <a:gd name="T57" fmla="*/ 193 h 240"/>
                <a:gd name="T58" fmla="*/ 50 w 203"/>
                <a:gd name="T59" fmla="*/ 204 h 240"/>
                <a:gd name="T60" fmla="*/ 50 w 203"/>
                <a:gd name="T61" fmla="*/ 204 h 240"/>
                <a:gd name="T62" fmla="*/ 58 w 203"/>
                <a:gd name="T63" fmla="*/ 195 h 240"/>
                <a:gd name="T64" fmla="*/ 45 w 203"/>
                <a:gd name="T65" fmla="*/ 157 h 240"/>
                <a:gd name="T66" fmla="*/ 33 w 203"/>
                <a:gd name="T67" fmla="*/ 142 h 240"/>
                <a:gd name="T68" fmla="*/ 24 w 203"/>
                <a:gd name="T69" fmla="*/ 126 h 240"/>
                <a:gd name="T70" fmla="*/ 83 w 203"/>
                <a:gd name="T71" fmla="*/ 21 h 240"/>
                <a:gd name="T72" fmla="*/ 108 w 203"/>
                <a:gd name="T73" fmla="*/ 61 h 240"/>
                <a:gd name="T74" fmla="*/ 79 w 203"/>
                <a:gd name="T75" fmla="*/ 128 h 240"/>
                <a:gd name="T76" fmla="*/ 124 w 203"/>
                <a:gd name="T77" fmla="*/ 88 h 240"/>
                <a:gd name="T78" fmla="*/ 134 w 203"/>
                <a:gd name="T79" fmla="*/ 153 h 240"/>
                <a:gd name="T80" fmla="*/ 59 w 203"/>
                <a:gd name="T81" fmla="*/ 172 h 240"/>
                <a:gd name="T82" fmla="*/ 57 w 203"/>
                <a:gd name="T83" fmla="*/ 93 h 240"/>
                <a:gd name="T84" fmla="*/ 54 w 203"/>
                <a:gd name="T85" fmla="*/ 73 h 240"/>
                <a:gd name="T86" fmla="*/ 99 w 203"/>
                <a:gd name="T87" fmla="*/ 104 h 240"/>
                <a:gd name="T88" fmla="*/ 92 w 203"/>
                <a:gd name="T89" fmla="*/ 111 h 240"/>
                <a:gd name="T90" fmla="*/ 82 w 203"/>
                <a:gd name="T91" fmla="*/ 123 h 240"/>
                <a:gd name="T92" fmla="*/ 72 w 203"/>
                <a:gd name="T93" fmla="*/ 114 h 240"/>
                <a:gd name="T94" fmla="*/ 108 w 203"/>
                <a:gd name="T95" fmla="*/ 129 h 240"/>
                <a:gd name="T96" fmla="*/ 110 w 203"/>
                <a:gd name="T97" fmla="*/ 142 h 240"/>
                <a:gd name="T98" fmla="*/ 63 w 203"/>
                <a:gd name="T99" fmla="*/ 197 h 240"/>
                <a:gd name="T100" fmla="*/ 84 w 203"/>
                <a:gd name="T101" fmla="*/ 207 h 240"/>
                <a:gd name="T102" fmla="*/ 93 w 203"/>
                <a:gd name="T103" fmla="*/ 198 h 240"/>
                <a:gd name="T104" fmla="*/ 117 w 203"/>
                <a:gd name="T105" fmla="*/ 200 h 240"/>
                <a:gd name="T106" fmla="*/ 131 w 203"/>
                <a:gd name="T107" fmla="*/ 213 h 240"/>
                <a:gd name="T108" fmla="*/ 133 w 203"/>
                <a:gd name="T109" fmla="*/ 213 h 240"/>
                <a:gd name="T110" fmla="*/ 153 w 203"/>
                <a:gd name="T111" fmla="*/ 207 h 240"/>
                <a:gd name="T112" fmla="*/ 164 w 203"/>
                <a:gd name="T113" fmla="*/ 193 h 240"/>
                <a:gd name="T114" fmla="*/ 174 w 203"/>
                <a:gd name="T115" fmla="*/ 177 h 240"/>
                <a:gd name="T116" fmla="*/ 186 w 203"/>
                <a:gd name="T117" fmla="*/ 164 h 240"/>
                <a:gd name="T118" fmla="*/ 186 w 203"/>
                <a:gd name="T119" fmla="*/ 163 h 240"/>
                <a:gd name="T120" fmla="*/ 197 w 203"/>
                <a:gd name="T121"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240">
                  <a:moveTo>
                    <a:pt x="203" y="160"/>
                  </a:moveTo>
                  <a:cubicBezTo>
                    <a:pt x="203" y="157"/>
                    <a:pt x="202" y="154"/>
                    <a:pt x="202" y="151"/>
                  </a:cubicBezTo>
                  <a:cubicBezTo>
                    <a:pt x="202" y="146"/>
                    <a:pt x="201" y="141"/>
                    <a:pt x="201" y="137"/>
                  </a:cubicBezTo>
                  <a:cubicBezTo>
                    <a:pt x="200" y="135"/>
                    <a:pt x="199" y="135"/>
                    <a:pt x="198" y="135"/>
                  </a:cubicBezTo>
                  <a:cubicBezTo>
                    <a:pt x="198" y="135"/>
                    <a:pt x="198" y="135"/>
                    <a:pt x="198" y="135"/>
                  </a:cubicBezTo>
                  <a:cubicBezTo>
                    <a:pt x="195" y="131"/>
                    <a:pt x="189" y="129"/>
                    <a:pt x="185" y="126"/>
                  </a:cubicBezTo>
                  <a:cubicBezTo>
                    <a:pt x="183" y="125"/>
                    <a:pt x="181" y="124"/>
                    <a:pt x="178" y="122"/>
                  </a:cubicBezTo>
                  <a:cubicBezTo>
                    <a:pt x="176" y="121"/>
                    <a:pt x="174" y="121"/>
                    <a:pt x="172" y="120"/>
                  </a:cubicBezTo>
                  <a:cubicBezTo>
                    <a:pt x="171" y="119"/>
                    <a:pt x="170" y="118"/>
                    <a:pt x="170" y="119"/>
                  </a:cubicBezTo>
                  <a:cubicBezTo>
                    <a:pt x="168" y="118"/>
                    <a:pt x="167" y="119"/>
                    <a:pt x="167" y="120"/>
                  </a:cubicBezTo>
                  <a:cubicBezTo>
                    <a:pt x="160" y="130"/>
                    <a:pt x="153" y="139"/>
                    <a:pt x="141" y="143"/>
                  </a:cubicBezTo>
                  <a:cubicBezTo>
                    <a:pt x="134" y="146"/>
                    <a:pt x="124" y="147"/>
                    <a:pt x="115" y="145"/>
                  </a:cubicBezTo>
                  <a:cubicBezTo>
                    <a:pt x="119" y="141"/>
                    <a:pt x="123" y="136"/>
                    <a:pt x="127" y="132"/>
                  </a:cubicBezTo>
                  <a:cubicBezTo>
                    <a:pt x="131" y="127"/>
                    <a:pt x="136" y="123"/>
                    <a:pt x="139" y="117"/>
                  </a:cubicBezTo>
                  <a:cubicBezTo>
                    <a:pt x="139" y="116"/>
                    <a:pt x="139" y="116"/>
                    <a:pt x="138" y="115"/>
                  </a:cubicBezTo>
                  <a:cubicBezTo>
                    <a:pt x="139" y="113"/>
                    <a:pt x="139" y="111"/>
                    <a:pt x="139" y="109"/>
                  </a:cubicBezTo>
                  <a:cubicBezTo>
                    <a:pt x="140" y="104"/>
                    <a:pt x="140" y="100"/>
                    <a:pt x="140" y="95"/>
                  </a:cubicBezTo>
                  <a:cubicBezTo>
                    <a:pt x="140" y="95"/>
                    <a:pt x="140" y="95"/>
                    <a:pt x="140" y="94"/>
                  </a:cubicBezTo>
                  <a:cubicBezTo>
                    <a:pt x="140" y="94"/>
                    <a:pt x="140" y="93"/>
                    <a:pt x="140" y="92"/>
                  </a:cubicBezTo>
                  <a:cubicBezTo>
                    <a:pt x="136" y="87"/>
                    <a:pt x="131" y="84"/>
                    <a:pt x="125" y="82"/>
                  </a:cubicBezTo>
                  <a:cubicBezTo>
                    <a:pt x="124" y="81"/>
                    <a:pt x="123" y="82"/>
                    <a:pt x="122" y="83"/>
                  </a:cubicBezTo>
                  <a:cubicBezTo>
                    <a:pt x="121" y="83"/>
                    <a:pt x="121" y="83"/>
                    <a:pt x="120" y="84"/>
                  </a:cubicBezTo>
                  <a:cubicBezTo>
                    <a:pt x="119" y="85"/>
                    <a:pt x="118" y="85"/>
                    <a:pt x="118" y="86"/>
                  </a:cubicBezTo>
                  <a:cubicBezTo>
                    <a:pt x="118" y="84"/>
                    <a:pt x="118" y="82"/>
                    <a:pt x="118" y="81"/>
                  </a:cubicBezTo>
                  <a:cubicBezTo>
                    <a:pt x="118" y="77"/>
                    <a:pt x="118" y="73"/>
                    <a:pt x="117" y="69"/>
                  </a:cubicBezTo>
                  <a:cubicBezTo>
                    <a:pt x="118" y="67"/>
                    <a:pt x="118" y="64"/>
                    <a:pt x="116" y="62"/>
                  </a:cubicBezTo>
                  <a:cubicBezTo>
                    <a:pt x="113" y="58"/>
                    <a:pt x="108" y="54"/>
                    <a:pt x="103" y="52"/>
                  </a:cubicBezTo>
                  <a:cubicBezTo>
                    <a:pt x="103" y="51"/>
                    <a:pt x="101" y="50"/>
                    <a:pt x="100" y="51"/>
                  </a:cubicBezTo>
                  <a:cubicBezTo>
                    <a:pt x="91" y="56"/>
                    <a:pt x="84" y="64"/>
                    <a:pt x="77" y="71"/>
                  </a:cubicBezTo>
                  <a:cubicBezTo>
                    <a:pt x="71" y="77"/>
                    <a:pt x="66" y="82"/>
                    <a:pt x="61" y="88"/>
                  </a:cubicBezTo>
                  <a:cubicBezTo>
                    <a:pt x="57" y="77"/>
                    <a:pt x="61" y="68"/>
                    <a:pt x="68" y="59"/>
                  </a:cubicBezTo>
                  <a:cubicBezTo>
                    <a:pt x="73" y="54"/>
                    <a:pt x="79" y="46"/>
                    <a:pt x="85" y="43"/>
                  </a:cubicBezTo>
                  <a:cubicBezTo>
                    <a:pt x="86" y="43"/>
                    <a:pt x="87" y="43"/>
                    <a:pt x="87" y="42"/>
                  </a:cubicBezTo>
                  <a:cubicBezTo>
                    <a:pt x="90" y="40"/>
                    <a:pt x="90" y="35"/>
                    <a:pt x="90" y="32"/>
                  </a:cubicBezTo>
                  <a:cubicBezTo>
                    <a:pt x="91" y="28"/>
                    <a:pt x="92" y="24"/>
                    <a:pt x="90" y="20"/>
                  </a:cubicBezTo>
                  <a:cubicBezTo>
                    <a:pt x="90" y="20"/>
                    <a:pt x="90" y="20"/>
                    <a:pt x="90" y="20"/>
                  </a:cubicBezTo>
                  <a:cubicBezTo>
                    <a:pt x="90" y="20"/>
                    <a:pt x="90" y="20"/>
                    <a:pt x="90" y="19"/>
                  </a:cubicBezTo>
                  <a:cubicBezTo>
                    <a:pt x="88" y="16"/>
                    <a:pt x="85" y="13"/>
                    <a:pt x="83" y="10"/>
                  </a:cubicBezTo>
                  <a:cubicBezTo>
                    <a:pt x="80" y="7"/>
                    <a:pt x="77" y="4"/>
                    <a:pt x="74" y="1"/>
                  </a:cubicBezTo>
                  <a:cubicBezTo>
                    <a:pt x="73" y="0"/>
                    <a:pt x="71" y="1"/>
                    <a:pt x="70" y="1"/>
                  </a:cubicBezTo>
                  <a:cubicBezTo>
                    <a:pt x="70" y="1"/>
                    <a:pt x="69" y="1"/>
                    <a:pt x="69" y="1"/>
                  </a:cubicBezTo>
                  <a:cubicBezTo>
                    <a:pt x="50" y="5"/>
                    <a:pt x="34" y="27"/>
                    <a:pt x="25" y="45"/>
                  </a:cubicBezTo>
                  <a:cubicBezTo>
                    <a:pt x="6" y="68"/>
                    <a:pt x="0" y="105"/>
                    <a:pt x="10" y="132"/>
                  </a:cubicBezTo>
                  <a:cubicBezTo>
                    <a:pt x="10" y="132"/>
                    <a:pt x="9" y="132"/>
                    <a:pt x="9" y="133"/>
                  </a:cubicBezTo>
                  <a:cubicBezTo>
                    <a:pt x="8" y="134"/>
                    <a:pt x="8" y="136"/>
                    <a:pt x="9" y="137"/>
                  </a:cubicBezTo>
                  <a:cubicBezTo>
                    <a:pt x="9" y="137"/>
                    <a:pt x="9" y="137"/>
                    <a:pt x="9" y="137"/>
                  </a:cubicBezTo>
                  <a:cubicBezTo>
                    <a:pt x="9" y="137"/>
                    <a:pt x="9" y="137"/>
                    <a:pt x="9" y="138"/>
                  </a:cubicBezTo>
                  <a:cubicBezTo>
                    <a:pt x="9" y="138"/>
                    <a:pt x="9" y="138"/>
                    <a:pt x="9" y="138"/>
                  </a:cubicBezTo>
                  <a:cubicBezTo>
                    <a:pt x="7" y="142"/>
                    <a:pt x="8" y="146"/>
                    <a:pt x="9" y="150"/>
                  </a:cubicBezTo>
                  <a:cubicBezTo>
                    <a:pt x="9" y="155"/>
                    <a:pt x="9" y="160"/>
                    <a:pt x="11" y="165"/>
                  </a:cubicBezTo>
                  <a:cubicBezTo>
                    <a:pt x="11" y="166"/>
                    <a:pt x="12" y="166"/>
                    <a:pt x="13" y="167"/>
                  </a:cubicBezTo>
                  <a:cubicBezTo>
                    <a:pt x="14" y="168"/>
                    <a:pt x="15" y="170"/>
                    <a:pt x="17" y="172"/>
                  </a:cubicBezTo>
                  <a:cubicBezTo>
                    <a:pt x="18" y="174"/>
                    <a:pt x="19" y="176"/>
                    <a:pt x="21" y="177"/>
                  </a:cubicBezTo>
                  <a:cubicBezTo>
                    <a:pt x="22" y="178"/>
                    <a:pt x="23" y="179"/>
                    <a:pt x="24" y="180"/>
                  </a:cubicBezTo>
                  <a:cubicBezTo>
                    <a:pt x="25" y="182"/>
                    <a:pt x="26" y="183"/>
                    <a:pt x="27" y="184"/>
                  </a:cubicBezTo>
                  <a:cubicBezTo>
                    <a:pt x="27" y="185"/>
                    <a:pt x="27" y="186"/>
                    <a:pt x="27" y="187"/>
                  </a:cubicBezTo>
                  <a:cubicBezTo>
                    <a:pt x="27" y="189"/>
                    <a:pt x="29" y="190"/>
                    <a:pt x="31" y="190"/>
                  </a:cubicBezTo>
                  <a:cubicBezTo>
                    <a:pt x="32" y="193"/>
                    <a:pt x="34" y="196"/>
                    <a:pt x="36" y="198"/>
                  </a:cubicBezTo>
                  <a:cubicBezTo>
                    <a:pt x="40" y="202"/>
                    <a:pt x="44" y="206"/>
                    <a:pt x="48" y="210"/>
                  </a:cubicBezTo>
                  <a:cubicBezTo>
                    <a:pt x="49" y="211"/>
                    <a:pt x="51" y="211"/>
                    <a:pt x="52" y="210"/>
                  </a:cubicBezTo>
                  <a:cubicBezTo>
                    <a:pt x="55" y="206"/>
                    <a:pt x="58" y="203"/>
                    <a:pt x="61" y="199"/>
                  </a:cubicBezTo>
                  <a:cubicBezTo>
                    <a:pt x="61" y="199"/>
                    <a:pt x="61" y="199"/>
                    <a:pt x="61" y="199"/>
                  </a:cubicBezTo>
                  <a:cubicBezTo>
                    <a:pt x="61" y="200"/>
                    <a:pt x="61" y="200"/>
                    <a:pt x="61" y="201"/>
                  </a:cubicBezTo>
                  <a:cubicBezTo>
                    <a:pt x="61" y="202"/>
                    <a:pt x="63" y="202"/>
                    <a:pt x="63" y="201"/>
                  </a:cubicBezTo>
                  <a:cubicBezTo>
                    <a:pt x="106" y="240"/>
                    <a:pt x="187" y="215"/>
                    <a:pt x="203" y="161"/>
                  </a:cubicBezTo>
                  <a:cubicBezTo>
                    <a:pt x="203" y="161"/>
                    <a:pt x="203" y="160"/>
                    <a:pt x="203" y="160"/>
                  </a:cubicBezTo>
                  <a:close/>
                  <a:moveTo>
                    <a:pt x="119" y="131"/>
                  </a:moveTo>
                  <a:cubicBezTo>
                    <a:pt x="118" y="132"/>
                    <a:pt x="117" y="134"/>
                    <a:pt x="116" y="135"/>
                  </a:cubicBezTo>
                  <a:cubicBezTo>
                    <a:pt x="116" y="130"/>
                    <a:pt x="116" y="125"/>
                    <a:pt x="116" y="120"/>
                  </a:cubicBezTo>
                  <a:cubicBezTo>
                    <a:pt x="117" y="119"/>
                    <a:pt x="118" y="118"/>
                    <a:pt x="119" y="117"/>
                  </a:cubicBezTo>
                  <a:cubicBezTo>
                    <a:pt x="119" y="117"/>
                    <a:pt x="119" y="117"/>
                    <a:pt x="120" y="116"/>
                  </a:cubicBezTo>
                  <a:cubicBezTo>
                    <a:pt x="119" y="121"/>
                    <a:pt x="118" y="126"/>
                    <a:pt x="119" y="131"/>
                  </a:cubicBezTo>
                  <a:close/>
                  <a:moveTo>
                    <a:pt x="125" y="124"/>
                  </a:moveTo>
                  <a:cubicBezTo>
                    <a:pt x="124" y="125"/>
                    <a:pt x="123" y="127"/>
                    <a:pt x="121" y="129"/>
                  </a:cubicBezTo>
                  <a:cubicBezTo>
                    <a:pt x="121" y="124"/>
                    <a:pt x="121" y="119"/>
                    <a:pt x="121" y="115"/>
                  </a:cubicBezTo>
                  <a:cubicBezTo>
                    <a:pt x="123" y="113"/>
                    <a:pt x="125" y="112"/>
                    <a:pt x="126" y="110"/>
                  </a:cubicBezTo>
                  <a:cubicBezTo>
                    <a:pt x="126" y="115"/>
                    <a:pt x="125" y="119"/>
                    <a:pt x="125" y="124"/>
                  </a:cubicBezTo>
                  <a:close/>
                  <a:moveTo>
                    <a:pt x="134" y="107"/>
                  </a:moveTo>
                  <a:cubicBezTo>
                    <a:pt x="133" y="111"/>
                    <a:pt x="132" y="114"/>
                    <a:pt x="133" y="118"/>
                  </a:cubicBezTo>
                  <a:cubicBezTo>
                    <a:pt x="131" y="119"/>
                    <a:pt x="130" y="120"/>
                    <a:pt x="128" y="122"/>
                  </a:cubicBezTo>
                  <a:cubicBezTo>
                    <a:pt x="128" y="117"/>
                    <a:pt x="128" y="113"/>
                    <a:pt x="128" y="108"/>
                  </a:cubicBezTo>
                  <a:cubicBezTo>
                    <a:pt x="131" y="106"/>
                    <a:pt x="133" y="104"/>
                    <a:pt x="135" y="102"/>
                  </a:cubicBezTo>
                  <a:cubicBezTo>
                    <a:pt x="134" y="104"/>
                    <a:pt x="134" y="105"/>
                    <a:pt x="134" y="107"/>
                  </a:cubicBezTo>
                  <a:close/>
                  <a:moveTo>
                    <a:pt x="112" y="91"/>
                  </a:moveTo>
                  <a:cubicBezTo>
                    <a:pt x="110" y="92"/>
                    <a:pt x="109" y="94"/>
                    <a:pt x="108" y="95"/>
                  </a:cubicBezTo>
                  <a:cubicBezTo>
                    <a:pt x="108" y="93"/>
                    <a:pt x="107" y="91"/>
                    <a:pt x="107" y="89"/>
                  </a:cubicBezTo>
                  <a:cubicBezTo>
                    <a:pt x="107" y="88"/>
                    <a:pt x="107" y="87"/>
                    <a:pt x="107" y="85"/>
                  </a:cubicBezTo>
                  <a:cubicBezTo>
                    <a:pt x="106" y="84"/>
                    <a:pt x="106" y="83"/>
                    <a:pt x="106" y="83"/>
                  </a:cubicBezTo>
                  <a:cubicBezTo>
                    <a:pt x="106" y="82"/>
                    <a:pt x="106" y="82"/>
                    <a:pt x="106" y="81"/>
                  </a:cubicBezTo>
                  <a:cubicBezTo>
                    <a:pt x="106" y="81"/>
                    <a:pt x="107" y="81"/>
                    <a:pt x="107" y="80"/>
                  </a:cubicBezTo>
                  <a:cubicBezTo>
                    <a:pt x="107" y="80"/>
                    <a:pt x="107" y="80"/>
                    <a:pt x="107" y="80"/>
                  </a:cubicBezTo>
                  <a:cubicBezTo>
                    <a:pt x="109" y="78"/>
                    <a:pt x="111" y="76"/>
                    <a:pt x="113" y="73"/>
                  </a:cubicBezTo>
                  <a:cubicBezTo>
                    <a:pt x="113" y="75"/>
                    <a:pt x="113" y="77"/>
                    <a:pt x="112" y="79"/>
                  </a:cubicBezTo>
                  <a:cubicBezTo>
                    <a:pt x="112" y="83"/>
                    <a:pt x="111" y="87"/>
                    <a:pt x="112" y="91"/>
                  </a:cubicBezTo>
                  <a:close/>
                  <a:moveTo>
                    <a:pt x="106" y="97"/>
                  </a:moveTo>
                  <a:cubicBezTo>
                    <a:pt x="104" y="98"/>
                    <a:pt x="103" y="100"/>
                    <a:pt x="101" y="102"/>
                  </a:cubicBezTo>
                  <a:cubicBezTo>
                    <a:pt x="101" y="97"/>
                    <a:pt x="100" y="92"/>
                    <a:pt x="100" y="87"/>
                  </a:cubicBezTo>
                  <a:cubicBezTo>
                    <a:pt x="102" y="86"/>
                    <a:pt x="103" y="84"/>
                    <a:pt x="104" y="83"/>
                  </a:cubicBezTo>
                  <a:cubicBezTo>
                    <a:pt x="104" y="85"/>
                    <a:pt x="105" y="87"/>
                    <a:pt x="105" y="89"/>
                  </a:cubicBezTo>
                  <a:cubicBezTo>
                    <a:pt x="105" y="91"/>
                    <a:pt x="106" y="94"/>
                    <a:pt x="106" y="97"/>
                  </a:cubicBezTo>
                  <a:close/>
                  <a:moveTo>
                    <a:pt x="68" y="50"/>
                  </a:moveTo>
                  <a:cubicBezTo>
                    <a:pt x="65" y="53"/>
                    <a:pt x="63" y="56"/>
                    <a:pt x="61" y="59"/>
                  </a:cubicBezTo>
                  <a:cubicBezTo>
                    <a:pt x="61" y="59"/>
                    <a:pt x="60" y="59"/>
                    <a:pt x="60" y="59"/>
                  </a:cubicBezTo>
                  <a:cubicBezTo>
                    <a:pt x="60" y="54"/>
                    <a:pt x="60" y="49"/>
                    <a:pt x="60" y="44"/>
                  </a:cubicBezTo>
                  <a:cubicBezTo>
                    <a:pt x="62" y="41"/>
                    <a:pt x="65" y="39"/>
                    <a:pt x="68" y="37"/>
                  </a:cubicBezTo>
                  <a:cubicBezTo>
                    <a:pt x="67" y="41"/>
                    <a:pt x="66" y="46"/>
                    <a:pt x="68" y="50"/>
                  </a:cubicBezTo>
                  <a:close/>
                  <a:moveTo>
                    <a:pt x="69" y="49"/>
                  </a:moveTo>
                  <a:cubicBezTo>
                    <a:pt x="69" y="47"/>
                    <a:pt x="69" y="45"/>
                    <a:pt x="69" y="43"/>
                  </a:cubicBezTo>
                  <a:cubicBezTo>
                    <a:pt x="69" y="41"/>
                    <a:pt x="70" y="38"/>
                    <a:pt x="70" y="35"/>
                  </a:cubicBezTo>
                  <a:cubicBezTo>
                    <a:pt x="70" y="35"/>
                    <a:pt x="70" y="35"/>
                    <a:pt x="70" y="35"/>
                  </a:cubicBezTo>
                  <a:cubicBezTo>
                    <a:pt x="72" y="34"/>
                    <a:pt x="73" y="33"/>
                    <a:pt x="75" y="32"/>
                  </a:cubicBezTo>
                  <a:cubicBezTo>
                    <a:pt x="75" y="36"/>
                    <a:pt x="75" y="40"/>
                    <a:pt x="75" y="44"/>
                  </a:cubicBezTo>
                  <a:cubicBezTo>
                    <a:pt x="73" y="45"/>
                    <a:pt x="71" y="47"/>
                    <a:pt x="69" y="49"/>
                  </a:cubicBezTo>
                  <a:close/>
                  <a:moveTo>
                    <a:pt x="85" y="26"/>
                  </a:moveTo>
                  <a:cubicBezTo>
                    <a:pt x="85" y="27"/>
                    <a:pt x="85" y="29"/>
                    <a:pt x="84" y="31"/>
                  </a:cubicBezTo>
                  <a:cubicBezTo>
                    <a:pt x="84" y="34"/>
                    <a:pt x="83" y="37"/>
                    <a:pt x="83" y="40"/>
                  </a:cubicBezTo>
                  <a:cubicBezTo>
                    <a:pt x="81" y="40"/>
                    <a:pt x="79" y="41"/>
                    <a:pt x="77" y="43"/>
                  </a:cubicBezTo>
                  <a:cubicBezTo>
                    <a:pt x="77" y="39"/>
                    <a:pt x="77" y="35"/>
                    <a:pt x="77" y="31"/>
                  </a:cubicBezTo>
                  <a:cubicBezTo>
                    <a:pt x="79" y="29"/>
                    <a:pt x="82" y="27"/>
                    <a:pt x="85" y="26"/>
                  </a:cubicBezTo>
                  <a:close/>
                  <a:moveTo>
                    <a:pt x="12" y="86"/>
                  </a:moveTo>
                  <a:cubicBezTo>
                    <a:pt x="12" y="91"/>
                    <a:pt x="12" y="96"/>
                    <a:pt x="13" y="101"/>
                  </a:cubicBezTo>
                  <a:cubicBezTo>
                    <a:pt x="12" y="101"/>
                    <a:pt x="12" y="101"/>
                    <a:pt x="12" y="101"/>
                  </a:cubicBezTo>
                  <a:cubicBezTo>
                    <a:pt x="11" y="104"/>
                    <a:pt x="11" y="108"/>
                    <a:pt x="10" y="111"/>
                  </a:cubicBezTo>
                  <a:cubicBezTo>
                    <a:pt x="10" y="103"/>
                    <a:pt x="10" y="94"/>
                    <a:pt x="12" y="86"/>
                  </a:cubicBezTo>
                  <a:close/>
                  <a:moveTo>
                    <a:pt x="12" y="129"/>
                  </a:moveTo>
                  <a:cubicBezTo>
                    <a:pt x="12" y="125"/>
                    <a:pt x="11" y="121"/>
                    <a:pt x="11" y="117"/>
                  </a:cubicBezTo>
                  <a:cubicBezTo>
                    <a:pt x="12" y="112"/>
                    <a:pt x="13" y="107"/>
                    <a:pt x="13" y="103"/>
                  </a:cubicBezTo>
                  <a:cubicBezTo>
                    <a:pt x="14" y="110"/>
                    <a:pt x="17" y="117"/>
                    <a:pt x="21" y="124"/>
                  </a:cubicBezTo>
                  <a:cubicBezTo>
                    <a:pt x="21" y="124"/>
                    <a:pt x="21" y="124"/>
                    <a:pt x="21" y="124"/>
                  </a:cubicBezTo>
                  <a:cubicBezTo>
                    <a:pt x="19" y="125"/>
                    <a:pt x="16" y="127"/>
                    <a:pt x="13" y="129"/>
                  </a:cubicBezTo>
                  <a:cubicBezTo>
                    <a:pt x="15" y="124"/>
                    <a:pt x="15" y="119"/>
                    <a:pt x="16" y="114"/>
                  </a:cubicBezTo>
                  <a:cubicBezTo>
                    <a:pt x="16" y="113"/>
                    <a:pt x="15" y="113"/>
                    <a:pt x="14" y="114"/>
                  </a:cubicBezTo>
                  <a:cubicBezTo>
                    <a:pt x="14" y="119"/>
                    <a:pt x="13" y="124"/>
                    <a:pt x="12" y="129"/>
                  </a:cubicBezTo>
                  <a:close/>
                  <a:moveTo>
                    <a:pt x="16" y="165"/>
                  </a:moveTo>
                  <a:cubicBezTo>
                    <a:pt x="16" y="165"/>
                    <a:pt x="16" y="165"/>
                    <a:pt x="16" y="164"/>
                  </a:cubicBezTo>
                  <a:cubicBezTo>
                    <a:pt x="16" y="159"/>
                    <a:pt x="15" y="154"/>
                    <a:pt x="14" y="150"/>
                  </a:cubicBezTo>
                  <a:cubicBezTo>
                    <a:pt x="14" y="149"/>
                    <a:pt x="13" y="148"/>
                    <a:pt x="13" y="147"/>
                  </a:cubicBezTo>
                  <a:cubicBezTo>
                    <a:pt x="13" y="147"/>
                    <a:pt x="13" y="147"/>
                    <a:pt x="14" y="147"/>
                  </a:cubicBezTo>
                  <a:cubicBezTo>
                    <a:pt x="15" y="148"/>
                    <a:pt x="16" y="150"/>
                    <a:pt x="17" y="151"/>
                  </a:cubicBezTo>
                  <a:cubicBezTo>
                    <a:pt x="17" y="157"/>
                    <a:pt x="18" y="162"/>
                    <a:pt x="19" y="168"/>
                  </a:cubicBezTo>
                  <a:cubicBezTo>
                    <a:pt x="18" y="167"/>
                    <a:pt x="17" y="166"/>
                    <a:pt x="16" y="165"/>
                  </a:cubicBezTo>
                  <a:close/>
                  <a:moveTo>
                    <a:pt x="21" y="169"/>
                  </a:moveTo>
                  <a:cubicBezTo>
                    <a:pt x="21" y="164"/>
                    <a:pt x="19" y="158"/>
                    <a:pt x="18" y="152"/>
                  </a:cubicBezTo>
                  <a:cubicBezTo>
                    <a:pt x="19" y="153"/>
                    <a:pt x="20" y="154"/>
                    <a:pt x="22" y="154"/>
                  </a:cubicBezTo>
                  <a:cubicBezTo>
                    <a:pt x="22" y="159"/>
                    <a:pt x="22" y="165"/>
                    <a:pt x="23" y="171"/>
                  </a:cubicBezTo>
                  <a:cubicBezTo>
                    <a:pt x="23" y="170"/>
                    <a:pt x="22" y="170"/>
                    <a:pt x="21" y="169"/>
                  </a:cubicBezTo>
                  <a:close/>
                  <a:moveTo>
                    <a:pt x="31" y="166"/>
                  </a:moveTo>
                  <a:cubicBezTo>
                    <a:pt x="31" y="165"/>
                    <a:pt x="29" y="165"/>
                    <a:pt x="29" y="166"/>
                  </a:cubicBezTo>
                  <a:cubicBezTo>
                    <a:pt x="28" y="169"/>
                    <a:pt x="27" y="172"/>
                    <a:pt x="27" y="176"/>
                  </a:cubicBezTo>
                  <a:cubicBezTo>
                    <a:pt x="27" y="175"/>
                    <a:pt x="26" y="174"/>
                    <a:pt x="26" y="173"/>
                  </a:cubicBezTo>
                  <a:cubicBezTo>
                    <a:pt x="25" y="173"/>
                    <a:pt x="25" y="173"/>
                    <a:pt x="25" y="173"/>
                  </a:cubicBezTo>
                  <a:cubicBezTo>
                    <a:pt x="25" y="173"/>
                    <a:pt x="25" y="173"/>
                    <a:pt x="25" y="173"/>
                  </a:cubicBezTo>
                  <a:cubicBezTo>
                    <a:pt x="25" y="173"/>
                    <a:pt x="26" y="173"/>
                    <a:pt x="26" y="173"/>
                  </a:cubicBezTo>
                  <a:cubicBezTo>
                    <a:pt x="26" y="167"/>
                    <a:pt x="25" y="159"/>
                    <a:pt x="24" y="153"/>
                  </a:cubicBezTo>
                  <a:cubicBezTo>
                    <a:pt x="24" y="153"/>
                    <a:pt x="24" y="153"/>
                    <a:pt x="24" y="153"/>
                  </a:cubicBezTo>
                  <a:cubicBezTo>
                    <a:pt x="26" y="152"/>
                    <a:pt x="28" y="150"/>
                    <a:pt x="30" y="149"/>
                  </a:cubicBezTo>
                  <a:cubicBezTo>
                    <a:pt x="30" y="154"/>
                    <a:pt x="31" y="159"/>
                    <a:pt x="32" y="164"/>
                  </a:cubicBezTo>
                  <a:cubicBezTo>
                    <a:pt x="32" y="164"/>
                    <a:pt x="32" y="165"/>
                    <a:pt x="32" y="165"/>
                  </a:cubicBezTo>
                  <a:cubicBezTo>
                    <a:pt x="32" y="165"/>
                    <a:pt x="31" y="165"/>
                    <a:pt x="31" y="166"/>
                  </a:cubicBezTo>
                  <a:close/>
                  <a:moveTo>
                    <a:pt x="32" y="148"/>
                  </a:moveTo>
                  <a:cubicBezTo>
                    <a:pt x="32" y="147"/>
                    <a:pt x="32" y="147"/>
                    <a:pt x="32" y="147"/>
                  </a:cubicBezTo>
                  <a:cubicBezTo>
                    <a:pt x="34" y="150"/>
                    <a:pt x="36" y="153"/>
                    <a:pt x="39" y="155"/>
                  </a:cubicBezTo>
                  <a:cubicBezTo>
                    <a:pt x="38" y="156"/>
                    <a:pt x="38" y="156"/>
                    <a:pt x="38" y="156"/>
                  </a:cubicBezTo>
                  <a:cubicBezTo>
                    <a:pt x="37" y="158"/>
                    <a:pt x="35" y="160"/>
                    <a:pt x="33" y="162"/>
                  </a:cubicBezTo>
                  <a:cubicBezTo>
                    <a:pt x="33" y="157"/>
                    <a:pt x="32" y="152"/>
                    <a:pt x="32" y="148"/>
                  </a:cubicBezTo>
                  <a:close/>
                  <a:moveTo>
                    <a:pt x="36" y="176"/>
                  </a:moveTo>
                  <a:cubicBezTo>
                    <a:pt x="36" y="181"/>
                    <a:pt x="36" y="186"/>
                    <a:pt x="36" y="191"/>
                  </a:cubicBezTo>
                  <a:cubicBezTo>
                    <a:pt x="35" y="190"/>
                    <a:pt x="34" y="189"/>
                    <a:pt x="33" y="188"/>
                  </a:cubicBezTo>
                  <a:cubicBezTo>
                    <a:pt x="33" y="188"/>
                    <a:pt x="33" y="188"/>
                    <a:pt x="33" y="187"/>
                  </a:cubicBezTo>
                  <a:cubicBezTo>
                    <a:pt x="33" y="182"/>
                    <a:pt x="34" y="176"/>
                    <a:pt x="33" y="170"/>
                  </a:cubicBezTo>
                  <a:cubicBezTo>
                    <a:pt x="34" y="172"/>
                    <a:pt x="36" y="174"/>
                    <a:pt x="37" y="176"/>
                  </a:cubicBezTo>
                  <a:cubicBezTo>
                    <a:pt x="36" y="176"/>
                    <a:pt x="36" y="176"/>
                    <a:pt x="36" y="176"/>
                  </a:cubicBezTo>
                  <a:close/>
                  <a:moveTo>
                    <a:pt x="41" y="195"/>
                  </a:moveTo>
                  <a:cubicBezTo>
                    <a:pt x="40" y="195"/>
                    <a:pt x="40" y="194"/>
                    <a:pt x="39" y="193"/>
                  </a:cubicBezTo>
                  <a:cubicBezTo>
                    <a:pt x="39" y="188"/>
                    <a:pt x="38" y="182"/>
                    <a:pt x="37" y="176"/>
                  </a:cubicBezTo>
                  <a:cubicBezTo>
                    <a:pt x="39" y="179"/>
                    <a:pt x="41" y="182"/>
                    <a:pt x="44" y="184"/>
                  </a:cubicBezTo>
                  <a:cubicBezTo>
                    <a:pt x="44" y="185"/>
                    <a:pt x="43" y="185"/>
                    <a:pt x="43" y="185"/>
                  </a:cubicBezTo>
                  <a:cubicBezTo>
                    <a:pt x="44" y="190"/>
                    <a:pt x="45" y="195"/>
                    <a:pt x="46" y="200"/>
                  </a:cubicBezTo>
                  <a:cubicBezTo>
                    <a:pt x="44" y="198"/>
                    <a:pt x="42" y="197"/>
                    <a:pt x="41" y="195"/>
                  </a:cubicBezTo>
                  <a:close/>
                  <a:moveTo>
                    <a:pt x="50" y="204"/>
                  </a:moveTo>
                  <a:cubicBezTo>
                    <a:pt x="49" y="203"/>
                    <a:pt x="49" y="203"/>
                    <a:pt x="48" y="202"/>
                  </a:cubicBezTo>
                  <a:cubicBezTo>
                    <a:pt x="47" y="197"/>
                    <a:pt x="46" y="192"/>
                    <a:pt x="45" y="186"/>
                  </a:cubicBezTo>
                  <a:cubicBezTo>
                    <a:pt x="47" y="188"/>
                    <a:pt x="49" y="187"/>
                    <a:pt x="50" y="185"/>
                  </a:cubicBezTo>
                  <a:cubicBezTo>
                    <a:pt x="50" y="185"/>
                    <a:pt x="51" y="184"/>
                    <a:pt x="52" y="184"/>
                  </a:cubicBezTo>
                  <a:cubicBezTo>
                    <a:pt x="52" y="190"/>
                    <a:pt x="52" y="195"/>
                    <a:pt x="53" y="200"/>
                  </a:cubicBezTo>
                  <a:cubicBezTo>
                    <a:pt x="52" y="202"/>
                    <a:pt x="51" y="203"/>
                    <a:pt x="50" y="204"/>
                  </a:cubicBezTo>
                  <a:close/>
                  <a:moveTo>
                    <a:pt x="58" y="195"/>
                  </a:moveTo>
                  <a:cubicBezTo>
                    <a:pt x="57" y="196"/>
                    <a:pt x="56" y="197"/>
                    <a:pt x="55" y="198"/>
                  </a:cubicBezTo>
                  <a:cubicBezTo>
                    <a:pt x="55" y="193"/>
                    <a:pt x="54" y="188"/>
                    <a:pt x="54" y="183"/>
                  </a:cubicBezTo>
                  <a:cubicBezTo>
                    <a:pt x="56" y="182"/>
                    <a:pt x="58" y="181"/>
                    <a:pt x="59" y="179"/>
                  </a:cubicBezTo>
                  <a:cubicBezTo>
                    <a:pt x="59" y="184"/>
                    <a:pt x="60" y="190"/>
                    <a:pt x="60" y="195"/>
                  </a:cubicBezTo>
                  <a:cubicBezTo>
                    <a:pt x="60" y="194"/>
                    <a:pt x="58" y="194"/>
                    <a:pt x="58" y="195"/>
                  </a:cubicBezTo>
                  <a:close/>
                  <a:moveTo>
                    <a:pt x="59" y="172"/>
                  </a:moveTo>
                  <a:cubicBezTo>
                    <a:pt x="58" y="172"/>
                    <a:pt x="57" y="172"/>
                    <a:pt x="57" y="173"/>
                  </a:cubicBezTo>
                  <a:cubicBezTo>
                    <a:pt x="54" y="175"/>
                    <a:pt x="51" y="178"/>
                    <a:pt x="48" y="180"/>
                  </a:cubicBezTo>
                  <a:cubicBezTo>
                    <a:pt x="44" y="174"/>
                    <a:pt x="39" y="170"/>
                    <a:pt x="34" y="166"/>
                  </a:cubicBezTo>
                  <a:cubicBezTo>
                    <a:pt x="34" y="166"/>
                    <a:pt x="34" y="166"/>
                    <a:pt x="34" y="166"/>
                  </a:cubicBezTo>
                  <a:cubicBezTo>
                    <a:pt x="38" y="164"/>
                    <a:pt x="42" y="161"/>
                    <a:pt x="45" y="157"/>
                  </a:cubicBezTo>
                  <a:cubicBezTo>
                    <a:pt x="46" y="156"/>
                    <a:pt x="45" y="155"/>
                    <a:pt x="45" y="154"/>
                  </a:cubicBezTo>
                  <a:cubicBezTo>
                    <a:pt x="45" y="154"/>
                    <a:pt x="44" y="153"/>
                    <a:pt x="44" y="153"/>
                  </a:cubicBezTo>
                  <a:cubicBezTo>
                    <a:pt x="44" y="152"/>
                    <a:pt x="44" y="152"/>
                    <a:pt x="43" y="151"/>
                  </a:cubicBezTo>
                  <a:cubicBezTo>
                    <a:pt x="42" y="150"/>
                    <a:pt x="40" y="149"/>
                    <a:pt x="39" y="147"/>
                  </a:cubicBezTo>
                  <a:cubicBezTo>
                    <a:pt x="37" y="146"/>
                    <a:pt x="36" y="144"/>
                    <a:pt x="34" y="142"/>
                  </a:cubicBezTo>
                  <a:cubicBezTo>
                    <a:pt x="34" y="142"/>
                    <a:pt x="34" y="142"/>
                    <a:pt x="33" y="142"/>
                  </a:cubicBezTo>
                  <a:cubicBezTo>
                    <a:pt x="32" y="141"/>
                    <a:pt x="31" y="141"/>
                    <a:pt x="30" y="142"/>
                  </a:cubicBezTo>
                  <a:cubicBezTo>
                    <a:pt x="27" y="143"/>
                    <a:pt x="25" y="145"/>
                    <a:pt x="22" y="148"/>
                  </a:cubicBezTo>
                  <a:cubicBezTo>
                    <a:pt x="21" y="146"/>
                    <a:pt x="19" y="145"/>
                    <a:pt x="18" y="144"/>
                  </a:cubicBezTo>
                  <a:cubicBezTo>
                    <a:pt x="16" y="142"/>
                    <a:pt x="15" y="140"/>
                    <a:pt x="13" y="138"/>
                  </a:cubicBezTo>
                  <a:cubicBezTo>
                    <a:pt x="13" y="138"/>
                    <a:pt x="14" y="138"/>
                    <a:pt x="14" y="138"/>
                  </a:cubicBezTo>
                  <a:cubicBezTo>
                    <a:pt x="17" y="134"/>
                    <a:pt x="21" y="130"/>
                    <a:pt x="24" y="126"/>
                  </a:cubicBezTo>
                  <a:cubicBezTo>
                    <a:pt x="25" y="126"/>
                    <a:pt x="24" y="124"/>
                    <a:pt x="23" y="124"/>
                  </a:cubicBezTo>
                  <a:cubicBezTo>
                    <a:pt x="24" y="123"/>
                    <a:pt x="24" y="123"/>
                    <a:pt x="23" y="123"/>
                  </a:cubicBezTo>
                  <a:cubicBezTo>
                    <a:pt x="7" y="77"/>
                    <a:pt x="32" y="30"/>
                    <a:pt x="70" y="4"/>
                  </a:cubicBezTo>
                  <a:cubicBezTo>
                    <a:pt x="70" y="4"/>
                    <a:pt x="70" y="4"/>
                    <a:pt x="70" y="4"/>
                  </a:cubicBezTo>
                  <a:cubicBezTo>
                    <a:pt x="73" y="7"/>
                    <a:pt x="75" y="10"/>
                    <a:pt x="77" y="13"/>
                  </a:cubicBezTo>
                  <a:cubicBezTo>
                    <a:pt x="79" y="16"/>
                    <a:pt x="81" y="19"/>
                    <a:pt x="83" y="21"/>
                  </a:cubicBezTo>
                  <a:cubicBezTo>
                    <a:pt x="66" y="26"/>
                    <a:pt x="51" y="39"/>
                    <a:pt x="45" y="55"/>
                  </a:cubicBezTo>
                  <a:cubicBezTo>
                    <a:pt x="39" y="70"/>
                    <a:pt x="38" y="91"/>
                    <a:pt x="53" y="100"/>
                  </a:cubicBezTo>
                  <a:cubicBezTo>
                    <a:pt x="55" y="102"/>
                    <a:pt x="57" y="100"/>
                    <a:pt x="57" y="98"/>
                  </a:cubicBezTo>
                  <a:cubicBezTo>
                    <a:pt x="66" y="91"/>
                    <a:pt x="73" y="83"/>
                    <a:pt x="81" y="76"/>
                  </a:cubicBezTo>
                  <a:cubicBezTo>
                    <a:pt x="88" y="69"/>
                    <a:pt x="96" y="63"/>
                    <a:pt x="101" y="56"/>
                  </a:cubicBezTo>
                  <a:cubicBezTo>
                    <a:pt x="104" y="57"/>
                    <a:pt x="106" y="59"/>
                    <a:pt x="108" y="61"/>
                  </a:cubicBezTo>
                  <a:cubicBezTo>
                    <a:pt x="109" y="63"/>
                    <a:pt x="113" y="67"/>
                    <a:pt x="111" y="67"/>
                  </a:cubicBezTo>
                  <a:cubicBezTo>
                    <a:pt x="110" y="68"/>
                    <a:pt x="109" y="69"/>
                    <a:pt x="109" y="70"/>
                  </a:cubicBezTo>
                  <a:cubicBezTo>
                    <a:pt x="94" y="83"/>
                    <a:pt x="79" y="97"/>
                    <a:pt x="67" y="112"/>
                  </a:cubicBezTo>
                  <a:cubicBezTo>
                    <a:pt x="66" y="113"/>
                    <a:pt x="66" y="115"/>
                    <a:pt x="67" y="115"/>
                  </a:cubicBezTo>
                  <a:cubicBezTo>
                    <a:pt x="67" y="116"/>
                    <a:pt x="68" y="116"/>
                    <a:pt x="68" y="117"/>
                  </a:cubicBezTo>
                  <a:cubicBezTo>
                    <a:pt x="70" y="121"/>
                    <a:pt x="74" y="125"/>
                    <a:pt x="79" y="128"/>
                  </a:cubicBezTo>
                  <a:cubicBezTo>
                    <a:pt x="80" y="129"/>
                    <a:pt x="81" y="129"/>
                    <a:pt x="82" y="128"/>
                  </a:cubicBezTo>
                  <a:cubicBezTo>
                    <a:pt x="83" y="128"/>
                    <a:pt x="84" y="128"/>
                    <a:pt x="85" y="127"/>
                  </a:cubicBezTo>
                  <a:cubicBezTo>
                    <a:pt x="87" y="124"/>
                    <a:pt x="91" y="120"/>
                    <a:pt x="94" y="117"/>
                  </a:cubicBezTo>
                  <a:cubicBezTo>
                    <a:pt x="94" y="117"/>
                    <a:pt x="94" y="117"/>
                    <a:pt x="95" y="117"/>
                  </a:cubicBezTo>
                  <a:cubicBezTo>
                    <a:pt x="98" y="113"/>
                    <a:pt x="102" y="110"/>
                    <a:pt x="105" y="107"/>
                  </a:cubicBezTo>
                  <a:cubicBezTo>
                    <a:pt x="111" y="101"/>
                    <a:pt x="118" y="94"/>
                    <a:pt x="124" y="88"/>
                  </a:cubicBezTo>
                  <a:cubicBezTo>
                    <a:pt x="124" y="87"/>
                    <a:pt x="124" y="87"/>
                    <a:pt x="124" y="87"/>
                  </a:cubicBezTo>
                  <a:cubicBezTo>
                    <a:pt x="127" y="90"/>
                    <a:pt x="130" y="93"/>
                    <a:pt x="134" y="96"/>
                  </a:cubicBezTo>
                  <a:cubicBezTo>
                    <a:pt x="126" y="100"/>
                    <a:pt x="119" y="108"/>
                    <a:pt x="114" y="114"/>
                  </a:cubicBezTo>
                  <a:cubicBezTo>
                    <a:pt x="107" y="121"/>
                    <a:pt x="102" y="128"/>
                    <a:pt x="97" y="136"/>
                  </a:cubicBezTo>
                  <a:cubicBezTo>
                    <a:pt x="96" y="137"/>
                    <a:pt x="97" y="138"/>
                    <a:pt x="98" y="139"/>
                  </a:cubicBezTo>
                  <a:cubicBezTo>
                    <a:pt x="97" y="154"/>
                    <a:pt x="124" y="154"/>
                    <a:pt x="134" y="153"/>
                  </a:cubicBezTo>
                  <a:cubicBezTo>
                    <a:pt x="150" y="150"/>
                    <a:pt x="163" y="140"/>
                    <a:pt x="170" y="126"/>
                  </a:cubicBezTo>
                  <a:cubicBezTo>
                    <a:pt x="172" y="127"/>
                    <a:pt x="175" y="129"/>
                    <a:pt x="176" y="130"/>
                  </a:cubicBezTo>
                  <a:cubicBezTo>
                    <a:pt x="181" y="133"/>
                    <a:pt x="187" y="138"/>
                    <a:pt x="193" y="140"/>
                  </a:cubicBezTo>
                  <a:cubicBezTo>
                    <a:pt x="179" y="162"/>
                    <a:pt x="164" y="183"/>
                    <a:pt x="137" y="191"/>
                  </a:cubicBezTo>
                  <a:cubicBezTo>
                    <a:pt x="109" y="200"/>
                    <a:pt x="82" y="191"/>
                    <a:pt x="61" y="172"/>
                  </a:cubicBezTo>
                  <a:cubicBezTo>
                    <a:pt x="60" y="172"/>
                    <a:pt x="59" y="172"/>
                    <a:pt x="59" y="172"/>
                  </a:cubicBezTo>
                  <a:close/>
                  <a:moveTo>
                    <a:pt x="48" y="72"/>
                  </a:moveTo>
                  <a:cubicBezTo>
                    <a:pt x="48" y="68"/>
                    <a:pt x="48" y="64"/>
                    <a:pt x="50" y="60"/>
                  </a:cubicBezTo>
                  <a:cubicBezTo>
                    <a:pt x="50" y="65"/>
                    <a:pt x="51" y="71"/>
                    <a:pt x="53" y="75"/>
                  </a:cubicBezTo>
                  <a:cubicBezTo>
                    <a:pt x="53" y="76"/>
                    <a:pt x="54" y="76"/>
                    <a:pt x="54" y="76"/>
                  </a:cubicBezTo>
                  <a:cubicBezTo>
                    <a:pt x="53" y="81"/>
                    <a:pt x="54" y="87"/>
                    <a:pt x="57" y="92"/>
                  </a:cubicBezTo>
                  <a:cubicBezTo>
                    <a:pt x="57" y="93"/>
                    <a:pt x="57" y="93"/>
                    <a:pt x="57" y="93"/>
                  </a:cubicBezTo>
                  <a:cubicBezTo>
                    <a:pt x="56" y="93"/>
                    <a:pt x="56" y="94"/>
                    <a:pt x="55" y="94"/>
                  </a:cubicBezTo>
                  <a:cubicBezTo>
                    <a:pt x="52" y="90"/>
                    <a:pt x="49" y="85"/>
                    <a:pt x="48" y="80"/>
                  </a:cubicBezTo>
                  <a:cubicBezTo>
                    <a:pt x="49" y="83"/>
                    <a:pt x="51" y="87"/>
                    <a:pt x="52" y="90"/>
                  </a:cubicBezTo>
                  <a:cubicBezTo>
                    <a:pt x="53" y="91"/>
                    <a:pt x="54" y="90"/>
                    <a:pt x="54" y="89"/>
                  </a:cubicBezTo>
                  <a:cubicBezTo>
                    <a:pt x="52" y="83"/>
                    <a:pt x="50" y="78"/>
                    <a:pt x="48" y="72"/>
                  </a:cubicBezTo>
                  <a:close/>
                  <a:moveTo>
                    <a:pt x="54" y="73"/>
                  </a:moveTo>
                  <a:cubicBezTo>
                    <a:pt x="53" y="67"/>
                    <a:pt x="52" y="62"/>
                    <a:pt x="52" y="56"/>
                  </a:cubicBezTo>
                  <a:cubicBezTo>
                    <a:pt x="53" y="54"/>
                    <a:pt x="54" y="52"/>
                    <a:pt x="55" y="50"/>
                  </a:cubicBezTo>
                  <a:cubicBezTo>
                    <a:pt x="56" y="48"/>
                    <a:pt x="57" y="47"/>
                    <a:pt x="58" y="46"/>
                  </a:cubicBezTo>
                  <a:cubicBezTo>
                    <a:pt x="58" y="51"/>
                    <a:pt x="58" y="57"/>
                    <a:pt x="58" y="62"/>
                  </a:cubicBezTo>
                  <a:cubicBezTo>
                    <a:pt x="57" y="66"/>
                    <a:pt x="55" y="69"/>
                    <a:pt x="54" y="73"/>
                  </a:cubicBezTo>
                  <a:close/>
                  <a:moveTo>
                    <a:pt x="99" y="104"/>
                  </a:moveTo>
                  <a:cubicBezTo>
                    <a:pt x="98" y="105"/>
                    <a:pt x="98" y="105"/>
                    <a:pt x="97" y="106"/>
                  </a:cubicBezTo>
                  <a:cubicBezTo>
                    <a:pt x="96" y="107"/>
                    <a:pt x="95" y="108"/>
                    <a:pt x="94" y="108"/>
                  </a:cubicBezTo>
                  <a:cubicBezTo>
                    <a:pt x="94" y="104"/>
                    <a:pt x="94" y="99"/>
                    <a:pt x="93" y="94"/>
                  </a:cubicBezTo>
                  <a:cubicBezTo>
                    <a:pt x="95" y="92"/>
                    <a:pt x="97" y="90"/>
                    <a:pt x="99" y="88"/>
                  </a:cubicBezTo>
                  <a:cubicBezTo>
                    <a:pt x="99" y="93"/>
                    <a:pt x="98" y="99"/>
                    <a:pt x="99" y="104"/>
                  </a:cubicBezTo>
                  <a:close/>
                  <a:moveTo>
                    <a:pt x="92" y="111"/>
                  </a:moveTo>
                  <a:cubicBezTo>
                    <a:pt x="90" y="112"/>
                    <a:pt x="88" y="114"/>
                    <a:pt x="87" y="116"/>
                  </a:cubicBezTo>
                  <a:cubicBezTo>
                    <a:pt x="87" y="111"/>
                    <a:pt x="86" y="106"/>
                    <a:pt x="86" y="101"/>
                  </a:cubicBezTo>
                  <a:cubicBezTo>
                    <a:pt x="88" y="99"/>
                    <a:pt x="90" y="97"/>
                    <a:pt x="92" y="96"/>
                  </a:cubicBezTo>
                  <a:cubicBezTo>
                    <a:pt x="91" y="101"/>
                    <a:pt x="91" y="106"/>
                    <a:pt x="92" y="111"/>
                  </a:cubicBezTo>
                  <a:close/>
                  <a:moveTo>
                    <a:pt x="85" y="119"/>
                  </a:moveTo>
                  <a:cubicBezTo>
                    <a:pt x="84" y="120"/>
                    <a:pt x="83" y="121"/>
                    <a:pt x="82" y="123"/>
                  </a:cubicBezTo>
                  <a:cubicBezTo>
                    <a:pt x="81" y="122"/>
                    <a:pt x="81" y="122"/>
                    <a:pt x="80" y="121"/>
                  </a:cubicBezTo>
                  <a:cubicBezTo>
                    <a:pt x="80" y="116"/>
                    <a:pt x="79" y="112"/>
                    <a:pt x="79" y="107"/>
                  </a:cubicBezTo>
                  <a:cubicBezTo>
                    <a:pt x="81" y="105"/>
                    <a:pt x="83" y="104"/>
                    <a:pt x="85" y="102"/>
                  </a:cubicBezTo>
                  <a:cubicBezTo>
                    <a:pt x="84" y="107"/>
                    <a:pt x="84" y="113"/>
                    <a:pt x="85" y="119"/>
                  </a:cubicBezTo>
                  <a:close/>
                  <a:moveTo>
                    <a:pt x="78" y="119"/>
                  </a:moveTo>
                  <a:cubicBezTo>
                    <a:pt x="76" y="117"/>
                    <a:pt x="74" y="115"/>
                    <a:pt x="72" y="114"/>
                  </a:cubicBezTo>
                  <a:cubicBezTo>
                    <a:pt x="72" y="113"/>
                    <a:pt x="72" y="113"/>
                    <a:pt x="71" y="113"/>
                  </a:cubicBezTo>
                  <a:cubicBezTo>
                    <a:pt x="74" y="112"/>
                    <a:pt x="76" y="110"/>
                    <a:pt x="77" y="108"/>
                  </a:cubicBezTo>
                  <a:cubicBezTo>
                    <a:pt x="77" y="112"/>
                    <a:pt x="77" y="116"/>
                    <a:pt x="78" y="119"/>
                  </a:cubicBezTo>
                  <a:close/>
                  <a:moveTo>
                    <a:pt x="108" y="143"/>
                  </a:moveTo>
                  <a:cubicBezTo>
                    <a:pt x="105" y="141"/>
                    <a:pt x="103" y="140"/>
                    <a:pt x="101" y="138"/>
                  </a:cubicBezTo>
                  <a:cubicBezTo>
                    <a:pt x="104" y="135"/>
                    <a:pt x="106" y="132"/>
                    <a:pt x="108" y="129"/>
                  </a:cubicBezTo>
                  <a:cubicBezTo>
                    <a:pt x="108" y="134"/>
                    <a:pt x="108" y="138"/>
                    <a:pt x="108" y="143"/>
                  </a:cubicBezTo>
                  <a:close/>
                  <a:moveTo>
                    <a:pt x="110" y="142"/>
                  </a:moveTo>
                  <a:cubicBezTo>
                    <a:pt x="110" y="137"/>
                    <a:pt x="110" y="132"/>
                    <a:pt x="110" y="128"/>
                  </a:cubicBezTo>
                  <a:cubicBezTo>
                    <a:pt x="111" y="126"/>
                    <a:pt x="112" y="124"/>
                    <a:pt x="114" y="123"/>
                  </a:cubicBezTo>
                  <a:cubicBezTo>
                    <a:pt x="113" y="128"/>
                    <a:pt x="113" y="133"/>
                    <a:pt x="113" y="138"/>
                  </a:cubicBezTo>
                  <a:cubicBezTo>
                    <a:pt x="112" y="140"/>
                    <a:pt x="111" y="141"/>
                    <a:pt x="110" y="142"/>
                  </a:cubicBezTo>
                  <a:close/>
                  <a:moveTo>
                    <a:pt x="63" y="197"/>
                  </a:moveTo>
                  <a:cubicBezTo>
                    <a:pt x="63" y="191"/>
                    <a:pt x="62" y="184"/>
                    <a:pt x="61" y="178"/>
                  </a:cubicBezTo>
                  <a:cubicBezTo>
                    <a:pt x="61" y="178"/>
                    <a:pt x="61" y="178"/>
                    <a:pt x="61" y="178"/>
                  </a:cubicBezTo>
                  <a:cubicBezTo>
                    <a:pt x="63" y="181"/>
                    <a:pt x="66" y="183"/>
                    <a:pt x="69" y="186"/>
                  </a:cubicBezTo>
                  <a:cubicBezTo>
                    <a:pt x="69" y="191"/>
                    <a:pt x="70" y="196"/>
                    <a:pt x="72" y="201"/>
                  </a:cubicBezTo>
                  <a:cubicBezTo>
                    <a:pt x="69" y="200"/>
                    <a:pt x="66" y="199"/>
                    <a:pt x="63" y="197"/>
                  </a:cubicBezTo>
                  <a:close/>
                  <a:moveTo>
                    <a:pt x="74" y="202"/>
                  </a:moveTo>
                  <a:cubicBezTo>
                    <a:pt x="73" y="197"/>
                    <a:pt x="72" y="192"/>
                    <a:pt x="71" y="187"/>
                  </a:cubicBezTo>
                  <a:cubicBezTo>
                    <a:pt x="74" y="189"/>
                    <a:pt x="76" y="191"/>
                    <a:pt x="79" y="193"/>
                  </a:cubicBezTo>
                  <a:cubicBezTo>
                    <a:pt x="80" y="197"/>
                    <a:pt x="80" y="201"/>
                    <a:pt x="81" y="205"/>
                  </a:cubicBezTo>
                  <a:cubicBezTo>
                    <a:pt x="79" y="205"/>
                    <a:pt x="76" y="204"/>
                    <a:pt x="74" y="202"/>
                  </a:cubicBezTo>
                  <a:close/>
                  <a:moveTo>
                    <a:pt x="84" y="207"/>
                  </a:moveTo>
                  <a:cubicBezTo>
                    <a:pt x="83" y="202"/>
                    <a:pt x="82" y="198"/>
                    <a:pt x="81" y="194"/>
                  </a:cubicBezTo>
                  <a:cubicBezTo>
                    <a:pt x="84" y="195"/>
                    <a:pt x="88" y="197"/>
                    <a:pt x="91" y="198"/>
                  </a:cubicBezTo>
                  <a:cubicBezTo>
                    <a:pt x="91" y="202"/>
                    <a:pt x="92" y="206"/>
                    <a:pt x="93" y="210"/>
                  </a:cubicBezTo>
                  <a:cubicBezTo>
                    <a:pt x="90" y="209"/>
                    <a:pt x="87" y="208"/>
                    <a:pt x="84" y="207"/>
                  </a:cubicBezTo>
                  <a:close/>
                  <a:moveTo>
                    <a:pt x="95" y="210"/>
                  </a:moveTo>
                  <a:cubicBezTo>
                    <a:pt x="95" y="206"/>
                    <a:pt x="94" y="202"/>
                    <a:pt x="93" y="198"/>
                  </a:cubicBezTo>
                  <a:cubicBezTo>
                    <a:pt x="97" y="199"/>
                    <a:pt x="100" y="200"/>
                    <a:pt x="104" y="200"/>
                  </a:cubicBezTo>
                  <a:cubicBezTo>
                    <a:pt x="105" y="204"/>
                    <a:pt x="105" y="209"/>
                    <a:pt x="106" y="213"/>
                  </a:cubicBezTo>
                  <a:cubicBezTo>
                    <a:pt x="103" y="212"/>
                    <a:pt x="99" y="211"/>
                    <a:pt x="95" y="210"/>
                  </a:cubicBezTo>
                  <a:close/>
                  <a:moveTo>
                    <a:pt x="108" y="213"/>
                  </a:moveTo>
                  <a:cubicBezTo>
                    <a:pt x="108" y="209"/>
                    <a:pt x="107" y="205"/>
                    <a:pt x="106" y="200"/>
                  </a:cubicBezTo>
                  <a:cubicBezTo>
                    <a:pt x="110" y="201"/>
                    <a:pt x="113" y="200"/>
                    <a:pt x="117" y="200"/>
                  </a:cubicBezTo>
                  <a:cubicBezTo>
                    <a:pt x="116" y="205"/>
                    <a:pt x="117" y="210"/>
                    <a:pt x="118" y="214"/>
                  </a:cubicBezTo>
                  <a:cubicBezTo>
                    <a:pt x="115" y="214"/>
                    <a:pt x="111" y="214"/>
                    <a:pt x="108" y="213"/>
                  </a:cubicBezTo>
                  <a:close/>
                  <a:moveTo>
                    <a:pt x="120" y="214"/>
                  </a:moveTo>
                  <a:cubicBezTo>
                    <a:pt x="120" y="209"/>
                    <a:pt x="119" y="205"/>
                    <a:pt x="118" y="200"/>
                  </a:cubicBezTo>
                  <a:cubicBezTo>
                    <a:pt x="122" y="200"/>
                    <a:pt x="126" y="199"/>
                    <a:pt x="130" y="198"/>
                  </a:cubicBezTo>
                  <a:cubicBezTo>
                    <a:pt x="129" y="203"/>
                    <a:pt x="129" y="209"/>
                    <a:pt x="131" y="213"/>
                  </a:cubicBezTo>
                  <a:cubicBezTo>
                    <a:pt x="127" y="214"/>
                    <a:pt x="124" y="214"/>
                    <a:pt x="120" y="214"/>
                  </a:cubicBezTo>
                  <a:close/>
                  <a:moveTo>
                    <a:pt x="133" y="213"/>
                  </a:moveTo>
                  <a:cubicBezTo>
                    <a:pt x="132" y="208"/>
                    <a:pt x="131" y="203"/>
                    <a:pt x="132" y="198"/>
                  </a:cubicBezTo>
                  <a:cubicBezTo>
                    <a:pt x="134" y="197"/>
                    <a:pt x="136" y="197"/>
                    <a:pt x="139" y="196"/>
                  </a:cubicBezTo>
                  <a:cubicBezTo>
                    <a:pt x="139" y="201"/>
                    <a:pt x="140" y="206"/>
                    <a:pt x="142" y="211"/>
                  </a:cubicBezTo>
                  <a:cubicBezTo>
                    <a:pt x="139" y="212"/>
                    <a:pt x="136" y="212"/>
                    <a:pt x="133" y="213"/>
                  </a:cubicBezTo>
                  <a:close/>
                  <a:moveTo>
                    <a:pt x="145" y="210"/>
                  </a:moveTo>
                  <a:cubicBezTo>
                    <a:pt x="144" y="208"/>
                    <a:pt x="143" y="205"/>
                    <a:pt x="143" y="203"/>
                  </a:cubicBezTo>
                  <a:cubicBezTo>
                    <a:pt x="142" y="201"/>
                    <a:pt x="142" y="198"/>
                    <a:pt x="141" y="195"/>
                  </a:cubicBezTo>
                  <a:cubicBezTo>
                    <a:pt x="144" y="194"/>
                    <a:pt x="147" y="193"/>
                    <a:pt x="150" y="192"/>
                  </a:cubicBezTo>
                  <a:cubicBezTo>
                    <a:pt x="150" y="195"/>
                    <a:pt x="151" y="197"/>
                    <a:pt x="152" y="200"/>
                  </a:cubicBezTo>
                  <a:cubicBezTo>
                    <a:pt x="152" y="202"/>
                    <a:pt x="153" y="205"/>
                    <a:pt x="153" y="207"/>
                  </a:cubicBezTo>
                  <a:cubicBezTo>
                    <a:pt x="151" y="208"/>
                    <a:pt x="148" y="209"/>
                    <a:pt x="145" y="210"/>
                  </a:cubicBezTo>
                  <a:close/>
                  <a:moveTo>
                    <a:pt x="155" y="206"/>
                  </a:moveTo>
                  <a:cubicBezTo>
                    <a:pt x="155" y="204"/>
                    <a:pt x="154" y="202"/>
                    <a:pt x="154" y="200"/>
                  </a:cubicBezTo>
                  <a:cubicBezTo>
                    <a:pt x="153" y="197"/>
                    <a:pt x="152" y="194"/>
                    <a:pt x="151" y="191"/>
                  </a:cubicBezTo>
                  <a:cubicBezTo>
                    <a:pt x="155" y="189"/>
                    <a:pt x="159" y="187"/>
                    <a:pt x="163" y="185"/>
                  </a:cubicBezTo>
                  <a:cubicBezTo>
                    <a:pt x="163" y="188"/>
                    <a:pt x="163" y="190"/>
                    <a:pt x="164" y="193"/>
                  </a:cubicBezTo>
                  <a:cubicBezTo>
                    <a:pt x="164" y="195"/>
                    <a:pt x="165" y="198"/>
                    <a:pt x="166" y="200"/>
                  </a:cubicBezTo>
                  <a:cubicBezTo>
                    <a:pt x="162" y="202"/>
                    <a:pt x="159" y="204"/>
                    <a:pt x="155" y="206"/>
                  </a:cubicBezTo>
                  <a:close/>
                  <a:moveTo>
                    <a:pt x="168" y="199"/>
                  </a:moveTo>
                  <a:cubicBezTo>
                    <a:pt x="167" y="197"/>
                    <a:pt x="166" y="194"/>
                    <a:pt x="166" y="192"/>
                  </a:cubicBezTo>
                  <a:cubicBezTo>
                    <a:pt x="165" y="190"/>
                    <a:pt x="165" y="187"/>
                    <a:pt x="164" y="184"/>
                  </a:cubicBezTo>
                  <a:cubicBezTo>
                    <a:pt x="167" y="182"/>
                    <a:pt x="171" y="179"/>
                    <a:pt x="174" y="177"/>
                  </a:cubicBezTo>
                  <a:cubicBezTo>
                    <a:pt x="174" y="182"/>
                    <a:pt x="175" y="187"/>
                    <a:pt x="176" y="192"/>
                  </a:cubicBezTo>
                  <a:cubicBezTo>
                    <a:pt x="174" y="194"/>
                    <a:pt x="171" y="197"/>
                    <a:pt x="168" y="199"/>
                  </a:cubicBezTo>
                  <a:close/>
                  <a:moveTo>
                    <a:pt x="178" y="190"/>
                  </a:moveTo>
                  <a:cubicBezTo>
                    <a:pt x="178" y="188"/>
                    <a:pt x="177" y="186"/>
                    <a:pt x="177" y="184"/>
                  </a:cubicBezTo>
                  <a:cubicBezTo>
                    <a:pt x="176" y="181"/>
                    <a:pt x="176" y="178"/>
                    <a:pt x="175" y="175"/>
                  </a:cubicBezTo>
                  <a:cubicBezTo>
                    <a:pt x="179" y="172"/>
                    <a:pt x="183" y="168"/>
                    <a:pt x="186" y="164"/>
                  </a:cubicBezTo>
                  <a:cubicBezTo>
                    <a:pt x="186" y="164"/>
                    <a:pt x="186" y="164"/>
                    <a:pt x="186" y="164"/>
                  </a:cubicBezTo>
                  <a:cubicBezTo>
                    <a:pt x="186" y="169"/>
                    <a:pt x="186" y="175"/>
                    <a:pt x="187" y="181"/>
                  </a:cubicBezTo>
                  <a:cubicBezTo>
                    <a:pt x="185" y="184"/>
                    <a:pt x="182" y="187"/>
                    <a:pt x="178" y="190"/>
                  </a:cubicBezTo>
                  <a:close/>
                  <a:moveTo>
                    <a:pt x="189" y="179"/>
                  </a:moveTo>
                  <a:cubicBezTo>
                    <a:pt x="188" y="174"/>
                    <a:pt x="187" y="169"/>
                    <a:pt x="187" y="164"/>
                  </a:cubicBezTo>
                  <a:cubicBezTo>
                    <a:pt x="187" y="163"/>
                    <a:pt x="187" y="163"/>
                    <a:pt x="186" y="163"/>
                  </a:cubicBezTo>
                  <a:cubicBezTo>
                    <a:pt x="188" y="161"/>
                    <a:pt x="190" y="158"/>
                    <a:pt x="192" y="156"/>
                  </a:cubicBezTo>
                  <a:cubicBezTo>
                    <a:pt x="193" y="161"/>
                    <a:pt x="194" y="166"/>
                    <a:pt x="195" y="171"/>
                  </a:cubicBezTo>
                  <a:cubicBezTo>
                    <a:pt x="193" y="174"/>
                    <a:pt x="191" y="176"/>
                    <a:pt x="189" y="179"/>
                  </a:cubicBezTo>
                  <a:close/>
                  <a:moveTo>
                    <a:pt x="197" y="169"/>
                  </a:moveTo>
                  <a:cubicBezTo>
                    <a:pt x="196" y="163"/>
                    <a:pt x="195" y="159"/>
                    <a:pt x="193" y="154"/>
                  </a:cubicBezTo>
                  <a:cubicBezTo>
                    <a:pt x="194" y="151"/>
                    <a:pt x="196" y="149"/>
                    <a:pt x="197" y="146"/>
                  </a:cubicBezTo>
                  <a:cubicBezTo>
                    <a:pt x="197" y="148"/>
                    <a:pt x="197" y="150"/>
                    <a:pt x="197" y="152"/>
                  </a:cubicBezTo>
                  <a:cubicBezTo>
                    <a:pt x="198" y="156"/>
                    <a:pt x="198" y="160"/>
                    <a:pt x="200" y="164"/>
                  </a:cubicBezTo>
                  <a:cubicBezTo>
                    <a:pt x="200" y="164"/>
                    <a:pt x="200" y="164"/>
                    <a:pt x="200" y="164"/>
                  </a:cubicBezTo>
                  <a:cubicBezTo>
                    <a:pt x="199" y="166"/>
                    <a:pt x="198" y="167"/>
                    <a:pt x="197" y="16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30" name="组合 29"/>
            <p:cNvGrpSpPr/>
            <p:nvPr/>
          </p:nvGrpSpPr>
          <p:grpSpPr>
            <a:xfrm>
              <a:off x="9183439" y="5381460"/>
              <a:ext cx="2265196" cy="599791"/>
              <a:chOff x="2336084" y="4673586"/>
              <a:chExt cx="2265196" cy="599791"/>
            </a:xfrm>
            <a:solidFill>
              <a:schemeClr val="bg1"/>
            </a:solidFill>
          </p:grpSpPr>
          <p:sp>
            <p:nvSpPr>
              <p:cNvPr id="130" name="Freeform 103"/>
              <p:cNvSpPr>
                <a:spLocks noEditPoints="1"/>
              </p:cNvSpPr>
              <p:nvPr/>
            </p:nvSpPr>
            <p:spPr bwMode="auto">
              <a:xfrm>
                <a:off x="2336084" y="4720778"/>
                <a:ext cx="322730" cy="552599"/>
              </a:xfrm>
              <a:custGeom>
                <a:avLst/>
                <a:gdLst>
                  <a:gd name="T0" fmla="*/ 127 w 144"/>
                  <a:gd name="T1" fmla="*/ 156 h 267"/>
                  <a:gd name="T2" fmla="*/ 104 w 144"/>
                  <a:gd name="T3" fmla="*/ 162 h 267"/>
                  <a:gd name="T4" fmla="*/ 93 w 144"/>
                  <a:gd name="T5" fmla="*/ 201 h 267"/>
                  <a:gd name="T6" fmla="*/ 59 w 144"/>
                  <a:gd name="T7" fmla="*/ 212 h 267"/>
                  <a:gd name="T8" fmla="*/ 55 w 144"/>
                  <a:gd name="T9" fmla="*/ 211 h 267"/>
                  <a:gd name="T10" fmla="*/ 46 w 144"/>
                  <a:gd name="T11" fmla="*/ 122 h 267"/>
                  <a:gd name="T12" fmla="*/ 90 w 144"/>
                  <a:gd name="T13" fmla="*/ 42 h 267"/>
                  <a:gd name="T14" fmla="*/ 100 w 144"/>
                  <a:gd name="T15" fmla="*/ 55 h 267"/>
                  <a:gd name="T16" fmla="*/ 103 w 144"/>
                  <a:gd name="T17" fmla="*/ 58 h 267"/>
                  <a:gd name="T18" fmla="*/ 131 w 144"/>
                  <a:gd name="T19" fmla="*/ 59 h 267"/>
                  <a:gd name="T20" fmla="*/ 131 w 144"/>
                  <a:gd name="T21" fmla="*/ 58 h 267"/>
                  <a:gd name="T22" fmla="*/ 123 w 144"/>
                  <a:gd name="T23" fmla="*/ 24 h 267"/>
                  <a:gd name="T24" fmla="*/ 63 w 144"/>
                  <a:gd name="T25" fmla="*/ 2 h 267"/>
                  <a:gd name="T26" fmla="*/ 61 w 144"/>
                  <a:gd name="T27" fmla="*/ 4 h 267"/>
                  <a:gd name="T28" fmla="*/ 35 w 144"/>
                  <a:gd name="T29" fmla="*/ 13 h 267"/>
                  <a:gd name="T30" fmla="*/ 6 w 144"/>
                  <a:gd name="T31" fmla="*/ 68 h 267"/>
                  <a:gd name="T32" fmla="*/ 2 w 144"/>
                  <a:gd name="T33" fmla="*/ 144 h 267"/>
                  <a:gd name="T34" fmla="*/ 13 w 144"/>
                  <a:gd name="T35" fmla="*/ 203 h 267"/>
                  <a:gd name="T36" fmla="*/ 102 w 144"/>
                  <a:gd name="T37" fmla="*/ 248 h 267"/>
                  <a:gd name="T38" fmla="*/ 137 w 144"/>
                  <a:gd name="T39" fmla="*/ 199 h 267"/>
                  <a:gd name="T40" fmla="*/ 127 w 144"/>
                  <a:gd name="T41" fmla="*/ 156 h 267"/>
                  <a:gd name="T42" fmla="*/ 128 w 144"/>
                  <a:gd name="T43" fmla="*/ 58 h 267"/>
                  <a:gd name="T44" fmla="*/ 117 w 144"/>
                  <a:gd name="T45" fmla="*/ 63 h 267"/>
                  <a:gd name="T46" fmla="*/ 109 w 144"/>
                  <a:gd name="T47" fmla="*/ 61 h 267"/>
                  <a:gd name="T48" fmla="*/ 121 w 144"/>
                  <a:gd name="T49" fmla="*/ 46 h 267"/>
                  <a:gd name="T50" fmla="*/ 97 w 144"/>
                  <a:gd name="T51" fmla="*/ 12 h 267"/>
                  <a:gd name="T52" fmla="*/ 107 w 144"/>
                  <a:gd name="T53" fmla="*/ 17 h 267"/>
                  <a:gd name="T54" fmla="*/ 128 w 144"/>
                  <a:gd name="T55" fmla="*/ 58 h 267"/>
                  <a:gd name="T56" fmla="*/ 31 w 144"/>
                  <a:gd name="T57" fmla="*/ 89 h 267"/>
                  <a:gd name="T58" fmla="*/ 42 w 144"/>
                  <a:gd name="T59" fmla="*/ 44 h 267"/>
                  <a:gd name="T60" fmla="*/ 85 w 144"/>
                  <a:gd name="T61" fmla="*/ 37 h 267"/>
                  <a:gd name="T62" fmla="*/ 44 w 144"/>
                  <a:gd name="T63" fmla="*/ 92 h 267"/>
                  <a:gd name="T64" fmla="*/ 52 w 144"/>
                  <a:gd name="T65" fmla="*/ 209 h 267"/>
                  <a:gd name="T66" fmla="*/ 29 w 144"/>
                  <a:gd name="T67" fmla="*/ 135 h 267"/>
                  <a:gd name="T68" fmla="*/ 31 w 144"/>
                  <a:gd name="T69" fmla="*/ 89 h 267"/>
                  <a:gd name="T70" fmla="*/ 100 w 144"/>
                  <a:gd name="T71" fmla="*/ 244 h 267"/>
                  <a:gd name="T72" fmla="*/ 30 w 144"/>
                  <a:gd name="T73" fmla="*/ 227 h 267"/>
                  <a:gd name="T74" fmla="*/ 62 w 144"/>
                  <a:gd name="T75" fmla="*/ 240 h 267"/>
                  <a:gd name="T76" fmla="*/ 130 w 144"/>
                  <a:gd name="T77" fmla="*/ 167 h 267"/>
                  <a:gd name="T78" fmla="*/ 100 w 144"/>
                  <a:gd name="T79" fmla="*/ 24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67">
                    <a:moveTo>
                      <a:pt x="127" y="156"/>
                    </a:moveTo>
                    <a:cubicBezTo>
                      <a:pt x="121" y="150"/>
                      <a:pt x="106" y="151"/>
                      <a:pt x="104" y="162"/>
                    </a:cubicBezTo>
                    <a:cubicBezTo>
                      <a:pt x="102" y="175"/>
                      <a:pt x="103" y="190"/>
                      <a:pt x="93" y="201"/>
                    </a:cubicBezTo>
                    <a:cubicBezTo>
                      <a:pt x="85" y="211"/>
                      <a:pt x="71" y="216"/>
                      <a:pt x="59" y="212"/>
                    </a:cubicBezTo>
                    <a:cubicBezTo>
                      <a:pt x="57" y="212"/>
                      <a:pt x="56" y="211"/>
                      <a:pt x="55" y="211"/>
                    </a:cubicBezTo>
                    <a:cubicBezTo>
                      <a:pt x="50" y="181"/>
                      <a:pt x="45" y="152"/>
                      <a:pt x="46" y="122"/>
                    </a:cubicBezTo>
                    <a:cubicBezTo>
                      <a:pt x="46" y="93"/>
                      <a:pt x="50" y="38"/>
                      <a:pt x="90" y="42"/>
                    </a:cubicBezTo>
                    <a:cubicBezTo>
                      <a:pt x="94" y="45"/>
                      <a:pt x="97" y="50"/>
                      <a:pt x="100" y="55"/>
                    </a:cubicBezTo>
                    <a:cubicBezTo>
                      <a:pt x="101" y="56"/>
                      <a:pt x="102" y="57"/>
                      <a:pt x="103" y="58"/>
                    </a:cubicBezTo>
                    <a:cubicBezTo>
                      <a:pt x="109" y="67"/>
                      <a:pt x="125" y="70"/>
                      <a:pt x="131" y="59"/>
                    </a:cubicBezTo>
                    <a:cubicBezTo>
                      <a:pt x="131" y="59"/>
                      <a:pt x="131" y="59"/>
                      <a:pt x="131" y="58"/>
                    </a:cubicBezTo>
                    <a:cubicBezTo>
                      <a:pt x="139" y="48"/>
                      <a:pt x="133" y="33"/>
                      <a:pt x="123" y="24"/>
                    </a:cubicBezTo>
                    <a:cubicBezTo>
                      <a:pt x="108" y="9"/>
                      <a:pt x="84" y="0"/>
                      <a:pt x="63" y="2"/>
                    </a:cubicBezTo>
                    <a:cubicBezTo>
                      <a:pt x="62" y="2"/>
                      <a:pt x="61" y="3"/>
                      <a:pt x="61" y="4"/>
                    </a:cubicBezTo>
                    <a:cubicBezTo>
                      <a:pt x="52" y="5"/>
                      <a:pt x="43" y="8"/>
                      <a:pt x="35" y="13"/>
                    </a:cubicBezTo>
                    <a:cubicBezTo>
                      <a:pt x="16" y="26"/>
                      <a:pt x="10" y="47"/>
                      <a:pt x="6" y="68"/>
                    </a:cubicBezTo>
                    <a:cubicBezTo>
                      <a:pt x="2" y="93"/>
                      <a:pt x="0" y="119"/>
                      <a:pt x="2" y="144"/>
                    </a:cubicBezTo>
                    <a:cubicBezTo>
                      <a:pt x="3" y="164"/>
                      <a:pt x="5" y="185"/>
                      <a:pt x="13" y="203"/>
                    </a:cubicBezTo>
                    <a:cubicBezTo>
                      <a:pt x="21" y="242"/>
                      <a:pt x="66" y="267"/>
                      <a:pt x="102" y="248"/>
                    </a:cubicBezTo>
                    <a:cubicBezTo>
                      <a:pt x="121" y="238"/>
                      <a:pt x="133" y="219"/>
                      <a:pt x="137" y="199"/>
                    </a:cubicBezTo>
                    <a:cubicBezTo>
                      <a:pt x="140" y="185"/>
                      <a:pt x="140" y="165"/>
                      <a:pt x="127" y="156"/>
                    </a:cubicBezTo>
                    <a:close/>
                    <a:moveTo>
                      <a:pt x="128" y="58"/>
                    </a:moveTo>
                    <a:cubicBezTo>
                      <a:pt x="125" y="60"/>
                      <a:pt x="121" y="63"/>
                      <a:pt x="117" y="63"/>
                    </a:cubicBezTo>
                    <a:cubicBezTo>
                      <a:pt x="114" y="63"/>
                      <a:pt x="112" y="62"/>
                      <a:pt x="109" y="61"/>
                    </a:cubicBezTo>
                    <a:cubicBezTo>
                      <a:pt x="116" y="60"/>
                      <a:pt x="123" y="54"/>
                      <a:pt x="121" y="46"/>
                    </a:cubicBezTo>
                    <a:cubicBezTo>
                      <a:pt x="118" y="30"/>
                      <a:pt x="109" y="19"/>
                      <a:pt x="97" y="12"/>
                    </a:cubicBezTo>
                    <a:cubicBezTo>
                      <a:pt x="100" y="13"/>
                      <a:pt x="104" y="15"/>
                      <a:pt x="107" y="17"/>
                    </a:cubicBezTo>
                    <a:cubicBezTo>
                      <a:pt x="121" y="25"/>
                      <a:pt x="139" y="42"/>
                      <a:pt x="128" y="58"/>
                    </a:cubicBezTo>
                    <a:close/>
                    <a:moveTo>
                      <a:pt x="31" y="89"/>
                    </a:moveTo>
                    <a:cubicBezTo>
                      <a:pt x="32" y="75"/>
                      <a:pt x="34" y="56"/>
                      <a:pt x="42" y="44"/>
                    </a:cubicBezTo>
                    <a:cubicBezTo>
                      <a:pt x="54" y="27"/>
                      <a:pt x="71" y="28"/>
                      <a:pt x="85" y="37"/>
                    </a:cubicBezTo>
                    <a:cubicBezTo>
                      <a:pt x="59" y="39"/>
                      <a:pt x="47" y="68"/>
                      <a:pt x="44" y="92"/>
                    </a:cubicBezTo>
                    <a:cubicBezTo>
                      <a:pt x="39" y="131"/>
                      <a:pt x="43" y="171"/>
                      <a:pt x="52" y="209"/>
                    </a:cubicBezTo>
                    <a:cubicBezTo>
                      <a:pt x="28" y="197"/>
                      <a:pt x="29" y="159"/>
                      <a:pt x="29" y="135"/>
                    </a:cubicBezTo>
                    <a:cubicBezTo>
                      <a:pt x="28" y="120"/>
                      <a:pt x="29" y="104"/>
                      <a:pt x="31" y="89"/>
                    </a:cubicBezTo>
                    <a:close/>
                    <a:moveTo>
                      <a:pt x="100" y="244"/>
                    </a:moveTo>
                    <a:cubicBezTo>
                      <a:pt x="74" y="258"/>
                      <a:pt x="47" y="247"/>
                      <a:pt x="30" y="227"/>
                    </a:cubicBezTo>
                    <a:cubicBezTo>
                      <a:pt x="38" y="234"/>
                      <a:pt x="48" y="239"/>
                      <a:pt x="62" y="240"/>
                    </a:cubicBezTo>
                    <a:cubicBezTo>
                      <a:pt x="104" y="245"/>
                      <a:pt x="132" y="206"/>
                      <a:pt x="130" y="167"/>
                    </a:cubicBezTo>
                    <a:cubicBezTo>
                      <a:pt x="144" y="193"/>
                      <a:pt x="124" y="231"/>
                      <a:pt x="100"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04"/>
              <p:cNvSpPr>
                <a:spLocks noEditPoints="1"/>
              </p:cNvSpPr>
              <p:nvPr/>
            </p:nvSpPr>
            <p:spPr bwMode="auto">
              <a:xfrm>
                <a:off x="2696870" y="4705555"/>
                <a:ext cx="334908" cy="534331"/>
              </a:xfrm>
              <a:custGeom>
                <a:avLst/>
                <a:gdLst>
                  <a:gd name="T0" fmla="*/ 128 w 149"/>
                  <a:gd name="T1" fmla="*/ 221 h 258"/>
                  <a:gd name="T2" fmla="*/ 113 w 149"/>
                  <a:gd name="T3" fmla="*/ 188 h 258"/>
                  <a:gd name="T4" fmla="*/ 86 w 149"/>
                  <a:gd name="T5" fmla="*/ 151 h 258"/>
                  <a:gd name="T6" fmla="*/ 86 w 149"/>
                  <a:gd name="T7" fmla="*/ 12 h 258"/>
                  <a:gd name="T8" fmla="*/ 75 w 149"/>
                  <a:gd name="T9" fmla="*/ 7 h 258"/>
                  <a:gd name="T10" fmla="*/ 21 w 149"/>
                  <a:gd name="T11" fmla="*/ 8 h 258"/>
                  <a:gd name="T12" fmla="*/ 5 w 149"/>
                  <a:gd name="T13" fmla="*/ 64 h 258"/>
                  <a:gd name="T14" fmla="*/ 3 w 149"/>
                  <a:gd name="T15" fmla="*/ 147 h 258"/>
                  <a:gd name="T16" fmla="*/ 4 w 149"/>
                  <a:gd name="T17" fmla="*/ 230 h 258"/>
                  <a:gd name="T18" fmla="*/ 4 w 149"/>
                  <a:gd name="T19" fmla="*/ 232 h 258"/>
                  <a:gd name="T20" fmla="*/ 36 w 149"/>
                  <a:gd name="T21" fmla="*/ 247 h 258"/>
                  <a:gd name="T22" fmla="*/ 36 w 149"/>
                  <a:gd name="T23" fmla="*/ 246 h 258"/>
                  <a:gd name="T24" fmla="*/ 42 w 149"/>
                  <a:gd name="T25" fmla="*/ 223 h 258"/>
                  <a:gd name="T26" fmla="*/ 42 w 149"/>
                  <a:gd name="T27" fmla="*/ 159 h 258"/>
                  <a:gd name="T28" fmla="*/ 67 w 149"/>
                  <a:gd name="T29" fmla="*/ 190 h 258"/>
                  <a:gd name="T30" fmla="*/ 82 w 149"/>
                  <a:gd name="T31" fmla="*/ 215 h 258"/>
                  <a:gd name="T32" fmla="*/ 96 w 149"/>
                  <a:gd name="T33" fmla="*/ 238 h 258"/>
                  <a:gd name="T34" fmla="*/ 97 w 149"/>
                  <a:gd name="T35" fmla="*/ 238 h 258"/>
                  <a:gd name="T36" fmla="*/ 117 w 149"/>
                  <a:gd name="T37" fmla="*/ 245 h 258"/>
                  <a:gd name="T38" fmla="*/ 129 w 149"/>
                  <a:gd name="T39" fmla="*/ 221 h 258"/>
                  <a:gd name="T40" fmla="*/ 128 w 149"/>
                  <a:gd name="T41" fmla="*/ 221 h 258"/>
                  <a:gd name="T42" fmla="*/ 32 w 149"/>
                  <a:gd name="T43" fmla="*/ 245 h 258"/>
                  <a:gd name="T44" fmla="*/ 17 w 149"/>
                  <a:gd name="T45" fmla="*/ 247 h 258"/>
                  <a:gd name="T46" fmla="*/ 7 w 149"/>
                  <a:gd name="T47" fmla="*/ 237 h 258"/>
                  <a:gd name="T48" fmla="*/ 26 w 149"/>
                  <a:gd name="T49" fmla="*/ 233 h 258"/>
                  <a:gd name="T50" fmla="*/ 31 w 149"/>
                  <a:gd name="T51" fmla="*/ 146 h 258"/>
                  <a:gd name="T52" fmla="*/ 38 w 149"/>
                  <a:gd name="T53" fmla="*/ 155 h 258"/>
                  <a:gd name="T54" fmla="*/ 38 w 149"/>
                  <a:gd name="T55" fmla="*/ 156 h 258"/>
                  <a:gd name="T56" fmla="*/ 38 w 149"/>
                  <a:gd name="T57" fmla="*/ 197 h 258"/>
                  <a:gd name="T58" fmla="*/ 32 w 149"/>
                  <a:gd name="T59" fmla="*/ 245 h 258"/>
                  <a:gd name="T60" fmla="*/ 31 w 149"/>
                  <a:gd name="T61" fmla="*/ 116 h 258"/>
                  <a:gd name="T62" fmla="*/ 31 w 149"/>
                  <a:gd name="T63" fmla="*/ 116 h 258"/>
                  <a:gd name="T64" fmla="*/ 32 w 149"/>
                  <a:gd name="T65" fmla="*/ 76 h 258"/>
                  <a:gd name="T66" fmla="*/ 33 w 149"/>
                  <a:gd name="T67" fmla="*/ 46 h 258"/>
                  <a:gd name="T68" fmla="*/ 42 w 149"/>
                  <a:gd name="T69" fmla="*/ 30 h 258"/>
                  <a:gd name="T70" fmla="*/ 84 w 149"/>
                  <a:gd name="T71" fmla="*/ 47 h 258"/>
                  <a:gd name="T72" fmla="*/ 53 w 149"/>
                  <a:gd name="T73" fmla="*/ 45 h 258"/>
                  <a:gd name="T74" fmla="*/ 52 w 149"/>
                  <a:gd name="T75" fmla="*/ 46 h 258"/>
                  <a:gd name="T76" fmla="*/ 46 w 149"/>
                  <a:gd name="T77" fmla="*/ 71 h 258"/>
                  <a:gd name="T78" fmla="*/ 47 w 149"/>
                  <a:gd name="T79" fmla="*/ 118 h 258"/>
                  <a:gd name="T80" fmla="*/ 31 w 149"/>
                  <a:gd name="T81" fmla="*/ 116 h 258"/>
                  <a:gd name="T82" fmla="*/ 54 w 149"/>
                  <a:gd name="T83" fmla="*/ 50 h 258"/>
                  <a:gd name="T84" fmla="*/ 87 w 149"/>
                  <a:gd name="T85" fmla="*/ 53 h 258"/>
                  <a:gd name="T86" fmla="*/ 89 w 149"/>
                  <a:gd name="T87" fmla="*/ 53 h 258"/>
                  <a:gd name="T88" fmla="*/ 94 w 149"/>
                  <a:gd name="T89" fmla="*/ 80 h 258"/>
                  <a:gd name="T90" fmla="*/ 50 w 149"/>
                  <a:gd name="T91" fmla="*/ 118 h 258"/>
                  <a:gd name="T92" fmla="*/ 50 w 149"/>
                  <a:gd name="T93" fmla="*/ 85 h 258"/>
                  <a:gd name="T94" fmla="*/ 54 w 149"/>
                  <a:gd name="T95" fmla="*/ 50 h 258"/>
                  <a:gd name="T96" fmla="*/ 116 w 149"/>
                  <a:gd name="T97" fmla="*/ 242 h 258"/>
                  <a:gd name="T98" fmla="*/ 104 w 149"/>
                  <a:gd name="T99" fmla="*/ 241 h 258"/>
                  <a:gd name="T100" fmla="*/ 116 w 149"/>
                  <a:gd name="T101" fmla="*/ 230 h 258"/>
                  <a:gd name="T102" fmla="*/ 87 w 149"/>
                  <a:gd name="T103" fmla="*/ 172 h 258"/>
                  <a:gd name="T104" fmla="*/ 63 w 149"/>
                  <a:gd name="T105" fmla="*/ 145 h 258"/>
                  <a:gd name="T106" fmla="*/ 116 w 149"/>
                  <a:gd name="T107" fmla="*/ 102 h 258"/>
                  <a:gd name="T108" fmla="*/ 113 w 149"/>
                  <a:gd name="T109" fmla="*/ 41 h 258"/>
                  <a:gd name="T110" fmla="*/ 126 w 149"/>
                  <a:gd name="T111" fmla="*/ 70 h 258"/>
                  <a:gd name="T112" fmla="*/ 83 w 149"/>
                  <a:gd name="T113" fmla="*/ 148 h 258"/>
                  <a:gd name="T114" fmla="*/ 83 w 149"/>
                  <a:gd name="T115" fmla="*/ 151 h 258"/>
                  <a:gd name="T116" fmla="*/ 83 w 149"/>
                  <a:gd name="T117" fmla="*/ 154 h 258"/>
                  <a:gd name="T118" fmla="*/ 126 w 149"/>
                  <a:gd name="T119" fmla="*/ 221 h 258"/>
                  <a:gd name="T120" fmla="*/ 125 w 149"/>
                  <a:gd name="T121" fmla="*/ 222 h 258"/>
                  <a:gd name="T122" fmla="*/ 116 w 149"/>
                  <a:gd name="T123" fmla="*/ 2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58">
                    <a:moveTo>
                      <a:pt x="128" y="221"/>
                    </a:moveTo>
                    <a:cubicBezTo>
                      <a:pt x="126" y="209"/>
                      <a:pt x="119" y="198"/>
                      <a:pt x="113" y="188"/>
                    </a:cubicBezTo>
                    <a:cubicBezTo>
                      <a:pt x="105" y="175"/>
                      <a:pt x="96" y="163"/>
                      <a:pt x="86" y="151"/>
                    </a:cubicBezTo>
                    <a:cubicBezTo>
                      <a:pt x="149" y="134"/>
                      <a:pt x="143" y="33"/>
                      <a:pt x="86" y="12"/>
                    </a:cubicBezTo>
                    <a:cubicBezTo>
                      <a:pt x="83" y="10"/>
                      <a:pt x="79" y="9"/>
                      <a:pt x="75" y="7"/>
                    </a:cubicBezTo>
                    <a:cubicBezTo>
                      <a:pt x="58" y="1"/>
                      <a:pt x="37" y="0"/>
                      <a:pt x="21" y="8"/>
                    </a:cubicBezTo>
                    <a:cubicBezTo>
                      <a:pt x="0" y="18"/>
                      <a:pt x="5" y="44"/>
                      <a:pt x="5" y="64"/>
                    </a:cubicBezTo>
                    <a:cubicBezTo>
                      <a:pt x="4" y="91"/>
                      <a:pt x="4" y="119"/>
                      <a:pt x="3" y="147"/>
                    </a:cubicBezTo>
                    <a:cubicBezTo>
                      <a:pt x="3" y="174"/>
                      <a:pt x="0" y="203"/>
                      <a:pt x="4" y="230"/>
                    </a:cubicBezTo>
                    <a:cubicBezTo>
                      <a:pt x="4" y="231"/>
                      <a:pt x="4" y="231"/>
                      <a:pt x="4" y="232"/>
                    </a:cubicBezTo>
                    <a:cubicBezTo>
                      <a:pt x="1" y="249"/>
                      <a:pt x="24" y="258"/>
                      <a:pt x="36" y="247"/>
                    </a:cubicBezTo>
                    <a:cubicBezTo>
                      <a:pt x="36" y="247"/>
                      <a:pt x="36" y="246"/>
                      <a:pt x="36" y="246"/>
                    </a:cubicBezTo>
                    <a:cubicBezTo>
                      <a:pt x="43" y="242"/>
                      <a:pt x="42" y="231"/>
                      <a:pt x="42" y="223"/>
                    </a:cubicBezTo>
                    <a:cubicBezTo>
                      <a:pt x="43" y="202"/>
                      <a:pt x="43" y="180"/>
                      <a:pt x="42" y="159"/>
                    </a:cubicBezTo>
                    <a:cubicBezTo>
                      <a:pt x="51" y="169"/>
                      <a:pt x="59" y="179"/>
                      <a:pt x="67" y="190"/>
                    </a:cubicBezTo>
                    <a:cubicBezTo>
                      <a:pt x="73" y="198"/>
                      <a:pt x="78" y="206"/>
                      <a:pt x="82" y="215"/>
                    </a:cubicBezTo>
                    <a:cubicBezTo>
                      <a:pt x="87" y="223"/>
                      <a:pt x="89" y="232"/>
                      <a:pt x="96" y="238"/>
                    </a:cubicBezTo>
                    <a:cubicBezTo>
                      <a:pt x="96" y="238"/>
                      <a:pt x="96" y="238"/>
                      <a:pt x="97" y="238"/>
                    </a:cubicBezTo>
                    <a:cubicBezTo>
                      <a:pt x="101" y="245"/>
                      <a:pt x="109" y="248"/>
                      <a:pt x="117" y="245"/>
                    </a:cubicBezTo>
                    <a:cubicBezTo>
                      <a:pt x="126" y="242"/>
                      <a:pt x="132" y="231"/>
                      <a:pt x="129" y="221"/>
                    </a:cubicBezTo>
                    <a:cubicBezTo>
                      <a:pt x="129" y="221"/>
                      <a:pt x="128" y="221"/>
                      <a:pt x="128" y="221"/>
                    </a:cubicBezTo>
                    <a:close/>
                    <a:moveTo>
                      <a:pt x="32" y="245"/>
                    </a:moveTo>
                    <a:cubicBezTo>
                      <a:pt x="27" y="247"/>
                      <a:pt x="23" y="249"/>
                      <a:pt x="17" y="247"/>
                    </a:cubicBezTo>
                    <a:cubicBezTo>
                      <a:pt x="12" y="246"/>
                      <a:pt x="9" y="242"/>
                      <a:pt x="7" y="237"/>
                    </a:cubicBezTo>
                    <a:cubicBezTo>
                      <a:pt x="13" y="243"/>
                      <a:pt x="25" y="244"/>
                      <a:pt x="26" y="233"/>
                    </a:cubicBezTo>
                    <a:cubicBezTo>
                      <a:pt x="31" y="205"/>
                      <a:pt x="31" y="175"/>
                      <a:pt x="31" y="146"/>
                    </a:cubicBezTo>
                    <a:cubicBezTo>
                      <a:pt x="33" y="149"/>
                      <a:pt x="36" y="152"/>
                      <a:pt x="38" y="155"/>
                    </a:cubicBezTo>
                    <a:cubicBezTo>
                      <a:pt x="38" y="155"/>
                      <a:pt x="38" y="155"/>
                      <a:pt x="38" y="156"/>
                    </a:cubicBezTo>
                    <a:cubicBezTo>
                      <a:pt x="38" y="169"/>
                      <a:pt x="39" y="183"/>
                      <a:pt x="38" y="197"/>
                    </a:cubicBezTo>
                    <a:cubicBezTo>
                      <a:pt x="38" y="207"/>
                      <a:pt x="42" y="240"/>
                      <a:pt x="32" y="245"/>
                    </a:cubicBezTo>
                    <a:close/>
                    <a:moveTo>
                      <a:pt x="31" y="116"/>
                    </a:moveTo>
                    <a:cubicBezTo>
                      <a:pt x="31" y="116"/>
                      <a:pt x="31" y="116"/>
                      <a:pt x="31" y="116"/>
                    </a:cubicBezTo>
                    <a:cubicBezTo>
                      <a:pt x="31" y="103"/>
                      <a:pt x="32" y="89"/>
                      <a:pt x="32" y="76"/>
                    </a:cubicBezTo>
                    <a:cubicBezTo>
                      <a:pt x="32" y="66"/>
                      <a:pt x="32" y="56"/>
                      <a:pt x="33" y="46"/>
                    </a:cubicBezTo>
                    <a:cubicBezTo>
                      <a:pt x="33" y="36"/>
                      <a:pt x="31" y="32"/>
                      <a:pt x="42" y="30"/>
                    </a:cubicBezTo>
                    <a:cubicBezTo>
                      <a:pt x="59" y="28"/>
                      <a:pt x="75" y="35"/>
                      <a:pt x="84" y="47"/>
                    </a:cubicBezTo>
                    <a:cubicBezTo>
                      <a:pt x="75" y="42"/>
                      <a:pt x="60" y="39"/>
                      <a:pt x="53" y="45"/>
                    </a:cubicBezTo>
                    <a:cubicBezTo>
                      <a:pt x="53" y="45"/>
                      <a:pt x="52" y="45"/>
                      <a:pt x="52" y="46"/>
                    </a:cubicBezTo>
                    <a:cubicBezTo>
                      <a:pt x="45" y="53"/>
                      <a:pt x="46" y="61"/>
                      <a:pt x="46" y="71"/>
                    </a:cubicBezTo>
                    <a:cubicBezTo>
                      <a:pt x="46" y="87"/>
                      <a:pt x="46" y="103"/>
                      <a:pt x="47" y="118"/>
                    </a:cubicBezTo>
                    <a:cubicBezTo>
                      <a:pt x="41" y="118"/>
                      <a:pt x="36" y="118"/>
                      <a:pt x="31" y="116"/>
                    </a:cubicBezTo>
                    <a:close/>
                    <a:moveTo>
                      <a:pt x="54" y="50"/>
                    </a:moveTo>
                    <a:cubicBezTo>
                      <a:pt x="61" y="41"/>
                      <a:pt x="79" y="48"/>
                      <a:pt x="87" y="53"/>
                    </a:cubicBezTo>
                    <a:cubicBezTo>
                      <a:pt x="87" y="53"/>
                      <a:pt x="88" y="53"/>
                      <a:pt x="89" y="53"/>
                    </a:cubicBezTo>
                    <a:cubicBezTo>
                      <a:pt x="93" y="61"/>
                      <a:pt x="95" y="70"/>
                      <a:pt x="94" y="80"/>
                    </a:cubicBezTo>
                    <a:cubicBezTo>
                      <a:pt x="91" y="105"/>
                      <a:pt x="72" y="118"/>
                      <a:pt x="50" y="118"/>
                    </a:cubicBezTo>
                    <a:cubicBezTo>
                      <a:pt x="50" y="107"/>
                      <a:pt x="50" y="96"/>
                      <a:pt x="50" y="85"/>
                    </a:cubicBezTo>
                    <a:cubicBezTo>
                      <a:pt x="50" y="74"/>
                      <a:pt x="48" y="60"/>
                      <a:pt x="54" y="50"/>
                    </a:cubicBezTo>
                    <a:close/>
                    <a:moveTo>
                      <a:pt x="116" y="242"/>
                    </a:moveTo>
                    <a:cubicBezTo>
                      <a:pt x="112" y="243"/>
                      <a:pt x="108" y="243"/>
                      <a:pt x="104" y="241"/>
                    </a:cubicBezTo>
                    <a:cubicBezTo>
                      <a:pt x="110" y="241"/>
                      <a:pt x="115" y="237"/>
                      <a:pt x="116" y="230"/>
                    </a:cubicBezTo>
                    <a:cubicBezTo>
                      <a:pt x="117" y="211"/>
                      <a:pt x="98" y="187"/>
                      <a:pt x="87" y="172"/>
                    </a:cubicBezTo>
                    <a:cubicBezTo>
                      <a:pt x="80" y="163"/>
                      <a:pt x="72" y="153"/>
                      <a:pt x="63" y="145"/>
                    </a:cubicBezTo>
                    <a:cubicBezTo>
                      <a:pt x="86" y="141"/>
                      <a:pt x="107" y="125"/>
                      <a:pt x="116" y="102"/>
                    </a:cubicBezTo>
                    <a:cubicBezTo>
                      <a:pt x="125" y="82"/>
                      <a:pt x="123" y="59"/>
                      <a:pt x="113" y="41"/>
                    </a:cubicBezTo>
                    <a:cubicBezTo>
                      <a:pt x="120" y="49"/>
                      <a:pt x="124" y="59"/>
                      <a:pt x="126" y="70"/>
                    </a:cubicBezTo>
                    <a:cubicBezTo>
                      <a:pt x="132" y="102"/>
                      <a:pt x="114" y="138"/>
                      <a:pt x="83" y="148"/>
                    </a:cubicBezTo>
                    <a:cubicBezTo>
                      <a:pt x="82" y="149"/>
                      <a:pt x="82" y="151"/>
                      <a:pt x="83" y="151"/>
                    </a:cubicBezTo>
                    <a:cubicBezTo>
                      <a:pt x="83" y="152"/>
                      <a:pt x="83" y="153"/>
                      <a:pt x="83" y="154"/>
                    </a:cubicBezTo>
                    <a:cubicBezTo>
                      <a:pt x="98" y="172"/>
                      <a:pt x="119" y="197"/>
                      <a:pt x="126" y="221"/>
                    </a:cubicBezTo>
                    <a:cubicBezTo>
                      <a:pt x="125" y="221"/>
                      <a:pt x="125" y="222"/>
                      <a:pt x="125" y="222"/>
                    </a:cubicBezTo>
                    <a:cubicBezTo>
                      <a:pt x="127" y="230"/>
                      <a:pt x="124" y="239"/>
                      <a:pt x="116" y="24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05"/>
              <p:cNvSpPr>
                <a:spLocks noEditPoints="1"/>
              </p:cNvSpPr>
              <p:nvPr/>
            </p:nvSpPr>
            <p:spPr bwMode="auto">
              <a:xfrm>
                <a:off x="3024167" y="4728389"/>
                <a:ext cx="235957" cy="534331"/>
              </a:xfrm>
              <a:custGeom>
                <a:avLst/>
                <a:gdLst>
                  <a:gd name="T0" fmla="*/ 72 w 105"/>
                  <a:gd name="T1" fmla="*/ 211 h 258"/>
                  <a:gd name="T2" fmla="*/ 46 w 105"/>
                  <a:gd name="T3" fmla="*/ 213 h 258"/>
                  <a:gd name="T4" fmla="*/ 83 w 105"/>
                  <a:gd name="T5" fmla="*/ 157 h 258"/>
                  <a:gd name="T6" fmla="*/ 57 w 105"/>
                  <a:gd name="T7" fmla="*/ 133 h 258"/>
                  <a:gd name="T8" fmla="*/ 49 w 105"/>
                  <a:gd name="T9" fmla="*/ 133 h 258"/>
                  <a:gd name="T10" fmla="*/ 51 w 105"/>
                  <a:gd name="T11" fmla="*/ 44 h 258"/>
                  <a:gd name="T12" fmla="*/ 79 w 105"/>
                  <a:gd name="T13" fmla="*/ 42 h 258"/>
                  <a:gd name="T14" fmla="*/ 81 w 105"/>
                  <a:gd name="T15" fmla="*/ 3 h 258"/>
                  <a:gd name="T16" fmla="*/ 22 w 105"/>
                  <a:gd name="T17" fmla="*/ 3 h 258"/>
                  <a:gd name="T18" fmla="*/ 4 w 105"/>
                  <a:gd name="T19" fmla="*/ 15 h 258"/>
                  <a:gd name="T20" fmla="*/ 3 w 105"/>
                  <a:gd name="T21" fmla="*/ 178 h 258"/>
                  <a:gd name="T22" fmla="*/ 5 w 105"/>
                  <a:gd name="T23" fmla="*/ 220 h 258"/>
                  <a:gd name="T24" fmla="*/ 50 w 105"/>
                  <a:gd name="T25" fmla="*/ 254 h 258"/>
                  <a:gd name="T26" fmla="*/ 96 w 105"/>
                  <a:gd name="T27" fmla="*/ 217 h 258"/>
                  <a:gd name="T28" fmla="*/ 65 w 105"/>
                  <a:gd name="T29" fmla="*/ 152 h 258"/>
                  <a:gd name="T30" fmla="*/ 66 w 105"/>
                  <a:gd name="T31" fmla="*/ 140 h 258"/>
                  <a:gd name="T32" fmla="*/ 64 w 105"/>
                  <a:gd name="T33" fmla="*/ 138 h 258"/>
                  <a:gd name="T34" fmla="*/ 63 w 105"/>
                  <a:gd name="T35" fmla="*/ 167 h 258"/>
                  <a:gd name="T36" fmla="*/ 44 w 105"/>
                  <a:gd name="T37" fmla="*/ 169 h 258"/>
                  <a:gd name="T38" fmla="*/ 44 w 105"/>
                  <a:gd name="T39" fmla="*/ 212 h 258"/>
                  <a:gd name="T40" fmla="*/ 34 w 105"/>
                  <a:gd name="T41" fmla="*/ 212 h 258"/>
                  <a:gd name="T42" fmla="*/ 30 w 105"/>
                  <a:gd name="T43" fmla="*/ 206 h 258"/>
                  <a:gd name="T44" fmla="*/ 30 w 105"/>
                  <a:gd name="T45" fmla="*/ 193 h 258"/>
                  <a:gd name="T46" fmla="*/ 30 w 105"/>
                  <a:gd name="T47" fmla="*/ 156 h 258"/>
                  <a:gd name="T48" fmla="*/ 53 w 105"/>
                  <a:gd name="T49" fmla="*/ 28 h 258"/>
                  <a:gd name="T50" fmla="*/ 92 w 105"/>
                  <a:gd name="T51" fmla="*/ 12 h 258"/>
                  <a:gd name="T52" fmla="*/ 79 w 105"/>
                  <a:gd name="T53" fmla="*/ 38 h 258"/>
                  <a:gd name="T54" fmla="*/ 48 w 105"/>
                  <a:gd name="T55" fmla="*/ 42 h 258"/>
                  <a:gd name="T56" fmla="*/ 46 w 105"/>
                  <a:gd name="T57" fmla="*/ 133 h 258"/>
                  <a:gd name="T58" fmla="*/ 30 w 105"/>
                  <a:gd name="T59" fmla="*/ 116 h 258"/>
                  <a:gd name="T60" fmla="*/ 53 w 105"/>
                  <a:gd name="T61" fmla="*/ 28 h 258"/>
                  <a:gd name="T62" fmla="*/ 45 w 105"/>
                  <a:gd name="T63" fmla="*/ 249 h 258"/>
                  <a:gd name="T64" fmla="*/ 18 w 105"/>
                  <a:gd name="T65" fmla="*/ 231 h 258"/>
                  <a:gd name="T66" fmla="*/ 80 w 105"/>
                  <a:gd name="T67" fmla="*/ 215 h 258"/>
                  <a:gd name="T68" fmla="*/ 98 w 105"/>
                  <a:gd name="T69"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58">
                    <a:moveTo>
                      <a:pt x="96" y="217"/>
                    </a:moveTo>
                    <a:cubicBezTo>
                      <a:pt x="90" y="211"/>
                      <a:pt x="79" y="207"/>
                      <a:pt x="72" y="211"/>
                    </a:cubicBezTo>
                    <a:cubicBezTo>
                      <a:pt x="71" y="211"/>
                      <a:pt x="69" y="211"/>
                      <a:pt x="68" y="211"/>
                    </a:cubicBezTo>
                    <a:cubicBezTo>
                      <a:pt x="61" y="212"/>
                      <a:pt x="53" y="213"/>
                      <a:pt x="46" y="213"/>
                    </a:cubicBezTo>
                    <a:cubicBezTo>
                      <a:pt x="50" y="200"/>
                      <a:pt x="49" y="184"/>
                      <a:pt x="47" y="171"/>
                    </a:cubicBezTo>
                    <a:cubicBezTo>
                      <a:pt x="61" y="172"/>
                      <a:pt x="80" y="175"/>
                      <a:pt x="83" y="157"/>
                    </a:cubicBezTo>
                    <a:cubicBezTo>
                      <a:pt x="84" y="144"/>
                      <a:pt x="71" y="132"/>
                      <a:pt x="58" y="133"/>
                    </a:cubicBezTo>
                    <a:cubicBezTo>
                      <a:pt x="58" y="133"/>
                      <a:pt x="57" y="133"/>
                      <a:pt x="57" y="133"/>
                    </a:cubicBezTo>
                    <a:cubicBezTo>
                      <a:pt x="56" y="133"/>
                      <a:pt x="55" y="132"/>
                      <a:pt x="53" y="132"/>
                    </a:cubicBezTo>
                    <a:cubicBezTo>
                      <a:pt x="52" y="133"/>
                      <a:pt x="51" y="133"/>
                      <a:pt x="49" y="133"/>
                    </a:cubicBezTo>
                    <a:cubicBezTo>
                      <a:pt x="49" y="132"/>
                      <a:pt x="49" y="132"/>
                      <a:pt x="49" y="132"/>
                    </a:cubicBezTo>
                    <a:cubicBezTo>
                      <a:pt x="53" y="131"/>
                      <a:pt x="51" y="52"/>
                      <a:pt x="51" y="44"/>
                    </a:cubicBezTo>
                    <a:cubicBezTo>
                      <a:pt x="51" y="44"/>
                      <a:pt x="50" y="43"/>
                      <a:pt x="50" y="43"/>
                    </a:cubicBezTo>
                    <a:cubicBezTo>
                      <a:pt x="59" y="45"/>
                      <a:pt x="70" y="44"/>
                      <a:pt x="79" y="42"/>
                    </a:cubicBezTo>
                    <a:cubicBezTo>
                      <a:pt x="87" y="41"/>
                      <a:pt x="95" y="38"/>
                      <a:pt x="99" y="30"/>
                    </a:cubicBezTo>
                    <a:cubicBezTo>
                      <a:pt x="105" y="18"/>
                      <a:pt x="94" y="3"/>
                      <a:pt x="81" y="3"/>
                    </a:cubicBezTo>
                    <a:cubicBezTo>
                      <a:pt x="73" y="1"/>
                      <a:pt x="64" y="1"/>
                      <a:pt x="55" y="1"/>
                    </a:cubicBezTo>
                    <a:cubicBezTo>
                      <a:pt x="44" y="1"/>
                      <a:pt x="33" y="0"/>
                      <a:pt x="22" y="3"/>
                    </a:cubicBezTo>
                    <a:cubicBezTo>
                      <a:pt x="21" y="3"/>
                      <a:pt x="21" y="3"/>
                      <a:pt x="20" y="4"/>
                    </a:cubicBezTo>
                    <a:cubicBezTo>
                      <a:pt x="13" y="1"/>
                      <a:pt x="5" y="5"/>
                      <a:pt x="4" y="15"/>
                    </a:cubicBezTo>
                    <a:cubicBezTo>
                      <a:pt x="1" y="51"/>
                      <a:pt x="3" y="88"/>
                      <a:pt x="3" y="125"/>
                    </a:cubicBezTo>
                    <a:cubicBezTo>
                      <a:pt x="3" y="143"/>
                      <a:pt x="3" y="161"/>
                      <a:pt x="3" y="178"/>
                    </a:cubicBezTo>
                    <a:cubicBezTo>
                      <a:pt x="3" y="191"/>
                      <a:pt x="0" y="208"/>
                      <a:pt x="5" y="220"/>
                    </a:cubicBezTo>
                    <a:cubicBezTo>
                      <a:pt x="5" y="220"/>
                      <a:pt x="5" y="220"/>
                      <a:pt x="5" y="220"/>
                    </a:cubicBezTo>
                    <a:cubicBezTo>
                      <a:pt x="8" y="230"/>
                      <a:pt x="15" y="240"/>
                      <a:pt x="22" y="247"/>
                    </a:cubicBezTo>
                    <a:cubicBezTo>
                      <a:pt x="31" y="254"/>
                      <a:pt x="39" y="254"/>
                      <a:pt x="50" y="254"/>
                    </a:cubicBezTo>
                    <a:cubicBezTo>
                      <a:pt x="63" y="253"/>
                      <a:pt x="101" y="258"/>
                      <a:pt x="101" y="237"/>
                    </a:cubicBezTo>
                    <a:cubicBezTo>
                      <a:pt x="103" y="230"/>
                      <a:pt x="101" y="222"/>
                      <a:pt x="96" y="217"/>
                    </a:cubicBezTo>
                    <a:close/>
                    <a:moveTo>
                      <a:pt x="53" y="159"/>
                    </a:moveTo>
                    <a:cubicBezTo>
                      <a:pt x="58" y="159"/>
                      <a:pt x="63" y="156"/>
                      <a:pt x="65" y="152"/>
                    </a:cubicBezTo>
                    <a:cubicBezTo>
                      <a:pt x="66" y="151"/>
                      <a:pt x="66" y="151"/>
                      <a:pt x="66" y="151"/>
                    </a:cubicBezTo>
                    <a:cubicBezTo>
                      <a:pt x="67" y="148"/>
                      <a:pt x="68" y="143"/>
                      <a:pt x="66" y="140"/>
                    </a:cubicBezTo>
                    <a:cubicBezTo>
                      <a:pt x="65" y="140"/>
                      <a:pt x="65" y="139"/>
                      <a:pt x="65" y="139"/>
                    </a:cubicBezTo>
                    <a:cubicBezTo>
                      <a:pt x="65" y="139"/>
                      <a:pt x="64" y="138"/>
                      <a:pt x="64" y="138"/>
                    </a:cubicBezTo>
                    <a:cubicBezTo>
                      <a:pt x="73" y="140"/>
                      <a:pt x="81" y="149"/>
                      <a:pt x="78" y="159"/>
                    </a:cubicBezTo>
                    <a:cubicBezTo>
                      <a:pt x="75" y="166"/>
                      <a:pt x="70" y="167"/>
                      <a:pt x="63" y="167"/>
                    </a:cubicBezTo>
                    <a:cubicBezTo>
                      <a:pt x="58" y="167"/>
                      <a:pt x="52" y="167"/>
                      <a:pt x="46" y="168"/>
                    </a:cubicBezTo>
                    <a:cubicBezTo>
                      <a:pt x="45" y="167"/>
                      <a:pt x="44" y="168"/>
                      <a:pt x="44" y="169"/>
                    </a:cubicBezTo>
                    <a:cubicBezTo>
                      <a:pt x="44" y="177"/>
                      <a:pt x="44" y="185"/>
                      <a:pt x="44" y="192"/>
                    </a:cubicBezTo>
                    <a:cubicBezTo>
                      <a:pt x="44" y="199"/>
                      <a:pt x="43" y="206"/>
                      <a:pt x="44" y="212"/>
                    </a:cubicBezTo>
                    <a:cubicBezTo>
                      <a:pt x="43" y="212"/>
                      <a:pt x="42" y="212"/>
                      <a:pt x="41" y="212"/>
                    </a:cubicBezTo>
                    <a:cubicBezTo>
                      <a:pt x="39" y="212"/>
                      <a:pt x="36" y="212"/>
                      <a:pt x="34" y="212"/>
                    </a:cubicBezTo>
                    <a:cubicBezTo>
                      <a:pt x="34" y="212"/>
                      <a:pt x="34" y="212"/>
                      <a:pt x="34" y="212"/>
                    </a:cubicBezTo>
                    <a:cubicBezTo>
                      <a:pt x="33" y="209"/>
                      <a:pt x="32" y="208"/>
                      <a:pt x="30" y="206"/>
                    </a:cubicBezTo>
                    <a:cubicBezTo>
                      <a:pt x="30" y="206"/>
                      <a:pt x="30" y="206"/>
                      <a:pt x="30" y="205"/>
                    </a:cubicBezTo>
                    <a:cubicBezTo>
                      <a:pt x="31" y="201"/>
                      <a:pt x="30" y="197"/>
                      <a:pt x="30" y="193"/>
                    </a:cubicBezTo>
                    <a:cubicBezTo>
                      <a:pt x="30" y="184"/>
                      <a:pt x="30" y="175"/>
                      <a:pt x="30" y="167"/>
                    </a:cubicBezTo>
                    <a:cubicBezTo>
                      <a:pt x="30" y="163"/>
                      <a:pt x="30" y="160"/>
                      <a:pt x="30" y="156"/>
                    </a:cubicBezTo>
                    <a:cubicBezTo>
                      <a:pt x="38" y="158"/>
                      <a:pt x="46" y="159"/>
                      <a:pt x="53" y="159"/>
                    </a:cubicBezTo>
                    <a:close/>
                    <a:moveTo>
                      <a:pt x="53" y="28"/>
                    </a:moveTo>
                    <a:cubicBezTo>
                      <a:pt x="63" y="28"/>
                      <a:pt x="74" y="31"/>
                      <a:pt x="84" y="27"/>
                    </a:cubicBezTo>
                    <a:cubicBezTo>
                      <a:pt x="90" y="25"/>
                      <a:pt x="93" y="18"/>
                      <a:pt x="92" y="12"/>
                    </a:cubicBezTo>
                    <a:cubicBezTo>
                      <a:pt x="95" y="15"/>
                      <a:pt x="96" y="18"/>
                      <a:pt x="96" y="22"/>
                    </a:cubicBezTo>
                    <a:cubicBezTo>
                      <a:pt x="96" y="31"/>
                      <a:pt x="87" y="36"/>
                      <a:pt x="79" y="38"/>
                    </a:cubicBezTo>
                    <a:cubicBezTo>
                      <a:pt x="69" y="40"/>
                      <a:pt x="59" y="38"/>
                      <a:pt x="49" y="41"/>
                    </a:cubicBezTo>
                    <a:cubicBezTo>
                      <a:pt x="48" y="41"/>
                      <a:pt x="48" y="42"/>
                      <a:pt x="48" y="42"/>
                    </a:cubicBezTo>
                    <a:cubicBezTo>
                      <a:pt x="47" y="42"/>
                      <a:pt x="46" y="43"/>
                      <a:pt x="46" y="44"/>
                    </a:cubicBezTo>
                    <a:cubicBezTo>
                      <a:pt x="46" y="74"/>
                      <a:pt x="44" y="104"/>
                      <a:pt x="46" y="133"/>
                    </a:cubicBezTo>
                    <a:cubicBezTo>
                      <a:pt x="41" y="133"/>
                      <a:pt x="35" y="133"/>
                      <a:pt x="30" y="133"/>
                    </a:cubicBezTo>
                    <a:cubicBezTo>
                      <a:pt x="30" y="128"/>
                      <a:pt x="30" y="122"/>
                      <a:pt x="30" y="116"/>
                    </a:cubicBezTo>
                    <a:cubicBezTo>
                      <a:pt x="30" y="86"/>
                      <a:pt x="31" y="55"/>
                      <a:pt x="29" y="25"/>
                    </a:cubicBezTo>
                    <a:cubicBezTo>
                      <a:pt x="37" y="27"/>
                      <a:pt x="45" y="27"/>
                      <a:pt x="53" y="28"/>
                    </a:cubicBezTo>
                    <a:close/>
                    <a:moveTo>
                      <a:pt x="98" y="235"/>
                    </a:moveTo>
                    <a:cubicBezTo>
                      <a:pt x="96" y="252"/>
                      <a:pt x="57" y="250"/>
                      <a:pt x="45" y="249"/>
                    </a:cubicBezTo>
                    <a:cubicBezTo>
                      <a:pt x="28" y="248"/>
                      <a:pt x="22" y="241"/>
                      <a:pt x="15" y="230"/>
                    </a:cubicBezTo>
                    <a:cubicBezTo>
                      <a:pt x="16" y="231"/>
                      <a:pt x="17" y="231"/>
                      <a:pt x="18" y="231"/>
                    </a:cubicBezTo>
                    <a:cubicBezTo>
                      <a:pt x="31" y="244"/>
                      <a:pt x="59" y="240"/>
                      <a:pt x="75" y="237"/>
                    </a:cubicBezTo>
                    <a:cubicBezTo>
                      <a:pt x="87" y="235"/>
                      <a:pt x="87" y="221"/>
                      <a:pt x="80" y="215"/>
                    </a:cubicBezTo>
                    <a:cubicBezTo>
                      <a:pt x="84" y="215"/>
                      <a:pt x="88" y="216"/>
                      <a:pt x="92" y="219"/>
                    </a:cubicBezTo>
                    <a:cubicBezTo>
                      <a:pt x="96" y="223"/>
                      <a:pt x="98" y="228"/>
                      <a:pt x="98" y="234"/>
                    </a:cubicBezTo>
                    <a:cubicBezTo>
                      <a:pt x="98" y="234"/>
                      <a:pt x="98" y="235"/>
                      <a:pt x="98" y="2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06"/>
              <p:cNvSpPr>
                <a:spLocks noEditPoints="1"/>
              </p:cNvSpPr>
              <p:nvPr/>
            </p:nvSpPr>
            <p:spPr bwMode="auto">
              <a:xfrm>
                <a:off x="3266214" y="4699465"/>
                <a:ext cx="310551" cy="558688"/>
              </a:xfrm>
              <a:custGeom>
                <a:avLst/>
                <a:gdLst>
                  <a:gd name="T0" fmla="*/ 136 w 138"/>
                  <a:gd name="T1" fmla="*/ 85 h 270"/>
                  <a:gd name="T2" fmla="*/ 73 w 138"/>
                  <a:gd name="T3" fmla="*/ 3 h 270"/>
                  <a:gd name="T4" fmla="*/ 64 w 138"/>
                  <a:gd name="T5" fmla="*/ 2 h 270"/>
                  <a:gd name="T6" fmla="*/ 11 w 138"/>
                  <a:gd name="T7" fmla="*/ 83 h 270"/>
                  <a:gd name="T8" fmla="*/ 15 w 138"/>
                  <a:gd name="T9" fmla="*/ 242 h 270"/>
                  <a:gd name="T10" fmla="*/ 17 w 138"/>
                  <a:gd name="T11" fmla="*/ 246 h 270"/>
                  <a:gd name="T12" fmla="*/ 44 w 138"/>
                  <a:gd name="T13" fmla="*/ 262 h 270"/>
                  <a:gd name="T14" fmla="*/ 53 w 138"/>
                  <a:gd name="T15" fmla="*/ 241 h 270"/>
                  <a:gd name="T16" fmla="*/ 53 w 138"/>
                  <a:gd name="T17" fmla="*/ 191 h 270"/>
                  <a:gd name="T18" fmla="*/ 89 w 138"/>
                  <a:gd name="T19" fmla="*/ 192 h 270"/>
                  <a:gd name="T20" fmla="*/ 88 w 138"/>
                  <a:gd name="T21" fmla="*/ 240 h 270"/>
                  <a:gd name="T22" fmla="*/ 88 w 138"/>
                  <a:gd name="T23" fmla="*/ 240 h 270"/>
                  <a:gd name="T24" fmla="*/ 89 w 138"/>
                  <a:gd name="T25" fmla="*/ 249 h 270"/>
                  <a:gd name="T26" fmla="*/ 103 w 138"/>
                  <a:gd name="T27" fmla="*/ 262 h 270"/>
                  <a:gd name="T28" fmla="*/ 128 w 138"/>
                  <a:gd name="T29" fmla="*/ 248 h 270"/>
                  <a:gd name="T30" fmla="*/ 135 w 138"/>
                  <a:gd name="T31" fmla="*/ 171 h 270"/>
                  <a:gd name="T32" fmla="*/ 136 w 138"/>
                  <a:gd name="T33" fmla="*/ 85 h 270"/>
                  <a:gd name="T34" fmla="*/ 36 w 138"/>
                  <a:gd name="T35" fmla="*/ 116 h 270"/>
                  <a:gd name="T36" fmla="*/ 40 w 138"/>
                  <a:gd name="T37" fmla="*/ 61 h 270"/>
                  <a:gd name="T38" fmla="*/ 65 w 138"/>
                  <a:gd name="T39" fmla="*/ 29 h 270"/>
                  <a:gd name="T40" fmla="*/ 86 w 138"/>
                  <a:gd name="T41" fmla="*/ 42 h 270"/>
                  <a:gd name="T42" fmla="*/ 58 w 138"/>
                  <a:gd name="T43" fmla="*/ 56 h 270"/>
                  <a:gd name="T44" fmla="*/ 54 w 138"/>
                  <a:gd name="T45" fmla="*/ 96 h 270"/>
                  <a:gd name="T46" fmla="*/ 52 w 138"/>
                  <a:gd name="T47" fmla="*/ 149 h 270"/>
                  <a:gd name="T48" fmla="*/ 52 w 138"/>
                  <a:gd name="T49" fmla="*/ 149 h 270"/>
                  <a:gd name="T50" fmla="*/ 36 w 138"/>
                  <a:gd name="T51" fmla="*/ 150 h 270"/>
                  <a:gd name="T52" fmla="*/ 36 w 138"/>
                  <a:gd name="T53" fmla="*/ 116 h 270"/>
                  <a:gd name="T54" fmla="*/ 90 w 138"/>
                  <a:gd name="T55" fmla="*/ 179 h 270"/>
                  <a:gd name="T56" fmla="*/ 89 w 138"/>
                  <a:gd name="T57" fmla="*/ 187 h 270"/>
                  <a:gd name="T58" fmla="*/ 50 w 138"/>
                  <a:gd name="T59" fmla="*/ 188 h 270"/>
                  <a:gd name="T60" fmla="*/ 49 w 138"/>
                  <a:gd name="T61" fmla="*/ 190 h 270"/>
                  <a:gd name="T62" fmla="*/ 49 w 138"/>
                  <a:gd name="T63" fmla="*/ 235 h 270"/>
                  <a:gd name="T64" fmla="*/ 48 w 138"/>
                  <a:gd name="T65" fmla="*/ 245 h 270"/>
                  <a:gd name="T66" fmla="*/ 39 w 138"/>
                  <a:gd name="T67" fmla="*/ 257 h 270"/>
                  <a:gd name="T68" fmla="*/ 27 w 138"/>
                  <a:gd name="T69" fmla="*/ 254 h 270"/>
                  <a:gd name="T70" fmla="*/ 22 w 138"/>
                  <a:gd name="T71" fmla="*/ 249 h 270"/>
                  <a:gd name="T72" fmla="*/ 37 w 138"/>
                  <a:gd name="T73" fmla="*/ 239 h 270"/>
                  <a:gd name="T74" fmla="*/ 36 w 138"/>
                  <a:gd name="T75" fmla="*/ 173 h 270"/>
                  <a:gd name="T76" fmla="*/ 61 w 138"/>
                  <a:gd name="T77" fmla="*/ 174 h 270"/>
                  <a:gd name="T78" fmla="*/ 90 w 138"/>
                  <a:gd name="T79" fmla="*/ 173 h 270"/>
                  <a:gd name="T80" fmla="*/ 90 w 138"/>
                  <a:gd name="T81" fmla="*/ 179 h 270"/>
                  <a:gd name="T82" fmla="*/ 92 w 138"/>
                  <a:gd name="T83" fmla="*/ 117 h 270"/>
                  <a:gd name="T84" fmla="*/ 91 w 138"/>
                  <a:gd name="T85" fmla="*/ 148 h 270"/>
                  <a:gd name="T86" fmla="*/ 58 w 138"/>
                  <a:gd name="T87" fmla="*/ 148 h 270"/>
                  <a:gd name="T88" fmla="*/ 53 w 138"/>
                  <a:gd name="T89" fmla="*/ 149 h 270"/>
                  <a:gd name="T90" fmla="*/ 58 w 138"/>
                  <a:gd name="T91" fmla="*/ 96 h 270"/>
                  <a:gd name="T92" fmla="*/ 89 w 138"/>
                  <a:gd name="T93" fmla="*/ 49 h 270"/>
                  <a:gd name="T94" fmla="*/ 92 w 138"/>
                  <a:gd name="T95" fmla="*/ 117 h 270"/>
                  <a:gd name="T96" fmla="*/ 131 w 138"/>
                  <a:gd name="T97" fmla="*/ 115 h 270"/>
                  <a:gd name="T98" fmla="*/ 125 w 138"/>
                  <a:gd name="T99" fmla="*/ 246 h 270"/>
                  <a:gd name="T100" fmla="*/ 124 w 138"/>
                  <a:gd name="T101" fmla="*/ 247 h 270"/>
                  <a:gd name="T102" fmla="*/ 104 w 138"/>
                  <a:gd name="T103" fmla="*/ 258 h 270"/>
                  <a:gd name="T104" fmla="*/ 95 w 138"/>
                  <a:gd name="T105" fmla="*/ 252 h 270"/>
                  <a:gd name="T106" fmla="*/ 114 w 138"/>
                  <a:gd name="T107" fmla="*/ 244 h 270"/>
                  <a:gd name="T108" fmla="*/ 118 w 138"/>
                  <a:gd name="T109" fmla="*/ 164 h 270"/>
                  <a:gd name="T110" fmla="*/ 121 w 138"/>
                  <a:gd name="T111" fmla="*/ 89 h 270"/>
                  <a:gd name="T112" fmla="*/ 97 w 138"/>
                  <a:gd name="T113" fmla="*/ 15 h 270"/>
                  <a:gd name="T114" fmla="*/ 131 w 138"/>
                  <a:gd name="T115" fmla="*/ 1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270">
                    <a:moveTo>
                      <a:pt x="136" y="85"/>
                    </a:moveTo>
                    <a:cubicBezTo>
                      <a:pt x="133" y="49"/>
                      <a:pt x="115" y="2"/>
                      <a:pt x="73" y="3"/>
                    </a:cubicBezTo>
                    <a:cubicBezTo>
                      <a:pt x="70" y="2"/>
                      <a:pt x="67" y="2"/>
                      <a:pt x="64" y="2"/>
                    </a:cubicBezTo>
                    <a:cubicBezTo>
                      <a:pt x="20" y="0"/>
                      <a:pt x="13" y="50"/>
                      <a:pt x="11" y="83"/>
                    </a:cubicBezTo>
                    <a:cubicBezTo>
                      <a:pt x="8" y="134"/>
                      <a:pt x="0" y="192"/>
                      <a:pt x="15" y="242"/>
                    </a:cubicBezTo>
                    <a:cubicBezTo>
                      <a:pt x="15" y="243"/>
                      <a:pt x="16" y="245"/>
                      <a:pt x="17" y="246"/>
                    </a:cubicBezTo>
                    <a:cubicBezTo>
                      <a:pt x="21" y="258"/>
                      <a:pt x="31" y="270"/>
                      <a:pt x="44" y="262"/>
                    </a:cubicBezTo>
                    <a:cubicBezTo>
                      <a:pt x="51" y="257"/>
                      <a:pt x="53" y="249"/>
                      <a:pt x="53" y="241"/>
                    </a:cubicBezTo>
                    <a:cubicBezTo>
                      <a:pt x="54" y="225"/>
                      <a:pt x="54" y="207"/>
                      <a:pt x="53" y="191"/>
                    </a:cubicBezTo>
                    <a:cubicBezTo>
                      <a:pt x="65" y="192"/>
                      <a:pt x="77" y="192"/>
                      <a:pt x="89" y="192"/>
                    </a:cubicBezTo>
                    <a:cubicBezTo>
                      <a:pt x="88" y="208"/>
                      <a:pt x="87" y="224"/>
                      <a:pt x="88" y="240"/>
                    </a:cubicBezTo>
                    <a:cubicBezTo>
                      <a:pt x="88" y="240"/>
                      <a:pt x="88" y="240"/>
                      <a:pt x="88" y="240"/>
                    </a:cubicBezTo>
                    <a:cubicBezTo>
                      <a:pt x="87" y="243"/>
                      <a:pt x="88" y="247"/>
                      <a:pt x="89" y="249"/>
                    </a:cubicBezTo>
                    <a:cubicBezTo>
                      <a:pt x="91" y="255"/>
                      <a:pt x="97" y="260"/>
                      <a:pt x="103" y="262"/>
                    </a:cubicBezTo>
                    <a:cubicBezTo>
                      <a:pt x="111" y="264"/>
                      <a:pt x="131" y="260"/>
                      <a:pt x="128" y="248"/>
                    </a:cubicBezTo>
                    <a:cubicBezTo>
                      <a:pt x="132" y="223"/>
                      <a:pt x="133" y="197"/>
                      <a:pt x="135" y="171"/>
                    </a:cubicBezTo>
                    <a:cubicBezTo>
                      <a:pt x="136" y="143"/>
                      <a:pt x="138" y="113"/>
                      <a:pt x="136" y="85"/>
                    </a:cubicBezTo>
                    <a:close/>
                    <a:moveTo>
                      <a:pt x="36" y="116"/>
                    </a:moveTo>
                    <a:cubicBezTo>
                      <a:pt x="37" y="98"/>
                      <a:pt x="38" y="79"/>
                      <a:pt x="40" y="61"/>
                    </a:cubicBezTo>
                    <a:cubicBezTo>
                      <a:pt x="42" y="47"/>
                      <a:pt x="47" y="27"/>
                      <a:pt x="65" y="29"/>
                    </a:cubicBezTo>
                    <a:cubicBezTo>
                      <a:pt x="74" y="30"/>
                      <a:pt x="81" y="35"/>
                      <a:pt x="86" y="42"/>
                    </a:cubicBezTo>
                    <a:cubicBezTo>
                      <a:pt x="74" y="38"/>
                      <a:pt x="62" y="42"/>
                      <a:pt x="58" y="56"/>
                    </a:cubicBezTo>
                    <a:cubicBezTo>
                      <a:pt x="54" y="69"/>
                      <a:pt x="54" y="83"/>
                      <a:pt x="54" y="96"/>
                    </a:cubicBezTo>
                    <a:cubicBezTo>
                      <a:pt x="53" y="113"/>
                      <a:pt x="50" y="131"/>
                      <a:pt x="52" y="149"/>
                    </a:cubicBezTo>
                    <a:cubicBezTo>
                      <a:pt x="52" y="149"/>
                      <a:pt x="52" y="149"/>
                      <a:pt x="52" y="149"/>
                    </a:cubicBezTo>
                    <a:cubicBezTo>
                      <a:pt x="46" y="149"/>
                      <a:pt x="41" y="150"/>
                      <a:pt x="36" y="150"/>
                    </a:cubicBezTo>
                    <a:cubicBezTo>
                      <a:pt x="36" y="139"/>
                      <a:pt x="36" y="128"/>
                      <a:pt x="36" y="116"/>
                    </a:cubicBezTo>
                    <a:close/>
                    <a:moveTo>
                      <a:pt x="90" y="179"/>
                    </a:moveTo>
                    <a:cubicBezTo>
                      <a:pt x="90" y="181"/>
                      <a:pt x="90" y="184"/>
                      <a:pt x="89" y="187"/>
                    </a:cubicBezTo>
                    <a:cubicBezTo>
                      <a:pt x="76" y="187"/>
                      <a:pt x="63" y="187"/>
                      <a:pt x="50" y="188"/>
                    </a:cubicBezTo>
                    <a:cubicBezTo>
                      <a:pt x="49" y="188"/>
                      <a:pt x="48" y="189"/>
                      <a:pt x="49" y="190"/>
                    </a:cubicBezTo>
                    <a:cubicBezTo>
                      <a:pt x="48" y="205"/>
                      <a:pt x="49" y="220"/>
                      <a:pt x="49" y="235"/>
                    </a:cubicBezTo>
                    <a:cubicBezTo>
                      <a:pt x="49" y="238"/>
                      <a:pt x="49" y="241"/>
                      <a:pt x="48" y="245"/>
                    </a:cubicBezTo>
                    <a:cubicBezTo>
                      <a:pt x="47" y="252"/>
                      <a:pt x="47" y="254"/>
                      <a:pt x="39" y="257"/>
                    </a:cubicBezTo>
                    <a:cubicBezTo>
                      <a:pt x="34" y="260"/>
                      <a:pt x="30" y="260"/>
                      <a:pt x="27" y="254"/>
                    </a:cubicBezTo>
                    <a:cubicBezTo>
                      <a:pt x="25" y="253"/>
                      <a:pt x="23" y="251"/>
                      <a:pt x="22" y="249"/>
                    </a:cubicBezTo>
                    <a:cubicBezTo>
                      <a:pt x="28" y="251"/>
                      <a:pt x="37" y="248"/>
                      <a:pt x="37" y="239"/>
                    </a:cubicBezTo>
                    <a:cubicBezTo>
                      <a:pt x="37" y="217"/>
                      <a:pt x="36" y="195"/>
                      <a:pt x="36" y="173"/>
                    </a:cubicBezTo>
                    <a:cubicBezTo>
                      <a:pt x="44" y="173"/>
                      <a:pt x="52" y="174"/>
                      <a:pt x="61" y="174"/>
                    </a:cubicBezTo>
                    <a:cubicBezTo>
                      <a:pt x="70" y="174"/>
                      <a:pt x="81" y="176"/>
                      <a:pt x="90" y="173"/>
                    </a:cubicBezTo>
                    <a:lnTo>
                      <a:pt x="90" y="179"/>
                    </a:lnTo>
                    <a:close/>
                    <a:moveTo>
                      <a:pt x="92" y="117"/>
                    </a:moveTo>
                    <a:cubicBezTo>
                      <a:pt x="92" y="127"/>
                      <a:pt x="92" y="138"/>
                      <a:pt x="91" y="148"/>
                    </a:cubicBezTo>
                    <a:cubicBezTo>
                      <a:pt x="81" y="146"/>
                      <a:pt x="69" y="148"/>
                      <a:pt x="58" y="148"/>
                    </a:cubicBezTo>
                    <a:cubicBezTo>
                      <a:pt x="56" y="148"/>
                      <a:pt x="55" y="149"/>
                      <a:pt x="53" y="149"/>
                    </a:cubicBezTo>
                    <a:cubicBezTo>
                      <a:pt x="57" y="132"/>
                      <a:pt x="57" y="113"/>
                      <a:pt x="58" y="96"/>
                    </a:cubicBezTo>
                    <a:cubicBezTo>
                      <a:pt x="59" y="77"/>
                      <a:pt x="59" y="32"/>
                      <a:pt x="89" y="49"/>
                    </a:cubicBezTo>
                    <a:cubicBezTo>
                      <a:pt x="97" y="69"/>
                      <a:pt x="93" y="100"/>
                      <a:pt x="92" y="117"/>
                    </a:cubicBezTo>
                    <a:close/>
                    <a:moveTo>
                      <a:pt x="131" y="115"/>
                    </a:moveTo>
                    <a:cubicBezTo>
                      <a:pt x="131" y="159"/>
                      <a:pt x="127" y="203"/>
                      <a:pt x="125" y="246"/>
                    </a:cubicBezTo>
                    <a:cubicBezTo>
                      <a:pt x="124" y="246"/>
                      <a:pt x="124" y="247"/>
                      <a:pt x="124" y="247"/>
                    </a:cubicBezTo>
                    <a:cubicBezTo>
                      <a:pt x="123" y="257"/>
                      <a:pt x="113" y="260"/>
                      <a:pt x="104" y="258"/>
                    </a:cubicBezTo>
                    <a:cubicBezTo>
                      <a:pt x="100" y="256"/>
                      <a:pt x="98" y="254"/>
                      <a:pt x="95" y="252"/>
                    </a:cubicBezTo>
                    <a:cubicBezTo>
                      <a:pt x="102" y="255"/>
                      <a:pt x="112" y="253"/>
                      <a:pt x="114" y="244"/>
                    </a:cubicBezTo>
                    <a:cubicBezTo>
                      <a:pt x="117" y="218"/>
                      <a:pt x="117" y="190"/>
                      <a:pt x="118" y="164"/>
                    </a:cubicBezTo>
                    <a:cubicBezTo>
                      <a:pt x="119" y="139"/>
                      <a:pt x="120" y="114"/>
                      <a:pt x="121" y="89"/>
                    </a:cubicBezTo>
                    <a:cubicBezTo>
                      <a:pt x="121" y="63"/>
                      <a:pt x="115" y="32"/>
                      <a:pt x="97" y="15"/>
                    </a:cubicBezTo>
                    <a:cubicBezTo>
                      <a:pt x="128" y="33"/>
                      <a:pt x="132" y="80"/>
                      <a:pt x="131"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07"/>
              <p:cNvSpPr>
                <a:spLocks noEditPoints="1"/>
              </p:cNvSpPr>
              <p:nvPr/>
            </p:nvSpPr>
            <p:spPr bwMode="auto">
              <a:xfrm>
                <a:off x="3564587" y="4714688"/>
                <a:ext cx="240525" cy="526719"/>
              </a:xfrm>
              <a:custGeom>
                <a:avLst/>
                <a:gdLst>
                  <a:gd name="T0" fmla="*/ 84 w 107"/>
                  <a:gd name="T1" fmla="*/ 6 h 255"/>
                  <a:gd name="T2" fmla="*/ 83 w 107"/>
                  <a:gd name="T3" fmla="*/ 6 h 255"/>
                  <a:gd name="T4" fmla="*/ 52 w 107"/>
                  <a:gd name="T5" fmla="*/ 1 h 255"/>
                  <a:gd name="T6" fmla="*/ 10 w 107"/>
                  <a:gd name="T7" fmla="*/ 4 h 255"/>
                  <a:gd name="T8" fmla="*/ 4 w 107"/>
                  <a:gd name="T9" fmla="*/ 22 h 255"/>
                  <a:gd name="T10" fmla="*/ 20 w 107"/>
                  <a:gd name="T11" fmla="*/ 41 h 255"/>
                  <a:gd name="T12" fmla="*/ 22 w 107"/>
                  <a:gd name="T13" fmla="*/ 41 h 255"/>
                  <a:gd name="T14" fmla="*/ 37 w 107"/>
                  <a:gd name="T15" fmla="*/ 43 h 255"/>
                  <a:gd name="T16" fmla="*/ 34 w 107"/>
                  <a:gd name="T17" fmla="*/ 131 h 255"/>
                  <a:gd name="T18" fmla="*/ 36 w 107"/>
                  <a:gd name="T19" fmla="*/ 238 h 255"/>
                  <a:gd name="T20" fmla="*/ 38 w 107"/>
                  <a:gd name="T21" fmla="*/ 243 h 255"/>
                  <a:gd name="T22" fmla="*/ 54 w 107"/>
                  <a:gd name="T23" fmla="*/ 254 h 255"/>
                  <a:gd name="T24" fmla="*/ 72 w 107"/>
                  <a:gd name="T25" fmla="*/ 237 h 255"/>
                  <a:gd name="T26" fmla="*/ 72 w 107"/>
                  <a:gd name="T27" fmla="*/ 237 h 255"/>
                  <a:gd name="T28" fmla="*/ 76 w 107"/>
                  <a:gd name="T29" fmla="*/ 143 h 255"/>
                  <a:gd name="T30" fmla="*/ 78 w 107"/>
                  <a:gd name="T31" fmla="*/ 44 h 255"/>
                  <a:gd name="T32" fmla="*/ 78 w 107"/>
                  <a:gd name="T33" fmla="*/ 43 h 255"/>
                  <a:gd name="T34" fmla="*/ 104 w 107"/>
                  <a:gd name="T35" fmla="*/ 28 h 255"/>
                  <a:gd name="T36" fmla="*/ 84 w 107"/>
                  <a:gd name="T37" fmla="*/ 6 h 255"/>
                  <a:gd name="T38" fmla="*/ 37 w 107"/>
                  <a:gd name="T39" fmla="*/ 38 h 255"/>
                  <a:gd name="T40" fmla="*/ 22 w 107"/>
                  <a:gd name="T41" fmla="*/ 38 h 255"/>
                  <a:gd name="T42" fmla="*/ 11 w 107"/>
                  <a:gd name="T43" fmla="*/ 28 h 255"/>
                  <a:gd name="T44" fmla="*/ 10 w 107"/>
                  <a:gd name="T45" fmla="*/ 27 h 255"/>
                  <a:gd name="T46" fmla="*/ 10 w 107"/>
                  <a:gd name="T47" fmla="*/ 27 h 255"/>
                  <a:gd name="T48" fmla="*/ 37 w 107"/>
                  <a:gd name="T49" fmla="*/ 29 h 255"/>
                  <a:gd name="T50" fmla="*/ 37 w 107"/>
                  <a:gd name="T51" fmla="*/ 38 h 255"/>
                  <a:gd name="T52" fmla="*/ 98 w 107"/>
                  <a:gd name="T53" fmla="*/ 30 h 255"/>
                  <a:gd name="T54" fmla="*/ 76 w 107"/>
                  <a:gd name="T55" fmla="*/ 40 h 255"/>
                  <a:gd name="T56" fmla="*/ 74 w 107"/>
                  <a:gd name="T57" fmla="*/ 42 h 255"/>
                  <a:gd name="T58" fmla="*/ 73 w 107"/>
                  <a:gd name="T59" fmla="*/ 44 h 255"/>
                  <a:gd name="T60" fmla="*/ 71 w 107"/>
                  <a:gd name="T61" fmla="*/ 143 h 255"/>
                  <a:gd name="T62" fmla="*/ 68 w 107"/>
                  <a:gd name="T63" fmla="*/ 238 h 255"/>
                  <a:gd name="T64" fmla="*/ 52 w 107"/>
                  <a:gd name="T65" fmla="*/ 250 h 255"/>
                  <a:gd name="T66" fmla="*/ 45 w 107"/>
                  <a:gd name="T67" fmla="*/ 245 h 255"/>
                  <a:gd name="T68" fmla="*/ 56 w 107"/>
                  <a:gd name="T69" fmla="*/ 238 h 255"/>
                  <a:gd name="T70" fmla="*/ 61 w 107"/>
                  <a:gd name="T71" fmla="*/ 131 h 255"/>
                  <a:gd name="T72" fmla="*/ 65 w 107"/>
                  <a:gd name="T73" fmla="*/ 30 h 255"/>
                  <a:gd name="T74" fmla="*/ 86 w 107"/>
                  <a:gd name="T75" fmla="*/ 26 h 255"/>
                  <a:gd name="T76" fmla="*/ 91 w 107"/>
                  <a:gd name="T77" fmla="*/ 14 h 255"/>
                  <a:gd name="T78" fmla="*/ 98 w 107"/>
                  <a:gd name="T79" fmla="*/ 3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255">
                    <a:moveTo>
                      <a:pt x="84" y="6"/>
                    </a:moveTo>
                    <a:cubicBezTo>
                      <a:pt x="84" y="6"/>
                      <a:pt x="84" y="6"/>
                      <a:pt x="83" y="6"/>
                    </a:cubicBezTo>
                    <a:cubicBezTo>
                      <a:pt x="74" y="1"/>
                      <a:pt x="64" y="2"/>
                      <a:pt x="52" y="1"/>
                    </a:cubicBezTo>
                    <a:cubicBezTo>
                      <a:pt x="39" y="1"/>
                      <a:pt x="24" y="0"/>
                      <a:pt x="10" y="4"/>
                    </a:cubicBezTo>
                    <a:cubicBezTo>
                      <a:pt x="3" y="6"/>
                      <a:pt x="0" y="16"/>
                      <a:pt x="4" y="22"/>
                    </a:cubicBezTo>
                    <a:cubicBezTo>
                      <a:pt x="5" y="30"/>
                      <a:pt x="13" y="38"/>
                      <a:pt x="20" y="41"/>
                    </a:cubicBezTo>
                    <a:cubicBezTo>
                      <a:pt x="21" y="42"/>
                      <a:pt x="22" y="42"/>
                      <a:pt x="22" y="41"/>
                    </a:cubicBezTo>
                    <a:cubicBezTo>
                      <a:pt x="27" y="42"/>
                      <a:pt x="32" y="42"/>
                      <a:pt x="37" y="43"/>
                    </a:cubicBezTo>
                    <a:cubicBezTo>
                      <a:pt x="35" y="72"/>
                      <a:pt x="35" y="102"/>
                      <a:pt x="34" y="131"/>
                    </a:cubicBezTo>
                    <a:cubicBezTo>
                      <a:pt x="33" y="167"/>
                      <a:pt x="31" y="203"/>
                      <a:pt x="36" y="238"/>
                    </a:cubicBezTo>
                    <a:cubicBezTo>
                      <a:pt x="36" y="240"/>
                      <a:pt x="37" y="241"/>
                      <a:pt x="38" y="243"/>
                    </a:cubicBezTo>
                    <a:cubicBezTo>
                      <a:pt x="41" y="249"/>
                      <a:pt x="47" y="254"/>
                      <a:pt x="54" y="254"/>
                    </a:cubicBezTo>
                    <a:cubicBezTo>
                      <a:pt x="64" y="255"/>
                      <a:pt x="74" y="247"/>
                      <a:pt x="72" y="237"/>
                    </a:cubicBezTo>
                    <a:cubicBezTo>
                      <a:pt x="72" y="237"/>
                      <a:pt x="72" y="237"/>
                      <a:pt x="72" y="237"/>
                    </a:cubicBezTo>
                    <a:cubicBezTo>
                      <a:pt x="75" y="206"/>
                      <a:pt x="75" y="174"/>
                      <a:pt x="76" y="143"/>
                    </a:cubicBezTo>
                    <a:cubicBezTo>
                      <a:pt x="77" y="110"/>
                      <a:pt x="78" y="77"/>
                      <a:pt x="78" y="44"/>
                    </a:cubicBezTo>
                    <a:cubicBezTo>
                      <a:pt x="78" y="43"/>
                      <a:pt x="78" y="43"/>
                      <a:pt x="78" y="43"/>
                    </a:cubicBezTo>
                    <a:cubicBezTo>
                      <a:pt x="88" y="43"/>
                      <a:pt x="102" y="40"/>
                      <a:pt x="104" y="28"/>
                    </a:cubicBezTo>
                    <a:cubicBezTo>
                      <a:pt x="107" y="16"/>
                      <a:pt x="94" y="9"/>
                      <a:pt x="84" y="6"/>
                    </a:cubicBezTo>
                    <a:close/>
                    <a:moveTo>
                      <a:pt x="37" y="38"/>
                    </a:moveTo>
                    <a:cubicBezTo>
                      <a:pt x="32" y="37"/>
                      <a:pt x="27" y="37"/>
                      <a:pt x="22" y="38"/>
                    </a:cubicBezTo>
                    <a:cubicBezTo>
                      <a:pt x="17" y="35"/>
                      <a:pt x="14" y="32"/>
                      <a:pt x="11" y="28"/>
                    </a:cubicBezTo>
                    <a:cubicBezTo>
                      <a:pt x="11" y="28"/>
                      <a:pt x="11" y="27"/>
                      <a:pt x="10" y="27"/>
                    </a:cubicBezTo>
                    <a:cubicBezTo>
                      <a:pt x="10" y="27"/>
                      <a:pt x="10" y="27"/>
                      <a:pt x="10" y="27"/>
                    </a:cubicBezTo>
                    <a:cubicBezTo>
                      <a:pt x="19" y="29"/>
                      <a:pt x="28" y="29"/>
                      <a:pt x="37" y="29"/>
                    </a:cubicBezTo>
                    <a:cubicBezTo>
                      <a:pt x="37" y="32"/>
                      <a:pt x="37" y="35"/>
                      <a:pt x="37" y="38"/>
                    </a:cubicBezTo>
                    <a:close/>
                    <a:moveTo>
                      <a:pt x="98" y="30"/>
                    </a:moveTo>
                    <a:cubicBezTo>
                      <a:pt x="94" y="37"/>
                      <a:pt x="83" y="39"/>
                      <a:pt x="76" y="40"/>
                    </a:cubicBezTo>
                    <a:cubicBezTo>
                      <a:pt x="74" y="40"/>
                      <a:pt x="74" y="41"/>
                      <a:pt x="74" y="42"/>
                    </a:cubicBezTo>
                    <a:cubicBezTo>
                      <a:pt x="74" y="42"/>
                      <a:pt x="73" y="43"/>
                      <a:pt x="73" y="44"/>
                    </a:cubicBezTo>
                    <a:cubicBezTo>
                      <a:pt x="72" y="77"/>
                      <a:pt x="72" y="110"/>
                      <a:pt x="71" y="143"/>
                    </a:cubicBezTo>
                    <a:cubicBezTo>
                      <a:pt x="70" y="174"/>
                      <a:pt x="68" y="206"/>
                      <a:pt x="68" y="238"/>
                    </a:cubicBezTo>
                    <a:cubicBezTo>
                      <a:pt x="67" y="246"/>
                      <a:pt x="61" y="252"/>
                      <a:pt x="52" y="250"/>
                    </a:cubicBezTo>
                    <a:cubicBezTo>
                      <a:pt x="49" y="249"/>
                      <a:pt x="47" y="247"/>
                      <a:pt x="45" y="245"/>
                    </a:cubicBezTo>
                    <a:cubicBezTo>
                      <a:pt x="50" y="246"/>
                      <a:pt x="56" y="243"/>
                      <a:pt x="56" y="238"/>
                    </a:cubicBezTo>
                    <a:cubicBezTo>
                      <a:pt x="62" y="203"/>
                      <a:pt x="61" y="167"/>
                      <a:pt x="61" y="131"/>
                    </a:cubicBezTo>
                    <a:cubicBezTo>
                      <a:pt x="62" y="97"/>
                      <a:pt x="64" y="63"/>
                      <a:pt x="65" y="30"/>
                    </a:cubicBezTo>
                    <a:cubicBezTo>
                      <a:pt x="72" y="30"/>
                      <a:pt x="80" y="30"/>
                      <a:pt x="86" y="26"/>
                    </a:cubicBezTo>
                    <a:cubicBezTo>
                      <a:pt x="90" y="24"/>
                      <a:pt x="92" y="19"/>
                      <a:pt x="91" y="14"/>
                    </a:cubicBezTo>
                    <a:cubicBezTo>
                      <a:pt x="97" y="18"/>
                      <a:pt x="102" y="23"/>
                      <a:pt x="98"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08"/>
              <p:cNvSpPr>
                <a:spLocks noEditPoints="1"/>
              </p:cNvSpPr>
              <p:nvPr/>
            </p:nvSpPr>
            <p:spPr bwMode="auto">
              <a:xfrm>
                <a:off x="3849259" y="4716210"/>
                <a:ext cx="98950" cy="535853"/>
              </a:xfrm>
              <a:custGeom>
                <a:avLst/>
                <a:gdLst>
                  <a:gd name="T0" fmla="*/ 42 w 44"/>
                  <a:gd name="T1" fmla="*/ 170 h 259"/>
                  <a:gd name="T2" fmla="*/ 40 w 44"/>
                  <a:gd name="T3" fmla="*/ 62 h 259"/>
                  <a:gd name="T4" fmla="*/ 38 w 44"/>
                  <a:gd name="T5" fmla="*/ 15 h 259"/>
                  <a:gd name="T6" fmla="*/ 18 w 44"/>
                  <a:gd name="T7" fmla="*/ 1 h 259"/>
                  <a:gd name="T8" fmla="*/ 15 w 44"/>
                  <a:gd name="T9" fmla="*/ 2 h 259"/>
                  <a:gd name="T10" fmla="*/ 2 w 44"/>
                  <a:gd name="T11" fmla="*/ 11 h 259"/>
                  <a:gd name="T12" fmla="*/ 1 w 44"/>
                  <a:gd name="T13" fmla="*/ 59 h 259"/>
                  <a:gd name="T14" fmla="*/ 1 w 44"/>
                  <a:gd name="T15" fmla="*/ 117 h 259"/>
                  <a:gd name="T16" fmla="*/ 1 w 44"/>
                  <a:gd name="T17" fmla="*/ 228 h 259"/>
                  <a:gd name="T18" fmla="*/ 3 w 44"/>
                  <a:gd name="T19" fmla="*/ 235 h 259"/>
                  <a:gd name="T20" fmla="*/ 35 w 44"/>
                  <a:gd name="T21" fmla="*/ 248 h 259"/>
                  <a:gd name="T22" fmla="*/ 43 w 44"/>
                  <a:gd name="T23" fmla="*/ 225 h 259"/>
                  <a:gd name="T24" fmla="*/ 42 w 44"/>
                  <a:gd name="T25" fmla="*/ 170 h 259"/>
                  <a:gd name="T26" fmla="*/ 39 w 44"/>
                  <a:gd name="T27" fmla="*/ 227 h 259"/>
                  <a:gd name="T28" fmla="*/ 8 w 44"/>
                  <a:gd name="T29" fmla="*/ 239 h 259"/>
                  <a:gd name="T30" fmla="*/ 18 w 44"/>
                  <a:gd name="T31" fmla="*/ 241 h 259"/>
                  <a:gd name="T32" fmla="*/ 25 w 44"/>
                  <a:gd name="T33" fmla="*/ 239 h 259"/>
                  <a:gd name="T34" fmla="*/ 29 w 44"/>
                  <a:gd name="T35" fmla="*/ 229 h 259"/>
                  <a:gd name="T36" fmla="*/ 28 w 44"/>
                  <a:gd name="T37" fmla="*/ 175 h 259"/>
                  <a:gd name="T38" fmla="*/ 28 w 44"/>
                  <a:gd name="T39" fmla="*/ 14 h 259"/>
                  <a:gd name="T40" fmla="*/ 28 w 44"/>
                  <a:gd name="T41" fmla="*/ 12 h 259"/>
                  <a:gd name="T42" fmla="*/ 35 w 44"/>
                  <a:gd name="T43" fmla="*/ 38 h 259"/>
                  <a:gd name="T44" fmla="*/ 36 w 44"/>
                  <a:gd name="T45" fmla="*/ 68 h 259"/>
                  <a:gd name="T46" fmla="*/ 37 w 44"/>
                  <a:gd name="T47" fmla="*/ 128 h 259"/>
                  <a:gd name="T48" fmla="*/ 38 w 44"/>
                  <a:gd name="T49" fmla="*/ 185 h 259"/>
                  <a:gd name="T50" fmla="*/ 39 w 44"/>
                  <a:gd name="T51" fmla="*/ 216 h 259"/>
                  <a:gd name="T52" fmla="*/ 39 w 44"/>
                  <a:gd name="T53" fmla="*/ 22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259">
                    <a:moveTo>
                      <a:pt x="42" y="170"/>
                    </a:moveTo>
                    <a:cubicBezTo>
                      <a:pt x="40" y="62"/>
                      <a:pt x="40" y="62"/>
                      <a:pt x="40" y="62"/>
                    </a:cubicBezTo>
                    <a:cubicBezTo>
                      <a:pt x="40" y="48"/>
                      <a:pt x="44" y="28"/>
                      <a:pt x="38" y="15"/>
                    </a:cubicBezTo>
                    <a:cubicBezTo>
                      <a:pt x="34" y="7"/>
                      <a:pt x="26" y="3"/>
                      <a:pt x="18" y="1"/>
                    </a:cubicBezTo>
                    <a:cubicBezTo>
                      <a:pt x="17" y="0"/>
                      <a:pt x="16" y="1"/>
                      <a:pt x="15" y="2"/>
                    </a:cubicBezTo>
                    <a:cubicBezTo>
                      <a:pt x="10" y="1"/>
                      <a:pt x="3" y="4"/>
                      <a:pt x="2" y="11"/>
                    </a:cubicBezTo>
                    <a:cubicBezTo>
                      <a:pt x="0" y="27"/>
                      <a:pt x="1" y="43"/>
                      <a:pt x="1" y="59"/>
                    </a:cubicBezTo>
                    <a:cubicBezTo>
                      <a:pt x="1" y="78"/>
                      <a:pt x="1" y="98"/>
                      <a:pt x="1" y="117"/>
                    </a:cubicBezTo>
                    <a:cubicBezTo>
                      <a:pt x="1" y="154"/>
                      <a:pt x="1" y="191"/>
                      <a:pt x="1" y="228"/>
                    </a:cubicBezTo>
                    <a:cubicBezTo>
                      <a:pt x="1" y="231"/>
                      <a:pt x="2" y="233"/>
                      <a:pt x="3" y="235"/>
                    </a:cubicBezTo>
                    <a:cubicBezTo>
                      <a:pt x="5" y="249"/>
                      <a:pt x="21" y="259"/>
                      <a:pt x="35" y="248"/>
                    </a:cubicBezTo>
                    <a:cubicBezTo>
                      <a:pt x="41" y="243"/>
                      <a:pt x="43" y="233"/>
                      <a:pt x="43" y="225"/>
                    </a:cubicBezTo>
                    <a:cubicBezTo>
                      <a:pt x="44" y="207"/>
                      <a:pt x="43" y="189"/>
                      <a:pt x="42" y="170"/>
                    </a:cubicBezTo>
                    <a:close/>
                    <a:moveTo>
                      <a:pt x="39" y="227"/>
                    </a:moveTo>
                    <a:cubicBezTo>
                      <a:pt x="37" y="243"/>
                      <a:pt x="16" y="254"/>
                      <a:pt x="8" y="239"/>
                    </a:cubicBezTo>
                    <a:cubicBezTo>
                      <a:pt x="11" y="241"/>
                      <a:pt x="15" y="242"/>
                      <a:pt x="18" y="241"/>
                    </a:cubicBezTo>
                    <a:cubicBezTo>
                      <a:pt x="21" y="241"/>
                      <a:pt x="23" y="240"/>
                      <a:pt x="25" y="239"/>
                    </a:cubicBezTo>
                    <a:cubicBezTo>
                      <a:pt x="26" y="236"/>
                      <a:pt x="28" y="233"/>
                      <a:pt x="29" y="229"/>
                    </a:cubicBezTo>
                    <a:cubicBezTo>
                      <a:pt x="27" y="211"/>
                      <a:pt x="26" y="193"/>
                      <a:pt x="28" y="175"/>
                    </a:cubicBezTo>
                    <a:cubicBezTo>
                      <a:pt x="27" y="121"/>
                      <a:pt x="26" y="68"/>
                      <a:pt x="28" y="14"/>
                    </a:cubicBezTo>
                    <a:cubicBezTo>
                      <a:pt x="28" y="14"/>
                      <a:pt x="28" y="13"/>
                      <a:pt x="28" y="12"/>
                    </a:cubicBezTo>
                    <a:cubicBezTo>
                      <a:pt x="33" y="19"/>
                      <a:pt x="35" y="28"/>
                      <a:pt x="35" y="38"/>
                    </a:cubicBezTo>
                    <a:cubicBezTo>
                      <a:pt x="35" y="48"/>
                      <a:pt x="36" y="58"/>
                      <a:pt x="36" y="68"/>
                    </a:cubicBezTo>
                    <a:cubicBezTo>
                      <a:pt x="36" y="88"/>
                      <a:pt x="37" y="108"/>
                      <a:pt x="37" y="128"/>
                    </a:cubicBezTo>
                    <a:cubicBezTo>
                      <a:pt x="37" y="147"/>
                      <a:pt x="38" y="166"/>
                      <a:pt x="38" y="185"/>
                    </a:cubicBezTo>
                    <a:cubicBezTo>
                      <a:pt x="38" y="196"/>
                      <a:pt x="39" y="206"/>
                      <a:pt x="39" y="216"/>
                    </a:cubicBezTo>
                    <a:cubicBezTo>
                      <a:pt x="39" y="220"/>
                      <a:pt x="39" y="223"/>
                      <a:pt x="39" y="22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09"/>
              <p:cNvSpPr>
                <a:spLocks noEditPoints="1"/>
              </p:cNvSpPr>
              <p:nvPr/>
            </p:nvSpPr>
            <p:spPr bwMode="auto">
              <a:xfrm>
                <a:off x="3975610" y="4676630"/>
                <a:ext cx="312073" cy="567822"/>
              </a:xfrm>
              <a:custGeom>
                <a:avLst/>
                <a:gdLst>
                  <a:gd name="T0" fmla="*/ 109 w 139"/>
                  <a:gd name="T1" fmla="*/ 6 h 274"/>
                  <a:gd name="T2" fmla="*/ 108 w 139"/>
                  <a:gd name="T3" fmla="*/ 7 h 274"/>
                  <a:gd name="T4" fmla="*/ 98 w 139"/>
                  <a:gd name="T5" fmla="*/ 12 h 274"/>
                  <a:gd name="T6" fmla="*/ 85 w 139"/>
                  <a:gd name="T7" fmla="*/ 68 h 274"/>
                  <a:gd name="T8" fmla="*/ 74 w 139"/>
                  <a:gd name="T9" fmla="*/ 128 h 274"/>
                  <a:gd name="T10" fmla="*/ 70 w 139"/>
                  <a:gd name="T11" fmla="*/ 151 h 274"/>
                  <a:gd name="T12" fmla="*/ 42 w 139"/>
                  <a:gd name="T13" fmla="*/ 58 h 274"/>
                  <a:gd name="T14" fmla="*/ 9 w 139"/>
                  <a:gd name="T15" fmla="*/ 22 h 274"/>
                  <a:gd name="T16" fmla="*/ 0 w 139"/>
                  <a:gd name="T17" fmla="*/ 31 h 274"/>
                  <a:gd name="T18" fmla="*/ 24 w 139"/>
                  <a:gd name="T19" fmla="*/ 141 h 274"/>
                  <a:gd name="T20" fmla="*/ 52 w 139"/>
                  <a:gd name="T21" fmla="*/ 254 h 274"/>
                  <a:gd name="T22" fmla="*/ 55 w 139"/>
                  <a:gd name="T23" fmla="*/ 259 h 274"/>
                  <a:gd name="T24" fmla="*/ 87 w 139"/>
                  <a:gd name="T25" fmla="*/ 264 h 274"/>
                  <a:gd name="T26" fmla="*/ 98 w 139"/>
                  <a:gd name="T27" fmla="*/ 227 h 274"/>
                  <a:gd name="T28" fmla="*/ 109 w 139"/>
                  <a:gd name="T29" fmla="*/ 168 h 274"/>
                  <a:gd name="T30" fmla="*/ 130 w 139"/>
                  <a:gd name="T31" fmla="*/ 62 h 274"/>
                  <a:gd name="T32" fmla="*/ 109 w 139"/>
                  <a:gd name="T33" fmla="*/ 6 h 274"/>
                  <a:gd name="T34" fmla="*/ 50 w 139"/>
                  <a:gd name="T35" fmla="*/ 134 h 274"/>
                  <a:gd name="T36" fmla="*/ 18 w 139"/>
                  <a:gd name="T37" fmla="*/ 26 h 274"/>
                  <a:gd name="T38" fmla="*/ 17 w 139"/>
                  <a:gd name="T39" fmla="*/ 25 h 274"/>
                  <a:gd name="T40" fmla="*/ 49 w 139"/>
                  <a:gd name="T41" fmla="*/ 96 h 274"/>
                  <a:gd name="T42" fmla="*/ 68 w 139"/>
                  <a:gd name="T43" fmla="*/ 162 h 274"/>
                  <a:gd name="T44" fmla="*/ 63 w 139"/>
                  <a:gd name="T45" fmla="*/ 186 h 274"/>
                  <a:gd name="T46" fmla="*/ 50 w 139"/>
                  <a:gd name="T47" fmla="*/ 134 h 274"/>
                  <a:gd name="T48" fmla="*/ 122 w 139"/>
                  <a:gd name="T49" fmla="*/ 87 h 274"/>
                  <a:gd name="T50" fmla="*/ 109 w 139"/>
                  <a:gd name="T51" fmla="*/ 148 h 274"/>
                  <a:gd name="T52" fmla="*/ 97 w 139"/>
                  <a:gd name="T53" fmla="*/ 209 h 274"/>
                  <a:gd name="T54" fmla="*/ 93 w 139"/>
                  <a:gd name="T55" fmla="*/ 232 h 274"/>
                  <a:gd name="T56" fmla="*/ 90 w 139"/>
                  <a:gd name="T57" fmla="*/ 250 h 274"/>
                  <a:gd name="T58" fmla="*/ 86 w 139"/>
                  <a:gd name="T59" fmla="*/ 258 h 274"/>
                  <a:gd name="T60" fmla="*/ 66 w 139"/>
                  <a:gd name="T61" fmla="*/ 264 h 274"/>
                  <a:gd name="T62" fmla="*/ 79 w 139"/>
                  <a:gd name="T63" fmla="*/ 254 h 274"/>
                  <a:gd name="T64" fmla="*/ 101 w 139"/>
                  <a:gd name="T65" fmla="*/ 132 h 274"/>
                  <a:gd name="T66" fmla="*/ 112 w 139"/>
                  <a:gd name="T67" fmla="*/ 72 h 274"/>
                  <a:gd name="T68" fmla="*/ 119 w 139"/>
                  <a:gd name="T69" fmla="*/ 15 h 274"/>
                  <a:gd name="T70" fmla="*/ 117 w 139"/>
                  <a:gd name="T71" fmla="*/ 11 h 274"/>
                  <a:gd name="T72" fmla="*/ 122 w 139"/>
                  <a:gd name="T73" fmla="*/ 8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274">
                    <a:moveTo>
                      <a:pt x="109" y="6"/>
                    </a:moveTo>
                    <a:cubicBezTo>
                      <a:pt x="108" y="6"/>
                      <a:pt x="108" y="6"/>
                      <a:pt x="108" y="7"/>
                    </a:cubicBezTo>
                    <a:cubicBezTo>
                      <a:pt x="104" y="7"/>
                      <a:pt x="100" y="9"/>
                      <a:pt x="98" y="12"/>
                    </a:cubicBezTo>
                    <a:cubicBezTo>
                      <a:pt x="88" y="28"/>
                      <a:pt x="88" y="50"/>
                      <a:pt x="85" y="68"/>
                    </a:cubicBezTo>
                    <a:cubicBezTo>
                      <a:pt x="81" y="88"/>
                      <a:pt x="78" y="108"/>
                      <a:pt x="74" y="128"/>
                    </a:cubicBezTo>
                    <a:cubicBezTo>
                      <a:pt x="73" y="136"/>
                      <a:pt x="71" y="144"/>
                      <a:pt x="70" y="151"/>
                    </a:cubicBezTo>
                    <a:cubicBezTo>
                      <a:pt x="61" y="120"/>
                      <a:pt x="52" y="89"/>
                      <a:pt x="42" y="58"/>
                    </a:cubicBezTo>
                    <a:cubicBezTo>
                      <a:pt x="38" y="43"/>
                      <a:pt x="30" y="12"/>
                      <a:pt x="9" y="22"/>
                    </a:cubicBezTo>
                    <a:cubicBezTo>
                      <a:pt x="4" y="22"/>
                      <a:pt x="0" y="26"/>
                      <a:pt x="0" y="31"/>
                    </a:cubicBezTo>
                    <a:cubicBezTo>
                      <a:pt x="1" y="68"/>
                      <a:pt x="15" y="106"/>
                      <a:pt x="24" y="141"/>
                    </a:cubicBezTo>
                    <a:cubicBezTo>
                      <a:pt x="33" y="179"/>
                      <a:pt x="43" y="216"/>
                      <a:pt x="52" y="254"/>
                    </a:cubicBezTo>
                    <a:cubicBezTo>
                      <a:pt x="53" y="256"/>
                      <a:pt x="54" y="258"/>
                      <a:pt x="55" y="259"/>
                    </a:cubicBezTo>
                    <a:cubicBezTo>
                      <a:pt x="56" y="274"/>
                      <a:pt x="77" y="274"/>
                      <a:pt x="87" y="264"/>
                    </a:cubicBezTo>
                    <a:cubicBezTo>
                      <a:pt x="96" y="254"/>
                      <a:pt x="96" y="239"/>
                      <a:pt x="98" y="227"/>
                    </a:cubicBezTo>
                    <a:cubicBezTo>
                      <a:pt x="101" y="207"/>
                      <a:pt x="105" y="188"/>
                      <a:pt x="109" y="168"/>
                    </a:cubicBezTo>
                    <a:cubicBezTo>
                      <a:pt x="117" y="133"/>
                      <a:pt x="126" y="98"/>
                      <a:pt x="130" y="62"/>
                    </a:cubicBezTo>
                    <a:cubicBezTo>
                      <a:pt x="132" y="46"/>
                      <a:pt x="139" y="0"/>
                      <a:pt x="109" y="6"/>
                    </a:cubicBezTo>
                    <a:close/>
                    <a:moveTo>
                      <a:pt x="50" y="134"/>
                    </a:moveTo>
                    <a:cubicBezTo>
                      <a:pt x="41" y="98"/>
                      <a:pt x="35" y="59"/>
                      <a:pt x="18" y="26"/>
                    </a:cubicBezTo>
                    <a:cubicBezTo>
                      <a:pt x="17" y="26"/>
                      <a:pt x="17" y="25"/>
                      <a:pt x="17" y="25"/>
                    </a:cubicBezTo>
                    <a:cubicBezTo>
                      <a:pt x="35" y="31"/>
                      <a:pt x="45" y="82"/>
                      <a:pt x="49" y="96"/>
                    </a:cubicBezTo>
                    <a:cubicBezTo>
                      <a:pt x="55" y="118"/>
                      <a:pt x="62" y="140"/>
                      <a:pt x="68" y="162"/>
                    </a:cubicBezTo>
                    <a:cubicBezTo>
                      <a:pt x="66" y="170"/>
                      <a:pt x="65" y="178"/>
                      <a:pt x="63" y="186"/>
                    </a:cubicBezTo>
                    <a:cubicBezTo>
                      <a:pt x="59" y="169"/>
                      <a:pt x="54" y="151"/>
                      <a:pt x="50" y="134"/>
                    </a:cubicBezTo>
                    <a:close/>
                    <a:moveTo>
                      <a:pt x="122" y="87"/>
                    </a:moveTo>
                    <a:cubicBezTo>
                      <a:pt x="118" y="107"/>
                      <a:pt x="114" y="127"/>
                      <a:pt x="109" y="148"/>
                    </a:cubicBezTo>
                    <a:cubicBezTo>
                      <a:pt x="105" y="168"/>
                      <a:pt x="100" y="188"/>
                      <a:pt x="97" y="209"/>
                    </a:cubicBezTo>
                    <a:cubicBezTo>
                      <a:pt x="95" y="216"/>
                      <a:pt x="94" y="224"/>
                      <a:pt x="93" y="232"/>
                    </a:cubicBezTo>
                    <a:cubicBezTo>
                      <a:pt x="92" y="238"/>
                      <a:pt x="92" y="244"/>
                      <a:pt x="90" y="250"/>
                    </a:cubicBezTo>
                    <a:cubicBezTo>
                      <a:pt x="88" y="253"/>
                      <a:pt x="87" y="255"/>
                      <a:pt x="86" y="258"/>
                    </a:cubicBezTo>
                    <a:cubicBezTo>
                      <a:pt x="80" y="266"/>
                      <a:pt x="74" y="268"/>
                      <a:pt x="66" y="264"/>
                    </a:cubicBezTo>
                    <a:cubicBezTo>
                      <a:pt x="72" y="264"/>
                      <a:pt x="78" y="261"/>
                      <a:pt x="79" y="254"/>
                    </a:cubicBezTo>
                    <a:cubicBezTo>
                      <a:pt x="86" y="213"/>
                      <a:pt x="94" y="173"/>
                      <a:pt x="101" y="132"/>
                    </a:cubicBezTo>
                    <a:cubicBezTo>
                      <a:pt x="105" y="112"/>
                      <a:pt x="108" y="92"/>
                      <a:pt x="112" y="72"/>
                    </a:cubicBezTo>
                    <a:cubicBezTo>
                      <a:pt x="115" y="54"/>
                      <a:pt x="123" y="33"/>
                      <a:pt x="119" y="15"/>
                    </a:cubicBezTo>
                    <a:cubicBezTo>
                      <a:pt x="119" y="13"/>
                      <a:pt x="118" y="12"/>
                      <a:pt x="117" y="11"/>
                    </a:cubicBezTo>
                    <a:cubicBezTo>
                      <a:pt x="136" y="17"/>
                      <a:pt x="124" y="76"/>
                      <a:pt x="122" y="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10"/>
              <p:cNvSpPr>
                <a:spLocks noEditPoints="1"/>
              </p:cNvSpPr>
              <p:nvPr/>
            </p:nvSpPr>
            <p:spPr bwMode="auto">
              <a:xfrm>
                <a:off x="4312041" y="4673586"/>
                <a:ext cx="289239" cy="570866"/>
              </a:xfrm>
              <a:custGeom>
                <a:avLst/>
                <a:gdLst>
                  <a:gd name="T0" fmla="*/ 128 w 129"/>
                  <a:gd name="T1" fmla="*/ 251 h 276"/>
                  <a:gd name="T2" fmla="*/ 108 w 129"/>
                  <a:gd name="T3" fmla="*/ 232 h 276"/>
                  <a:gd name="T4" fmla="*/ 97 w 129"/>
                  <a:gd name="T5" fmla="*/ 230 h 276"/>
                  <a:gd name="T6" fmla="*/ 67 w 129"/>
                  <a:gd name="T7" fmla="*/ 232 h 276"/>
                  <a:gd name="T8" fmla="*/ 54 w 129"/>
                  <a:gd name="T9" fmla="*/ 233 h 276"/>
                  <a:gd name="T10" fmla="*/ 52 w 129"/>
                  <a:gd name="T11" fmla="*/ 167 h 276"/>
                  <a:gd name="T12" fmla="*/ 72 w 129"/>
                  <a:gd name="T13" fmla="*/ 165 h 276"/>
                  <a:gd name="T14" fmla="*/ 83 w 129"/>
                  <a:gd name="T15" fmla="*/ 153 h 276"/>
                  <a:gd name="T16" fmla="*/ 66 w 129"/>
                  <a:gd name="T17" fmla="*/ 128 h 276"/>
                  <a:gd name="T18" fmla="*/ 63 w 129"/>
                  <a:gd name="T19" fmla="*/ 127 h 276"/>
                  <a:gd name="T20" fmla="*/ 50 w 129"/>
                  <a:gd name="T21" fmla="*/ 126 h 276"/>
                  <a:gd name="T22" fmla="*/ 45 w 129"/>
                  <a:gd name="T23" fmla="*/ 41 h 276"/>
                  <a:gd name="T24" fmla="*/ 92 w 129"/>
                  <a:gd name="T25" fmla="*/ 41 h 276"/>
                  <a:gd name="T26" fmla="*/ 112 w 129"/>
                  <a:gd name="T27" fmla="*/ 31 h 276"/>
                  <a:gd name="T28" fmla="*/ 96 w 129"/>
                  <a:gd name="T29" fmla="*/ 1 h 276"/>
                  <a:gd name="T30" fmla="*/ 93 w 129"/>
                  <a:gd name="T31" fmla="*/ 1 h 276"/>
                  <a:gd name="T32" fmla="*/ 47 w 129"/>
                  <a:gd name="T33" fmla="*/ 1 h 276"/>
                  <a:gd name="T34" fmla="*/ 16 w 129"/>
                  <a:gd name="T35" fmla="*/ 7 h 276"/>
                  <a:gd name="T36" fmla="*/ 6 w 129"/>
                  <a:gd name="T37" fmla="*/ 14 h 276"/>
                  <a:gd name="T38" fmla="*/ 6 w 129"/>
                  <a:gd name="T39" fmla="*/ 130 h 276"/>
                  <a:gd name="T40" fmla="*/ 11 w 129"/>
                  <a:gd name="T41" fmla="*/ 248 h 276"/>
                  <a:gd name="T42" fmla="*/ 13 w 129"/>
                  <a:gd name="T43" fmla="*/ 256 h 276"/>
                  <a:gd name="T44" fmla="*/ 36 w 129"/>
                  <a:gd name="T45" fmla="*/ 274 h 276"/>
                  <a:gd name="T46" fmla="*/ 113 w 129"/>
                  <a:gd name="T47" fmla="*/ 271 h 276"/>
                  <a:gd name="T48" fmla="*/ 115 w 129"/>
                  <a:gd name="T49" fmla="*/ 270 h 276"/>
                  <a:gd name="T50" fmla="*/ 128 w 129"/>
                  <a:gd name="T51" fmla="*/ 251 h 276"/>
                  <a:gd name="T52" fmla="*/ 60 w 129"/>
                  <a:gd name="T53" fmla="*/ 153 h 276"/>
                  <a:gd name="T54" fmla="*/ 73 w 129"/>
                  <a:gd name="T55" fmla="*/ 142 h 276"/>
                  <a:gd name="T56" fmla="*/ 72 w 129"/>
                  <a:gd name="T57" fmla="*/ 137 h 276"/>
                  <a:gd name="T58" fmla="*/ 74 w 129"/>
                  <a:gd name="T59" fmla="*/ 138 h 276"/>
                  <a:gd name="T60" fmla="*/ 77 w 129"/>
                  <a:gd name="T61" fmla="*/ 155 h 276"/>
                  <a:gd name="T62" fmla="*/ 51 w 129"/>
                  <a:gd name="T63" fmla="*/ 165 h 276"/>
                  <a:gd name="T64" fmla="*/ 51 w 129"/>
                  <a:gd name="T65" fmla="*/ 166 h 276"/>
                  <a:gd name="T66" fmla="*/ 48 w 129"/>
                  <a:gd name="T67" fmla="*/ 167 h 276"/>
                  <a:gd name="T68" fmla="*/ 51 w 129"/>
                  <a:gd name="T69" fmla="*/ 233 h 276"/>
                  <a:gd name="T70" fmla="*/ 38 w 129"/>
                  <a:gd name="T71" fmla="*/ 234 h 276"/>
                  <a:gd name="T72" fmla="*/ 34 w 129"/>
                  <a:gd name="T73" fmla="*/ 150 h 276"/>
                  <a:gd name="T74" fmla="*/ 40 w 129"/>
                  <a:gd name="T75" fmla="*/ 152 h 276"/>
                  <a:gd name="T76" fmla="*/ 60 w 129"/>
                  <a:gd name="T77" fmla="*/ 153 h 276"/>
                  <a:gd name="T78" fmla="*/ 47 w 129"/>
                  <a:gd name="T79" fmla="*/ 27 h 276"/>
                  <a:gd name="T80" fmla="*/ 93 w 129"/>
                  <a:gd name="T81" fmla="*/ 27 h 276"/>
                  <a:gd name="T82" fmla="*/ 105 w 129"/>
                  <a:gd name="T83" fmla="*/ 11 h 276"/>
                  <a:gd name="T84" fmla="*/ 102 w 129"/>
                  <a:gd name="T85" fmla="*/ 34 h 276"/>
                  <a:gd name="T86" fmla="*/ 81 w 129"/>
                  <a:gd name="T87" fmla="*/ 37 h 276"/>
                  <a:gd name="T88" fmla="*/ 44 w 129"/>
                  <a:gd name="T89" fmla="*/ 38 h 276"/>
                  <a:gd name="T90" fmla="*/ 43 w 129"/>
                  <a:gd name="T91" fmla="*/ 39 h 276"/>
                  <a:gd name="T92" fmla="*/ 42 w 129"/>
                  <a:gd name="T93" fmla="*/ 41 h 276"/>
                  <a:gd name="T94" fmla="*/ 48 w 129"/>
                  <a:gd name="T95" fmla="*/ 126 h 276"/>
                  <a:gd name="T96" fmla="*/ 39 w 129"/>
                  <a:gd name="T97" fmla="*/ 127 h 276"/>
                  <a:gd name="T98" fmla="*/ 33 w 129"/>
                  <a:gd name="T99" fmla="*/ 128 h 276"/>
                  <a:gd name="T100" fmla="*/ 27 w 129"/>
                  <a:gd name="T101" fmla="*/ 26 h 276"/>
                  <a:gd name="T102" fmla="*/ 47 w 129"/>
                  <a:gd name="T103" fmla="*/ 27 h 276"/>
                  <a:gd name="T104" fmla="*/ 115 w 129"/>
                  <a:gd name="T105" fmla="*/ 267 h 276"/>
                  <a:gd name="T106" fmla="*/ 113 w 129"/>
                  <a:gd name="T107" fmla="*/ 267 h 276"/>
                  <a:gd name="T108" fmla="*/ 66 w 129"/>
                  <a:gd name="T109" fmla="*/ 270 h 276"/>
                  <a:gd name="T110" fmla="*/ 21 w 129"/>
                  <a:gd name="T111" fmla="*/ 262 h 276"/>
                  <a:gd name="T112" fmla="*/ 24 w 129"/>
                  <a:gd name="T113" fmla="*/ 262 h 276"/>
                  <a:gd name="T114" fmla="*/ 100 w 129"/>
                  <a:gd name="T115" fmla="*/ 256 h 276"/>
                  <a:gd name="T116" fmla="*/ 110 w 129"/>
                  <a:gd name="T117" fmla="*/ 247 h 276"/>
                  <a:gd name="T118" fmla="*/ 110 w 129"/>
                  <a:gd name="T119" fmla="*/ 236 h 276"/>
                  <a:gd name="T120" fmla="*/ 124 w 129"/>
                  <a:gd name="T121" fmla="*/ 249 h 276"/>
                  <a:gd name="T122" fmla="*/ 115 w 129"/>
                  <a:gd name="T123" fmla="*/ 26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 h="276">
                    <a:moveTo>
                      <a:pt x="128" y="251"/>
                    </a:moveTo>
                    <a:cubicBezTo>
                      <a:pt x="127" y="240"/>
                      <a:pt x="118" y="232"/>
                      <a:pt x="108" y="232"/>
                    </a:cubicBezTo>
                    <a:cubicBezTo>
                      <a:pt x="105" y="229"/>
                      <a:pt x="100" y="228"/>
                      <a:pt x="97" y="230"/>
                    </a:cubicBezTo>
                    <a:cubicBezTo>
                      <a:pt x="87" y="229"/>
                      <a:pt x="77" y="231"/>
                      <a:pt x="67" y="232"/>
                    </a:cubicBezTo>
                    <a:cubicBezTo>
                      <a:pt x="54" y="233"/>
                      <a:pt x="54" y="233"/>
                      <a:pt x="54" y="233"/>
                    </a:cubicBezTo>
                    <a:cubicBezTo>
                      <a:pt x="54" y="211"/>
                      <a:pt x="57" y="187"/>
                      <a:pt x="52" y="167"/>
                    </a:cubicBezTo>
                    <a:cubicBezTo>
                      <a:pt x="57" y="169"/>
                      <a:pt x="66" y="167"/>
                      <a:pt x="72" y="165"/>
                    </a:cubicBezTo>
                    <a:cubicBezTo>
                      <a:pt x="77" y="163"/>
                      <a:pt x="82" y="159"/>
                      <a:pt x="83" y="153"/>
                    </a:cubicBezTo>
                    <a:cubicBezTo>
                      <a:pt x="85" y="143"/>
                      <a:pt x="77" y="129"/>
                      <a:pt x="66" y="128"/>
                    </a:cubicBezTo>
                    <a:cubicBezTo>
                      <a:pt x="65" y="128"/>
                      <a:pt x="64" y="127"/>
                      <a:pt x="63" y="127"/>
                    </a:cubicBezTo>
                    <a:cubicBezTo>
                      <a:pt x="59" y="126"/>
                      <a:pt x="55" y="126"/>
                      <a:pt x="50" y="126"/>
                    </a:cubicBezTo>
                    <a:cubicBezTo>
                      <a:pt x="50" y="98"/>
                      <a:pt x="47" y="69"/>
                      <a:pt x="45" y="41"/>
                    </a:cubicBezTo>
                    <a:cubicBezTo>
                      <a:pt x="61" y="42"/>
                      <a:pt x="77" y="42"/>
                      <a:pt x="92" y="41"/>
                    </a:cubicBezTo>
                    <a:cubicBezTo>
                      <a:pt x="100" y="40"/>
                      <a:pt x="107" y="38"/>
                      <a:pt x="112" y="31"/>
                    </a:cubicBezTo>
                    <a:cubicBezTo>
                      <a:pt x="120" y="18"/>
                      <a:pt x="111" y="2"/>
                      <a:pt x="96" y="1"/>
                    </a:cubicBezTo>
                    <a:cubicBezTo>
                      <a:pt x="95" y="1"/>
                      <a:pt x="94" y="1"/>
                      <a:pt x="93" y="1"/>
                    </a:cubicBezTo>
                    <a:cubicBezTo>
                      <a:pt x="78" y="0"/>
                      <a:pt x="62" y="0"/>
                      <a:pt x="47" y="1"/>
                    </a:cubicBezTo>
                    <a:cubicBezTo>
                      <a:pt x="37" y="1"/>
                      <a:pt x="25" y="0"/>
                      <a:pt x="16" y="7"/>
                    </a:cubicBezTo>
                    <a:cubicBezTo>
                      <a:pt x="11" y="7"/>
                      <a:pt x="7" y="9"/>
                      <a:pt x="6" y="14"/>
                    </a:cubicBezTo>
                    <a:cubicBezTo>
                      <a:pt x="0" y="52"/>
                      <a:pt x="5" y="92"/>
                      <a:pt x="6" y="130"/>
                    </a:cubicBezTo>
                    <a:cubicBezTo>
                      <a:pt x="8" y="169"/>
                      <a:pt x="9" y="209"/>
                      <a:pt x="11" y="248"/>
                    </a:cubicBezTo>
                    <a:cubicBezTo>
                      <a:pt x="11" y="251"/>
                      <a:pt x="12" y="254"/>
                      <a:pt x="13" y="256"/>
                    </a:cubicBezTo>
                    <a:cubicBezTo>
                      <a:pt x="16" y="267"/>
                      <a:pt x="23" y="273"/>
                      <a:pt x="36" y="274"/>
                    </a:cubicBezTo>
                    <a:cubicBezTo>
                      <a:pt x="61" y="276"/>
                      <a:pt x="89" y="274"/>
                      <a:pt x="113" y="271"/>
                    </a:cubicBezTo>
                    <a:cubicBezTo>
                      <a:pt x="114" y="271"/>
                      <a:pt x="114" y="271"/>
                      <a:pt x="115" y="270"/>
                    </a:cubicBezTo>
                    <a:cubicBezTo>
                      <a:pt x="123" y="270"/>
                      <a:pt x="129" y="261"/>
                      <a:pt x="128" y="251"/>
                    </a:cubicBezTo>
                    <a:close/>
                    <a:moveTo>
                      <a:pt x="60" y="153"/>
                    </a:moveTo>
                    <a:cubicBezTo>
                      <a:pt x="66" y="152"/>
                      <a:pt x="72" y="149"/>
                      <a:pt x="73" y="142"/>
                    </a:cubicBezTo>
                    <a:cubicBezTo>
                      <a:pt x="73" y="140"/>
                      <a:pt x="73" y="138"/>
                      <a:pt x="72" y="137"/>
                    </a:cubicBezTo>
                    <a:cubicBezTo>
                      <a:pt x="73" y="137"/>
                      <a:pt x="73" y="138"/>
                      <a:pt x="74" y="138"/>
                    </a:cubicBezTo>
                    <a:cubicBezTo>
                      <a:pt x="78" y="142"/>
                      <a:pt x="80" y="149"/>
                      <a:pt x="77" y="155"/>
                    </a:cubicBezTo>
                    <a:cubicBezTo>
                      <a:pt x="72" y="164"/>
                      <a:pt x="59" y="160"/>
                      <a:pt x="51" y="165"/>
                    </a:cubicBezTo>
                    <a:cubicBezTo>
                      <a:pt x="51" y="165"/>
                      <a:pt x="51" y="166"/>
                      <a:pt x="51" y="166"/>
                    </a:cubicBezTo>
                    <a:cubicBezTo>
                      <a:pt x="50" y="164"/>
                      <a:pt x="48" y="165"/>
                      <a:pt x="48" y="167"/>
                    </a:cubicBezTo>
                    <a:cubicBezTo>
                      <a:pt x="50" y="188"/>
                      <a:pt x="47" y="211"/>
                      <a:pt x="51" y="233"/>
                    </a:cubicBezTo>
                    <a:cubicBezTo>
                      <a:pt x="38" y="234"/>
                      <a:pt x="38" y="234"/>
                      <a:pt x="38" y="234"/>
                    </a:cubicBezTo>
                    <a:cubicBezTo>
                      <a:pt x="36" y="206"/>
                      <a:pt x="35" y="178"/>
                      <a:pt x="34" y="150"/>
                    </a:cubicBezTo>
                    <a:cubicBezTo>
                      <a:pt x="36" y="151"/>
                      <a:pt x="38" y="151"/>
                      <a:pt x="40" y="152"/>
                    </a:cubicBezTo>
                    <a:cubicBezTo>
                      <a:pt x="46" y="153"/>
                      <a:pt x="53" y="154"/>
                      <a:pt x="60" y="153"/>
                    </a:cubicBezTo>
                    <a:close/>
                    <a:moveTo>
                      <a:pt x="47" y="27"/>
                    </a:moveTo>
                    <a:cubicBezTo>
                      <a:pt x="62" y="28"/>
                      <a:pt x="78" y="28"/>
                      <a:pt x="93" y="27"/>
                    </a:cubicBezTo>
                    <a:cubicBezTo>
                      <a:pt x="102" y="27"/>
                      <a:pt x="106" y="19"/>
                      <a:pt x="105" y="11"/>
                    </a:cubicBezTo>
                    <a:cubicBezTo>
                      <a:pt x="111" y="18"/>
                      <a:pt x="113" y="28"/>
                      <a:pt x="102" y="34"/>
                    </a:cubicBezTo>
                    <a:cubicBezTo>
                      <a:pt x="97" y="37"/>
                      <a:pt x="87" y="36"/>
                      <a:pt x="81" y="37"/>
                    </a:cubicBezTo>
                    <a:cubicBezTo>
                      <a:pt x="69" y="37"/>
                      <a:pt x="57" y="37"/>
                      <a:pt x="44" y="38"/>
                    </a:cubicBezTo>
                    <a:cubicBezTo>
                      <a:pt x="44" y="38"/>
                      <a:pt x="43" y="39"/>
                      <a:pt x="43" y="39"/>
                    </a:cubicBezTo>
                    <a:cubicBezTo>
                      <a:pt x="42" y="39"/>
                      <a:pt x="42" y="40"/>
                      <a:pt x="42" y="41"/>
                    </a:cubicBezTo>
                    <a:cubicBezTo>
                      <a:pt x="39" y="68"/>
                      <a:pt x="44" y="99"/>
                      <a:pt x="48" y="126"/>
                    </a:cubicBezTo>
                    <a:cubicBezTo>
                      <a:pt x="45" y="126"/>
                      <a:pt x="42" y="127"/>
                      <a:pt x="39" y="127"/>
                    </a:cubicBezTo>
                    <a:cubicBezTo>
                      <a:pt x="37" y="127"/>
                      <a:pt x="35" y="128"/>
                      <a:pt x="33" y="128"/>
                    </a:cubicBezTo>
                    <a:cubicBezTo>
                      <a:pt x="32" y="95"/>
                      <a:pt x="33" y="59"/>
                      <a:pt x="27" y="26"/>
                    </a:cubicBezTo>
                    <a:cubicBezTo>
                      <a:pt x="34" y="27"/>
                      <a:pt x="41" y="27"/>
                      <a:pt x="47" y="27"/>
                    </a:cubicBezTo>
                    <a:close/>
                    <a:moveTo>
                      <a:pt x="115" y="267"/>
                    </a:moveTo>
                    <a:cubicBezTo>
                      <a:pt x="115" y="267"/>
                      <a:pt x="114" y="267"/>
                      <a:pt x="113" y="267"/>
                    </a:cubicBezTo>
                    <a:cubicBezTo>
                      <a:pt x="98" y="268"/>
                      <a:pt x="82" y="269"/>
                      <a:pt x="66" y="270"/>
                    </a:cubicBezTo>
                    <a:cubicBezTo>
                      <a:pt x="50" y="270"/>
                      <a:pt x="32" y="272"/>
                      <a:pt x="21" y="262"/>
                    </a:cubicBezTo>
                    <a:cubicBezTo>
                      <a:pt x="22" y="262"/>
                      <a:pt x="23" y="262"/>
                      <a:pt x="24" y="262"/>
                    </a:cubicBezTo>
                    <a:cubicBezTo>
                      <a:pt x="49" y="260"/>
                      <a:pt x="77" y="262"/>
                      <a:pt x="100" y="256"/>
                    </a:cubicBezTo>
                    <a:cubicBezTo>
                      <a:pt x="105" y="255"/>
                      <a:pt x="109" y="251"/>
                      <a:pt x="110" y="247"/>
                    </a:cubicBezTo>
                    <a:cubicBezTo>
                      <a:pt x="110" y="243"/>
                      <a:pt x="110" y="240"/>
                      <a:pt x="110" y="236"/>
                    </a:cubicBezTo>
                    <a:cubicBezTo>
                      <a:pt x="116" y="238"/>
                      <a:pt x="122" y="242"/>
                      <a:pt x="124" y="249"/>
                    </a:cubicBezTo>
                    <a:cubicBezTo>
                      <a:pt x="125" y="257"/>
                      <a:pt x="122" y="265"/>
                      <a:pt x="115" y="2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1" name="组合 30"/>
            <p:cNvGrpSpPr/>
            <p:nvPr/>
          </p:nvGrpSpPr>
          <p:grpSpPr>
            <a:xfrm>
              <a:off x="9582637" y="1868280"/>
              <a:ext cx="1160000" cy="908819"/>
              <a:chOff x="1864168" y="2446448"/>
              <a:chExt cx="1160000" cy="908819"/>
            </a:xfrm>
            <a:solidFill>
              <a:schemeClr val="bg1"/>
            </a:solidFill>
          </p:grpSpPr>
          <p:sp>
            <p:nvSpPr>
              <p:cNvPr id="82" name="Freeform 111"/>
              <p:cNvSpPr/>
              <p:nvPr/>
            </p:nvSpPr>
            <p:spPr bwMode="auto">
              <a:xfrm>
                <a:off x="1864168" y="2446448"/>
                <a:ext cx="1160000" cy="908819"/>
              </a:xfrm>
              <a:custGeom>
                <a:avLst/>
                <a:gdLst>
                  <a:gd name="T0" fmla="*/ 503 w 517"/>
                  <a:gd name="T1" fmla="*/ 130 h 439"/>
                  <a:gd name="T2" fmla="*/ 503 w 517"/>
                  <a:gd name="T3" fmla="*/ 113 h 439"/>
                  <a:gd name="T4" fmla="*/ 458 w 517"/>
                  <a:gd name="T5" fmla="*/ 183 h 439"/>
                  <a:gd name="T6" fmla="*/ 445 w 517"/>
                  <a:gd name="T7" fmla="*/ 195 h 439"/>
                  <a:gd name="T8" fmla="*/ 438 w 517"/>
                  <a:gd name="T9" fmla="*/ 197 h 439"/>
                  <a:gd name="T10" fmla="*/ 412 w 517"/>
                  <a:gd name="T11" fmla="*/ 168 h 439"/>
                  <a:gd name="T12" fmla="*/ 404 w 517"/>
                  <a:gd name="T13" fmla="*/ 154 h 439"/>
                  <a:gd name="T14" fmla="*/ 397 w 517"/>
                  <a:gd name="T15" fmla="*/ 166 h 439"/>
                  <a:gd name="T16" fmla="*/ 341 w 517"/>
                  <a:gd name="T17" fmla="*/ 233 h 439"/>
                  <a:gd name="T18" fmla="*/ 332 w 517"/>
                  <a:gd name="T19" fmla="*/ 230 h 439"/>
                  <a:gd name="T20" fmla="*/ 266 w 517"/>
                  <a:gd name="T21" fmla="*/ 150 h 439"/>
                  <a:gd name="T22" fmla="*/ 246 w 517"/>
                  <a:gd name="T23" fmla="*/ 150 h 439"/>
                  <a:gd name="T24" fmla="*/ 251 w 517"/>
                  <a:gd name="T25" fmla="*/ 153 h 439"/>
                  <a:gd name="T26" fmla="*/ 195 w 517"/>
                  <a:gd name="T27" fmla="*/ 317 h 439"/>
                  <a:gd name="T28" fmla="*/ 102 w 517"/>
                  <a:gd name="T29" fmla="*/ 251 h 439"/>
                  <a:gd name="T30" fmla="*/ 91 w 517"/>
                  <a:gd name="T31" fmla="*/ 245 h 439"/>
                  <a:gd name="T32" fmla="*/ 34 w 517"/>
                  <a:gd name="T33" fmla="*/ 340 h 439"/>
                  <a:gd name="T34" fmla="*/ 28 w 517"/>
                  <a:gd name="T35" fmla="*/ 132 h 439"/>
                  <a:gd name="T36" fmla="*/ 28 w 517"/>
                  <a:gd name="T37" fmla="*/ 48 h 439"/>
                  <a:gd name="T38" fmla="*/ 25 w 517"/>
                  <a:gd name="T39" fmla="*/ 6 h 439"/>
                  <a:gd name="T40" fmla="*/ 2 w 517"/>
                  <a:gd name="T41" fmla="*/ 46 h 439"/>
                  <a:gd name="T42" fmla="*/ 19 w 517"/>
                  <a:gd name="T43" fmla="*/ 43 h 439"/>
                  <a:gd name="T44" fmla="*/ 26 w 517"/>
                  <a:gd name="T45" fmla="*/ 232 h 439"/>
                  <a:gd name="T46" fmla="*/ 14 w 517"/>
                  <a:gd name="T47" fmla="*/ 404 h 439"/>
                  <a:gd name="T48" fmla="*/ 29 w 517"/>
                  <a:gd name="T49" fmla="*/ 410 h 439"/>
                  <a:gd name="T50" fmla="*/ 35 w 517"/>
                  <a:gd name="T51" fmla="*/ 426 h 439"/>
                  <a:gd name="T52" fmla="*/ 127 w 517"/>
                  <a:gd name="T53" fmla="*/ 415 h 439"/>
                  <a:gd name="T54" fmla="*/ 361 w 517"/>
                  <a:gd name="T55" fmla="*/ 423 h 439"/>
                  <a:gd name="T56" fmla="*/ 468 w 517"/>
                  <a:gd name="T57" fmla="*/ 428 h 439"/>
                  <a:gd name="T58" fmla="*/ 510 w 517"/>
                  <a:gd name="T59" fmla="*/ 419 h 439"/>
                  <a:gd name="T60" fmla="*/ 470 w 517"/>
                  <a:gd name="T61" fmla="*/ 397 h 439"/>
                  <a:gd name="T62" fmla="*/ 474 w 517"/>
                  <a:gd name="T63" fmla="*/ 415 h 439"/>
                  <a:gd name="T64" fmla="*/ 341 w 517"/>
                  <a:gd name="T65" fmla="*/ 415 h 439"/>
                  <a:gd name="T66" fmla="*/ 339 w 517"/>
                  <a:gd name="T67" fmla="*/ 408 h 439"/>
                  <a:gd name="T68" fmla="*/ 247 w 517"/>
                  <a:gd name="T69" fmla="*/ 413 h 439"/>
                  <a:gd name="T70" fmla="*/ 35 w 517"/>
                  <a:gd name="T71" fmla="*/ 403 h 439"/>
                  <a:gd name="T72" fmla="*/ 35 w 517"/>
                  <a:gd name="T73" fmla="*/ 344 h 439"/>
                  <a:gd name="T74" fmla="*/ 95 w 517"/>
                  <a:gd name="T75" fmla="*/ 259 h 439"/>
                  <a:gd name="T76" fmla="*/ 185 w 517"/>
                  <a:gd name="T77" fmla="*/ 323 h 439"/>
                  <a:gd name="T78" fmla="*/ 185 w 517"/>
                  <a:gd name="T79" fmla="*/ 329 h 439"/>
                  <a:gd name="T80" fmla="*/ 200 w 517"/>
                  <a:gd name="T81" fmla="*/ 322 h 439"/>
                  <a:gd name="T82" fmla="*/ 263 w 517"/>
                  <a:gd name="T83" fmla="*/ 154 h 439"/>
                  <a:gd name="T84" fmla="*/ 328 w 517"/>
                  <a:gd name="T85" fmla="*/ 234 h 439"/>
                  <a:gd name="T86" fmla="*/ 327 w 517"/>
                  <a:gd name="T87" fmla="*/ 243 h 439"/>
                  <a:gd name="T88" fmla="*/ 345 w 517"/>
                  <a:gd name="T89" fmla="*/ 238 h 439"/>
                  <a:gd name="T90" fmla="*/ 376 w 517"/>
                  <a:gd name="T91" fmla="*/ 202 h 439"/>
                  <a:gd name="T92" fmla="*/ 408 w 517"/>
                  <a:gd name="T93" fmla="*/ 170 h 439"/>
                  <a:gd name="T94" fmla="*/ 436 w 517"/>
                  <a:gd name="T95" fmla="*/ 202 h 439"/>
                  <a:gd name="T96" fmla="*/ 454 w 517"/>
                  <a:gd name="T97" fmla="*/ 200 h 439"/>
                  <a:gd name="T98" fmla="*/ 473 w 517"/>
                  <a:gd name="T99" fmla="*/ 17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439">
                    <a:moveTo>
                      <a:pt x="473" y="173"/>
                    </a:moveTo>
                    <a:cubicBezTo>
                      <a:pt x="484" y="159"/>
                      <a:pt x="493" y="145"/>
                      <a:pt x="503" y="130"/>
                    </a:cubicBezTo>
                    <a:cubicBezTo>
                      <a:pt x="507" y="132"/>
                      <a:pt x="511" y="130"/>
                      <a:pt x="513" y="127"/>
                    </a:cubicBezTo>
                    <a:cubicBezTo>
                      <a:pt x="517" y="120"/>
                      <a:pt x="510" y="111"/>
                      <a:pt x="503" y="113"/>
                    </a:cubicBezTo>
                    <a:cubicBezTo>
                      <a:pt x="497" y="115"/>
                      <a:pt x="493" y="123"/>
                      <a:pt x="497" y="127"/>
                    </a:cubicBezTo>
                    <a:cubicBezTo>
                      <a:pt x="484" y="146"/>
                      <a:pt x="471" y="165"/>
                      <a:pt x="458" y="183"/>
                    </a:cubicBezTo>
                    <a:cubicBezTo>
                      <a:pt x="458" y="183"/>
                      <a:pt x="453" y="190"/>
                      <a:pt x="449" y="195"/>
                    </a:cubicBezTo>
                    <a:cubicBezTo>
                      <a:pt x="448" y="195"/>
                      <a:pt x="446" y="195"/>
                      <a:pt x="445" y="195"/>
                    </a:cubicBezTo>
                    <a:cubicBezTo>
                      <a:pt x="444" y="195"/>
                      <a:pt x="443" y="195"/>
                      <a:pt x="442" y="195"/>
                    </a:cubicBezTo>
                    <a:cubicBezTo>
                      <a:pt x="440" y="196"/>
                      <a:pt x="439" y="196"/>
                      <a:pt x="438" y="197"/>
                    </a:cubicBezTo>
                    <a:cubicBezTo>
                      <a:pt x="436" y="194"/>
                      <a:pt x="433" y="190"/>
                      <a:pt x="431" y="189"/>
                    </a:cubicBezTo>
                    <a:cubicBezTo>
                      <a:pt x="425" y="182"/>
                      <a:pt x="418" y="175"/>
                      <a:pt x="412" y="168"/>
                    </a:cubicBezTo>
                    <a:cubicBezTo>
                      <a:pt x="415" y="164"/>
                      <a:pt x="415" y="158"/>
                      <a:pt x="410" y="155"/>
                    </a:cubicBezTo>
                    <a:cubicBezTo>
                      <a:pt x="408" y="154"/>
                      <a:pt x="406" y="154"/>
                      <a:pt x="404" y="154"/>
                    </a:cubicBezTo>
                    <a:cubicBezTo>
                      <a:pt x="399" y="154"/>
                      <a:pt x="395" y="159"/>
                      <a:pt x="397" y="164"/>
                    </a:cubicBezTo>
                    <a:cubicBezTo>
                      <a:pt x="397" y="165"/>
                      <a:pt x="397" y="165"/>
                      <a:pt x="397" y="166"/>
                    </a:cubicBezTo>
                    <a:cubicBezTo>
                      <a:pt x="387" y="179"/>
                      <a:pt x="376" y="193"/>
                      <a:pt x="365" y="206"/>
                    </a:cubicBezTo>
                    <a:cubicBezTo>
                      <a:pt x="359" y="212"/>
                      <a:pt x="346" y="223"/>
                      <a:pt x="341" y="233"/>
                    </a:cubicBezTo>
                    <a:cubicBezTo>
                      <a:pt x="340" y="232"/>
                      <a:pt x="339" y="231"/>
                      <a:pt x="337" y="231"/>
                    </a:cubicBezTo>
                    <a:cubicBezTo>
                      <a:pt x="336" y="230"/>
                      <a:pt x="334" y="230"/>
                      <a:pt x="332" y="230"/>
                    </a:cubicBezTo>
                    <a:cubicBezTo>
                      <a:pt x="311" y="203"/>
                      <a:pt x="290" y="175"/>
                      <a:pt x="265" y="152"/>
                    </a:cubicBezTo>
                    <a:cubicBezTo>
                      <a:pt x="265" y="151"/>
                      <a:pt x="265" y="151"/>
                      <a:pt x="266" y="150"/>
                    </a:cubicBezTo>
                    <a:cubicBezTo>
                      <a:pt x="267" y="144"/>
                      <a:pt x="262" y="137"/>
                      <a:pt x="256" y="137"/>
                    </a:cubicBezTo>
                    <a:cubicBezTo>
                      <a:pt x="249" y="136"/>
                      <a:pt x="243" y="144"/>
                      <a:pt x="246" y="150"/>
                    </a:cubicBezTo>
                    <a:cubicBezTo>
                      <a:pt x="247" y="152"/>
                      <a:pt x="249" y="153"/>
                      <a:pt x="250" y="153"/>
                    </a:cubicBezTo>
                    <a:cubicBezTo>
                      <a:pt x="250" y="153"/>
                      <a:pt x="251" y="153"/>
                      <a:pt x="251" y="153"/>
                    </a:cubicBezTo>
                    <a:cubicBezTo>
                      <a:pt x="235" y="209"/>
                      <a:pt x="215" y="263"/>
                      <a:pt x="197" y="318"/>
                    </a:cubicBezTo>
                    <a:cubicBezTo>
                      <a:pt x="196" y="318"/>
                      <a:pt x="196" y="318"/>
                      <a:pt x="195" y="317"/>
                    </a:cubicBezTo>
                    <a:cubicBezTo>
                      <a:pt x="192" y="316"/>
                      <a:pt x="189" y="317"/>
                      <a:pt x="187" y="319"/>
                    </a:cubicBezTo>
                    <a:cubicBezTo>
                      <a:pt x="160" y="296"/>
                      <a:pt x="132" y="270"/>
                      <a:pt x="102" y="251"/>
                    </a:cubicBezTo>
                    <a:cubicBezTo>
                      <a:pt x="102" y="251"/>
                      <a:pt x="102" y="250"/>
                      <a:pt x="102" y="250"/>
                    </a:cubicBezTo>
                    <a:cubicBezTo>
                      <a:pt x="101" y="245"/>
                      <a:pt x="95" y="242"/>
                      <a:pt x="91" y="245"/>
                    </a:cubicBezTo>
                    <a:cubicBezTo>
                      <a:pt x="87" y="247"/>
                      <a:pt x="85" y="252"/>
                      <a:pt x="87" y="255"/>
                    </a:cubicBezTo>
                    <a:cubicBezTo>
                      <a:pt x="69" y="283"/>
                      <a:pt x="52" y="312"/>
                      <a:pt x="34" y="340"/>
                    </a:cubicBezTo>
                    <a:cubicBezTo>
                      <a:pt x="33" y="303"/>
                      <a:pt x="32" y="266"/>
                      <a:pt x="31" y="229"/>
                    </a:cubicBezTo>
                    <a:cubicBezTo>
                      <a:pt x="30" y="197"/>
                      <a:pt x="29" y="165"/>
                      <a:pt x="28" y="132"/>
                    </a:cubicBezTo>
                    <a:cubicBezTo>
                      <a:pt x="27" y="102"/>
                      <a:pt x="28" y="71"/>
                      <a:pt x="22" y="41"/>
                    </a:cubicBezTo>
                    <a:cubicBezTo>
                      <a:pt x="24" y="43"/>
                      <a:pt x="26" y="46"/>
                      <a:pt x="28" y="48"/>
                    </a:cubicBezTo>
                    <a:cubicBezTo>
                      <a:pt x="32" y="52"/>
                      <a:pt x="39" y="48"/>
                      <a:pt x="37" y="43"/>
                    </a:cubicBezTo>
                    <a:cubicBezTo>
                      <a:pt x="33" y="30"/>
                      <a:pt x="29" y="18"/>
                      <a:pt x="25" y="6"/>
                    </a:cubicBezTo>
                    <a:cubicBezTo>
                      <a:pt x="24" y="0"/>
                      <a:pt x="17" y="1"/>
                      <a:pt x="15" y="6"/>
                    </a:cubicBezTo>
                    <a:cubicBezTo>
                      <a:pt x="10" y="19"/>
                      <a:pt x="6" y="33"/>
                      <a:pt x="2" y="46"/>
                    </a:cubicBezTo>
                    <a:cubicBezTo>
                      <a:pt x="0" y="52"/>
                      <a:pt x="7" y="55"/>
                      <a:pt x="10" y="51"/>
                    </a:cubicBezTo>
                    <a:cubicBezTo>
                      <a:pt x="14" y="49"/>
                      <a:pt x="16" y="46"/>
                      <a:pt x="19" y="43"/>
                    </a:cubicBezTo>
                    <a:cubicBezTo>
                      <a:pt x="17" y="73"/>
                      <a:pt x="21" y="105"/>
                      <a:pt x="22" y="135"/>
                    </a:cubicBezTo>
                    <a:cubicBezTo>
                      <a:pt x="23" y="168"/>
                      <a:pt x="25" y="200"/>
                      <a:pt x="26" y="232"/>
                    </a:cubicBezTo>
                    <a:cubicBezTo>
                      <a:pt x="27" y="289"/>
                      <a:pt x="28" y="346"/>
                      <a:pt x="29" y="403"/>
                    </a:cubicBezTo>
                    <a:cubicBezTo>
                      <a:pt x="24" y="403"/>
                      <a:pt x="19" y="403"/>
                      <a:pt x="14" y="404"/>
                    </a:cubicBezTo>
                    <a:cubicBezTo>
                      <a:pt x="11" y="404"/>
                      <a:pt x="10" y="408"/>
                      <a:pt x="13" y="409"/>
                    </a:cubicBezTo>
                    <a:cubicBezTo>
                      <a:pt x="19" y="409"/>
                      <a:pt x="24" y="410"/>
                      <a:pt x="29" y="410"/>
                    </a:cubicBezTo>
                    <a:cubicBezTo>
                      <a:pt x="29" y="416"/>
                      <a:pt x="29" y="421"/>
                      <a:pt x="29" y="426"/>
                    </a:cubicBezTo>
                    <a:cubicBezTo>
                      <a:pt x="29" y="430"/>
                      <a:pt x="35" y="430"/>
                      <a:pt x="35" y="426"/>
                    </a:cubicBezTo>
                    <a:cubicBezTo>
                      <a:pt x="35" y="421"/>
                      <a:pt x="35" y="416"/>
                      <a:pt x="35" y="411"/>
                    </a:cubicBezTo>
                    <a:cubicBezTo>
                      <a:pt x="65" y="414"/>
                      <a:pt x="97" y="413"/>
                      <a:pt x="127" y="415"/>
                    </a:cubicBezTo>
                    <a:cubicBezTo>
                      <a:pt x="166" y="417"/>
                      <a:pt x="205" y="418"/>
                      <a:pt x="244" y="420"/>
                    </a:cubicBezTo>
                    <a:cubicBezTo>
                      <a:pt x="283" y="421"/>
                      <a:pt x="322" y="422"/>
                      <a:pt x="361" y="423"/>
                    </a:cubicBezTo>
                    <a:cubicBezTo>
                      <a:pt x="397" y="423"/>
                      <a:pt x="436" y="426"/>
                      <a:pt x="472" y="422"/>
                    </a:cubicBezTo>
                    <a:cubicBezTo>
                      <a:pt x="471" y="424"/>
                      <a:pt x="469" y="426"/>
                      <a:pt x="468" y="428"/>
                    </a:cubicBezTo>
                    <a:cubicBezTo>
                      <a:pt x="465" y="433"/>
                      <a:pt x="471" y="439"/>
                      <a:pt x="476" y="436"/>
                    </a:cubicBezTo>
                    <a:cubicBezTo>
                      <a:pt x="487" y="430"/>
                      <a:pt x="498" y="424"/>
                      <a:pt x="510" y="419"/>
                    </a:cubicBezTo>
                    <a:cubicBezTo>
                      <a:pt x="515" y="417"/>
                      <a:pt x="513" y="410"/>
                      <a:pt x="508" y="408"/>
                    </a:cubicBezTo>
                    <a:cubicBezTo>
                      <a:pt x="496" y="404"/>
                      <a:pt x="483" y="400"/>
                      <a:pt x="470" y="397"/>
                    </a:cubicBezTo>
                    <a:cubicBezTo>
                      <a:pt x="464" y="396"/>
                      <a:pt x="460" y="403"/>
                      <a:pt x="464" y="407"/>
                    </a:cubicBezTo>
                    <a:cubicBezTo>
                      <a:pt x="467" y="410"/>
                      <a:pt x="471" y="412"/>
                      <a:pt x="474" y="415"/>
                    </a:cubicBezTo>
                    <a:cubicBezTo>
                      <a:pt x="438" y="413"/>
                      <a:pt x="400" y="416"/>
                      <a:pt x="364" y="416"/>
                    </a:cubicBezTo>
                    <a:cubicBezTo>
                      <a:pt x="356" y="416"/>
                      <a:pt x="348" y="415"/>
                      <a:pt x="341" y="415"/>
                    </a:cubicBezTo>
                    <a:cubicBezTo>
                      <a:pt x="341" y="413"/>
                      <a:pt x="340" y="410"/>
                      <a:pt x="340" y="408"/>
                    </a:cubicBezTo>
                    <a:cubicBezTo>
                      <a:pt x="340" y="406"/>
                      <a:pt x="339" y="406"/>
                      <a:pt x="339" y="408"/>
                    </a:cubicBezTo>
                    <a:cubicBezTo>
                      <a:pt x="339" y="410"/>
                      <a:pt x="338" y="413"/>
                      <a:pt x="338" y="415"/>
                    </a:cubicBezTo>
                    <a:cubicBezTo>
                      <a:pt x="308" y="415"/>
                      <a:pt x="277" y="414"/>
                      <a:pt x="247" y="413"/>
                    </a:cubicBezTo>
                    <a:cubicBezTo>
                      <a:pt x="209" y="411"/>
                      <a:pt x="171" y="410"/>
                      <a:pt x="133" y="408"/>
                    </a:cubicBezTo>
                    <a:cubicBezTo>
                      <a:pt x="101" y="406"/>
                      <a:pt x="67" y="403"/>
                      <a:pt x="35" y="403"/>
                    </a:cubicBezTo>
                    <a:cubicBezTo>
                      <a:pt x="34" y="384"/>
                      <a:pt x="34" y="364"/>
                      <a:pt x="34" y="345"/>
                    </a:cubicBezTo>
                    <a:cubicBezTo>
                      <a:pt x="35" y="345"/>
                      <a:pt x="35" y="344"/>
                      <a:pt x="35" y="344"/>
                    </a:cubicBezTo>
                    <a:cubicBezTo>
                      <a:pt x="56" y="317"/>
                      <a:pt x="75" y="288"/>
                      <a:pt x="92" y="259"/>
                    </a:cubicBezTo>
                    <a:cubicBezTo>
                      <a:pt x="93" y="259"/>
                      <a:pt x="94" y="259"/>
                      <a:pt x="95" y="259"/>
                    </a:cubicBezTo>
                    <a:cubicBezTo>
                      <a:pt x="98" y="259"/>
                      <a:pt x="100" y="257"/>
                      <a:pt x="101" y="255"/>
                    </a:cubicBezTo>
                    <a:cubicBezTo>
                      <a:pt x="127" y="279"/>
                      <a:pt x="157" y="301"/>
                      <a:pt x="185" y="323"/>
                    </a:cubicBezTo>
                    <a:cubicBezTo>
                      <a:pt x="185" y="323"/>
                      <a:pt x="185" y="324"/>
                      <a:pt x="185" y="324"/>
                    </a:cubicBezTo>
                    <a:cubicBezTo>
                      <a:pt x="185" y="326"/>
                      <a:pt x="185" y="327"/>
                      <a:pt x="185" y="329"/>
                    </a:cubicBezTo>
                    <a:cubicBezTo>
                      <a:pt x="188" y="333"/>
                      <a:pt x="195" y="334"/>
                      <a:pt x="198" y="330"/>
                    </a:cubicBezTo>
                    <a:cubicBezTo>
                      <a:pt x="200" y="328"/>
                      <a:pt x="201" y="325"/>
                      <a:pt x="200" y="322"/>
                    </a:cubicBezTo>
                    <a:cubicBezTo>
                      <a:pt x="224" y="269"/>
                      <a:pt x="241" y="213"/>
                      <a:pt x="256" y="156"/>
                    </a:cubicBezTo>
                    <a:cubicBezTo>
                      <a:pt x="259" y="157"/>
                      <a:pt x="261" y="156"/>
                      <a:pt x="263" y="154"/>
                    </a:cubicBezTo>
                    <a:cubicBezTo>
                      <a:pt x="285" y="181"/>
                      <a:pt x="307" y="207"/>
                      <a:pt x="328" y="233"/>
                    </a:cubicBezTo>
                    <a:cubicBezTo>
                      <a:pt x="328" y="233"/>
                      <a:pt x="328" y="234"/>
                      <a:pt x="328" y="234"/>
                    </a:cubicBezTo>
                    <a:cubicBezTo>
                      <a:pt x="326" y="236"/>
                      <a:pt x="326" y="238"/>
                      <a:pt x="327" y="240"/>
                    </a:cubicBezTo>
                    <a:cubicBezTo>
                      <a:pt x="327" y="241"/>
                      <a:pt x="327" y="242"/>
                      <a:pt x="327" y="243"/>
                    </a:cubicBezTo>
                    <a:cubicBezTo>
                      <a:pt x="330" y="251"/>
                      <a:pt x="339" y="253"/>
                      <a:pt x="344" y="247"/>
                    </a:cubicBezTo>
                    <a:cubicBezTo>
                      <a:pt x="346" y="244"/>
                      <a:pt x="346" y="241"/>
                      <a:pt x="345" y="238"/>
                    </a:cubicBezTo>
                    <a:cubicBezTo>
                      <a:pt x="349" y="235"/>
                      <a:pt x="355" y="226"/>
                      <a:pt x="357" y="223"/>
                    </a:cubicBezTo>
                    <a:cubicBezTo>
                      <a:pt x="363" y="216"/>
                      <a:pt x="370" y="209"/>
                      <a:pt x="376" y="202"/>
                    </a:cubicBezTo>
                    <a:cubicBezTo>
                      <a:pt x="385" y="192"/>
                      <a:pt x="394" y="182"/>
                      <a:pt x="402" y="170"/>
                    </a:cubicBezTo>
                    <a:cubicBezTo>
                      <a:pt x="404" y="171"/>
                      <a:pt x="406" y="171"/>
                      <a:pt x="408" y="170"/>
                    </a:cubicBezTo>
                    <a:cubicBezTo>
                      <a:pt x="416" y="180"/>
                      <a:pt x="424" y="190"/>
                      <a:pt x="433" y="199"/>
                    </a:cubicBezTo>
                    <a:cubicBezTo>
                      <a:pt x="434" y="200"/>
                      <a:pt x="435" y="201"/>
                      <a:pt x="436" y="202"/>
                    </a:cubicBezTo>
                    <a:cubicBezTo>
                      <a:pt x="435" y="208"/>
                      <a:pt x="440" y="213"/>
                      <a:pt x="445" y="213"/>
                    </a:cubicBezTo>
                    <a:cubicBezTo>
                      <a:pt x="452" y="213"/>
                      <a:pt x="457" y="205"/>
                      <a:pt x="454" y="200"/>
                    </a:cubicBezTo>
                    <a:cubicBezTo>
                      <a:pt x="456" y="196"/>
                      <a:pt x="459" y="192"/>
                      <a:pt x="461" y="189"/>
                    </a:cubicBezTo>
                    <a:cubicBezTo>
                      <a:pt x="465" y="184"/>
                      <a:pt x="469" y="178"/>
                      <a:pt x="473" y="1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112"/>
              <p:cNvSpPr/>
              <p:nvPr/>
            </p:nvSpPr>
            <p:spPr bwMode="auto">
              <a:xfrm>
                <a:off x="2075768" y="2983822"/>
                <a:ext cx="13700" cy="25880"/>
              </a:xfrm>
              <a:custGeom>
                <a:avLst/>
                <a:gdLst>
                  <a:gd name="T0" fmla="*/ 2 w 6"/>
                  <a:gd name="T1" fmla="*/ 2 h 12"/>
                  <a:gd name="T2" fmla="*/ 0 w 6"/>
                  <a:gd name="T3" fmla="*/ 2 h 12"/>
                  <a:gd name="T4" fmla="*/ 1 w 6"/>
                  <a:gd name="T5" fmla="*/ 11 h 12"/>
                  <a:gd name="T6" fmla="*/ 4 w 6"/>
                  <a:gd name="T7" fmla="*/ 11 h 12"/>
                  <a:gd name="T8" fmla="*/ 2 w 6"/>
                  <a:gd name="T9" fmla="*/ 2 h 12"/>
                </a:gdLst>
                <a:ahLst/>
                <a:cxnLst>
                  <a:cxn ang="0">
                    <a:pos x="T0" y="T1"/>
                  </a:cxn>
                  <a:cxn ang="0">
                    <a:pos x="T2" y="T3"/>
                  </a:cxn>
                  <a:cxn ang="0">
                    <a:pos x="T4" y="T5"/>
                  </a:cxn>
                  <a:cxn ang="0">
                    <a:pos x="T6" y="T7"/>
                  </a:cxn>
                  <a:cxn ang="0">
                    <a:pos x="T8" y="T9"/>
                  </a:cxn>
                </a:cxnLst>
                <a:rect l="0" t="0" r="r" b="b"/>
                <a:pathLst>
                  <a:path w="6" h="12">
                    <a:moveTo>
                      <a:pt x="2" y="2"/>
                    </a:moveTo>
                    <a:cubicBezTo>
                      <a:pt x="2" y="0"/>
                      <a:pt x="0" y="1"/>
                      <a:pt x="0" y="2"/>
                    </a:cubicBezTo>
                    <a:cubicBezTo>
                      <a:pt x="1" y="5"/>
                      <a:pt x="0" y="8"/>
                      <a:pt x="1" y="11"/>
                    </a:cubicBezTo>
                    <a:cubicBezTo>
                      <a:pt x="1" y="12"/>
                      <a:pt x="3" y="12"/>
                      <a:pt x="4" y="11"/>
                    </a:cubicBezTo>
                    <a:cubicBezTo>
                      <a:pt x="6" y="8"/>
                      <a:pt x="4" y="4"/>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113"/>
              <p:cNvSpPr/>
              <p:nvPr/>
            </p:nvSpPr>
            <p:spPr bwMode="auto">
              <a:xfrm>
                <a:off x="2080336" y="3034059"/>
                <a:ext cx="6089" cy="21312"/>
              </a:xfrm>
              <a:custGeom>
                <a:avLst/>
                <a:gdLst>
                  <a:gd name="T0" fmla="*/ 3 w 3"/>
                  <a:gd name="T1" fmla="*/ 5 h 10"/>
                  <a:gd name="T2" fmla="*/ 3 w 3"/>
                  <a:gd name="T3" fmla="*/ 1 h 10"/>
                  <a:gd name="T4" fmla="*/ 0 w 3"/>
                  <a:gd name="T5" fmla="*/ 1 h 10"/>
                  <a:gd name="T6" fmla="*/ 0 w 3"/>
                  <a:gd name="T7" fmla="*/ 5 h 10"/>
                  <a:gd name="T8" fmla="*/ 1 w 3"/>
                  <a:gd name="T9" fmla="*/ 9 h 10"/>
                  <a:gd name="T10" fmla="*/ 2 w 3"/>
                  <a:gd name="T11" fmla="*/ 9 h 10"/>
                  <a:gd name="T12" fmla="*/ 3 w 3"/>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5"/>
                    </a:moveTo>
                    <a:cubicBezTo>
                      <a:pt x="3" y="4"/>
                      <a:pt x="3" y="3"/>
                      <a:pt x="3" y="1"/>
                    </a:cubicBezTo>
                    <a:cubicBezTo>
                      <a:pt x="2" y="0"/>
                      <a:pt x="1" y="0"/>
                      <a:pt x="0" y="1"/>
                    </a:cubicBezTo>
                    <a:cubicBezTo>
                      <a:pt x="0" y="3"/>
                      <a:pt x="0" y="4"/>
                      <a:pt x="0" y="5"/>
                    </a:cubicBezTo>
                    <a:cubicBezTo>
                      <a:pt x="0" y="7"/>
                      <a:pt x="0" y="8"/>
                      <a:pt x="1" y="9"/>
                    </a:cubicBezTo>
                    <a:cubicBezTo>
                      <a:pt x="1" y="10"/>
                      <a:pt x="2" y="10"/>
                      <a:pt x="2" y="9"/>
                    </a:cubicBezTo>
                    <a:cubicBezTo>
                      <a:pt x="3" y="8"/>
                      <a:pt x="3" y="7"/>
                      <a:pt x="3"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114"/>
              <p:cNvSpPr/>
              <p:nvPr/>
            </p:nvSpPr>
            <p:spPr bwMode="auto">
              <a:xfrm>
                <a:off x="2077291" y="3073639"/>
                <a:ext cx="12178" cy="24357"/>
              </a:xfrm>
              <a:custGeom>
                <a:avLst/>
                <a:gdLst>
                  <a:gd name="T0" fmla="*/ 4 w 5"/>
                  <a:gd name="T1" fmla="*/ 2 h 12"/>
                  <a:gd name="T2" fmla="*/ 1 w 5"/>
                  <a:gd name="T3" fmla="*/ 2 h 12"/>
                  <a:gd name="T4" fmla="*/ 0 w 5"/>
                  <a:gd name="T5" fmla="*/ 9 h 12"/>
                  <a:gd name="T6" fmla="*/ 4 w 5"/>
                  <a:gd name="T7" fmla="*/ 9 h 12"/>
                  <a:gd name="T8" fmla="*/ 4 w 5"/>
                  <a:gd name="T9" fmla="*/ 2 h 12"/>
                </a:gdLst>
                <a:ahLst/>
                <a:cxnLst>
                  <a:cxn ang="0">
                    <a:pos x="T0" y="T1"/>
                  </a:cxn>
                  <a:cxn ang="0">
                    <a:pos x="T2" y="T3"/>
                  </a:cxn>
                  <a:cxn ang="0">
                    <a:pos x="T4" y="T5"/>
                  </a:cxn>
                  <a:cxn ang="0">
                    <a:pos x="T6" y="T7"/>
                  </a:cxn>
                  <a:cxn ang="0">
                    <a:pos x="T8" y="T9"/>
                  </a:cxn>
                </a:cxnLst>
                <a:rect l="0" t="0" r="r" b="b"/>
                <a:pathLst>
                  <a:path w="5" h="12">
                    <a:moveTo>
                      <a:pt x="4" y="2"/>
                    </a:moveTo>
                    <a:cubicBezTo>
                      <a:pt x="3" y="0"/>
                      <a:pt x="1" y="0"/>
                      <a:pt x="1" y="2"/>
                    </a:cubicBezTo>
                    <a:cubicBezTo>
                      <a:pt x="1" y="4"/>
                      <a:pt x="0" y="7"/>
                      <a:pt x="0" y="9"/>
                    </a:cubicBezTo>
                    <a:cubicBezTo>
                      <a:pt x="1" y="12"/>
                      <a:pt x="4" y="12"/>
                      <a:pt x="4" y="9"/>
                    </a:cubicBezTo>
                    <a:cubicBezTo>
                      <a:pt x="5" y="7"/>
                      <a:pt x="4" y="4"/>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115"/>
              <p:cNvSpPr/>
              <p:nvPr/>
            </p:nvSpPr>
            <p:spPr bwMode="auto">
              <a:xfrm>
                <a:off x="2077291" y="3120830"/>
                <a:ext cx="12178" cy="22835"/>
              </a:xfrm>
              <a:custGeom>
                <a:avLst/>
                <a:gdLst>
                  <a:gd name="T0" fmla="*/ 4 w 5"/>
                  <a:gd name="T1" fmla="*/ 1 h 11"/>
                  <a:gd name="T2" fmla="*/ 1 w 5"/>
                  <a:gd name="T3" fmla="*/ 1 h 11"/>
                  <a:gd name="T4" fmla="*/ 1 w 5"/>
                  <a:gd name="T5" fmla="*/ 10 h 11"/>
                  <a:gd name="T6" fmla="*/ 4 w 5"/>
                  <a:gd name="T7" fmla="*/ 10 h 11"/>
                  <a:gd name="T8" fmla="*/ 4 w 5"/>
                  <a:gd name="T9" fmla="*/ 1 h 11"/>
                </a:gdLst>
                <a:ahLst/>
                <a:cxnLst>
                  <a:cxn ang="0">
                    <a:pos x="T0" y="T1"/>
                  </a:cxn>
                  <a:cxn ang="0">
                    <a:pos x="T2" y="T3"/>
                  </a:cxn>
                  <a:cxn ang="0">
                    <a:pos x="T4" y="T5"/>
                  </a:cxn>
                  <a:cxn ang="0">
                    <a:pos x="T6" y="T7"/>
                  </a:cxn>
                  <a:cxn ang="0">
                    <a:pos x="T8" y="T9"/>
                  </a:cxn>
                </a:cxnLst>
                <a:rect l="0" t="0" r="r" b="b"/>
                <a:pathLst>
                  <a:path w="5" h="11">
                    <a:moveTo>
                      <a:pt x="4" y="1"/>
                    </a:moveTo>
                    <a:cubicBezTo>
                      <a:pt x="3" y="0"/>
                      <a:pt x="1" y="0"/>
                      <a:pt x="1" y="1"/>
                    </a:cubicBezTo>
                    <a:cubicBezTo>
                      <a:pt x="1" y="4"/>
                      <a:pt x="0" y="7"/>
                      <a:pt x="1" y="10"/>
                    </a:cubicBezTo>
                    <a:cubicBezTo>
                      <a:pt x="2" y="11"/>
                      <a:pt x="3" y="11"/>
                      <a:pt x="4" y="10"/>
                    </a:cubicBezTo>
                    <a:cubicBezTo>
                      <a:pt x="5" y="7"/>
                      <a:pt x="4" y="4"/>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116"/>
              <p:cNvSpPr/>
              <p:nvPr/>
            </p:nvSpPr>
            <p:spPr bwMode="auto">
              <a:xfrm>
                <a:off x="2077291" y="3160410"/>
                <a:ext cx="9134" cy="24357"/>
              </a:xfrm>
              <a:custGeom>
                <a:avLst/>
                <a:gdLst>
                  <a:gd name="T0" fmla="*/ 4 w 4"/>
                  <a:gd name="T1" fmla="*/ 6 h 12"/>
                  <a:gd name="T2" fmla="*/ 4 w 4"/>
                  <a:gd name="T3" fmla="*/ 1 h 12"/>
                  <a:gd name="T4" fmla="*/ 1 w 4"/>
                  <a:gd name="T5" fmla="*/ 1 h 12"/>
                  <a:gd name="T6" fmla="*/ 1 w 4"/>
                  <a:gd name="T7" fmla="*/ 6 h 12"/>
                  <a:gd name="T8" fmla="*/ 1 w 4"/>
                  <a:gd name="T9" fmla="*/ 11 h 12"/>
                  <a:gd name="T10" fmla="*/ 4 w 4"/>
                  <a:gd name="T11" fmla="*/ 11 h 12"/>
                  <a:gd name="T12" fmla="*/ 4 w 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6"/>
                    </a:moveTo>
                    <a:cubicBezTo>
                      <a:pt x="4" y="5"/>
                      <a:pt x="4" y="3"/>
                      <a:pt x="4" y="1"/>
                    </a:cubicBezTo>
                    <a:cubicBezTo>
                      <a:pt x="3" y="0"/>
                      <a:pt x="2" y="0"/>
                      <a:pt x="1" y="1"/>
                    </a:cubicBezTo>
                    <a:cubicBezTo>
                      <a:pt x="1" y="3"/>
                      <a:pt x="1" y="5"/>
                      <a:pt x="1" y="6"/>
                    </a:cubicBezTo>
                    <a:cubicBezTo>
                      <a:pt x="1" y="8"/>
                      <a:pt x="0" y="10"/>
                      <a:pt x="1" y="11"/>
                    </a:cubicBezTo>
                    <a:cubicBezTo>
                      <a:pt x="2" y="12"/>
                      <a:pt x="3" y="12"/>
                      <a:pt x="4" y="11"/>
                    </a:cubicBezTo>
                    <a:cubicBezTo>
                      <a:pt x="4" y="10"/>
                      <a:pt x="4" y="8"/>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117"/>
              <p:cNvSpPr/>
              <p:nvPr/>
            </p:nvSpPr>
            <p:spPr bwMode="auto">
              <a:xfrm>
                <a:off x="2080336" y="3206079"/>
                <a:ext cx="9134" cy="28924"/>
              </a:xfrm>
              <a:custGeom>
                <a:avLst/>
                <a:gdLst>
                  <a:gd name="T0" fmla="*/ 4 w 4"/>
                  <a:gd name="T1" fmla="*/ 7 h 14"/>
                  <a:gd name="T2" fmla="*/ 3 w 4"/>
                  <a:gd name="T3" fmla="*/ 2 h 14"/>
                  <a:gd name="T4" fmla="*/ 0 w 4"/>
                  <a:gd name="T5" fmla="*/ 2 h 14"/>
                  <a:gd name="T6" fmla="*/ 1 w 4"/>
                  <a:gd name="T7" fmla="*/ 13 h 14"/>
                  <a:gd name="T8" fmla="*/ 4 w 4"/>
                  <a:gd name="T9" fmla="*/ 13 h 14"/>
                  <a:gd name="T10" fmla="*/ 4 w 4"/>
                  <a:gd name="T11" fmla="*/ 7 h 14"/>
                </a:gdLst>
                <a:ahLst/>
                <a:cxnLst>
                  <a:cxn ang="0">
                    <a:pos x="T0" y="T1"/>
                  </a:cxn>
                  <a:cxn ang="0">
                    <a:pos x="T2" y="T3"/>
                  </a:cxn>
                  <a:cxn ang="0">
                    <a:pos x="T4" y="T5"/>
                  </a:cxn>
                  <a:cxn ang="0">
                    <a:pos x="T6" y="T7"/>
                  </a:cxn>
                  <a:cxn ang="0">
                    <a:pos x="T8" y="T9"/>
                  </a:cxn>
                  <a:cxn ang="0">
                    <a:pos x="T10" y="T11"/>
                  </a:cxn>
                </a:cxnLst>
                <a:rect l="0" t="0" r="r" b="b"/>
                <a:pathLst>
                  <a:path w="4" h="14">
                    <a:moveTo>
                      <a:pt x="4" y="7"/>
                    </a:moveTo>
                    <a:cubicBezTo>
                      <a:pt x="4" y="5"/>
                      <a:pt x="3" y="4"/>
                      <a:pt x="3" y="2"/>
                    </a:cubicBezTo>
                    <a:cubicBezTo>
                      <a:pt x="2" y="0"/>
                      <a:pt x="0" y="0"/>
                      <a:pt x="0" y="2"/>
                    </a:cubicBezTo>
                    <a:cubicBezTo>
                      <a:pt x="0" y="5"/>
                      <a:pt x="0" y="10"/>
                      <a:pt x="1" y="13"/>
                    </a:cubicBezTo>
                    <a:cubicBezTo>
                      <a:pt x="2" y="14"/>
                      <a:pt x="4" y="14"/>
                      <a:pt x="4" y="13"/>
                    </a:cubicBezTo>
                    <a:cubicBezTo>
                      <a:pt x="4" y="11"/>
                      <a:pt x="4" y="9"/>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118"/>
              <p:cNvSpPr/>
              <p:nvPr/>
            </p:nvSpPr>
            <p:spPr bwMode="auto">
              <a:xfrm>
                <a:off x="2081857" y="3251749"/>
                <a:ext cx="7611" cy="19791"/>
              </a:xfrm>
              <a:custGeom>
                <a:avLst/>
                <a:gdLst>
                  <a:gd name="T0" fmla="*/ 3 w 3"/>
                  <a:gd name="T1" fmla="*/ 6 h 10"/>
                  <a:gd name="T2" fmla="*/ 3 w 3"/>
                  <a:gd name="T3" fmla="*/ 1 h 10"/>
                  <a:gd name="T4" fmla="*/ 0 w 3"/>
                  <a:gd name="T5" fmla="*/ 1 h 10"/>
                  <a:gd name="T6" fmla="*/ 0 w 3"/>
                  <a:gd name="T7" fmla="*/ 6 h 10"/>
                  <a:gd name="T8" fmla="*/ 0 w 3"/>
                  <a:gd name="T9" fmla="*/ 9 h 10"/>
                  <a:gd name="T10" fmla="*/ 3 w 3"/>
                  <a:gd name="T11" fmla="*/ 9 h 10"/>
                  <a:gd name="T12" fmla="*/ 3 w 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6"/>
                    </a:moveTo>
                    <a:cubicBezTo>
                      <a:pt x="3" y="4"/>
                      <a:pt x="3" y="3"/>
                      <a:pt x="3" y="1"/>
                    </a:cubicBezTo>
                    <a:cubicBezTo>
                      <a:pt x="3" y="0"/>
                      <a:pt x="0" y="0"/>
                      <a:pt x="0" y="1"/>
                    </a:cubicBezTo>
                    <a:cubicBezTo>
                      <a:pt x="0" y="3"/>
                      <a:pt x="0" y="4"/>
                      <a:pt x="0" y="6"/>
                    </a:cubicBezTo>
                    <a:cubicBezTo>
                      <a:pt x="0" y="7"/>
                      <a:pt x="0" y="8"/>
                      <a:pt x="0" y="9"/>
                    </a:cubicBezTo>
                    <a:cubicBezTo>
                      <a:pt x="1" y="10"/>
                      <a:pt x="2" y="10"/>
                      <a:pt x="3" y="9"/>
                    </a:cubicBezTo>
                    <a:cubicBezTo>
                      <a:pt x="3" y="8"/>
                      <a:pt x="3" y="7"/>
                      <a:pt x="3"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0" name="Freeform 119"/>
              <p:cNvSpPr/>
              <p:nvPr/>
            </p:nvSpPr>
            <p:spPr bwMode="auto">
              <a:xfrm>
                <a:off x="2298025" y="3148232"/>
                <a:ext cx="10656" cy="18268"/>
              </a:xfrm>
              <a:custGeom>
                <a:avLst/>
                <a:gdLst>
                  <a:gd name="T0" fmla="*/ 4 w 5"/>
                  <a:gd name="T1" fmla="*/ 6 h 9"/>
                  <a:gd name="T2" fmla="*/ 3 w 5"/>
                  <a:gd name="T3" fmla="*/ 2 h 9"/>
                  <a:gd name="T4" fmla="*/ 1 w 5"/>
                  <a:gd name="T5" fmla="*/ 1 h 9"/>
                  <a:gd name="T6" fmla="*/ 2 w 5"/>
                  <a:gd name="T7" fmla="*/ 8 h 9"/>
                  <a:gd name="T8" fmla="*/ 4 w 5"/>
                  <a:gd name="T9" fmla="*/ 6 h 9"/>
                </a:gdLst>
                <a:ahLst/>
                <a:cxnLst>
                  <a:cxn ang="0">
                    <a:pos x="T0" y="T1"/>
                  </a:cxn>
                  <a:cxn ang="0">
                    <a:pos x="T2" y="T3"/>
                  </a:cxn>
                  <a:cxn ang="0">
                    <a:pos x="T4" y="T5"/>
                  </a:cxn>
                  <a:cxn ang="0">
                    <a:pos x="T6" y="T7"/>
                  </a:cxn>
                  <a:cxn ang="0">
                    <a:pos x="T8" y="T9"/>
                  </a:cxn>
                </a:cxnLst>
                <a:rect l="0" t="0" r="r" b="b"/>
                <a:pathLst>
                  <a:path w="5" h="9">
                    <a:moveTo>
                      <a:pt x="4" y="6"/>
                    </a:moveTo>
                    <a:cubicBezTo>
                      <a:pt x="4" y="5"/>
                      <a:pt x="3" y="3"/>
                      <a:pt x="3" y="2"/>
                    </a:cubicBezTo>
                    <a:cubicBezTo>
                      <a:pt x="4" y="0"/>
                      <a:pt x="1" y="0"/>
                      <a:pt x="1" y="1"/>
                    </a:cubicBezTo>
                    <a:cubicBezTo>
                      <a:pt x="0" y="4"/>
                      <a:pt x="0" y="6"/>
                      <a:pt x="2" y="8"/>
                    </a:cubicBezTo>
                    <a:cubicBezTo>
                      <a:pt x="3" y="9"/>
                      <a:pt x="5" y="7"/>
                      <a:pt x="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120"/>
              <p:cNvSpPr/>
              <p:nvPr/>
            </p:nvSpPr>
            <p:spPr bwMode="auto">
              <a:xfrm>
                <a:off x="2299548" y="3193901"/>
                <a:ext cx="9134" cy="28924"/>
              </a:xfrm>
              <a:custGeom>
                <a:avLst/>
                <a:gdLst>
                  <a:gd name="T0" fmla="*/ 4 w 4"/>
                  <a:gd name="T1" fmla="*/ 8 h 14"/>
                  <a:gd name="T2" fmla="*/ 3 w 4"/>
                  <a:gd name="T3" fmla="*/ 2 h 14"/>
                  <a:gd name="T4" fmla="*/ 1 w 4"/>
                  <a:gd name="T5" fmla="*/ 2 h 14"/>
                  <a:gd name="T6" fmla="*/ 0 w 4"/>
                  <a:gd name="T7" fmla="*/ 8 h 14"/>
                  <a:gd name="T8" fmla="*/ 1 w 4"/>
                  <a:gd name="T9" fmla="*/ 13 h 14"/>
                  <a:gd name="T10" fmla="*/ 3 w 4"/>
                  <a:gd name="T11" fmla="*/ 13 h 14"/>
                  <a:gd name="T12" fmla="*/ 4 w 4"/>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4" y="8"/>
                    </a:moveTo>
                    <a:cubicBezTo>
                      <a:pt x="4" y="6"/>
                      <a:pt x="4" y="4"/>
                      <a:pt x="3" y="2"/>
                    </a:cubicBezTo>
                    <a:cubicBezTo>
                      <a:pt x="3" y="0"/>
                      <a:pt x="1" y="0"/>
                      <a:pt x="1" y="2"/>
                    </a:cubicBezTo>
                    <a:cubicBezTo>
                      <a:pt x="1" y="4"/>
                      <a:pt x="0" y="6"/>
                      <a:pt x="0" y="8"/>
                    </a:cubicBezTo>
                    <a:cubicBezTo>
                      <a:pt x="0" y="10"/>
                      <a:pt x="0" y="12"/>
                      <a:pt x="1" y="13"/>
                    </a:cubicBezTo>
                    <a:cubicBezTo>
                      <a:pt x="2" y="14"/>
                      <a:pt x="3" y="14"/>
                      <a:pt x="3" y="13"/>
                    </a:cubicBezTo>
                    <a:cubicBezTo>
                      <a:pt x="4" y="12"/>
                      <a:pt x="4" y="10"/>
                      <a:pt x="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121"/>
              <p:cNvSpPr/>
              <p:nvPr/>
            </p:nvSpPr>
            <p:spPr bwMode="auto">
              <a:xfrm>
                <a:off x="2299548" y="3245660"/>
                <a:ext cx="13700" cy="30446"/>
              </a:xfrm>
              <a:custGeom>
                <a:avLst/>
                <a:gdLst>
                  <a:gd name="T0" fmla="*/ 3 w 6"/>
                  <a:gd name="T1" fmla="*/ 2 h 15"/>
                  <a:gd name="T2" fmla="*/ 0 w 6"/>
                  <a:gd name="T3" fmla="*/ 3 h 15"/>
                  <a:gd name="T4" fmla="*/ 0 w 6"/>
                  <a:gd name="T5" fmla="*/ 8 h 15"/>
                  <a:gd name="T6" fmla="*/ 0 w 6"/>
                  <a:gd name="T7" fmla="*/ 13 h 15"/>
                  <a:gd name="T8" fmla="*/ 3 w 6"/>
                  <a:gd name="T9" fmla="*/ 14 h 15"/>
                  <a:gd name="T10" fmla="*/ 3 w 6"/>
                  <a:gd name="T11" fmla="*/ 2 h 15"/>
                </a:gdLst>
                <a:ahLst/>
                <a:cxnLst>
                  <a:cxn ang="0">
                    <a:pos x="T0" y="T1"/>
                  </a:cxn>
                  <a:cxn ang="0">
                    <a:pos x="T2" y="T3"/>
                  </a:cxn>
                  <a:cxn ang="0">
                    <a:pos x="T4" y="T5"/>
                  </a:cxn>
                  <a:cxn ang="0">
                    <a:pos x="T6" y="T7"/>
                  </a:cxn>
                  <a:cxn ang="0">
                    <a:pos x="T8" y="T9"/>
                  </a:cxn>
                  <a:cxn ang="0">
                    <a:pos x="T10" y="T11"/>
                  </a:cxn>
                </a:cxnLst>
                <a:rect l="0" t="0" r="r" b="b"/>
                <a:pathLst>
                  <a:path w="6" h="15">
                    <a:moveTo>
                      <a:pt x="3" y="2"/>
                    </a:moveTo>
                    <a:cubicBezTo>
                      <a:pt x="2" y="0"/>
                      <a:pt x="0" y="1"/>
                      <a:pt x="0" y="3"/>
                    </a:cubicBezTo>
                    <a:cubicBezTo>
                      <a:pt x="0" y="4"/>
                      <a:pt x="0" y="6"/>
                      <a:pt x="0" y="8"/>
                    </a:cubicBezTo>
                    <a:cubicBezTo>
                      <a:pt x="0" y="10"/>
                      <a:pt x="0" y="11"/>
                      <a:pt x="0" y="13"/>
                    </a:cubicBezTo>
                    <a:cubicBezTo>
                      <a:pt x="1" y="14"/>
                      <a:pt x="2" y="15"/>
                      <a:pt x="3" y="14"/>
                    </a:cubicBezTo>
                    <a:cubicBezTo>
                      <a:pt x="6" y="10"/>
                      <a:pt x="4"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122"/>
              <p:cNvSpPr/>
              <p:nvPr/>
            </p:nvSpPr>
            <p:spPr bwMode="auto">
              <a:xfrm>
                <a:off x="2448735" y="2779833"/>
                <a:ext cx="7611" cy="28924"/>
              </a:xfrm>
              <a:custGeom>
                <a:avLst/>
                <a:gdLst>
                  <a:gd name="T0" fmla="*/ 4 w 4"/>
                  <a:gd name="T1" fmla="*/ 2 h 14"/>
                  <a:gd name="T2" fmla="*/ 1 w 4"/>
                  <a:gd name="T3" fmla="*/ 2 h 14"/>
                  <a:gd name="T4" fmla="*/ 1 w 4"/>
                  <a:gd name="T5" fmla="*/ 12 h 14"/>
                  <a:gd name="T6" fmla="*/ 4 w 4"/>
                  <a:gd name="T7" fmla="*/ 12 h 14"/>
                  <a:gd name="T8" fmla="*/ 4 w 4"/>
                  <a:gd name="T9" fmla="*/ 2 h 14"/>
                </a:gdLst>
                <a:ahLst/>
                <a:cxnLst>
                  <a:cxn ang="0">
                    <a:pos x="T0" y="T1"/>
                  </a:cxn>
                  <a:cxn ang="0">
                    <a:pos x="T2" y="T3"/>
                  </a:cxn>
                  <a:cxn ang="0">
                    <a:pos x="T4" y="T5"/>
                  </a:cxn>
                  <a:cxn ang="0">
                    <a:pos x="T6" y="T7"/>
                  </a:cxn>
                  <a:cxn ang="0">
                    <a:pos x="T8" y="T9"/>
                  </a:cxn>
                </a:cxnLst>
                <a:rect l="0" t="0" r="r" b="b"/>
                <a:pathLst>
                  <a:path w="4" h="14">
                    <a:moveTo>
                      <a:pt x="4" y="2"/>
                    </a:moveTo>
                    <a:cubicBezTo>
                      <a:pt x="4" y="0"/>
                      <a:pt x="1" y="0"/>
                      <a:pt x="1" y="2"/>
                    </a:cubicBezTo>
                    <a:cubicBezTo>
                      <a:pt x="0" y="5"/>
                      <a:pt x="0" y="9"/>
                      <a:pt x="1" y="12"/>
                    </a:cubicBezTo>
                    <a:cubicBezTo>
                      <a:pt x="1" y="14"/>
                      <a:pt x="4" y="14"/>
                      <a:pt x="4" y="12"/>
                    </a:cubicBezTo>
                    <a:cubicBezTo>
                      <a:pt x="4" y="9"/>
                      <a:pt x="4" y="5"/>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123"/>
              <p:cNvSpPr/>
              <p:nvPr/>
            </p:nvSpPr>
            <p:spPr bwMode="auto">
              <a:xfrm>
                <a:off x="2450256" y="2831591"/>
                <a:ext cx="9134" cy="35014"/>
              </a:xfrm>
              <a:custGeom>
                <a:avLst/>
                <a:gdLst>
                  <a:gd name="T0" fmla="*/ 2 w 4"/>
                  <a:gd name="T1" fmla="*/ 2 h 17"/>
                  <a:gd name="T2" fmla="*/ 0 w 4"/>
                  <a:gd name="T3" fmla="*/ 2 h 17"/>
                  <a:gd name="T4" fmla="*/ 1 w 4"/>
                  <a:gd name="T5" fmla="*/ 15 h 17"/>
                  <a:gd name="T6" fmla="*/ 3 w 4"/>
                  <a:gd name="T7" fmla="*/ 15 h 17"/>
                  <a:gd name="T8" fmla="*/ 2 w 4"/>
                  <a:gd name="T9" fmla="*/ 2 h 17"/>
                </a:gdLst>
                <a:ahLst/>
                <a:cxnLst>
                  <a:cxn ang="0">
                    <a:pos x="T0" y="T1"/>
                  </a:cxn>
                  <a:cxn ang="0">
                    <a:pos x="T2" y="T3"/>
                  </a:cxn>
                  <a:cxn ang="0">
                    <a:pos x="T4" y="T5"/>
                  </a:cxn>
                  <a:cxn ang="0">
                    <a:pos x="T6" y="T7"/>
                  </a:cxn>
                  <a:cxn ang="0">
                    <a:pos x="T8" y="T9"/>
                  </a:cxn>
                </a:cxnLst>
                <a:rect l="0" t="0" r="r" b="b"/>
                <a:pathLst>
                  <a:path w="4" h="17">
                    <a:moveTo>
                      <a:pt x="2" y="2"/>
                    </a:moveTo>
                    <a:cubicBezTo>
                      <a:pt x="2" y="0"/>
                      <a:pt x="0" y="1"/>
                      <a:pt x="0" y="2"/>
                    </a:cubicBezTo>
                    <a:cubicBezTo>
                      <a:pt x="0" y="7"/>
                      <a:pt x="0" y="11"/>
                      <a:pt x="1" y="15"/>
                    </a:cubicBezTo>
                    <a:cubicBezTo>
                      <a:pt x="2" y="17"/>
                      <a:pt x="3" y="16"/>
                      <a:pt x="3" y="15"/>
                    </a:cubicBezTo>
                    <a:cubicBezTo>
                      <a:pt x="4" y="11"/>
                      <a:pt x="3" y="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124"/>
              <p:cNvSpPr/>
              <p:nvPr/>
            </p:nvSpPr>
            <p:spPr bwMode="auto">
              <a:xfrm>
                <a:off x="2450256" y="2900096"/>
                <a:ext cx="9134" cy="25880"/>
              </a:xfrm>
              <a:custGeom>
                <a:avLst/>
                <a:gdLst>
                  <a:gd name="T0" fmla="*/ 2 w 4"/>
                  <a:gd name="T1" fmla="*/ 1 h 13"/>
                  <a:gd name="T2" fmla="*/ 0 w 4"/>
                  <a:gd name="T3" fmla="*/ 2 h 13"/>
                  <a:gd name="T4" fmla="*/ 1 w 4"/>
                  <a:gd name="T5" fmla="*/ 11 h 13"/>
                  <a:gd name="T6" fmla="*/ 4 w 4"/>
                  <a:gd name="T7" fmla="*/ 11 h 13"/>
                  <a:gd name="T8" fmla="*/ 2 w 4"/>
                  <a:gd name="T9" fmla="*/ 1 h 13"/>
                </a:gdLst>
                <a:ahLst/>
                <a:cxnLst>
                  <a:cxn ang="0">
                    <a:pos x="T0" y="T1"/>
                  </a:cxn>
                  <a:cxn ang="0">
                    <a:pos x="T2" y="T3"/>
                  </a:cxn>
                  <a:cxn ang="0">
                    <a:pos x="T4" y="T5"/>
                  </a:cxn>
                  <a:cxn ang="0">
                    <a:pos x="T6" y="T7"/>
                  </a:cxn>
                  <a:cxn ang="0">
                    <a:pos x="T8" y="T9"/>
                  </a:cxn>
                </a:cxnLst>
                <a:rect l="0" t="0" r="r" b="b"/>
                <a:pathLst>
                  <a:path w="4" h="13">
                    <a:moveTo>
                      <a:pt x="2" y="1"/>
                    </a:moveTo>
                    <a:cubicBezTo>
                      <a:pt x="2" y="0"/>
                      <a:pt x="0" y="0"/>
                      <a:pt x="0" y="2"/>
                    </a:cubicBezTo>
                    <a:cubicBezTo>
                      <a:pt x="0" y="5"/>
                      <a:pt x="0" y="8"/>
                      <a:pt x="1" y="11"/>
                    </a:cubicBezTo>
                    <a:cubicBezTo>
                      <a:pt x="1" y="13"/>
                      <a:pt x="4" y="12"/>
                      <a:pt x="4" y="11"/>
                    </a:cubicBezTo>
                    <a:cubicBezTo>
                      <a:pt x="4" y="7"/>
                      <a:pt x="3"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125"/>
              <p:cNvSpPr/>
              <p:nvPr/>
            </p:nvSpPr>
            <p:spPr bwMode="auto">
              <a:xfrm>
                <a:off x="2451779" y="2959465"/>
                <a:ext cx="9134" cy="36535"/>
              </a:xfrm>
              <a:custGeom>
                <a:avLst/>
                <a:gdLst>
                  <a:gd name="T0" fmla="*/ 2 w 4"/>
                  <a:gd name="T1" fmla="*/ 2 h 18"/>
                  <a:gd name="T2" fmla="*/ 0 w 4"/>
                  <a:gd name="T3" fmla="*/ 2 h 18"/>
                  <a:gd name="T4" fmla="*/ 1 w 4"/>
                  <a:gd name="T5" fmla="*/ 17 h 18"/>
                  <a:gd name="T6" fmla="*/ 3 w 4"/>
                  <a:gd name="T7" fmla="*/ 17 h 18"/>
                  <a:gd name="T8" fmla="*/ 2 w 4"/>
                  <a:gd name="T9" fmla="*/ 2 h 18"/>
                </a:gdLst>
                <a:ahLst/>
                <a:cxnLst>
                  <a:cxn ang="0">
                    <a:pos x="T0" y="T1"/>
                  </a:cxn>
                  <a:cxn ang="0">
                    <a:pos x="T2" y="T3"/>
                  </a:cxn>
                  <a:cxn ang="0">
                    <a:pos x="T4" y="T5"/>
                  </a:cxn>
                  <a:cxn ang="0">
                    <a:pos x="T6" y="T7"/>
                  </a:cxn>
                  <a:cxn ang="0">
                    <a:pos x="T8" y="T9"/>
                  </a:cxn>
                </a:cxnLst>
                <a:rect l="0" t="0" r="r" b="b"/>
                <a:pathLst>
                  <a:path w="4" h="18">
                    <a:moveTo>
                      <a:pt x="2" y="2"/>
                    </a:moveTo>
                    <a:cubicBezTo>
                      <a:pt x="2" y="0"/>
                      <a:pt x="0" y="1"/>
                      <a:pt x="0" y="2"/>
                    </a:cubicBezTo>
                    <a:cubicBezTo>
                      <a:pt x="0" y="7"/>
                      <a:pt x="0" y="12"/>
                      <a:pt x="1" y="17"/>
                    </a:cubicBezTo>
                    <a:cubicBezTo>
                      <a:pt x="2" y="17"/>
                      <a:pt x="3" y="18"/>
                      <a:pt x="3" y="17"/>
                    </a:cubicBezTo>
                    <a:cubicBezTo>
                      <a:pt x="4" y="12"/>
                      <a:pt x="3" y="6"/>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126"/>
              <p:cNvSpPr/>
              <p:nvPr/>
            </p:nvSpPr>
            <p:spPr bwMode="auto">
              <a:xfrm>
                <a:off x="2451779" y="3023402"/>
                <a:ext cx="9134" cy="24357"/>
              </a:xfrm>
              <a:custGeom>
                <a:avLst/>
                <a:gdLst>
                  <a:gd name="T0" fmla="*/ 3 w 4"/>
                  <a:gd name="T1" fmla="*/ 1 h 12"/>
                  <a:gd name="T2" fmla="*/ 1 w 4"/>
                  <a:gd name="T3" fmla="*/ 2 h 12"/>
                  <a:gd name="T4" fmla="*/ 0 w 4"/>
                  <a:gd name="T5" fmla="*/ 10 h 12"/>
                  <a:gd name="T6" fmla="*/ 2 w 4"/>
                  <a:gd name="T7" fmla="*/ 11 h 12"/>
                  <a:gd name="T8" fmla="*/ 3 w 4"/>
                  <a:gd name="T9" fmla="*/ 1 h 12"/>
                </a:gdLst>
                <a:ahLst/>
                <a:cxnLst>
                  <a:cxn ang="0">
                    <a:pos x="T0" y="T1"/>
                  </a:cxn>
                  <a:cxn ang="0">
                    <a:pos x="T2" y="T3"/>
                  </a:cxn>
                  <a:cxn ang="0">
                    <a:pos x="T4" y="T5"/>
                  </a:cxn>
                  <a:cxn ang="0">
                    <a:pos x="T6" y="T7"/>
                  </a:cxn>
                  <a:cxn ang="0">
                    <a:pos x="T8" y="T9"/>
                  </a:cxn>
                </a:cxnLst>
                <a:rect l="0" t="0" r="r" b="b"/>
                <a:pathLst>
                  <a:path w="4" h="12">
                    <a:moveTo>
                      <a:pt x="3" y="1"/>
                    </a:moveTo>
                    <a:cubicBezTo>
                      <a:pt x="3" y="0"/>
                      <a:pt x="1" y="0"/>
                      <a:pt x="1" y="2"/>
                    </a:cubicBezTo>
                    <a:cubicBezTo>
                      <a:pt x="1" y="5"/>
                      <a:pt x="1" y="8"/>
                      <a:pt x="0" y="10"/>
                    </a:cubicBezTo>
                    <a:cubicBezTo>
                      <a:pt x="0" y="12"/>
                      <a:pt x="2" y="12"/>
                      <a:pt x="2" y="11"/>
                    </a:cubicBezTo>
                    <a:cubicBezTo>
                      <a:pt x="4" y="8"/>
                      <a:pt x="4" y="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8" name="Freeform 127"/>
              <p:cNvSpPr/>
              <p:nvPr/>
            </p:nvSpPr>
            <p:spPr bwMode="auto">
              <a:xfrm>
                <a:off x="2451779" y="3076684"/>
                <a:ext cx="7611" cy="33491"/>
              </a:xfrm>
              <a:custGeom>
                <a:avLst/>
                <a:gdLst>
                  <a:gd name="T0" fmla="*/ 2 w 3"/>
                  <a:gd name="T1" fmla="*/ 1 h 16"/>
                  <a:gd name="T2" fmla="*/ 1 w 3"/>
                  <a:gd name="T3" fmla="*/ 1 h 16"/>
                  <a:gd name="T4" fmla="*/ 0 w 3"/>
                  <a:gd name="T5" fmla="*/ 14 h 16"/>
                  <a:gd name="T6" fmla="*/ 2 w 3"/>
                  <a:gd name="T7" fmla="*/ 14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0" y="14"/>
                    </a:cubicBezTo>
                    <a:cubicBezTo>
                      <a:pt x="0" y="16"/>
                      <a:pt x="2" y="16"/>
                      <a:pt x="2" y="14"/>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128"/>
              <p:cNvSpPr/>
              <p:nvPr/>
            </p:nvSpPr>
            <p:spPr bwMode="auto">
              <a:xfrm>
                <a:off x="2451779" y="3137576"/>
                <a:ext cx="9134" cy="30446"/>
              </a:xfrm>
              <a:custGeom>
                <a:avLst/>
                <a:gdLst>
                  <a:gd name="T0" fmla="*/ 3 w 4"/>
                  <a:gd name="T1" fmla="*/ 2 h 15"/>
                  <a:gd name="T2" fmla="*/ 0 w 4"/>
                  <a:gd name="T3" fmla="*/ 2 h 15"/>
                  <a:gd name="T4" fmla="*/ 1 w 4"/>
                  <a:gd name="T5" fmla="*/ 14 h 15"/>
                  <a:gd name="T6" fmla="*/ 4 w 4"/>
                  <a:gd name="T7" fmla="*/ 14 h 15"/>
                  <a:gd name="T8" fmla="*/ 3 w 4"/>
                  <a:gd name="T9" fmla="*/ 2 h 15"/>
                </a:gdLst>
                <a:ahLst/>
                <a:cxnLst>
                  <a:cxn ang="0">
                    <a:pos x="T0" y="T1"/>
                  </a:cxn>
                  <a:cxn ang="0">
                    <a:pos x="T2" y="T3"/>
                  </a:cxn>
                  <a:cxn ang="0">
                    <a:pos x="T4" y="T5"/>
                  </a:cxn>
                  <a:cxn ang="0">
                    <a:pos x="T6" y="T7"/>
                  </a:cxn>
                  <a:cxn ang="0">
                    <a:pos x="T8" y="T9"/>
                  </a:cxn>
                </a:cxnLst>
                <a:rect l="0" t="0" r="r" b="b"/>
                <a:pathLst>
                  <a:path w="4" h="15">
                    <a:moveTo>
                      <a:pt x="3" y="2"/>
                    </a:moveTo>
                    <a:cubicBezTo>
                      <a:pt x="2" y="0"/>
                      <a:pt x="0" y="1"/>
                      <a:pt x="0" y="2"/>
                    </a:cubicBezTo>
                    <a:cubicBezTo>
                      <a:pt x="0" y="6"/>
                      <a:pt x="0" y="10"/>
                      <a:pt x="1" y="14"/>
                    </a:cubicBezTo>
                    <a:cubicBezTo>
                      <a:pt x="1" y="15"/>
                      <a:pt x="4" y="15"/>
                      <a:pt x="4" y="14"/>
                    </a:cubicBezTo>
                    <a:cubicBezTo>
                      <a:pt x="4" y="10"/>
                      <a:pt x="3"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129"/>
              <p:cNvSpPr/>
              <p:nvPr/>
            </p:nvSpPr>
            <p:spPr bwMode="auto">
              <a:xfrm>
                <a:off x="2451779" y="3196946"/>
                <a:ext cx="4566" cy="19791"/>
              </a:xfrm>
              <a:custGeom>
                <a:avLst/>
                <a:gdLst>
                  <a:gd name="T0" fmla="*/ 2 w 2"/>
                  <a:gd name="T1" fmla="*/ 2 h 9"/>
                  <a:gd name="T2" fmla="*/ 0 w 2"/>
                  <a:gd name="T3" fmla="*/ 2 h 9"/>
                  <a:gd name="T4" fmla="*/ 0 w 2"/>
                  <a:gd name="T5" fmla="*/ 8 h 9"/>
                  <a:gd name="T6" fmla="*/ 2 w 2"/>
                  <a:gd name="T7" fmla="*/ 8 h 9"/>
                  <a:gd name="T8" fmla="*/ 2 w 2"/>
                  <a:gd name="T9" fmla="*/ 2 h 9"/>
                </a:gdLst>
                <a:ahLst/>
                <a:cxnLst>
                  <a:cxn ang="0">
                    <a:pos x="T0" y="T1"/>
                  </a:cxn>
                  <a:cxn ang="0">
                    <a:pos x="T2" y="T3"/>
                  </a:cxn>
                  <a:cxn ang="0">
                    <a:pos x="T4" y="T5"/>
                  </a:cxn>
                  <a:cxn ang="0">
                    <a:pos x="T6" y="T7"/>
                  </a:cxn>
                  <a:cxn ang="0">
                    <a:pos x="T8" y="T9"/>
                  </a:cxn>
                </a:cxnLst>
                <a:rect l="0" t="0" r="r" b="b"/>
                <a:pathLst>
                  <a:path w="2" h="9">
                    <a:moveTo>
                      <a:pt x="2" y="2"/>
                    </a:moveTo>
                    <a:cubicBezTo>
                      <a:pt x="2" y="0"/>
                      <a:pt x="0" y="0"/>
                      <a:pt x="0" y="2"/>
                    </a:cubicBezTo>
                    <a:cubicBezTo>
                      <a:pt x="0" y="4"/>
                      <a:pt x="0" y="6"/>
                      <a:pt x="0" y="8"/>
                    </a:cubicBezTo>
                    <a:cubicBezTo>
                      <a:pt x="0" y="9"/>
                      <a:pt x="2" y="9"/>
                      <a:pt x="2" y="8"/>
                    </a:cubicBezTo>
                    <a:cubicBezTo>
                      <a:pt x="2" y="6"/>
                      <a:pt x="2" y="4"/>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130"/>
              <p:cNvSpPr/>
              <p:nvPr/>
            </p:nvSpPr>
            <p:spPr bwMode="auto">
              <a:xfrm>
                <a:off x="2451779" y="3242615"/>
                <a:ext cx="12178" cy="33491"/>
              </a:xfrm>
              <a:custGeom>
                <a:avLst/>
                <a:gdLst>
                  <a:gd name="T0" fmla="*/ 3 w 5"/>
                  <a:gd name="T1" fmla="*/ 2 h 16"/>
                  <a:gd name="T2" fmla="*/ 0 w 5"/>
                  <a:gd name="T3" fmla="*/ 3 h 16"/>
                  <a:gd name="T4" fmla="*/ 1 w 5"/>
                  <a:gd name="T5" fmla="*/ 15 h 16"/>
                  <a:gd name="T6" fmla="*/ 4 w 5"/>
                  <a:gd name="T7" fmla="*/ 15 h 16"/>
                  <a:gd name="T8" fmla="*/ 3 w 5"/>
                  <a:gd name="T9" fmla="*/ 2 h 16"/>
                </a:gdLst>
                <a:ahLst/>
                <a:cxnLst>
                  <a:cxn ang="0">
                    <a:pos x="T0" y="T1"/>
                  </a:cxn>
                  <a:cxn ang="0">
                    <a:pos x="T2" y="T3"/>
                  </a:cxn>
                  <a:cxn ang="0">
                    <a:pos x="T4" y="T5"/>
                  </a:cxn>
                  <a:cxn ang="0">
                    <a:pos x="T6" y="T7"/>
                  </a:cxn>
                  <a:cxn ang="0">
                    <a:pos x="T8" y="T9"/>
                  </a:cxn>
                </a:cxnLst>
                <a:rect l="0" t="0" r="r" b="b"/>
                <a:pathLst>
                  <a:path w="5" h="16">
                    <a:moveTo>
                      <a:pt x="3" y="2"/>
                    </a:moveTo>
                    <a:cubicBezTo>
                      <a:pt x="2" y="0"/>
                      <a:pt x="0" y="1"/>
                      <a:pt x="0" y="3"/>
                    </a:cubicBezTo>
                    <a:cubicBezTo>
                      <a:pt x="1" y="7"/>
                      <a:pt x="0" y="11"/>
                      <a:pt x="1" y="15"/>
                    </a:cubicBezTo>
                    <a:cubicBezTo>
                      <a:pt x="1" y="16"/>
                      <a:pt x="3" y="16"/>
                      <a:pt x="4" y="15"/>
                    </a:cubicBezTo>
                    <a:cubicBezTo>
                      <a:pt x="5" y="11"/>
                      <a:pt x="4"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131"/>
              <p:cNvSpPr/>
              <p:nvPr/>
            </p:nvSpPr>
            <p:spPr bwMode="auto">
              <a:xfrm>
                <a:off x="2619233" y="2977733"/>
                <a:ext cx="7611" cy="22835"/>
              </a:xfrm>
              <a:custGeom>
                <a:avLst/>
                <a:gdLst>
                  <a:gd name="T0" fmla="*/ 3 w 4"/>
                  <a:gd name="T1" fmla="*/ 1 h 11"/>
                  <a:gd name="T2" fmla="*/ 1 w 4"/>
                  <a:gd name="T3" fmla="*/ 1 h 11"/>
                  <a:gd name="T4" fmla="*/ 1 w 4"/>
                  <a:gd name="T5" fmla="*/ 10 h 11"/>
                  <a:gd name="T6" fmla="*/ 3 w 4"/>
                  <a:gd name="T7" fmla="*/ 10 h 11"/>
                  <a:gd name="T8" fmla="*/ 3 w 4"/>
                  <a:gd name="T9" fmla="*/ 1 h 11"/>
                </a:gdLst>
                <a:ahLst/>
                <a:cxnLst>
                  <a:cxn ang="0">
                    <a:pos x="T0" y="T1"/>
                  </a:cxn>
                  <a:cxn ang="0">
                    <a:pos x="T2" y="T3"/>
                  </a:cxn>
                  <a:cxn ang="0">
                    <a:pos x="T4" y="T5"/>
                  </a:cxn>
                  <a:cxn ang="0">
                    <a:pos x="T6" y="T7"/>
                  </a:cxn>
                  <a:cxn ang="0">
                    <a:pos x="T8" y="T9"/>
                  </a:cxn>
                </a:cxnLst>
                <a:rect l="0" t="0" r="r" b="b"/>
                <a:pathLst>
                  <a:path w="4" h="11">
                    <a:moveTo>
                      <a:pt x="3" y="1"/>
                    </a:moveTo>
                    <a:cubicBezTo>
                      <a:pt x="3" y="0"/>
                      <a:pt x="1" y="0"/>
                      <a:pt x="1" y="1"/>
                    </a:cubicBezTo>
                    <a:cubicBezTo>
                      <a:pt x="0" y="4"/>
                      <a:pt x="0" y="7"/>
                      <a:pt x="1" y="10"/>
                    </a:cubicBezTo>
                    <a:cubicBezTo>
                      <a:pt x="1" y="11"/>
                      <a:pt x="3" y="11"/>
                      <a:pt x="3" y="10"/>
                    </a:cubicBezTo>
                    <a:cubicBezTo>
                      <a:pt x="4" y="7"/>
                      <a:pt x="3" y="4"/>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32"/>
              <p:cNvSpPr/>
              <p:nvPr/>
            </p:nvSpPr>
            <p:spPr bwMode="auto">
              <a:xfrm>
                <a:off x="2620755" y="3029492"/>
                <a:ext cx="6089" cy="28924"/>
              </a:xfrm>
              <a:custGeom>
                <a:avLst/>
                <a:gdLst>
                  <a:gd name="T0" fmla="*/ 3 w 3"/>
                  <a:gd name="T1" fmla="*/ 2 h 14"/>
                  <a:gd name="T2" fmla="*/ 0 w 3"/>
                  <a:gd name="T3" fmla="*/ 2 h 14"/>
                  <a:gd name="T4" fmla="*/ 0 w 3"/>
                  <a:gd name="T5" fmla="*/ 13 h 14"/>
                  <a:gd name="T6" fmla="*/ 3 w 3"/>
                  <a:gd name="T7" fmla="*/ 13 h 14"/>
                  <a:gd name="T8" fmla="*/ 3 w 3"/>
                  <a:gd name="T9" fmla="*/ 2 h 14"/>
                </a:gdLst>
                <a:ahLst/>
                <a:cxnLst>
                  <a:cxn ang="0">
                    <a:pos x="T0" y="T1"/>
                  </a:cxn>
                  <a:cxn ang="0">
                    <a:pos x="T2" y="T3"/>
                  </a:cxn>
                  <a:cxn ang="0">
                    <a:pos x="T4" y="T5"/>
                  </a:cxn>
                  <a:cxn ang="0">
                    <a:pos x="T6" y="T7"/>
                  </a:cxn>
                  <a:cxn ang="0">
                    <a:pos x="T8" y="T9"/>
                  </a:cxn>
                </a:cxnLst>
                <a:rect l="0" t="0" r="r" b="b"/>
                <a:pathLst>
                  <a:path w="3" h="14">
                    <a:moveTo>
                      <a:pt x="3" y="2"/>
                    </a:moveTo>
                    <a:cubicBezTo>
                      <a:pt x="2" y="0"/>
                      <a:pt x="1" y="0"/>
                      <a:pt x="0" y="2"/>
                    </a:cubicBezTo>
                    <a:cubicBezTo>
                      <a:pt x="0" y="5"/>
                      <a:pt x="0" y="9"/>
                      <a:pt x="0" y="13"/>
                    </a:cubicBezTo>
                    <a:cubicBezTo>
                      <a:pt x="0" y="14"/>
                      <a:pt x="3" y="14"/>
                      <a:pt x="3" y="13"/>
                    </a:cubicBezTo>
                    <a:cubicBezTo>
                      <a:pt x="3" y="9"/>
                      <a:pt x="3" y="5"/>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33"/>
              <p:cNvSpPr/>
              <p:nvPr/>
            </p:nvSpPr>
            <p:spPr bwMode="auto">
              <a:xfrm>
                <a:off x="2620755" y="3097996"/>
                <a:ext cx="6089" cy="33491"/>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1" y="15"/>
                    </a:cubicBezTo>
                    <a:cubicBezTo>
                      <a:pt x="1" y="16"/>
                      <a:pt x="2" y="16"/>
                      <a:pt x="2" y="15"/>
                    </a:cubicBezTo>
                    <a:cubicBezTo>
                      <a:pt x="3" y="10"/>
                      <a:pt x="3"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34"/>
              <p:cNvSpPr/>
              <p:nvPr/>
            </p:nvSpPr>
            <p:spPr bwMode="auto">
              <a:xfrm>
                <a:off x="2620755" y="3172589"/>
                <a:ext cx="6089" cy="24357"/>
              </a:xfrm>
              <a:custGeom>
                <a:avLst/>
                <a:gdLst>
                  <a:gd name="T0" fmla="*/ 2 w 3"/>
                  <a:gd name="T1" fmla="*/ 1 h 12"/>
                  <a:gd name="T2" fmla="*/ 1 w 3"/>
                  <a:gd name="T3" fmla="*/ 1 h 12"/>
                  <a:gd name="T4" fmla="*/ 0 w 3"/>
                  <a:gd name="T5" fmla="*/ 11 h 12"/>
                  <a:gd name="T6" fmla="*/ 3 w 3"/>
                  <a:gd name="T7" fmla="*/ 11 h 12"/>
                  <a:gd name="T8" fmla="*/ 2 w 3"/>
                  <a:gd name="T9" fmla="*/ 1 h 12"/>
                </a:gdLst>
                <a:ahLst/>
                <a:cxnLst>
                  <a:cxn ang="0">
                    <a:pos x="T0" y="T1"/>
                  </a:cxn>
                  <a:cxn ang="0">
                    <a:pos x="T2" y="T3"/>
                  </a:cxn>
                  <a:cxn ang="0">
                    <a:pos x="T4" y="T5"/>
                  </a:cxn>
                  <a:cxn ang="0">
                    <a:pos x="T6" y="T7"/>
                  </a:cxn>
                  <a:cxn ang="0">
                    <a:pos x="T8" y="T9"/>
                  </a:cxn>
                </a:cxnLst>
                <a:rect l="0" t="0" r="r" b="b"/>
                <a:pathLst>
                  <a:path w="3" h="12">
                    <a:moveTo>
                      <a:pt x="2" y="1"/>
                    </a:moveTo>
                    <a:cubicBezTo>
                      <a:pt x="2" y="0"/>
                      <a:pt x="1" y="0"/>
                      <a:pt x="1" y="1"/>
                    </a:cubicBezTo>
                    <a:cubicBezTo>
                      <a:pt x="1" y="4"/>
                      <a:pt x="0" y="7"/>
                      <a:pt x="0" y="11"/>
                    </a:cubicBezTo>
                    <a:cubicBezTo>
                      <a:pt x="0" y="12"/>
                      <a:pt x="3" y="12"/>
                      <a:pt x="3" y="11"/>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35"/>
              <p:cNvSpPr/>
              <p:nvPr/>
            </p:nvSpPr>
            <p:spPr bwMode="auto">
              <a:xfrm>
                <a:off x="2619233" y="3228915"/>
                <a:ext cx="10656" cy="35014"/>
              </a:xfrm>
              <a:custGeom>
                <a:avLst/>
                <a:gdLst>
                  <a:gd name="T0" fmla="*/ 4 w 5"/>
                  <a:gd name="T1" fmla="*/ 1 h 17"/>
                  <a:gd name="T2" fmla="*/ 1 w 5"/>
                  <a:gd name="T3" fmla="*/ 1 h 17"/>
                  <a:gd name="T4" fmla="*/ 1 w 5"/>
                  <a:gd name="T5" fmla="*/ 16 h 17"/>
                  <a:gd name="T6" fmla="*/ 4 w 5"/>
                  <a:gd name="T7" fmla="*/ 16 h 17"/>
                  <a:gd name="T8" fmla="*/ 4 w 5"/>
                  <a:gd name="T9" fmla="*/ 1 h 17"/>
                </a:gdLst>
                <a:ahLst/>
                <a:cxnLst>
                  <a:cxn ang="0">
                    <a:pos x="T0" y="T1"/>
                  </a:cxn>
                  <a:cxn ang="0">
                    <a:pos x="T2" y="T3"/>
                  </a:cxn>
                  <a:cxn ang="0">
                    <a:pos x="T4" y="T5"/>
                  </a:cxn>
                  <a:cxn ang="0">
                    <a:pos x="T6" y="T7"/>
                  </a:cxn>
                  <a:cxn ang="0">
                    <a:pos x="T8" y="T9"/>
                  </a:cxn>
                </a:cxnLst>
                <a:rect l="0" t="0" r="r" b="b"/>
                <a:pathLst>
                  <a:path w="5" h="17">
                    <a:moveTo>
                      <a:pt x="4" y="1"/>
                    </a:moveTo>
                    <a:cubicBezTo>
                      <a:pt x="4" y="0"/>
                      <a:pt x="1" y="0"/>
                      <a:pt x="1" y="1"/>
                    </a:cubicBezTo>
                    <a:cubicBezTo>
                      <a:pt x="1" y="6"/>
                      <a:pt x="0" y="11"/>
                      <a:pt x="1" y="16"/>
                    </a:cubicBezTo>
                    <a:cubicBezTo>
                      <a:pt x="2" y="17"/>
                      <a:pt x="3" y="17"/>
                      <a:pt x="4" y="16"/>
                    </a:cubicBezTo>
                    <a:cubicBezTo>
                      <a:pt x="5" y="11"/>
                      <a:pt x="4" y="6"/>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36"/>
              <p:cNvSpPr/>
              <p:nvPr/>
            </p:nvSpPr>
            <p:spPr bwMode="auto">
              <a:xfrm>
                <a:off x="2766897" y="2814846"/>
                <a:ext cx="10656" cy="36535"/>
              </a:xfrm>
              <a:custGeom>
                <a:avLst/>
                <a:gdLst>
                  <a:gd name="T0" fmla="*/ 4 w 5"/>
                  <a:gd name="T1" fmla="*/ 2 h 18"/>
                  <a:gd name="T2" fmla="*/ 2 w 5"/>
                  <a:gd name="T3" fmla="*/ 1 h 18"/>
                  <a:gd name="T4" fmla="*/ 2 w 5"/>
                  <a:gd name="T5" fmla="*/ 16 h 18"/>
                  <a:gd name="T6" fmla="*/ 5 w 5"/>
                  <a:gd name="T7" fmla="*/ 16 h 18"/>
                  <a:gd name="T8" fmla="*/ 4 w 5"/>
                  <a:gd name="T9" fmla="*/ 2 h 18"/>
                </a:gdLst>
                <a:ahLst/>
                <a:cxnLst>
                  <a:cxn ang="0">
                    <a:pos x="T0" y="T1"/>
                  </a:cxn>
                  <a:cxn ang="0">
                    <a:pos x="T2" y="T3"/>
                  </a:cxn>
                  <a:cxn ang="0">
                    <a:pos x="T4" y="T5"/>
                  </a:cxn>
                  <a:cxn ang="0">
                    <a:pos x="T6" y="T7"/>
                  </a:cxn>
                  <a:cxn ang="0">
                    <a:pos x="T8" y="T9"/>
                  </a:cxn>
                </a:cxnLst>
                <a:rect l="0" t="0" r="r" b="b"/>
                <a:pathLst>
                  <a:path w="5" h="18">
                    <a:moveTo>
                      <a:pt x="4" y="2"/>
                    </a:moveTo>
                    <a:cubicBezTo>
                      <a:pt x="4" y="0"/>
                      <a:pt x="2" y="0"/>
                      <a:pt x="2" y="1"/>
                    </a:cubicBezTo>
                    <a:cubicBezTo>
                      <a:pt x="0" y="6"/>
                      <a:pt x="1" y="12"/>
                      <a:pt x="2" y="16"/>
                    </a:cubicBezTo>
                    <a:cubicBezTo>
                      <a:pt x="2" y="18"/>
                      <a:pt x="5" y="18"/>
                      <a:pt x="5" y="16"/>
                    </a:cubicBezTo>
                    <a:cubicBezTo>
                      <a:pt x="4" y="11"/>
                      <a:pt x="4" y="7"/>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37"/>
              <p:cNvSpPr/>
              <p:nvPr/>
            </p:nvSpPr>
            <p:spPr bwMode="auto">
              <a:xfrm>
                <a:off x="2771464" y="2892484"/>
                <a:ext cx="4566" cy="30446"/>
              </a:xfrm>
              <a:custGeom>
                <a:avLst/>
                <a:gdLst>
                  <a:gd name="T0" fmla="*/ 1 w 2"/>
                  <a:gd name="T1" fmla="*/ 0 h 14"/>
                  <a:gd name="T2" fmla="*/ 0 w 2"/>
                  <a:gd name="T3" fmla="*/ 0 h 14"/>
                  <a:gd name="T4" fmla="*/ 1 w 2"/>
                  <a:gd name="T5" fmla="*/ 13 h 14"/>
                  <a:gd name="T6" fmla="*/ 2 w 2"/>
                  <a:gd name="T7" fmla="*/ 13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1" y="0"/>
                      <a:pt x="0" y="0"/>
                      <a:pt x="0" y="0"/>
                    </a:cubicBezTo>
                    <a:cubicBezTo>
                      <a:pt x="0" y="5"/>
                      <a:pt x="0" y="9"/>
                      <a:pt x="1" y="13"/>
                    </a:cubicBezTo>
                    <a:cubicBezTo>
                      <a:pt x="1" y="14"/>
                      <a:pt x="2" y="14"/>
                      <a:pt x="2" y="13"/>
                    </a:cubicBezTo>
                    <a:cubicBezTo>
                      <a:pt x="2" y="8"/>
                      <a:pt x="1" y="5"/>
                      <a:pt x="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38"/>
              <p:cNvSpPr/>
              <p:nvPr/>
            </p:nvSpPr>
            <p:spPr bwMode="auto">
              <a:xfrm>
                <a:off x="2771464" y="2951854"/>
                <a:ext cx="6089" cy="25880"/>
              </a:xfrm>
              <a:custGeom>
                <a:avLst/>
                <a:gdLst>
                  <a:gd name="T0" fmla="*/ 3 w 3"/>
                  <a:gd name="T1" fmla="*/ 1 h 13"/>
                  <a:gd name="T2" fmla="*/ 1 w 3"/>
                  <a:gd name="T3" fmla="*/ 1 h 13"/>
                  <a:gd name="T4" fmla="*/ 1 w 3"/>
                  <a:gd name="T5" fmla="*/ 12 h 13"/>
                  <a:gd name="T6" fmla="*/ 3 w 3"/>
                  <a:gd name="T7" fmla="*/ 12 h 13"/>
                  <a:gd name="T8" fmla="*/ 3 w 3"/>
                  <a:gd name="T9" fmla="*/ 1 h 13"/>
                </a:gdLst>
                <a:ahLst/>
                <a:cxnLst>
                  <a:cxn ang="0">
                    <a:pos x="T0" y="T1"/>
                  </a:cxn>
                  <a:cxn ang="0">
                    <a:pos x="T2" y="T3"/>
                  </a:cxn>
                  <a:cxn ang="0">
                    <a:pos x="T4" y="T5"/>
                  </a:cxn>
                  <a:cxn ang="0">
                    <a:pos x="T6" y="T7"/>
                  </a:cxn>
                  <a:cxn ang="0">
                    <a:pos x="T8" y="T9"/>
                  </a:cxn>
                </a:cxnLst>
                <a:rect l="0" t="0" r="r" b="b"/>
                <a:pathLst>
                  <a:path w="3" h="13">
                    <a:moveTo>
                      <a:pt x="3" y="1"/>
                    </a:moveTo>
                    <a:cubicBezTo>
                      <a:pt x="3" y="0"/>
                      <a:pt x="1" y="0"/>
                      <a:pt x="1" y="1"/>
                    </a:cubicBezTo>
                    <a:cubicBezTo>
                      <a:pt x="1" y="5"/>
                      <a:pt x="0" y="8"/>
                      <a:pt x="1" y="12"/>
                    </a:cubicBezTo>
                    <a:cubicBezTo>
                      <a:pt x="1" y="13"/>
                      <a:pt x="3" y="13"/>
                      <a:pt x="3" y="12"/>
                    </a:cubicBezTo>
                    <a:cubicBezTo>
                      <a:pt x="3" y="8"/>
                      <a:pt x="3" y="5"/>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39"/>
              <p:cNvSpPr/>
              <p:nvPr/>
            </p:nvSpPr>
            <p:spPr bwMode="auto">
              <a:xfrm>
                <a:off x="2772986" y="3011224"/>
                <a:ext cx="4566" cy="30446"/>
              </a:xfrm>
              <a:custGeom>
                <a:avLst/>
                <a:gdLst>
                  <a:gd name="T0" fmla="*/ 2 w 2"/>
                  <a:gd name="T1" fmla="*/ 1 h 15"/>
                  <a:gd name="T2" fmla="*/ 0 w 2"/>
                  <a:gd name="T3" fmla="*/ 1 h 15"/>
                  <a:gd name="T4" fmla="*/ 0 w 2"/>
                  <a:gd name="T5" fmla="*/ 14 h 15"/>
                  <a:gd name="T6" fmla="*/ 1 w 2"/>
                  <a:gd name="T7" fmla="*/ 14 h 15"/>
                  <a:gd name="T8" fmla="*/ 2 w 2"/>
                  <a:gd name="T9" fmla="*/ 1 h 15"/>
                </a:gdLst>
                <a:ahLst/>
                <a:cxnLst>
                  <a:cxn ang="0">
                    <a:pos x="T0" y="T1"/>
                  </a:cxn>
                  <a:cxn ang="0">
                    <a:pos x="T2" y="T3"/>
                  </a:cxn>
                  <a:cxn ang="0">
                    <a:pos x="T4" y="T5"/>
                  </a:cxn>
                  <a:cxn ang="0">
                    <a:pos x="T6" y="T7"/>
                  </a:cxn>
                  <a:cxn ang="0">
                    <a:pos x="T8" y="T9"/>
                  </a:cxn>
                </a:cxnLst>
                <a:rect l="0" t="0" r="r" b="b"/>
                <a:pathLst>
                  <a:path w="2" h="15">
                    <a:moveTo>
                      <a:pt x="2" y="1"/>
                    </a:moveTo>
                    <a:cubicBezTo>
                      <a:pt x="2" y="0"/>
                      <a:pt x="0" y="0"/>
                      <a:pt x="0" y="1"/>
                    </a:cubicBezTo>
                    <a:cubicBezTo>
                      <a:pt x="0" y="5"/>
                      <a:pt x="0" y="10"/>
                      <a:pt x="0" y="14"/>
                    </a:cubicBezTo>
                    <a:cubicBezTo>
                      <a:pt x="0" y="15"/>
                      <a:pt x="1" y="15"/>
                      <a:pt x="1" y="14"/>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40"/>
              <p:cNvSpPr/>
              <p:nvPr/>
            </p:nvSpPr>
            <p:spPr bwMode="auto">
              <a:xfrm>
                <a:off x="2766897" y="3084295"/>
                <a:ext cx="10656" cy="25880"/>
              </a:xfrm>
              <a:custGeom>
                <a:avLst/>
                <a:gdLst>
                  <a:gd name="T0" fmla="*/ 2 w 5"/>
                  <a:gd name="T1" fmla="*/ 1 h 13"/>
                  <a:gd name="T2" fmla="*/ 1 w 5"/>
                  <a:gd name="T3" fmla="*/ 1 h 13"/>
                  <a:gd name="T4" fmla="*/ 3 w 5"/>
                  <a:gd name="T5" fmla="*/ 12 h 13"/>
                  <a:gd name="T6" fmla="*/ 4 w 5"/>
                  <a:gd name="T7" fmla="*/ 12 h 13"/>
                  <a:gd name="T8" fmla="*/ 2 w 5"/>
                  <a:gd name="T9" fmla="*/ 1 h 13"/>
                </a:gdLst>
                <a:ahLst/>
                <a:cxnLst>
                  <a:cxn ang="0">
                    <a:pos x="T0" y="T1"/>
                  </a:cxn>
                  <a:cxn ang="0">
                    <a:pos x="T2" y="T3"/>
                  </a:cxn>
                  <a:cxn ang="0">
                    <a:pos x="T4" y="T5"/>
                  </a:cxn>
                  <a:cxn ang="0">
                    <a:pos x="T6" y="T7"/>
                  </a:cxn>
                  <a:cxn ang="0">
                    <a:pos x="T8" y="T9"/>
                  </a:cxn>
                </a:cxnLst>
                <a:rect l="0" t="0" r="r" b="b"/>
                <a:pathLst>
                  <a:path w="5" h="13">
                    <a:moveTo>
                      <a:pt x="2" y="1"/>
                    </a:moveTo>
                    <a:cubicBezTo>
                      <a:pt x="2" y="0"/>
                      <a:pt x="0" y="0"/>
                      <a:pt x="1" y="1"/>
                    </a:cubicBezTo>
                    <a:cubicBezTo>
                      <a:pt x="3" y="5"/>
                      <a:pt x="3" y="8"/>
                      <a:pt x="3" y="12"/>
                    </a:cubicBezTo>
                    <a:cubicBezTo>
                      <a:pt x="3" y="13"/>
                      <a:pt x="4" y="13"/>
                      <a:pt x="4" y="12"/>
                    </a:cubicBezTo>
                    <a:cubicBezTo>
                      <a:pt x="5" y="8"/>
                      <a:pt x="4"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41"/>
              <p:cNvSpPr/>
              <p:nvPr/>
            </p:nvSpPr>
            <p:spPr bwMode="auto">
              <a:xfrm>
                <a:off x="2768419" y="3142142"/>
                <a:ext cx="7611" cy="31969"/>
              </a:xfrm>
              <a:custGeom>
                <a:avLst/>
                <a:gdLst>
                  <a:gd name="T0" fmla="*/ 2 w 3"/>
                  <a:gd name="T1" fmla="*/ 0 h 16"/>
                  <a:gd name="T2" fmla="*/ 1 w 3"/>
                  <a:gd name="T3" fmla="*/ 0 h 16"/>
                  <a:gd name="T4" fmla="*/ 1 w 3"/>
                  <a:gd name="T5" fmla="*/ 15 h 16"/>
                  <a:gd name="T6" fmla="*/ 2 w 3"/>
                  <a:gd name="T7" fmla="*/ 15 h 16"/>
                  <a:gd name="T8" fmla="*/ 2 w 3"/>
                  <a:gd name="T9" fmla="*/ 0 h 16"/>
                </a:gdLst>
                <a:ahLst/>
                <a:cxnLst>
                  <a:cxn ang="0">
                    <a:pos x="T0" y="T1"/>
                  </a:cxn>
                  <a:cxn ang="0">
                    <a:pos x="T2" y="T3"/>
                  </a:cxn>
                  <a:cxn ang="0">
                    <a:pos x="T4" y="T5"/>
                  </a:cxn>
                  <a:cxn ang="0">
                    <a:pos x="T6" y="T7"/>
                  </a:cxn>
                  <a:cxn ang="0">
                    <a:pos x="T8" y="T9"/>
                  </a:cxn>
                </a:cxnLst>
                <a:rect l="0" t="0" r="r" b="b"/>
                <a:pathLst>
                  <a:path w="3" h="16">
                    <a:moveTo>
                      <a:pt x="2" y="0"/>
                    </a:moveTo>
                    <a:cubicBezTo>
                      <a:pt x="2" y="0"/>
                      <a:pt x="1" y="0"/>
                      <a:pt x="1" y="0"/>
                    </a:cubicBezTo>
                    <a:cubicBezTo>
                      <a:pt x="1" y="5"/>
                      <a:pt x="0" y="10"/>
                      <a:pt x="1" y="15"/>
                    </a:cubicBezTo>
                    <a:cubicBezTo>
                      <a:pt x="1" y="16"/>
                      <a:pt x="2" y="16"/>
                      <a:pt x="2" y="15"/>
                    </a:cubicBezTo>
                    <a:cubicBezTo>
                      <a:pt x="3" y="10"/>
                      <a:pt x="2" y="5"/>
                      <a:pt x="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42"/>
              <p:cNvSpPr/>
              <p:nvPr/>
            </p:nvSpPr>
            <p:spPr bwMode="auto">
              <a:xfrm>
                <a:off x="2766897" y="3209124"/>
                <a:ext cx="6089" cy="33491"/>
              </a:xfrm>
              <a:custGeom>
                <a:avLst/>
                <a:gdLst>
                  <a:gd name="T0" fmla="*/ 3 w 3"/>
                  <a:gd name="T1" fmla="*/ 1 h 16"/>
                  <a:gd name="T2" fmla="*/ 1 w 3"/>
                  <a:gd name="T3" fmla="*/ 1 h 16"/>
                  <a:gd name="T4" fmla="*/ 1 w 3"/>
                  <a:gd name="T5" fmla="*/ 15 h 16"/>
                  <a:gd name="T6" fmla="*/ 2 w 3"/>
                  <a:gd name="T7" fmla="*/ 15 h 16"/>
                  <a:gd name="T8" fmla="*/ 3 w 3"/>
                  <a:gd name="T9" fmla="*/ 1 h 16"/>
                </a:gdLst>
                <a:ahLst/>
                <a:cxnLst>
                  <a:cxn ang="0">
                    <a:pos x="T0" y="T1"/>
                  </a:cxn>
                  <a:cxn ang="0">
                    <a:pos x="T2" y="T3"/>
                  </a:cxn>
                  <a:cxn ang="0">
                    <a:pos x="T4" y="T5"/>
                  </a:cxn>
                  <a:cxn ang="0">
                    <a:pos x="T6" y="T7"/>
                  </a:cxn>
                  <a:cxn ang="0">
                    <a:pos x="T8" y="T9"/>
                  </a:cxn>
                </a:cxnLst>
                <a:rect l="0" t="0" r="r" b="b"/>
                <a:pathLst>
                  <a:path w="3" h="16">
                    <a:moveTo>
                      <a:pt x="3" y="1"/>
                    </a:moveTo>
                    <a:cubicBezTo>
                      <a:pt x="3" y="0"/>
                      <a:pt x="1" y="0"/>
                      <a:pt x="1" y="1"/>
                    </a:cubicBezTo>
                    <a:cubicBezTo>
                      <a:pt x="0" y="6"/>
                      <a:pt x="0" y="10"/>
                      <a:pt x="1" y="15"/>
                    </a:cubicBezTo>
                    <a:cubicBezTo>
                      <a:pt x="1" y="16"/>
                      <a:pt x="2" y="16"/>
                      <a:pt x="2" y="15"/>
                    </a:cubicBezTo>
                    <a:cubicBezTo>
                      <a:pt x="3" y="10"/>
                      <a:pt x="3" y="6"/>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43"/>
              <p:cNvSpPr/>
              <p:nvPr/>
            </p:nvSpPr>
            <p:spPr bwMode="auto">
              <a:xfrm>
                <a:off x="2763852" y="3260883"/>
                <a:ext cx="12178" cy="33491"/>
              </a:xfrm>
              <a:custGeom>
                <a:avLst/>
                <a:gdLst>
                  <a:gd name="T0" fmla="*/ 4 w 5"/>
                  <a:gd name="T1" fmla="*/ 1 h 16"/>
                  <a:gd name="T2" fmla="*/ 2 w 5"/>
                  <a:gd name="T3" fmla="*/ 1 h 16"/>
                  <a:gd name="T4" fmla="*/ 2 w 5"/>
                  <a:gd name="T5" fmla="*/ 14 h 16"/>
                  <a:gd name="T6" fmla="*/ 5 w 5"/>
                  <a:gd name="T7" fmla="*/ 14 h 16"/>
                  <a:gd name="T8" fmla="*/ 4 w 5"/>
                  <a:gd name="T9" fmla="*/ 1 h 16"/>
                </a:gdLst>
                <a:ahLst/>
                <a:cxnLst>
                  <a:cxn ang="0">
                    <a:pos x="T0" y="T1"/>
                  </a:cxn>
                  <a:cxn ang="0">
                    <a:pos x="T2" y="T3"/>
                  </a:cxn>
                  <a:cxn ang="0">
                    <a:pos x="T4" y="T5"/>
                  </a:cxn>
                  <a:cxn ang="0">
                    <a:pos x="T6" y="T7"/>
                  </a:cxn>
                  <a:cxn ang="0">
                    <a:pos x="T8" y="T9"/>
                  </a:cxn>
                </a:cxnLst>
                <a:rect l="0" t="0" r="r" b="b"/>
                <a:pathLst>
                  <a:path w="5" h="16">
                    <a:moveTo>
                      <a:pt x="4" y="1"/>
                    </a:moveTo>
                    <a:cubicBezTo>
                      <a:pt x="4" y="0"/>
                      <a:pt x="2" y="0"/>
                      <a:pt x="2" y="1"/>
                    </a:cubicBezTo>
                    <a:cubicBezTo>
                      <a:pt x="1" y="5"/>
                      <a:pt x="0" y="10"/>
                      <a:pt x="2" y="14"/>
                    </a:cubicBezTo>
                    <a:cubicBezTo>
                      <a:pt x="2" y="16"/>
                      <a:pt x="5" y="16"/>
                      <a:pt x="5" y="14"/>
                    </a:cubicBezTo>
                    <a:cubicBezTo>
                      <a:pt x="5" y="10"/>
                      <a:pt x="4" y="6"/>
                      <a:pt x="4"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44"/>
              <p:cNvSpPr/>
              <p:nvPr/>
            </p:nvSpPr>
            <p:spPr bwMode="auto">
              <a:xfrm>
                <a:off x="2870414" y="2903140"/>
                <a:ext cx="6089" cy="33491"/>
              </a:xfrm>
              <a:custGeom>
                <a:avLst/>
                <a:gdLst>
                  <a:gd name="T0" fmla="*/ 3 w 3"/>
                  <a:gd name="T1" fmla="*/ 2 h 16"/>
                  <a:gd name="T2" fmla="*/ 0 w 3"/>
                  <a:gd name="T3" fmla="*/ 2 h 16"/>
                  <a:gd name="T4" fmla="*/ 0 w 3"/>
                  <a:gd name="T5" fmla="*/ 14 h 16"/>
                  <a:gd name="T6" fmla="*/ 3 w 3"/>
                  <a:gd name="T7" fmla="*/ 14 h 16"/>
                  <a:gd name="T8" fmla="*/ 3 w 3"/>
                  <a:gd name="T9" fmla="*/ 2 h 16"/>
                </a:gdLst>
                <a:ahLst/>
                <a:cxnLst>
                  <a:cxn ang="0">
                    <a:pos x="T0" y="T1"/>
                  </a:cxn>
                  <a:cxn ang="0">
                    <a:pos x="T2" y="T3"/>
                  </a:cxn>
                  <a:cxn ang="0">
                    <a:pos x="T4" y="T5"/>
                  </a:cxn>
                  <a:cxn ang="0">
                    <a:pos x="T6" y="T7"/>
                  </a:cxn>
                  <a:cxn ang="0">
                    <a:pos x="T8" y="T9"/>
                  </a:cxn>
                </a:cxnLst>
                <a:rect l="0" t="0" r="r" b="b"/>
                <a:pathLst>
                  <a:path w="3" h="16">
                    <a:moveTo>
                      <a:pt x="3" y="2"/>
                    </a:moveTo>
                    <a:cubicBezTo>
                      <a:pt x="3" y="0"/>
                      <a:pt x="0" y="0"/>
                      <a:pt x="0" y="2"/>
                    </a:cubicBezTo>
                    <a:cubicBezTo>
                      <a:pt x="0" y="6"/>
                      <a:pt x="0" y="10"/>
                      <a:pt x="0" y="14"/>
                    </a:cubicBezTo>
                    <a:cubicBezTo>
                      <a:pt x="0" y="16"/>
                      <a:pt x="3" y="16"/>
                      <a:pt x="3" y="14"/>
                    </a:cubicBezTo>
                    <a:cubicBezTo>
                      <a:pt x="3" y="10"/>
                      <a:pt x="3" y="6"/>
                      <a:pt x="3"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45"/>
              <p:cNvSpPr/>
              <p:nvPr/>
            </p:nvSpPr>
            <p:spPr bwMode="auto">
              <a:xfrm>
                <a:off x="2871936" y="2971644"/>
                <a:ext cx="6089" cy="35014"/>
              </a:xfrm>
              <a:custGeom>
                <a:avLst/>
                <a:gdLst>
                  <a:gd name="T0" fmla="*/ 2 w 3"/>
                  <a:gd name="T1" fmla="*/ 1 h 17"/>
                  <a:gd name="T2" fmla="*/ 0 w 3"/>
                  <a:gd name="T3" fmla="*/ 1 h 17"/>
                  <a:gd name="T4" fmla="*/ 1 w 3"/>
                  <a:gd name="T5" fmla="*/ 16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0" y="0"/>
                      <a:pt x="0" y="1"/>
                    </a:cubicBezTo>
                    <a:cubicBezTo>
                      <a:pt x="1" y="6"/>
                      <a:pt x="1" y="11"/>
                      <a:pt x="1" y="16"/>
                    </a:cubicBezTo>
                    <a:cubicBezTo>
                      <a:pt x="2" y="17"/>
                      <a:pt x="3" y="16"/>
                      <a:pt x="3" y="15"/>
                    </a:cubicBezTo>
                    <a:cubicBezTo>
                      <a:pt x="3" y="11"/>
                      <a:pt x="3" y="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46"/>
              <p:cNvSpPr/>
              <p:nvPr/>
            </p:nvSpPr>
            <p:spPr bwMode="auto">
              <a:xfrm>
                <a:off x="2876503" y="3038625"/>
                <a:ext cx="6089" cy="31969"/>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1" y="5"/>
                      <a:pt x="0" y="10"/>
                      <a:pt x="1" y="15"/>
                    </a:cubicBezTo>
                    <a:cubicBezTo>
                      <a:pt x="1" y="16"/>
                      <a:pt x="2" y="16"/>
                      <a:pt x="2" y="15"/>
                    </a:cubicBezTo>
                    <a:cubicBezTo>
                      <a:pt x="3"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47"/>
              <p:cNvSpPr/>
              <p:nvPr/>
            </p:nvSpPr>
            <p:spPr bwMode="auto">
              <a:xfrm>
                <a:off x="2878026" y="3099518"/>
                <a:ext cx="3045" cy="27402"/>
              </a:xfrm>
              <a:custGeom>
                <a:avLst/>
                <a:gdLst>
                  <a:gd name="T0" fmla="*/ 1 w 1"/>
                  <a:gd name="T1" fmla="*/ 1 h 13"/>
                  <a:gd name="T2" fmla="*/ 0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0" y="0"/>
                      <a:pt x="0" y="1"/>
                    </a:cubicBezTo>
                    <a:cubicBezTo>
                      <a:pt x="0" y="5"/>
                      <a:pt x="0" y="9"/>
                      <a:pt x="0" y="12"/>
                    </a:cubicBezTo>
                    <a:cubicBezTo>
                      <a:pt x="0" y="13"/>
                      <a:pt x="1" y="13"/>
                      <a:pt x="1" y="12"/>
                    </a:cubicBezTo>
                    <a:cubicBezTo>
                      <a:pt x="1" y="9"/>
                      <a:pt x="1" y="5"/>
                      <a:pt x="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48"/>
              <p:cNvSpPr/>
              <p:nvPr/>
            </p:nvSpPr>
            <p:spPr bwMode="auto">
              <a:xfrm>
                <a:off x="2878026" y="3155844"/>
                <a:ext cx="9134" cy="22835"/>
              </a:xfrm>
              <a:custGeom>
                <a:avLst/>
                <a:gdLst>
                  <a:gd name="T0" fmla="*/ 2 w 4"/>
                  <a:gd name="T1" fmla="*/ 1 h 11"/>
                  <a:gd name="T2" fmla="*/ 0 w 4"/>
                  <a:gd name="T3" fmla="*/ 2 h 11"/>
                  <a:gd name="T4" fmla="*/ 2 w 4"/>
                  <a:gd name="T5" fmla="*/ 10 h 11"/>
                  <a:gd name="T6" fmla="*/ 3 w 4"/>
                  <a:gd name="T7" fmla="*/ 10 h 11"/>
                  <a:gd name="T8" fmla="*/ 2 w 4"/>
                  <a:gd name="T9" fmla="*/ 1 h 11"/>
                </a:gdLst>
                <a:ahLst/>
                <a:cxnLst>
                  <a:cxn ang="0">
                    <a:pos x="T0" y="T1"/>
                  </a:cxn>
                  <a:cxn ang="0">
                    <a:pos x="T2" y="T3"/>
                  </a:cxn>
                  <a:cxn ang="0">
                    <a:pos x="T4" y="T5"/>
                  </a:cxn>
                  <a:cxn ang="0">
                    <a:pos x="T6" y="T7"/>
                  </a:cxn>
                  <a:cxn ang="0">
                    <a:pos x="T8" y="T9"/>
                  </a:cxn>
                </a:cxnLst>
                <a:rect l="0" t="0" r="r" b="b"/>
                <a:pathLst>
                  <a:path w="4" h="11">
                    <a:moveTo>
                      <a:pt x="2" y="1"/>
                    </a:moveTo>
                    <a:cubicBezTo>
                      <a:pt x="2" y="0"/>
                      <a:pt x="0" y="1"/>
                      <a:pt x="0" y="2"/>
                    </a:cubicBezTo>
                    <a:cubicBezTo>
                      <a:pt x="1" y="4"/>
                      <a:pt x="1" y="7"/>
                      <a:pt x="2" y="10"/>
                    </a:cubicBezTo>
                    <a:cubicBezTo>
                      <a:pt x="2" y="11"/>
                      <a:pt x="4" y="11"/>
                      <a:pt x="3" y="10"/>
                    </a:cubicBezTo>
                    <a:cubicBezTo>
                      <a:pt x="3" y="7"/>
                      <a:pt x="3"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49"/>
              <p:cNvSpPr/>
              <p:nvPr/>
            </p:nvSpPr>
            <p:spPr bwMode="auto">
              <a:xfrm>
                <a:off x="2876503" y="3222825"/>
                <a:ext cx="10656" cy="41103"/>
              </a:xfrm>
              <a:custGeom>
                <a:avLst/>
                <a:gdLst>
                  <a:gd name="T0" fmla="*/ 3 w 5"/>
                  <a:gd name="T1" fmla="*/ 1 h 20"/>
                  <a:gd name="T2" fmla="*/ 0 w 5"/>
                  <a:gd name="T3" fmla="*/ 18 h 20"/>
                  <a:gd name="T4" fmla="*/ 2 w 5"/>
                  <a:gd name="T5" fmla="*/ 19 h 20"/>
                  <a:gd name="T6" fmla="*/ 5 w 5"/>
                  <a:gd name="T7" fmla="*/ 1 h 20"/>
                  <a:gd name="T8" fmla="*/ 3 w 5"/>
                  <a:gd name="T9" fmla="*/ 1 h 20"/>
                </a:gdLst>
                <a:ahLst/>
                <a:cxnLst>
                  <a:cxn ang="0">
                    <a:pos x="T0" y="T1"/>
                  </a:cxn>
                  <a:cxn ang="0">
                    <a:pos x="T2" y="T3"/>
                  </a:cxn>
                  <a:cxn ang="0">
                    <a:pos x="T4" y="T5"/>
                  </a:cxn>
                  <a:cxn ang="0">
                    <a:pos x="T6" y="T7"/>
                  </a:cxn>
                  <a:cxn ang="0">
                    <a:pos x="T8" y="T9"/>
                  </a:cxn>
                </a:cxnLst>
                <a:rect l="0" t="0" r="r" b="b"/>
                <a:pathLst>
                  <a:path w="5" h="20">
                    <a:moveTo>
                      <a:pt x="3" y="1"/>
                    </a:moveTo>
                    <a:cubicBezTo>
                      <a:pt x="2" y="7"/>
                      <a:pt x="0" y="13"/>
                      <a:pt x="0" y="18"/>
                    </a:cubicBezTo>
                    <a:cubicBezTo>
                      <a:pt x="0" y="20"/>
                      <a:pt x="2" y="20"/>
                      <a:pt x="2" y="19"/>
                    </a:cubicBezTo>
                    <a:cubicBezTo>
                      <a:pt x="4" y="13"/>
                      <a:pt x="4" y="7"/>
                      <a:pt x="5" y="1"/>
                    </a:cubicBezTo>
                    <a:cubicBezTo>
                      <a:pt x="5" y="0"/>
                      <a:pt x="3" y="0"/>
                      <a:pt x="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50"/>
              <p:cNvSpPr/>
              <p:nvPr/>
            </p:nvSpPr>
            <p:spPr bwMode="auto">
              <a:xfrm>
                <a:off x="2876503" y="3274584"/>
                <a:ext cx="10656" cy="18268"/>
              </a:xfrm>
              <a:custGeom>
                <a:avLst/>
                <a:gdLst>
                  <a:gd name="T0" fmla="*/ 4 w 5"/>
                  <a:gd name="T1" fmla="*/ 7 h 9"/>
                  <a:gd name="T2" fmla="*/ 2 w 5"/>
                  <a:gd name="T3" fmla="*/ 2 h 9"/>
                  <a:gd name="T4" fmla="*/ 0 w 5"/>
                  <a:gd name="T5" fmla="*/ 2 h 9"/>
                  <a:gd name="T6" fmla="*/ 3 w 5"/>
                  <a:gd name="T7" fmla="*/ 8 h 9"/>
                  <a:gd name="T8" fmla="*/ 4 w 5"/>
                  <a:gd name="T9" fmla="*/ 7 h 9"/>
                </a:gdLst>
                <a:ahLst/>
                <a:cxnLst>
                  <a:cxn ang="0">
                    <a:pos x="T0" y="T1"/>
                  </a:cxn>
                  <a:cxn ang="0">
                    <a:pos x="T2" y="T3"/>
                  </a:cxn>
                  <a:cxn ang="0">
                    <a:pos x="T4" y="T5"/>
                  </a:cxn>
                  <a:cxn ang="0">
                    <a:pos x="T6" y="T7"/>
                  </a:cxn>
                  <a:cxn ang="0">
                    <a:pos x="T8" y="T9"/>
                  </a:cxn>
                </a:cxnLst>
                <a:rect l="0" t="0" r="r" b="b"/>
                <a:pathLst>
                  <a:path w="5" h="9">
                    <a:moveTo>
                      <a:pt x="4" y="7"/>
                    </a:moveTo>
                    <a:cubicBezTo>
                      <a:pt x="3" y="5"/>
                      <a:pt x="2" y="4"/>
                      <a:pt x="2" y="2"/>
                    </a:cubicBezTo>
                    <a:cubicBezTo>
                      <a:pt x="2" y="0"/>
                      <a:pt x="1" y="0"/>
                      <a:pt x="0" y="2"/>
                    </a:cubicBezTo>
                    <a:cubicBezTo>
                      <a:pt x="0" y="4"/>
                      <a:pt x="1" y="7"/>
                      <a:pt x="3" y="8"/>
                    </a:cubicBezTo>
                    <a:cubicBezTo>
                      <a:pt x="4" y="9"/>
                      <a:pt x="5" y="8"/>
                      <a:pt x="4"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51"/>
              <p:cNvSpPr/>
              <p:nvPr/>
            </p:nvSpPr>
            <p:spPr bwMode="auto">
              <a:xfrm>
                <a:off x="2999810" y="2735686"/>
                <a:ext cx="10656" cy="47192"/>
              </a:xfrm>
              <a:custGeom>
                <a:avLst/>
                <a:gdLst>
                  <a:gd name="T0" fmla="*/ 4 w 5"/>
                  <a:gd name="T1" fmla="*/ 2 h 23"/>
                  <a:gd name="T2" fmla="*/ 2 w 5"/>
                  <a:gd name="T3" fmla="*/ 2 h 23"/>
                  <a:gd name="T4" fmla="*/ 1 w 5"/>
                  <a:gd name="T5" fmla="*/ 22 h 23"/>
                  <a:gd name="T6" fmla="*/ 4 w 5"/>
                  <a:gd name="T7" fmla="*/ 21 h 23"/>
                  <a:gd name="T8" fmla="*/ 4 w 5"/>
                  <a:gd name="T9" fmla="*/ 2 h 23"/>
                </a:gdLst>
                <a:ahLst/>
                <a:cxnLst>
                  <a:cxn ang="0">
                    <a:pos x="T0" y="T1"/>
                  </a:cxn>
                  <a:cxn ang="0">
                    <a:pos x="T2" y="T3"/>
                  </a:cxn>
                  <a:cxn ang="0">
                    <a:pos x="T4" y="T5"/>
                  </a:cxn>
                  <a:cxn ang="0">
                    <a:pos x="T6" y="T7"/>
                  </a:cxn>
                  <a:cxn ang="0">
                    <a:pos x="T8" y="T9"/>
                  </a:cxn>
                </a:cxnLst>
                <a:rect l="0" t="0" r="r" b="b"/>
                <a:pathLst>
                  <a:path w="5" h="23">
                    <a:moveTo>
                      <a:pt x="4" y="2"/>
                    </a:moveTo>
                    <a:cubicBezTo>
                      <a:pt x="5" y="1"/>
                      <a:pt x="2" y="0"/>
                      <a:pt x="2" y="2"/>
                    </a:cubicBezTo>
                    <a:cubicBezTo>
                      <a:pt x="1" y="8"/>
                      <a:pt x="0" y="15"/>
                      <a:pt x="1" y="22"/>
                    </a:cubicBezTo>
                    <a:cubicBezTo>
                      <a:pt x="1" y="23"/>
                      <a:pt x="4" y="23"/>
                      <a:pt x="4" y="21"/>
                    </a:cubicBezTo>
                    <a:cubicBezTo>
                      <a:pt x="4" y="15"/>
                      <a:pt x="4" y="9"/>
                      <a:pt x="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52"/>
              <p:cNvSpPr/>
              <p:nvPr/>
            </p:nvSpPr>
            <p:spPr bwMode="auto">
              <a:xfrm>
                <a:off x="2999810" y="2825502"/>
                <a:ext cx="6089" cy="35014"/>
              </a:xfrm>
              <a:custGeom>
                <a:avLst/>
                <a:gdLst>
                  <a:gd name="T0" fmla="*/ 2 w 3"/>
                  <a:gd name="T1" fmla="*/ 1 h 17"/>
                  <a:gd name="T2" fmla="*/ 1 w 3"/>
                  <a:gd name="T3" fmla="*/ 1 h 17"/>
                  <a:gd name="T4" fmla="*/ 0 w 3"/>
                  <a:gd name="T5" fmla="*/ 15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1" y="0"/>
                      <a:pt x="1" y="1"/>
                    </a:cubicBezTo>
                    <a:cubicBezTo>
                      <a:pt x="0" y="6"/>
                      <a:pt x="0" y="10"/>
                      <a:pt x="0" y="15"/>
                    </a:cubicBezTo>
                    <a:cubicBezTo>
                      <a:pt x="0" y="17"/>
                      <a:pt x="2" y="17"/>
                      <a:pt x="3" y="15"/>
                    </a:cubicBezTo>
                    <a:cubicBezTo>
                      <a:pt x="3" y="10"/>
                      <a:pt x="2" y="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53"/>
              <p:cNvSpPr/>
              <p:nvPr/>
            </p:nvSpPr>
            <p:spPr bwMode="auto">
              <a:xfrm>
                <a:off x="2999810" y="2897051"/>
                <a:ext cx="6089" cy="22835"/>
              </a:xfrm>
              <a:custGeom>
                <a:avLst/>
                <a:gdLst>
                  <a:gd name="T0" fmla="*/ 2 w 3"/>
                  <a:gd name="T1" fmla="*/ 1 h 11"/>
                  <a:gd name="T2" fmla="*/ 0 w 3"/>
                  <a:gd name="T3" fmla="*/ 2 h 11"/>
                  <a:gd name="T4" fmla="*/ 1 w 3"/>
                  <a:gd name="T5" fmla="*/ 10 h 11"/>
                  <a:gd name="T6" fmla="*/ 3 w 3"/>
                  <a:gd name="T7" fmla="*/ 10 h 11"/>
                  <a:gd name="T8" fmla="*/ 2 w 3"/>
                  <a:gd name="T9" fmla="*/ 1 h 11"/>
                </a:gdLst>
                <a:ahLst/>
                <a:cxnLst>
                  <a:cxn ang="0">
                    <a:pos x="T0" y="T1"/>
                  </a:cxn>
                  <a:cxn ang="0">
                    <a:pos x="T2" y="T3"/>
                  </a:cxn>
                  <a:cxn ang="0">
                    <a:pos x="T4" y="T5"/>
                  </a:cxn>
                  <a:cxn ang="0">
                    <a:pos x="T6" y="T7"/>
                  </a:cxn>
                  <a:cxn ang="0">
                    <a:pos x="T8" y="T9"/>
                  </a:cxn>
                </a:cxnLst>
                <a:rect l="0" t="0" r="r" b="b"/>
                <a:pathLst>
                  <a:path w="3" h="11">
                    <a:moveTo>
                      <a:pt x="2" y="1"/>
                    </a:moveTo>
                    <a:cubicBezTo>
                      <a:pt x="2" y="0"/>
                      <a:pt x="0" y="0"/>
                      <a:pt x="0" y="2"/>
                    </a:cubicBezTo>
                    <a:cubicBezTo>
                      <a:pt x="1" y="4"/>
                      <a:pt x="1" y="7"/>
                      <a:pt x="1" y="10"/>
                    </a:cubicBezTo>
                    <a:cubicBezTo>
                      <a:pt x="2" y="11"/>
                      <a:pt x="3" y="11"/>
                      <a:pt x="3" y="10"/>
                    </a:cubicBezTo>
                    <a:cubicBezTo>
                      <a:pt x="3" y="7"/>
                      <a:pt x="2"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54"/>
              <p:cNvSpPr/>
              <p:nvPr/>
            </p:nvSpPr>
            <p:spPr bwMode="auto">
              <a:xfrm>
                <a:off x="2995243" y="2960988"/>
                <a:ext cx="9134" cy="39580"/>
              </a:xfrm>
              <a:custGeom>
                <a:avLst/>
                <a:gdLst>
                  <a:gd name="T0" fmla="*/ 2 w 4"/>
                  <a:gd name="T1" fmla="*/ 1 h 19"/>
                  <a:gd name="T2" fmla="*/ 1 w 4"/>
                  <a:gd name="T3" fmla="*/ 1 h 19"/>
                  <a:gd name="T4" fmla="*/ 0 w 4"/>
                  <a:gd name="T5" fmla="*/ 18 h 19"/>
                  <a:gd name="T6" fmla="*/ 2 w 4"/>
                  <a:gd name="T7" fmla="*/ 18 h 19"/>
                  <a:gd name="T8" fmla="*/ 2 w 4"/>
                  <a:gd name="T9" fmla="*/ 1 h 19"/>
                </a:gdLst>
                <a:ahLst/>
                <a:cxnLst>
                  <a:cxn ang="0">
                    <a:pos x="T0" y="T1"/>
                  </a:cxn>
                  <a:cxn ang="0">
                    <a:pos x="T2" y="T3"/>
                  </a:cxn>
                  <a:cxn ang="0">
                    <a:pos x="T4" y="T5"/>
                  </a:cxn>
                  <a:cxn ang="0">
                    <a:pos x="T6" y="T7"/>
                  </a:cxn>
                  <a:cxn ang="0">
                    <a:pos x="T8" y="T9"/>
                  </a:cxn>
                </a:cxnLst>
                <a:rect l="0" t="0" r="r" b="b"/>
                <a:pathLst>
                  <a:path w="4" h="19">
                    <a:moveTo>
                      <a:pt x="2" y="1"/>
                    </a:moveTo>
                    <a:cubicBezTo>
                      <a:pt x="2" y="0"/>
                      <a:pt x="1" y="0"/>
                      <a:pt x="1" y="1"/>
                    </a:cubicBezTo>
                    <a:cubicBezTo>
                      <a:pt x="2" y="7"/>
                      <a:pt x="1" y="12"/>
                      <a:pt x="0" y="18"/>
                    </a:cubicBezTo>
                    <a:cubicBezTo>
                      <a:pt x="0" y="19"/>
                      <a:pt x="2" y="19"/>
                      <a:pt x="2" y="18"/>
                    </a:cubicBezTo>
                    <a:cubicBezTo>
                      <a:pt x="4" y="13"/>
                      <a:pt x="3" y="6"/>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55"/>
              <p:cNvSpPr/>
              <p:nvPr/>
            </p:nvSpPr>
            <p:spPr bwMode="auto">
              <a:xfrm>
                <a:off x="2993721" y="3040148"/>
                <a:ext cx="4566" cy="33491"/>
              </a:xfrm>
              <a:custGeom>
                <a:avLst/>
                <a:gdLst>
                  <a:gd name="T0" fmla="*/ 2 w 2"/>
                  <a:gd name="T1" fmla="*/ 1 h 16"/>
                  <a:gd name="T2" fmla="*/ 1 w 2"/>
                  <a:gd name="T3" fmla="*/ 1 h 16"/>
                  <a:gd name="T4" fmla="*/ 0 w 2"/>
                  <a:gd name="T5" fmla="*/ 15 h 16"/>
                  <a:gd name="T6" fmla="*/ 2 w 2"/>
                  <a:gd name="T7" fmla="*/ 15 h 16"/>
                  <a:gd name="T8" fmla="*/ 2 w 2"/>
                  <a:gd name="T9" fmla="*/ 1 h 16"/>
                </a:gdLst>
                <a:ahLst/>
                <a:cxnLst>
                  <a:cxn ang="0">
                    <a:pos x="T0" y="T1"/>
                  </a:cxn>
                  <a:cxn ang="0">
                    <a:pos x="T2" y="T3"/>
                  </a:cxn>
                  <a:cxn ang="0">
                    <a:pos x="T4" y="T5"/>
                  </a:cxn>
                  <a:cxn ang="0">
                    <a:pos x="T6" y="T7"/>
                  </a:cxn>
                  <a:cxn ang="0">
                    <a:pos x="T8" y="T9"/>
                  </a:cxn>
                </a:cxnLst>
                <a:rect l="0" t="0" r="r" b="b"/>
                <a:pathLst>
                  <a:path w="2" h="16">
                    <a:moveTo>
                      <a:pt x="2" y="1"/>
                    </a:moveTo>
                    <a:cubicBezTo>
                      <a:pt x="2" y="0"/>
                      <a:pt x="1" y="0"/>
                      <a:pt x="1" y="1"/>
                    </a:cubicBezTo>
                    <a:cubicBezTo>
                      <a:pt x="0" y="5"/>
                      <a:pt x="0" y="10"/>
                      <a:pt x="0" y="15"/>
                    </a:cubicBezTo>
                    <a:cubicBezTo>
                      <a:pt x="0" y="16"/>
                      <a:pt x="2" y="16"/>
                      <a:pt x="2" y="15"/>
                    </a:cubicBezTo>
                    <a:cubicBezTo>
                      <a:pt x="2" y="10"/>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56"/>
              <p:cNvSpPr/>
              <p:nvPr/>
            </p:nvSpPr>
            <p:spPr bwMode="auto">
              <a:xfrm>
                <a:off x="2993721" y="3099518"/>
                <a:ext cx="4566" cy="28924"/>
              </a:xfrm>
              <a:custGeom>
                <a:avLst/>
                <a:gdLst>
                  <a:gd name="T0" fmla="*/ 2 w 2"/>
                  <a:gd name="T1" fmla="*/ 1 h 14"/>
                  <a:gd name="T2" fmla="*/ 0 w 2"/>
                  <a:gd name="T3" fmla="*/ 1 h 14"/>
                  <a:gd name="T4" fmla="*/ 0 w 2"/>
                  <a:gd name="T5" fmla="*/ 12 h 14"/>
                  <a:gd name="T6" fmla="*/ 2 w 2"/>
                  <a:gd name="T7" fmla="*/ 12 h 14"/>
                  <a:gd name="T8" fmla="*/ 2 w 2"/>
                  <a:gd name="T9" fmla="*/ 1 h 14"/>
                </a:gdLst>
                <a:ahLst/>
                <a:cxnLst>
                  <a:cxn ang="0">
                    <a:pos x="T0" y="T1"/>
                  </a:cxn>
                  <a:cxn ang="0">
                    <a:pos x="T2" y="T3"/>
                  </a:cxn>
                  <a:cxn ang="0">
                    <a:pos x="T4" y="T5"/>
                  </a:cxn>
                  <a:cxn ang="0">
                    <a:pos x="T6" y="T7"/>
                  </a:cxn>
                  <a:cxn ang="0">
                    <a:pos x="T8" y="T9"/>
                  </a:cxn>
                </a:cxnLst>
                <a:rect l="0" t="0" r="r" b="b"/>
                <a:pathLst>
                  <a:path w="2" h="14">
                    <a:moveTo>
                      <a:pt x="2" y="1"/>
                    </a:moveTo>
                    <a:cubicBezTo>
                      <a:pt x="2" y="0"/>
                      <a:pt x="1" y="0"/>
                      <a:pt x="0" y="1"/>
                    </a:cubicBezTo>
                    <a:cubicBezTo>
                      <a:pt x="0" y="5"/>
                      <a:pt x="0" y="9"/>
                      <a:pt x="0" y="12"/>
                    </a:cubicBezTo>
                    <a:cubicBezTo>
                      <a:pt x="0" y="14"/>
                      <a:pt x="2" y="14"/>
                      <a:pt x="2" y="12"/>
                    </a:cubicBezTo>
                    <a:cubicBezTo>
                      <a:pt x="2" y="9"/>
                      <a:pt x="2" y="5"/>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57"/>
              <p:cNvSpPr/>
              <p:nvPr/>
            </p:nvSpPr>
            <p:spPr bwMode="auto">
              <a:xfrm>
                <a:off x="2986109" y="3164978"/>
                <a:ext cx="12178" cy="44147"/>
              </a:xfrm>
              <a:custGeom>
                <a:avLst/>
                <a:gdLst>
                  <a:gd name="T0" fmla="*/ 2 w 5"/>
                  <a:gd name="T1" fmla="*/ 2 h 22"/>
                  <a:gd name="T2" fmla="*/ 0 w 5"/>
                  <a:gd name="T3" fmla="*/ 2 h 22"/>
                  <a:gd name="T4" fmla="*/ 2 w 5"/>
                  <a:gd name="T5" fmla="*/ 21 h 22"/>
                  <a:gd name="T6" fmla="*/ 3 w 5"/>
                  <a:gd name="T7" fmla="*/ 21 h 22"/>
                  <a:gd name="T8" fmla="*/ 2 w 5"/>
                  <a:gd name="T9" fmla="*/ 2 h 22"/>
                </a:gdLst>
                <a:ahLst/>
                <a:cxnLst>
                  <a:cxn ang="0">
                    <a:pos x="T0" y="T1"/>
                  </a:cxn>
                  <a:cxn ang="0">
                    <a:pos x="T2" y="T3"/>
                  </a:cxn>
                  <a:cxn ang="0">
                    <a:pos x="T4" y="T5"/>
                  </a:cxn>
                  <a:cxn ang="0">
                    <a:pos x="T6" y="T7"/>
                  </a:cxn>
                  <a:cxn ang="0">
                    <a:pos x="T8" y="T9"/>
                  </a:cxn>
                </a:cxnLst>
                <a:rect l="0" t="0" r="r" b="b"/>
                <a:pathLst>
                  <a:path w="5" h="22">
                    <a:moveTo>
                      <a:pt x="2" y="2"/>
                    </a:moveTo>
                    <a:cubicBezTo>
                      <a:pt x="2" y="0"/>
                      <a:pt x="0" y="0"/>
                      <a:pt x="0" y="2"/>
                    </a:cubicBezTo>
                    <a:cubicBezTo>
                      <a:pt x="0" y="8"/>
                      <a:pt x="0" y="15"/>
                      <a:pt x="2" y="21"/>
                    </a:cubicBezTo>
                    <a:cubicBezTo>
                      <a:pt x="2" y="22"/>
                      <a:pt x="3" y="22"/>
                      <a:pt x="3" y="21"/>
                    </a:cubicBezTo>
                    <a:cubicBezTo>
                      <a:pt x="5" y="15"/>
                      <a:pt x="3" y="8"/>
                      <a:pt x="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58"/>
              <p:cNvSpPr/>
              <p:nvPr/>
            </p:nvSpPr>
            <p:spPr bwMode="auto">
              <a:xfrm>
                <a:off x="2989154" y="3235004"/>
                <a:ext cx="9134" cy="24357"/>
              </a:xfrm>
              <a:custGeom>
                <a:avLst/>
                <a:gdLst>
                  <a:gd name="T0" fmla="*/ 2 w 4"/>
                  <a:gd name="T1" fmla="*/ 1 h 12"/>
                  <a:gd name="T2" fmla="*/ 0 w 4"/>
                  <a:gd name="T3" fmla="*/ 1 h 12"/>
                  <a:gd name="T4" fmla="*/ 1 w 4"/>
                  <a:gd name="T5" fmla="*/ 11 h 12"/>
                  <a:gd name="T6" fmla="*/ 3 w 4"/>
                  <a:gd name="T7" fmla="*/ 11 h 12"/>
                  <a:gd name="T8" fmla="*/ 2 w 4"/>
                  <a:gd name="T9" fmla="*/ 1 h 12"/>
                </a:gdLst>
                <a:ahLst/>
                <a:cxnLst>
                  <a:cxn ang="0">
                    <a:pos x="T0" y="T1"/>
                  </a:cxn>
                  <a:cxn ang="0">
                    <a:pos x="T2" y="T3"/>
                  </a:cxn>
                  <a:cxn ang="0">
                    <a:pos x="T4" y="T5"/>
                  </a:cxn>
                  <a:cxn ang="0">
                    <a:pos x="T6" y="T7"/>
                  </a:cxn>
                  <a:cxn ang="0">
                    <a:pos x="T8" y="T9"/>
                  </a:cxn>
                </a:cxnLst>
                <a:rect l="0" t="0" r="r" b="b"/>
                <a:pathLst>
                  <a:path w="4" h="12">
                    <a:moveTo>
                      <a:pt x="2" y="1"/>
                    </a:moveTo>
                    <a:cubicBezTo>
                      <a:pt x="2" y="0"/>
                      <a:pt x="0" y="0"/>
                      <a:pt x="0" y="1"/>
                    </a:cubicBezTo>
                    <a:cubicBezTo>
                      <a:pt x="0" y="4"/>
                      <a:pt x="0" y="8"/>
                      <a:pt x="1" y="11"/>
                    </a:cubicBezTo>
                    <a:cubicBezTo>
                      <a:pt x="2" y="12"/>
                      <a:pt x="3" y="12"/>
                      <a:pt x="3" y="11"/>
                    </a:cubicBezTo>
                    <a:cubicBezTo>
                      <a:pt x="4" y="8"/>
                      <a:pt x="3" y="4"/>
                      <a:pt x="2"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2" name="组合 31"/>
            <p:cNvGrpSpPr/>
            <p:nvPr/>
          </p:nvGrpSpPr>
          <p:grpSpPr>
            <a:xfrm>
              <a:off x="2672512" y="5788635"/>
              <a:ext cx="672861" cy="642415"/>
              <a:chOff x="1498814" y="5125712"/>
              <a:chExt cx="672861" cy="642415"/>
            </a:xfrm>
            <a:solidFill>
              <a:schemeClr val="bg1"/>
            </a:solidFill>
          </p:grpSpPr>
          <p:sp>
            <p:nvSpPr>
              <p:cNvPr id="78" name="Freeform 159"/>
              <p:cNvSpPr>
                <a:spLocks noEditPoints="1"/>
              </p:cNvSpPr>
              <p:nvPr/>
            </p:nvSpPr>
            <p:spPr bwMode="auto">
              <a:xfrm>
                <a:off x="1498814" y="5125712"/>
                <a:ext cx="672861" cy="642415"/>
              </a:xfrm>
              <a:custGeom>
                <a:avLst/>
                <a:gdLst>
                  <a:gd name="T0" fmla="*/ 254 w 300"/>
                  <a:gd name="T1" fmla="*/ 79 h 310"/>
                  <a:gd name="T2" fmla="*/ 185 w 300"/>
                  <a:gd name="T3" fmla="*/ 6 h 310"/>
                  <a:gd name="T4" fmla="*/ 93 w 300"/>
                  <a:gd name="T5" fmla="*/ 17 h 310"/>
                  <a:gd name="T6" fmla="*/ 36 w 300"/>
                  <a:gd name="T7" fmla="*/ 105 h 310"/>
                  <a:gd name="T8" fmla="*/ 73 w 300"/>
                  <a:gd name="T9" fmla="*/ 306 h 310"/>
                  <a:gd name="T10" fmla="*/ 115 w 300"/>
                  <a:gd name="T11" fmla="*/ 291 h 310"/>
                  <a:gd name="T12" fmla="*/ 298 w 300"/>
                  <a:gd name="T13" fmla="*/ 137 h 310"/>
                  <a:gd name="T14" fmla="*/ 130 w 300"/>
                  <a:gd name="T15" fmla="*/ 40 h 310"/>
                  <a:gd name="T16" fmla="*/ 68 w 300"/>
                  <a:gd name="T17" fmla="*/ 82 h 310"/>
                  <a:gd name="T18" fmla="*/ 120 w 300"/>
                  <a:gd name="T19" fmla="*/ 47 h 310"/>
                  <a:gd name="T20" fmla="*/ 67 w 300"/>
                  <a:gd name="T21" fmla="*/ 73 h 310"/>
                  <a:gd name="T22" fmla="*/ 120 w 300"/>
                  <a:gd name="T23" fmla="*/ 47 h 310"/>
                  <a:gd name="T24" fmla="*/ 186 w 300"/>
                  <a:gd name="T25" fmla="*/ 10 h 310"/>
                  <a:gd name="T26" fmla="*/ 254 w 300"/>
                  <a:gd name="T27" fmla="*/ 72 h 310"/>
                  <a:gd name="T28" fmla="*/ 134 w 300"/>
                  <a:gd name="T29" fmla="*/ 146 h 310"/>
                  <a:gd name="T30" fmla="*/ 65 w 300"/>
                  <a:gd name="T31" fmla="*/ 207 h 310"/>
                  <a:gd name="T32" fmla="*/ 60 w 300"/>
                  <a:gd name="T33" fmla="*/ 199 h 310"/>
                  <a:gd name="T34" fmla="*/ 55 w 300"/>
                  <a:gd name="T35" fmla="*/ 191 h 310"/>
                  <a:gd name="T36" fmla="*/ 52 w 300"/>
                  <a:gd name="T37" fmla="*/ 186 h 310"/>
                  <a:gd name="T38" fmla="*/ 49 w 300"/>
                  <a:gd name="T39" fmla="*/ 182 h 310"/>
                  <a:gd name="T40" fmla="*/ 43 w 300"/>
                  <a:gd name="T41" fmla="*/ 173 h 310"/>
                  <a:gd name="T42" fmla="*/ 38 w 300"/>
                  <a:gd name="T43" fmla="*/ 165 h 310"/>
                  <a:gd name="T44" fmla="*/ 34 w 300"/>
                  <a:gd name="T45" fmla="*/ 157 h 310"/>
                  <a:gd name="T46" fmla="*/ 29 w 300"/>
                  <a:gd name="T47" fmla="*/ 150 h 310"/>
                  <a:gd name="T48" fmla="*/ 53 w 300"/>
                  <a:gd name="T49" fmla="*/ 117 h 310"/>
                  <a:gd name="T50" fmla="*/ 70 w 300"/>
                  <a:gd name="T51" fmla="*/ 95 h 310"/>
                  <a:gd name="T52" fmla="*/ 13 w 300"/>
                  <a:gd name="T53" fmla="*/ 130 h 310"/>
                  <a:gd name="T54" fmla="*/ 192 w 300"/>
                  <a:gd name="T55" fmla="*/ 141 h 310"/>
                  <a:gd name="T56" fmla="*/ 154 w 300"/>
                  <a:gd name="T57" fmla="*/ 167 h 310"/>
                  <a:gd name="T58" fmla="*/ 176 w 300"/>
                  <a:gd name="T59" fmla="*/ 124 h 310"/>
                  <a:gd name="T60" fmla="*/ 11 w 300"/>
                  <a:gd name="T61" fmla="*/ 154 h 310"/>
                  <a:gd name="T62" fmla="*/ 18 w 300"/>
                  <a:gd name="T63" fmla="*/ 144 h 310"/>
                  <a:gd name="T64" fmla="*/ 16 w 300"/>
                  <a:gd name="T65" fmla="*/ 166 h 310"/>
                  <a:gd name="T66" fmla="*/ 16 w 300"/>
                  <a:gd name="T67" fmla="*/ 167 h 310"/>
                  <a:gd name="T68" fmla="*/ 24 w 300"/>
                  <a:gd name="T69" fmla="*/ 153 h 310"/>
                  <a:gd name="T70" fmla="*/ 23 w 300"/>
                  <a:gd name="T71" fmla="*/ 168 h 310"/>
                  <a:gd name="T72" fmla="*/ 25 w 300"/>
                  <a:gd name="T73" fmla="*/ 186 h 310"/>
                  <a:gd name="T74" fmla="*/ 28 w 300"/>
                  <a:gd name="T75" fmla="*/ 161 h 310"/>
                  <a:gd name="T76" fmla="*/ 27 w 300"/>
                  <a:gd name="T77" fmla="*/ 188 h 310"/>
                  <a:gd name="T78" fmla="*/ 35 w 300"/>
                  <a:gd name="T79" fmla="*/ 172 h 310"/>
                  <a:gd name="T80" fmla="*/ 28 w 300"/>
                  <a:gd name="T81" fmla="*/ 192 h 310"/>
                  <a:gd name="T82" fmla="*/ 40 w 300"/>
                  <a:gd name="T83" fmla="*/ 220 h 310"/>
                  <a:gd name="T84" fmla="*/ 51 w 300"/>
                  <a:gd name="T85" fmla="*/ 196 h 310"/>
                  <a:gd name="T86" fmla="*/ 47 w 300"/>
                  <a:gd name="T87" fmla="*/ 236 h 310"/>
                  <a:gd name="T88" fmla="*/ 62 w 300"/>
                  <a:gd name="T89" fmla="*/ 216 h 310"/>
                  <a:gd name="T90" fmla="*/ 64 w 300"/>
                  <a:gd name="T91" fmla="*/ 217 h 310"/>
                  <a:gd name="T92" fmla="*/ 52 w 300"/>
                  <a:gd name="T93" fmla="*/ 249 h 310"/>
                  <a:gd name="T94" fmla="*/ 64 w 300"/>
                  <a:gd name="T95" fmla="*/ 275 h 310"/>
                  <a:gd name="T96" fmla="*/ 64 w 300"/>
                  <a:gd name="T97" fmla="*/ 276 h 310"/>
                  <a:gd name="T98" fmla="*/ 78 w 300"/>
                  <a:gd name="T99" fmla="*/ 244 h 310"/>
                  <a:gd name="T100" fmla="*/ 71 w 300"/>
                  <a:gd name="T101" fmla="*/ 288 h 310"/>
                  <a:gd name="T102" fmla="*/ 81 w 300"/>
                  <a:gd name="T103" fmla="*/ 297 h 310"/>
                  <a:gd name="T104" fmla="*/ 94 w 300"/>
                  <a:gd name="T105" fmla="*/ 290 h 310"/>
                  <a:gd name="T106" fmla="*/ 109 w 300"/>
                  <a:gd name="T107" fmla="*/ 288 h 310"/>
                  <a:gd name="T108" fmla="*/ 114 w 300"/>
                  <a:gd name="T109" fmla="*/ 286 h 310"/>
                  <a:gd name="T110" fmla="*/ 111 w 300"/>
                  <a:gd name="T111" fmla="*/ 280 h 310"/>
                  <a:gd name="T112" fmla="*/ 105 w 300"/>
                  <a:gd name="T113" fmla="*/ 271 h 310"/>
                  <a:gd name="T114" fmla="*/ 98 w 300"/>
                  <a:gd name="T115" fmla="*/ 260 h 310"/>
                  <a:gd name="T116" fmla="*/ 90 w 300"/>
                  <a:gd name="T117" fmla="*/ 247 h 310"/>
                  <a:gd name="T118" fmla="*/ 83 w 300"/>
                  <a:gd name="T119" fmla="*/ 235 h 310"/>
                  <a:gd name="T120" fmla="*/ 150 w 300"/>
                  <a:gd name="T121" fmla="*/ 169 h 310"/>
                  <a:gd name="T122" fmla="*/ 189 w 300"/>
                  <a:gd name="T123" fmla="*/ 129 h 310"/>
                  <a:gd name="T124" fmla="*/ 202 w 300"/>
                  <a:gd name="T125" fmla="*/ 2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310">
                    <a:moveTo>
                      <a:pt x="298" y="137"/>
                    </a:moveTo>
                    <a:cubicBezTo>
                      <a:pt x="298" y="137"/>
                      <a:pt x="298" y="137"/>
                      <a:pt x="298" y="137"/>
                    </a:cubicBezTo>
                    <a:cubicBezTo>
                      <a:pt x="291" y="124"/>
                      <a:pt x="280" y="114"/>
                      <a:pt x="272" y="103"/>
                    </a:cubicBezTo>
                    <a:cubicBezTo>
                      <a:pt x="266" y="94"/>
                      <a:pt x="262" y="85"/>
                      <a:pt x="254" y="79"/>
                    </a:cubicBezTo>
                    <a:cubicBezTo>
                      <a:pt x="255" y="78"/>
                      <a:pt x="256" y="77"/>
                      <a:pt x="256" y="77"/>
                    </a:cubicBezTo>
                    <a:cubicBezTo>
                      <a:pt x="257" y="77"/>
                      <a:pt x="257" y="77"/>
                      <a:pt x="257" y="77"/>
                    </a:cubicBezTo>
                    <a:cubicBezTo>
                      <a:pt x="273" y="75"/>
                      <a:pt x="242" y="45"/>
                      <a:pt x="239" y="42"/>
                    </a:cubicBezTo>
                    <a:cubicBezTo>
                      <a:pt x="228" y="29"/>
                      <a:pt x="205" y="0"/>
                      <a:pt x="185" y="6"/>
                    </a:cubicBezTo>
                    <a:cubicBezTo>
                      <a:pt x="184" y="5"/>
                      <a:pt x="183" y="5"/>
                      <a:pt x="182" y="6"/>
                    </a:cubicBezTo>
                    <a:cubicBezTo>
                      <a:pt x="166" y="16"/>
                      <a:pt x="151" y="26"/>
                      <a:pt x="135" y="36"/>
                    </a:cubicBezTo>
                    <a:cubicBezTo>
                      <a:pt x="129" y="28"/>
                      <a:pt x="118" y="11"/>
                      <a:pt x="107" y="10"/>
                    </a:cubicBezTo>
                    <a:cubicBezTo>
                      <a:pt x="103" y="10"/>
                      <a:pt x="97" y="15"/>
                      <a:pt x="93" y="17"/>
                    </a:cubicBezTo>
                    <a:cubicBezTo>
                      <a:pt x="85" y="22"/>
                      <a:pt x="77" y="28"/>
                      <a:pt x="69" y="34"/>
                    </a:cubicBezTo>
                    <a:cubicBezTo>
                      <a:pt x="60" y="41"/>
                      <a:pt x="44" y="49"/>
                      <a:pt x="42" y="60"/>
                    </a:cubicBezTo>
                    <a:cubicBezTo>
                      <a:pt x="39" y="71"/>
                      <a:pt x="50" y="84"/>
                      <a:pt x="57" y="91"/>
                    </a:cubicBezTo>
                    <a:cubicBezTo>
                      <a:pt x="50" y="95"/>
                      <a:pt x="43" y="100"/>
                      <a:pt x="36" y="105"/>
                    </a:cubicBezTo>
                    <a:cubicBezTo>
                      <a:pt x="27" y="112"/>
                      <a:pt x="11" y="120"/>
                      <a:pt x="6" y="130"/>
                    </a:cubicBezTo>
                    <a:cubicBezTo>
                      <a:pt x="0" y="135"/>
                      <a:pt x="4" y="146"/>
                      <a:pt x="6" y="151"/>
                    </a:cubicBezTo>
                    <a:cubicBezTo>
                      <a:pt x="10" y="168"/>
                      <a:pt x="18" y="184"/>
                      <a:pt x="25" y="200"/>
                    </a:cubicBezTo>
                    <a:cubicBezTo>
                      <a:pt x="40" y="235"/>
                      <a:pt x="54" y="273"/>
                      <a:pt x="73" y="306"/>
                    </a:cubicBezTo>
                    <a:cubicBezTo>
                      <a:pt x="72" y="308"/>
                      <a:pt x="75" y="310"/>
                      <a:pt x="77" y="309"/>
                    </a:cubicBezTo>
                    <a:cubicBezTo>
                      <a:pt x="87" y="297"/>
                      <a:pt x="99" y="298"/>
                      <a:pt x="113" y="293"/>
                    </a:cubicBezTo>
                    <a:cubicBezTo>
                      <a:pt x="114" y="293"/>
                      <a:pt x="115" y="292"/>
                      <a:pt x="115" y="291"/>
                    </a:cubicBezTo>
                    <a:cubicBezTo>
                      <a:pt x="115" y="291"/>
                      <a:pt x="115" y="291"/>
                      <a:pt x="115" y="291"/>
                    </a:cubicBezTo>
                    <a:cubicBezTo>
                      <a:pt x="132" y="283"/>
                      <a:pt x="144" y="269"/>
                      <a:pt x="157" y="257"/>
                    </a:cubicBezTo>
                    <a:cubicBezTo>
                      <a:pt x="174" y="243"/>
                      <a:pt x="191" y="230"/>
                      <a:pt x="209" y="217"/>
                    </a:cubicBezTo>
                    <a:cubicBezTo>
                      <a:pt x="240" y="194"/>
                      <a:pt x="272" y="171"/>
                      <a:pt x="298" y="141"/>
                    </a:cubicBezTo>
                    <a:cubicBezTo>
                      <a:pt x="300" y="140"/>
                      <a:pt x="299" y="138"/>
                      <a:pt x="298" y="137"/>
                    </a:cubicBezTo>
                    <a:close/>
                    <a:moveTo>
                      <a:pt x="52" y="56"/>
                    </a:moveTo>
                    <a:cubicBezTo>
                      <a:pt x="58" y="47"/>
                      <a:pt x="70" y="41"/>
                      <a:pt x="78" y="35"/>
                    </a:cubicBezTo>
                    <a:cubicBezTo>
                      <a:pt x="85" y="31"/>
                      <a:pt x="94" y="22"/>
                      <a:pt x="101" y="20"/>
                    </a:cubicBezTo>
                    <a:cubicBezTo>
                      <a:pt x="114" y="17"/>
                      <a:pt x="123" y="31"/>
                      <a:pt x="130" y="40"/>
                    </a:cubicBezTo>
                    <a:cubicBezTo>
                      <a:pt x="128" y="41"/>
                      <a:pt x="126" y="42"/>
                      <a:pt x="124" y="44"/>
                    </a:cubicBezTo>
                    <a:cubicBezTo>
                      <a:pt x="119" y="37"/>
                      <a:pt x="111" y="27"/>
                      <a:pt x="102" y="28"/>
                    </a:cubicBezTo>
                    <a:cubicBezTo>
                      <a:pt x="92" y="30"/>
                      <a:pt x="82" y="40"/>
                      <a:pt x="74" y="45"/>
                    </a:cubicBezTo>
                    <a:cubicBezTo>
                      <a:pt x="59" y="55"/>
                      <a:pt x="52" y="68"/>
                      <a:pt x="68" y="82"/>
                    </a:cubicBezTo>
                    <a:cubicBezTo>
                      <a:pt x="68" y="82"/>
                      <a:pt x="68" y="82"/>
                      <a:pt x="68" y="82"/>
                    </a:cubicBezTo>
                    <a:cubicBezTo>
                      <a:pt x="66" y="84"/>
                      <a:pt x="63" y="86"/>
                      <a:pt x="60" y="88"/>
                    </a:cubicBezTo>
                    <a:cubicBezTo>
                      <a:pt x="55" y="79"/>
                      <a:pt x="44" y="66"/>
                      <a:pt x="52" y="56"/>
                    </a:cubicBezTo>
                    <a:close/>
                    <a:moveTo>
                      <a:pt x="120" y="47"/>
                    </a:moveTo>
                    <a:cubicBezTo>
                      <a:pt x="107" y="55"/>
                      <a:pt x="95" y="63"/>
                      <a:pt x="83" y="72"/>
                    </a:cubicBezTo>
                    <a:cubicBezTo>
                      <a:pt x="79" y="74"/>
                      <a:pt x="75" y="77"/>
                      <a:pt x="72" y="80"/>
                    </a:cubicBezTo>
                    <a:cubicBezTo>
                      <a:pt x="71" y="80"/>
                      <a:pt x="71" y="80"/>
                      <a:pt x="71" y="79"/>
                    </a:cubicBezTo>
                    <a:cubicBezTo>
                      <a:pt x="70" y="77"/>
                      <a:pt x="68" y="75"/>
                      <a:pt x="67" y="73"/>
                    </a:cubicBezTo>
                    <a:cubicBezTo>
                      <a:pt x="65" y="69"/>
                      <a:pt x="65" y="60"/>
                      <a:pt x="68" y="56"/>
                    </a:cubicBezTo>
                    <a:cubicBezTo>
                      <a:pt x="71" y="52"/>
                      <a:pt x="80" y="47"/>
                      <a:pt x="84" y="45"/>
                    </a:cubicBezTo>
                    <a:cubicBezTo>
                      <a:pt x="90" y="40"/>
                      <a:pt x="95" y="36"/>
                      <a:pt x="103" y="36"/>
                    </a:cubicBezTo>
                    <a:cubicBezTo>
                      <a:pt x="111" y="36"/>
                      <a:pt x="114" y="41"/>
                      <a:pt x="120" y="47"/>
                    </a:cubicBezTo>
                    <a:close/>
                    <a:moveTo>
                      <a:pt x="51" y="102"/>
                    </a:moveTo>
                    <a:cubicBezTo>
                      <a:pt x="66" y="91"/>
                      <a:pt x="81" y="81"/>
                      <a:pt x="96" y="70"/>
                    </a:cubicBezTo>
                    <a:cubicBezTo>
                      <a:pt x="125" y="50"/>
                      <a:pt x="155" y="30"/>
                      <a:pt x="185" y="11"/>
                    </a:cubicBezTo>
                    <a:cubicBezTo>
                      <a:pt x="185" y="11"/>
                      <a:pt x="186" y="10"/>
                      <a:pt x="186" y="10"/>
                    </a:cubicBezTo>
                    <a:cubicBezTo>
                      <a:pt x="201" y="10"/>
                      <a:pt x="218" y="29"/>
                      <a:pt x="228" y="39"/>
                    </a:cubicBezTo>
                    <a:cubicBezTo>
                      <a:pt x="232" y="43"/>
                      <a:pt x="253" y="72"/>
                      <a:pt x="256" y="71"/>
                    </a:cubicBezTo>
                    <a:cubicBezTo>
                      <a:pt x="255" y="71"/>
                      <a:pt x="255" y="72"/>
                      <a:pt x="254" y="72"/>
                    </a:cubicBezTo>
                    <a:cubicBezTo>
                      <a:pt x="254" y="72"/>
                      <a:pt x="254" y="72"/>
                      <a:pt x="254" y="72"/>
                    </a:cubicBezTo>
                    <a:cubicBezTo>
                      <a:pt x="230" y="87"/>
                      <a:pt x="207" y="106"/>
                      <a:pt x="187" y="126"/>
                    </a:cubicBezTo>
                    <a:cubicBezTo>
                      <a:pt x="178" y="117"/>
                      <a:pt x="168" y="112"/>
                      <a:pt x="157" y="123"/>
                    </a:cubicBezTo>
                    <a:cubicBezTo>
                      <a:pt x="151" y="128"/>
                      <a:pt x="141" y="131"/>
                      <a:pt x="136" y="138"/>
                    </a:cubicBezTo>
                    <a:cubicBezTo>
                      <a:pt x="135" y="141"/>
                      <a:pt x="134" y="144"/>
                      <a:pt x="134" y="146"/>
                    </a:cubicBezTo>
                    <a:cubicBezTo>
                      <a:pt x="134" y="147"/>
                      <a:pt x="133" y="148"/>
                      <a:pt x="134" y="148"/>
                    </a:cubicBezTo>
                    <a:cubicBezTo>
                      <a:pt x="136" y="152"/>
                      <a:pt x="138" y="155"/>
                      <a:pt x="140" y="158"/>
                    </a:cubicBezTo>
                    <a:cubicBezTo>
                      <a:pt x="116" y="176"/>
                      <a:pt x="92" y="194"/>
                      <a:pt x="69" y="214"/>
                    </a:cubicBezTo>
                    <a:cubicBezTo>
                      <a:pt x="68" y="212"/>
                      <a:pt x="66" y="209"/>
                      <a:pt x="65" y="207"/>
                    </a:cubicBezTo>
                    <a:cubicBezTo>
                      <a:pt x="78" y="194"/>
                      <a:pt x="92" y="182"/>
                      <a:pt x="105" y="170"/>
                    </a:cubicBezTo>
                    <a:cubicBezTo>
                      <a:pt x="106" y="170"/>
                      <a:pt x="105" y="169"/>
                      <a:pt x="105" y="169"/>
                    </a:cubicBezTo>
                    <a:cubicBezTo>
                      <a:pt x="90" y="181"/>
                      <a:pt x="77" y="193"/>
                      <a:pt x="64" y="206"/>
                    </a:cubicBezTo>
                    <a:cubicBezTo>
                      <a:pt x="63" y="204"/>
                      <a:pt x="61" y="202"/>
                      <a:pt x="60" y="199"/>
                    </a:cubicBezTo>
                    <a:cubicBezTo>
                      <a:pt x="67" y="195"/>
                      <a:pt x="73" y="190"/>
                      <a:pt x="79" y="184"/>
                    </a:cubicBezTo>
                    <a:cubicBezTo>
                      <a:pt x="80" y="183"/>
                      <a:pt x="79" y="182"/>
                      <a:pt x="78" y="183"/>
                    </a:cubicBezTo>
                    <a:cubicBezTo>
                      <a:pt x="72" y="189"/>
                      <a:pt x="66" y="194"/>
                      <a:pt x="59" y="198"/>
                    </a:cubicBezTo>
                    <a:cubicBezTo>
                      <a:pt x="58" y="196"/>
                      <a:pt x="56" y="194"/>
                      <a:pt x="55" y="191"/>
                    </a:cubicBezTo>
                    <a:cubicBezTo>
                      <a:pt x="67" y="182"/>
                      <a:pt x="78" y="172"/>
                      <a:pt x="89" y="162"/>
                    </a:cubicBezTo>
                    <a:cubicBezTo>
                      <a:pt x="90" y="161"/>
                      <a:pt x="89" y="160"/>
                      <a:pt x="88" y="161"/>
                    </a:cubicBezTo>
                    <a:cubicBezTo>
                      <a:pt x="77" y="171"/>
                      <a:pt x="65" y="180"/>
                      <a:pt x="54" y="190"/>
                    </a:cubicBezTo>
                    <a:cubicBezTo>
                      <a:pt x="53" y="189"/>
                      <a:pt x="53" y="188"/>
                      <a:pt x="52" y="186"/>
                    </a:cubicBezTo>
                    <a:cubicBezTo>
                      <a:pt x="51" y="185"/>
                      <a:pt x="50" y="184"/>
                      <a:pt x="50" y="183"/>
                    </a:cubicBezTo>
                    <a:cubicBezTo>
                      <a:pt x="57" y="178"/>
                      <a:pt x="64" y="172"/>
                      <a:pt x="71" y="166"/>
                    </a:cubicBezTo>
                    <a:cubicBezTo>
                      <a:pt x="72" y="165"/>
                      <a:pt x="71" y="165"/>
                      <a:pt x="70" y="165"/>
                    </a:cubicBezTo>
                    <a:cubicBezTo>
                      <a:pt x="63" y="171"/>
                      <a:pt x="56" y="176"/>
                      <a:pt x="49" y="182"/>
                    </a:cubicBezTo>
                    <a:cubicBezTo>
                      <a:pt x="47" y="179"/>
                      <a:pt x="46" y="177"/>
                      <a:pt x="44" y="174"/>
                    </a:cubicBezTo>
                    <a:cubicBezTo>
                      <a:pt x="59" y="163"/>
                      <a:pt x="72" y="152"/>
                      <a:pt x="85" y="139"/>
                    </a:cubicBezTo>
                    <a:cubicBezTo>
                      <a:pt x="86" y="138"/>
                      <a:pt x="85" y="138"/>
                      <a:pt x="84" y="138"/>
                    </a:cubicBezTo>
                    <a:cubicBezTo>
                      <a:pt x="71" y="150"/>
                      <a:pt x="57" y="162"/>
                      <a:pt x="43" y="173"/>
                    </a:cubicBezTo>
                    <a:cubicBezTo>
                      <a:pt x="42" y="171"/>
                      <a:pt x="40" y="168"/>
                      <a:pt x="39" y="166"/>
                    </a:cubicBezTo>
                    <a:cubicBezTo>
                      <a:pt x="46" y="160"/>
                      <a:pt x="53" y="154"/>
                      <a:pt x="60" y="148"/>
                    </a:cubicBezTo>
                    <a:cubicBezTo>
                      <a:pt x="60" y="148"/>
                      <a:pt x="59" y="147"/>
                      <a:pt x="59" y="147"/>
                    </a:cubicBezTo>
                    <a:cubicBezTo>
                      <a:pt x="52" y="153"/>
                      <a:pt x="45" y="159"/>
                      <a:pt x="38" y="165"/>
                    </a:cubicBezTo>
                    <a:cubicBezTo>
                      <a:pt x="37" y="163"/>
                      <a:pt x="36" y="161"/>
                      <a:pt x="34" y="159"/>
                    </a:cubicBezTo>
                    <a:cubicBezTo>
                      <a:pt x="46" y="149"/>
                      <a:pt x="58" y="140"/>
                      <a:pt x="69" y="130"/>
                    </a:cubicBezTo>
                    <a:cubicBezTo>
                      <a:pt x="70" y="129"/>
                      <a:pt x="69" y="128"/>
                      <a:pt x="68" y="129"/>
                    </a:cubicBezTo>
                    <a:cubicBezTo>
                      <a:pt x="56" y="138"/>
                      <a:pt x="45" y="147"/>
                      <a:pt x="34" y="157"/>
                    </a:cubicBezTo>
                    <a:cubicBezTo>
                      <a:pt x="32" y="155"/>
                      <a:pt x="31" y="153"/>
                      <a:pt x="29" y="151"/>
                    </a:cubicBezTo>
                    <a:cubicBezTo>
                      <a:pt x="47" y="137"/>
                      <a:pt x="66" y="123"/>
                      <a:pt x="81" y="107"/>
                    </a:cubicBezTo>
                    <a:cubicBezTo>
                      <a:pt x="82" y="106"/>
                      <a:pt x="81" y="105"/>
                      <a:pt x="81" y="106"/>
                    </a:cubicBezTo>
                    <a:cubicBezTo>
                      <a:pt x="62" y="119"/>
                      <a:pt x="45" y="135"/>
                      <a:pt x="29" y="150"/>
                    </a:cubicBezTo>
                    <a:cubicBezTo>
                      <a:pt x="27" y="147"/>
                      <a:pt x="26" y="145"/>
                      <a:pt x="24" y="142"/>
                    </a:cubicBezTo>
                    <a:cubicBezTo>
                      <a:pt x="29" y="138"/>
                      <a:pt x="33" y="134"/>
                      <a:pt x="38" y="130"/>
                    </a:cubicBezTo>
                    <a:cubicBezTo>
                      <a:pt x="43" y="126"/>
                      <a:pt x="49" y="123"/>
                      <a:pt x="54" y="118"/>
                    </a:cubicBezTo>
                    <a:cubicBezTo>
                      <a:pt x="55" y="118"/>
                      <a:pt x="54" y="117"/>
                      <a:pt x="53" y="117"/>
                    </a:cubicBezTo>
                    <a:cubicBezTo>
                      <a:pt x="42" y="123"/>
                      <a:pt x="32" y="132"/>
                      <a:pt x="23" y="141"/>
                    </a:cubicBezTo>
                    <a:cubicBezTo>
                      <a:pt x="23" y="140"/>
                      <a:pt x="22" y="140"/>
                      <a:pt x="22" y="139"/>
                    </a:cubicBezTo>
                    <a:cubicBezTo>
                      <a:pt x="20" y="137"/>
                      <a:pt x="19" y="135"/>
                      <a:pt x="18" y="134"/>
                    </a:cubicBezTo>
                    <a:cubicBezTo>
                      <a:pt x="37" y="125"/>
                      <a:pt x="55" y="109"/>
                      <a:pt x="70" y="95"/>
                    </a:cubicBezTo>
                    <a:cubicBezTo>
                      <a:pt x="71" y="94"/>
                      <a:pt x="70" y="93"/>
                      <a:pt x="70" y="94"/>
                    </a:cubicBezTo>
                    <a:cubicBezTo>
                      <a:pt x="52" y="107"/>
                      <a:pt x="37" y="123"/>
                      <a:pt x="17" y="133"/>
                    </a:cubicBezTo>
                    <a:cubicBezTo>
                      <a:pt x="17" y="133"/>
                      <a:pt x="17" y="133"/>
                      <a:pt x="17" y="133"/>
                    </a:cubicBezTo>
                    <a:cubicBezTo>
                      <a:pt x="16" y="131"/>
                      <a:pt x="14" y="130"/>
                      <a:pt x="13" y="130"/>
                    </a:cubicBezTo>
                    <a:cubicBezTo>
                      <a:pt x="24" y="119"/>
                      <a:pt x="39" y="111"/>
                      <a:pt x="51" y="102"/>
                    </a:cubicBezTo>
                    <a:close/>
                    <a:moveTo>
                      <a:pt x="190" y="139"/>
                    </a:moveTo>
                    <a:cubicBezTo>
                      <a:pt x="191" y="140"/>
                      <a:pt x="192" y="140"/>
                      <a:pt x="192" y="140"/>
                    </a:cubicBezTo>
                    <a:cubicBezTo>
                      <a:pt x="192" y="140"/>
                      <a:pt x="192" y="140"/>
                      <a:pt x="192" y="141"/>
                    </a:cubicBezTo>
                    <a:cubicBezTo>
                      <a:pt x="190" y="148"/>
                      <a:pt x="182" y="154"/>
                      <a:pt x="176" y="158"/>
                    </a:cubicBezTo>
                    <a:cubicBezTo>
                      <a:pt x="172" y="162"/>
                      <a:pt x="165" y="168"/>
                      <a:pt x="159" y="169"/>
                    </a:cubicBezTo>
                    <a:cubicBezTo>
                      <a:pt x="158" y="169"/>
                      <a:pt x="158" y="168"/>
                      <a:pt x="157" y="168"/>
                    </a:cubicBezTo>
                    <a:cubicBezTo>
                      <a:pt x="156" y="167"/>
                      <a:pt x="155" y="167"/>
                      <a:pt x="154" y="167"/>
                    </a:cubicBezTo>
                    <a:cubicBezTo>
                      <a:pt x="153" y="163"/>
                      <a:pt x="149" y="160"/>
                      <a:pt x="146" y="157"/>
                    </a:cubicBezTo>
                    <a:cubicBezTo>
                      <a:pt x="143" y="154"/>
                      <a:pt x="141" y="151"/>
                      <a:pt x="138" y="148"/>
                    </a:cubicBezTo>
                    <a:cubicBezTo>
                      <a:pt x="138" y="138"/>
                      <a:pt x="153" y="134"/>
                      <a:pt x="158" y="128"/>
                    </a:cubicBezTo>
                    <a:cubicBezTo>
                      <a:pt x="164" y="123"/>
                      <a:pt x="168" y="119"/>
                      <a:pt x="176" y="124"/>
                    </a:cubicBezTo>
                    <a:cubicBezTo>
                      <a:pt x="182" y="128"/>
                      <a:pt x="186" y="134"/>
                      <a:pt x="190" y="139"/>
                    </a:cubicBezTo>
                    <a:close/>
                    <a:moveTo>
                      <a:pt x="11" y="140"/>
                    </a:moveTo>
                    <a:cubicBezTo>
                      <a:pt x="13" y="135"/>
                      <a:pt x="14" y="135"/>
                      <a:pt x="16" y="140"/>
                    </a:cubicBezTo>
                    <a:cubicBezTo>
                      <a:pt x="14" y="144"/>
                      <a:pt x="12" y="149"/>
                      <a:pt x="11" y="154"/>
                    </a:cubicBezTo>
                    <a:cubicBezTo>
                      <a:pt x="10" y="148"/>
                      <a:pt x="10" y="144"/>
                      <a:pt x="11" y="140"/>
                    </a:cubicBezTo>
                    <a:close/>
                    <a:moveTo>
                      <a:pt x="12" y="156"/>
                    </a:moveTo>
                    <a:cubicBezTo>
                      <a:pt x="13" y="151"/>
                      <a:pt x="15" y="146"/>
                      <a:pt x="17" y="142"/>
                    </a:cubicBezTo>
                    <a:cubicBezTo>
                      <a:pt x="18" y="142"/>
                      <a:pt x="18" y="143"/>
                      <a:pt x="18" y="144"/>
                    </a:cubicBezTo>
                    <a:cubicBezTo>
                      <a:pt x="20" y="146"/>
                      <a:pt x="21" y="148"/>
                      <a:pt x="22" y="151"/>
                    </a:cubicBezTo>
                    <a:cubicBezTo>
                      <a:pt x="22" y="151"/>
                      <a:pt x="22" y="151"/>
                      <a:pt x="22" y="151"/>
                    </a:cubicBezTo>
                    <a:cubicBezTo>
                      <a:pt x="21" y="154"/>
                      <a:pt x="20" y="156"/>
                      <a:pt x="19" y="159"/>
                    </a:cubicBezTo>
                    <a:cubicBezTo>
                      <a:pt x="18" y="162"/>
                      <a:pt x="16" y="164"/>
                      <a:pt x="16" y="166"/>
                    </a:cubicBezTo>
                    <a:cubicBezTo>
                      <a:pt x="15" y="163"/>
                      <a:pt x="13" y="159"/>
                      <a:pt x="12" y="156"/>
                    </a:cubicBezTo>
                    <a:close/>
                    <a:moveTo>
                      <a:pt x="16" y="167"/>
                    </a:moveTo>
                    <a:cubicBezTo>
                      <a:pt x="16" y="167"/>
                      <a:pt x="16" y="167"/>
                      <a:pt x="16" y="167"/>
                    </a:cubicBezTo>
                    <a:cubicBezTo>
                      <a:pt x="17" y="167"/>
                      <a:pt x="16" y="167"/>
                      <a:pt x="16" y="167"/>
                    </a:cubicBezTo>
                    <a:cubicBezTo>
                      <a:pt x="17" y="167"/>
                      <a:pt x="17" y="167"/>
                      <a:pt x="17" y="167"/>
                    </a:cubicBezTo>
                    <a:cubicBezTo>
                      <a:pt x="18" y="166"/>
                      <a:pt x="18" y="165"/>
                      <a:pt x="18" y="165"/>
                    </a:cubicBezTo>
                    <a:cubicBezTo>
                      <a:pt x="19" y="163"/>
                      <a:pt x="20" y="162"/>
                      <a:pt x="20" y="160"/>
                    </a:cubicBezTo>
                    <a:cubicBezTo>
                      <a:pt x="21" y="158"/>
                      <a:pt x="23" y="155"/>
                      <a:pt x="24" y="153"/>
                    </a:cubicBezTo>
                    <a:cubicBezTo>
                      <a:pt x="24" y="153"/>
                      <a:pt x="24" y="154"/>
                      <a:pt x="24" y="154"/>
                    </a:cubicBezTo>
                    <a:cubicBezTo>
                      <a:pt x="25" y="156"/>
                      <a:pt x="26" y="157"/>
                      <a:pt x="27" y="158"/>
                    </a:cubicBezTo>
                    <a:cubicBezTo>
                      <a:pt x="27" y="158"/>
                      <a:pt x="27" y="158"/>
                      <a:pt x="27" y="158"/>
                    </a:cubicBezTo>
                    <a:cubicBezTo>
                      <a:pt x="26" y="162"/>
                      <a:pt x="24" y="165"/>
                      <a:pt x="23" y="168"/>
                    </a:cubicBezTo>
                    <a:cubicBezTo>
                      <a:pt x="22" y="171"/>
                      <a:pt x="21" y="174"/>
                      <a:pt x="21" y="177"/>
                    </a:cubicBezTo>
                    <a:cubicBezTo>
                      <a:pt x="19" y="174"/>
                      <a:pt x="18" y="171"/>
                      <a:pt x="16" y="167"/>
                    </a:cubicBezTo>
                    <a:close/>
                    <a:moveTo>
                      <a:pt x="27" y="190"/>
                    </a:moveTo>
                    <a:cubicBezTo>
                      <a:pt x="26" y="189"/>
                      <a:pt x="26" y="187"/>
                      <a:pt x="25" y="186"/>
                    </a:cubicBezTo>
                    <a:cubicBezTo>
                      <a:pt x="25" y="184"/>
                      <a:pt x="23" y="181"/>
                      <a:pt x="21" y="178"/>
                    </a:cubicBezTo>
                    <a:cubicBezTo>
                      <a:pt x="21" y="178"/>
                      <a:pt x="21" y="178"/>
                      <a:pt x="21" y="177"/>
                    </a:cubicBezTo>
                    <a:cubicBezTo>
                      <a:pt x="23" y="175"/>
                      <a:pt x="24" y="172"/>
                      <a:pt x="25" y="169"/>
                    </a:cubicBezTo>
                    <a:cubicBezTo>
                      <a:pt x="26" y="166"/>
                      <a:pt x="27" y="163"/>
                      <a:pt x="28" y="161"/>
                    </a:cubicBezTo>
                    <a:cubicBezTo>
                      <a:pt x="30" y="163"/>
                      <a:pt x="32" y="166"/>
                      <a:pt x="34" y="169"/>
                    </a:cubicBezTo>
                    <a:cubicBezTo>
                      <a:pt x="34" y="169"/>
                      <a:pt x="34" y="169"/>
                      <a:pt x="34" y="169"/>
                    </a:cubicBezTo>
                    <a:cubicBezTo>
                      <a:pt x="32" y="174"/>
                      <a:pt x="31" y="178"/>
                      <a:pt x="29" y="182"/>
                    </a:cubicBezTo>
                    <a:cubicBezTo>
                      <a:pt x="29" y="184"/>
                      <a:pt x="28" y="186"/>
                      <a:pt x="27" y="188"/>
                    </a:cubicBezTo>
                    <a:cubicBezTo>
                      <a:pt x="27" y="188"/>
                      <a:pt x="27" y="189"/>
                      <a:pt x="27" y="190"/>
                    </a:cubicBezTo>
                    <a:close/>
                    <a:moveTo>
                      <a:pt x="28" y="192"/>
                    </a:moveTo>
                    <a:cubicBezTo>
                      <a:pt x="29" y="190"/>
                      <a:pt x="30" y="186"/>
                      <a:pt x="31" y="184"/>
                    </a:cubicBezTo>
                    <a:cubicBezTo>
                      <a:pt x="33" y="180"/>
                      <a:pt x="34" y="176"/>
                      <a:pt x="35" y="172"/>
                    </a:cubicBezTo>
                    <a:cubicBezTo>
                      <a:pt x="36" y="173"/>
                      <a:pt x="36" y="173"/>
                      <a:pt x="37" y="174"/>
                    </a:cubicBezTo>
                    <a:cubicBezTo>
                      <a:pt x="38" y="177"/>
                      <a:pt x="40" y="179"/>
                      <a:pt x="41" y="181"/>
                    </a:cubicBezTo>
                    <a:cubicBezTo>
                      <a:pt x="39" y="189"/>
                      <a:pt x="36" y="197"/>
                      <a:pt x="33" y="204"/>
                    </a:cubicBezTo>
                    <a:cubicBezTo>
                      <a:pt x="31" y="200"/>
                      <a:pt x="30" y="196"/>
                      <a:pt x="28" y="192"/>
                    </a:cubicBezTo>
                    <a:close/>
                    <a:moveTo>
                      <a:pt x="34" y="206"/>
                    </a:moveTo>
                    <a:cubicBezTo>
                      <a:pt x="37" y="198"/>
                      <a:pt x="40" y="191"/>
                      <a:pt x="43" y="183"/>
                    </a:cubicBezTo>
                    <a:cubicBezTo>
                      <a:pt x="45" y="187"/>
                      <a:pt x="47" y="190"/>
                      <a:pt x="49" y="193"/>
                    </a:cubicBezTo>
                    <a:cubicBezTo>
                      <a:pt x="46" y="202"/>
                      <a:pt x="42" y="211"/>
                      <a:pt x="40" y="220"/>
                    </a:cubicBezTo>
                    <a:cubicBezTo>
                      <a:pt x="38" y="215"/>
                      <a:pt x="36" y="210"/>
                      <a:pt x="34" y="206"/>
                    </a:cubicBezTo>
                    <a:close/>
                    <a:moveTo>
                      <a:pt x="44" y="230"/>
                    </a:moveTo>
                    <a:cubicBezTo>
                      <a:pt x="43" y="227"/>
                      <a:pt x="42" y="225"/>
                      <a:pt x="41" y="223"/>
                    </a:cubicBezTo>
                    <a:cubicBezTo>
                      <a:pt x="45" y="215"/>
                      <a:pt x="48" y="205"/>
                      <a:pt x="51" y="196"/>
                    </a:cubicBezTo>
                    <a:cubicBezTo>
                      <a:pt x="52" y="198"/>
                      <a:pt x="53" y="200"/>
                      <a:pt x="55" y="203"/>
                    </a:cubicBezTo>
                    <a:cubicBezTo>
                      <a:pt x="50" y="212"/>
                      <a:pt x="47" y="223"/>
                      <a:pt x="46" y="234"/>
                    </a:cubicBezTo>
                    <a:cubicBezTo>
                      <a:pt x="45" y="232"/>
                      <a:pt x="45" y="231"/>
                      <a:pt x="44" y="230"/>
                    </a:cubicBezTo>
                    <a:close/>
                    <a:moveTo>
                      <a:pt x="47" y="236"/>
                    </a:moveTo>
                    <a:cubicBezTo>
                      <a:pt x="49" y="225"/>
                      <a:pt x="52" y="215"/>
                      <a:pt x="56" y="205"/>
                    </a:cubicBezTo>
                    <a:cubicBezTo>
                      <a:pt x="58" y="207"/>
                      <a:pt x="59" y="209"/>
                      <a:pt x="61" y="212"/>
                    </a:cubicBezTo>
                    <a:cubicBezTo>
                      <a:pt x="61" y="213"/>
                      <a:pt x="62" y="214"/>
                      <a:pt x="63" y="215"/>
                    </a:cubicBezTo>
                    <a:cubicBezTo>
                      <a:pt x="62" y="215"/>
                      <a:pt x="62" y="215"/>
                      <a:pt x="62" y="216"/>
                    </a:cubicBezTo>
                    <a:cubicBezTo>
                      <a:pt x="58" y="226"/>
                      <a:pt x="55" y="236"/>
                      <a:pt x="51" y="247"/>
                    </a:cubicBezTo>
                    <a:cubicBezTo>
                      <a:pt x="50" y="243"/>
                      <a:pt x="48" y="240"/>
                      <a:pt x="47" y="236"/>
                    </a:cubicBezTo>
                    <a:close/>
                    <a:moveTo>
                      <a:pt x="52" y="249"/>
                    </a:moveTo>
                    <a:cubicBezTo>
                      <a:pt x="56" y="238"/>
                      <a:pt x="60" y="228"/>
                      <a:pt x="64" y="217"/>
                    </a:cubicBezTo>
                    <a:cubicBezTo>
                      <a:pt x="66" y="221"/>
                      <a:pt x="68" y="224"/>
                      <a:pt x="71" y="228"/>
                    </a:cubicBezTo>
                    <a:cubicBezTo>
                      <a:pt x="70" y="228"/>
                      <a:pt x="70" y="228"/>
                      <a:pt x="70" y="228"/>
                    </a:cubicBezTo>
                    <a:cubicBezTo>
                      <a:pt x="65" y="238"/>
                      <a:pt x="60" y="250"/>
                      <a:pt x="58" y="262"/>
                    </a:cubicBezTo>
                    <a:cubicBezTo>
                      <a:pt x="56" y="257"/>
                      <a:pt x="54" y="253"/>
                      <a:pt x="52" y="249"/>
                    </a:cubicBezTo>
                    <a:close/>
                    <a:moveTo>
                      <a:pt x="58" y="263"/>
                    </a:moveTo>
                    <a:cubicBezTo>
                      <a:pt x="63" y="252"/>
                      <a:pt x="67" y="241"/>
                      <a:pt x="72" y="230"/>
                    </a:cubicBezTo>
                    <a:cubicBezTo>
                      <a:pt x="74" y="233"/>
                      <a:pt x="76" y="236"/>
                      <a:pt x="77" y="239"/>
                    </a:cubicBezTo>
                    <a:cubicBezTo>
                      <a:pt x="72" y="251"/>
                      <a:pt x="68" y="263"/>
                      <a:pt x="64" y="275"/>
                    </a:cubicBezTo>
                    <a:cubicBezTo>
                      <a:pt x="62" y="271"/>
                      <a:pt x="60" y="267"/>
                      <a:pt x="58" y="263"/>
                    </a:cubicBezTo>
                    <a:close/>
                    <a:moveTo>
                      <a:pt x="77" y="300"/>
                    </a:moveTo>
                    <a:cubicBezTo>
                      <a:pt x="76" y="301"/>
                      <a:pt x="75" y="302"/>
                      <a:pt x="74" y="303"/>
                    </a:cubicBezTo>
                    <a:cubicBezTo>
                      <a:pt x="71" y="294"/>
                      <a:pt x="68" y="285"/>
                      <a:pt x="64" y="276"/>
                    </a:cubicBezTo>
                    <a:cubicBezTo>
                      <a:pt x="64" y="276"/>
                      <a:pt x="65" y="276"/>
                      <a:pt x="65" y="276"/>
                    </a:cubicBezTo>
                    <a:cubicBezTo>
                      <a:pt x="67" y="270"/>
                      <a:pt x="70" y="264"/>
                      <a:pt x="72" y="258"/>
                    </a:cubicBezTo>
                    <a:cubicBezTo>
                      <a:pt x="73" y="255"/>
                      <a:pt x="75" y="252"/>
                      <a:pt x="76" y="249"/>
                    </a:cubicBezTo>
                    <a:cubicBezTo>
                      <a:pt x="77" y="247"/>
                      <a:pt x="77" y="245"/>
                      <a:pt x="78" y="244"/>
                    </a:cubicBezTo>
                    <a:cubicBezTo>
                      <a:pt x="79" y="243"/>
                      <a:pt x="79" y="242"/>
                      <a:pt x="79" y="241"/>
                    </a:cubicBezTo>
                    <a:cubicBezTo>
                      <a:pt x="81" y="244"/>
                      <a:pt x="83" y="248"/>
                      <a:pt x="85" y="251"/>
                    </a:cubicBezTo>
                    <a:cubicBezTo>
                      <a:pt x="79" y="263"/>
                      <a:pt x="75" y="276"/>
                      <a:pt x="70" y="288"/>
                    </a:cubicBezTo>
                    <a:cubicBezTo>
                      <a:pt x="70" y="289"/>
                      <a:pt x="71" y="289"/>
                      <a:pt x="71" y="288"/>
                    </a:cubicBezTo>
                    <a:cubicBezTo>
                      <a:pt x="76" y="277"/>
                      <a:pt x="82" y="265"/>
                      <a:pt x="86" y="253"/>
                    </a:cubicBezTo>
                    <a:cubicBezTo>
                      <a:pt x="89" y="257"/>
                      <a:pt x="91" y="260"/>
                      <a:pt x="94" y="264"/>
                    </a:cubicBezTo>
                    <a:cubicBezTo>
                      <a:pt x="87" y="275"/>
                      <a:pt x="82" y="288"/>
                      <a:pt x="77" y="300"/>
                    </a:cubicBezTo>
                    <a:close/>
                    <a:moveTo>
                      <a:pt x="81" y="297"/>
                    </a:moveTo>
                    <a:cubicBezTo>
                      <a:pt x="87" y="287"/>
                      <a:pt x="91" y="276"/>
                      <a:pt x="95" y="266"/>
                    </a:cubicBezTo>
                    <a:cubicBezTo>
                      <a:pt x="97" y="270"/>
                      <a:pt x="99" y="273"/>
                      <a:pt x="101" y="276"/>
                    </a:cubicBezTo>
                    <a:cubicBezTo>
                      <a:pt x="101" y="276"/>
                      <a:pt x="101" y="276"/>
                      <a:pt x="101" y="276"/>
                    </a:cubicBezTo>
                    <a:cubicBezTo>
                      <a:pt x="98" y="281"/>
                      <a:pt x="96" y="286"/>
                      <a:pt x="94" y="290"/>
                    </a:cubicBezTo>
                    <a:cubicBezTo>
                      <a:pt x="89" y="292"/>
                      <a:pt x="85" y="294"/>
                      <a:pt x="81" y="297"/>
                    </a:cubicBezTo>
                    <a:close/>
                    <a:moveTo>
                      <a:pt x="96" y="290"/>
                    </a:moveTo>
                    <a:cubicBezTo>
                      <a:pt x="98" y="286"/>
                      <a:pt x="100" y="282"/>
                      <a:pt x="102" y="278"/>
                    </a:cubicBezTo>
                    <a:cubicBezTo>
                      <a:pt x="104" y="281"/>
                      <a:pt x="107" y="285"/>
                      <a:pt x="109" y="288"/>
                    </a:cubicBezTo>
                    <a:cubicBezTo>
                      <a:pt x="105" y="288"/>
                      <a:pt x="100" y="289"/>
                      <a:pt x="96" y="290"/>
                    </a:cubicBezTo>
                    <a:close/>
                    <a:moveTo>
                      <a:pt x="202" y="214"/>
                    </a:moveTo>
                    <a:cubicBezTo>
                      <a:pt x="188" y="224"/>
                      <a:pt x="174" y="235"/>
                      <a:pt x="161" y="246"/>
                    </a:cubicBezTo>
                    <a:cubicBezTo>
                      <a:pt x="145" y="259"/>
                      <a:pt x="131" y="274"/>
                      <a:pt x="114" y="286"/>
                    </a:cubicBezTo>
                    <a:cubicBezTo>
                      <a:pt x="113" y="285"/>
                      <a:pt x="112" y="283"/>
                      <a:pt x="111" y="281"/>
                    </a:cubicBezTo>
                    <a:cubicBezTo>
                      <a:pt x="129" y="267"/>
                      <a:pt x="146" y="252"/>
                      <a:pt x="162" y="236"/>
                    </a:cubicBezTo>
                    <a:cubicBezTo>
                      <a:pt x="163" y="235"/>
                      <a:pt x="162" y="234"/>
                      <a:pt x="161" y="235"/>
                    </a:cubicBezTo>
                    <a:cubicBezTo>
                      <a:pt x="144" y="250"/>
                      <a:pt x="127" y="265"/>
                      <a:pt x="111" y="280"/>
                    </a:cubicBezTo>
                    <a:cubicBezTo>
                      <a:pt x="109" y="277"/>
                      <a:pt x="107" y="275"/>
                      <a:pt x="105" y="272"/>
                    </a:cubicBezTo>
                    <a:cubicBezTo>
                      <a:pt x="115" y="263"/>
                      <a:pt x="124" y="255"/>
                      <a:pt x="134" y="247"/>
                    </a:cubicBezTo>
                    <a:cubicBezTo>
                      <a:pt x="135" y="247"/>
                      <a:pt x="134" y="246"/>
                      <a:pt x="133" y="246"/>
                    </a:cubicBezTo>
                    <a:cubicBezTo>
                      <a:pt x="123" y="254"/>
                      <a:pt x="114" y="262"/>
                      <a:pt x="105" y="271"/>
                    </a:cubicBezTo>
                    <a:cubicBezTo>
                      <a:pt x="103" y="267"/>
                      <a:pt x="101" y="264"/>
                      <a:pt x="99" y="261"/>
                    </a:cubicBezTo>
                    <a:cubicBezTo>
                      <a:pt x="107" y="253"/>
                      <a:pt x="117" y="246"/>
                      <a:pt x="126" y="239"/>
                    </a:cubicBezTo>
                    <a:cubicBezTo>
                      <a:pt x="127" y="239"/>
                      <a:pt x="126" y="238"/>
                      <a:pt x="126" y="239"/>
                    </a:cubicBezTo>
                    <a:cubicBezTo>
                      <a:pt x="116" y="245"/>
                      <a:pt x="107" y="252"/>
                      <a:pt x="98" y="260"/>
                    </a:cubicBezTo>
                    <a:cubicBezTo>
                      <a:pt x="96" y="256"/>
                      <a:pt x="93" y="252"/>
                      <a:pt x="91" y="248"/>
                    </a:cubicBezTo>
                    <a:cubicBezTo>
                      <a:pt x="103" y="239"/>
                      <a:pt x="115" y="230"/>
                      <a:pt x="127" y="220"/>
                    </a:cubicBezTo>
                    <a:cubicBezTo>
                      <a:pt x="127" y="220"/>
                      <a:pt x="126" y="219"/>
                      <a:pt x="126" y="219"/>
                    </a:cubicBezTo>
                    <a:cubicBezTo>
                      <a:pt x="114" y="228"/>
                      <a:pt x="102" y="238"/>
                      <a:pt x="90" y="247"/>
                    </a:cubicBezTo>
                    <a:cubicBezTo>
                      <a:pt x="88" y="244"/>
                      <a:pt x="86" y="240"/>
                      <a:pt x="83" y="236"/>
                    </a:cubicBezTo>
                    <a:cubicBezTo>
                      <a:pt x="93" y="230"/>
                      <a:pt x="103" y="223"/>
                      <a:pt x="111" y="215"/>
                    </a:cubicBezTo>
                    <a:cubicBezTo>
                      <a:pt x="112" y="215"/>
                      <a:pt x="111" y="214"/>
                      <a:pt x="111" y="214"/>
                    </a:cubicBezTo>
                    <a:cubicBezTo>
                      <a:pt x="101" y="221"/>
                      <a:pt x="92" y="228"/>
                      <a:pt x="83" y="235"/>
                    </a:cubicBezTo>
                    <a:cubicBezTo>
                      <a:pt x="79" y="229"/>
                      <a:pt x="75" y="224"/>
                      <a:pt x="71" y="218"/>
                    </a:cubicBezTo>
                    <a:cubicBezTo>
                      <a:pt x="72" y="218"/>
                      <a:pt x="72" y="217"/>
                      <a:pt x="72" y="217"/>
                    </a:cubicBezTo>
                    <a:cubicBezTo>
                      <a:pt x="96" y="199"/>
                      <a:pt x="119" y="180"/>
                      <a:pt x="143" y="162"/>
                    </a:cubicBezTo>
                    <a:cubicBezTo>
                      <a:pt x="145" y="165"/>
                      <a:pt x="147" y="167"/>
                      <a:pt x="150" y="169"/>
                    </a:cubicBezTo>
                    <a:cubicBezTo>
                      <a:pt x="157" y="187"/>
                      <a:pt x="196" y="152"/>
                      <a:pt x="198" y="141"/>
                    </a:cubicBezTo>
                    <a:cubicBezTo>
                      <a:pt x="198" y="140"/>
                      <a:pt x="197" y="139"/>
                      <a:pt x="195" y="139"/>
                    </a:cubicBezTo>
                    <a:cubicBezTo>
                      <a:pt x="196" y="138"/>
                      <a:pt x="196" y="137"/>
                      <a:pt x="195" y="135"/>
                    </a:cubicBezTo>
                    <a:cubicBezTo>
                      <a:pt x="193" y="133"/>
                      <a:pt x="191" y="131"/>
                      <a:pt x="189" y="129"/>
                    </a:cubicBezTo>
                    <a:cubicBezTo>
                      <a:pt x="210" y="114"/>
                      <a:pt x="229" y="98"/>
                      <a:pt x="249" y="83"/>
                    </a:cubicBezTo>
                    <a:cubicBezTo>
                      <a:pt x="257" y="91"/>
                      <a:pt x="262" y="101"/>
                      <a:pt x="269" y="110"/>
                    </a:cubicBezTo>
                    <a:cubicBezTo>
                      <a:pt x="276" y="119"/>
                      <a:pt x="284" y="129"/>
                      <a:pt x="293" y="137"/>
                    </a:cubicBezTo>
                    <a:cubicBezTo>
                      <a:pt x="267" y="167"/>
                      <a:pt x="234" y="191"/>
                      <a:pt x="202" y="2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nvGrpSpPr>
              <p:cNvPr id="79" name="组合 78"/>
              <p:cNvGrpSpPr/>
              <p:nvPr/>
            </p:nvGrpSpPr>
            <p:grpSpPr>
              <a:xfrm>
                <a:off x="1672357" y="5382982"/>
                <a:ext cx="239001" cy="208557"/>
                <a:chOff x="1672357" y="5382982"/>
                <a:chExt cx="239001" cy="208557"/>
              </a:xfrm>
              <a:grpFill/>
            </p:grpSpPr>
            <p:sp>
              <p:nvSpPr>
                <p:cNvPr id="80" name="Freeform 160"/>
                <p:cNvSpPr>
                  <a:spLocks noEditPoints="1"/>
                </p:cNvSpPr>
                <p:nvPr/>
              </p:nvSpPr>
              <p:spPr bwMode="auto">
                <a:xfrm>
                  <a:off x="1835243" y="5382982"/>
                  <a:ext cx="76115" cy="71549"/>
                </a:xfrm>
                <a:custGeom>
                  <a:avLst/>
                  <a:gdLst>
                    <a:gd name="T0" fmla="*/ 33 w 34"/>
                    <a:gd name="T1" fmla="*/ 11 h 35"/>
                    <a:gd name="T2" fmla="*/ 19 w 34"/>
                    <a:gd name="T3" fmla="*/ 3 h 35"/>
                    <a:gd name="T4" fmla="*/ 1 w 34"/>
                    <a:gd name="T5" fmla="*/ 18 h 35"/>
                    <a:gd name="T6" fmla="*/ 2 w 34"/>
                    <a:gd name="T7" fmla="*/ 21 h 35"/>
                    <a:gd name="T8" fmla="*/ 1 w 34"/>
                    <a:gd name="T9" fmla="*/ 22 h 35"/>
                    <a:gd name="T10" fmla="*/ 1 w 34"/>
                    <a:gd name="T11" fmla="*/ 22 h 35"/>
                    <a:gd name="T12" fmla="*/ 0 w 34"/>
                    <a:gd name="T13" fmla="*/ 25 h 35"/>
                    <a:gd name="T14" fmla="*/ 13 w 34"/>
                    <a:gd name="T15" fmla="*/ 33 h 35"/>
                    <a:gd name="T16" fmla="*/ 21 w 34"/>
                    <a:gd name="T17" fmla="*/ 25 h 35"/>
                    <a:gd name="T18" fmla="*/ 33 w 34"/>
                    <a:gd name="T19" fmla="*/ 15 h 35"/>
                    <a:gd name="T20" fmla="*/ 33 w 34"/>
                    <a:gd name="T21" fmla="*/ 11 h 35"/>
                    <a:gd name="T22" fmla="*/ 16 w 34"/>
                    <a:gd name="T23" fmla="*/ 23 h 35"/>
                    <a:gd name="T24" fmla="*/ 10 w 34"/>
                    <a:gd name="T25" fmla="*/ 28 h 35"/>
                    <a:gd name="T26" fmla="*/ 4 w 34"/>
                    <a:gd name="T27" fmla="*/ 22 h 35"/>
                    <a:gd name="T28" fmla="*/ 4 w 34"/>
                    <a:gd name="T29" fmla="*/ 22 h 35"/>
                    <a:gd name="T30" fmla="*/ 4 w 34"/>
                    <a:gd name="T31" fmla="*/ 21 h 35"/>
                    <a:gd name="T32" fmla="*/ 16 w 34"/>
                    <a:gd name="T33" fmla="*/ 11 h 35"/>
                    <a:gd name="T34" fmla="*/ 23 w 34"/>
                    <a:gd name="T35" fmla="*/ 8 h 35"/>
                    <a:gd name="T36" fmla="*/ 27 w 34"/>
                    <a:gd name="T37" fmla="*/ 13 h 35"/>
                    <a:gd name="T38" fmla="*/ 16 w 34"/>
                    <a:gd name="T39"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5">
                      <a:moveTo>
                        <a:pt x="33" y="11"/>
                      </a:moveTo>
                      <a:cubicBezTo>
                        <a:pt x="29" y="7"/>
                        <a:pt x="25" y="0"/>
                        <a:pt x="19" y="3"/>
                      </a:cubicBezTo>
                      <a:cubicBezTo>
                        <a:pt x="13" y="6"/>
                        <a:pt x="5" y="13"/>
                        <a:pt x="1" y="18"/>
                      </a:cubicBezTo>
                      <a:cubicBezTo>
                        <a:pt x="1" y="19"/>
                        <a:pt x="1" y="21"/>
                        <a:pt x="2" y="21"/>
                      </a:cubicBezTo>
                      <a:cubicBezTo>
                        <a:pt x="2" y="21"/>
                        <a:pt x="1" y="21"/>
                        <a:pt x="1" y="22"/>
                      </a:cubicBezTo>
                      <a:cubicBezTo>
                        <a:pt x="1" y="22"/>
                        <a:pt x="1" y="22"/>
                        <a:pt x="1" y="22"/>
                      </a:cubicBezTo>
                      <a:cubicBezTo>
                        <a:pt x="0" y="23"/>
                        <a:pt x="0" y="24"/>
                        <a:pt x="0" y="25"/>
                      </a:cubicBezTo>
                      <a:cubicBezTo>
                        <a:pt x="3" y="29"/>
                        <a:pt x="8" y="35"/>
                        <a:pt x="13" y="33"/>
                      </a:cubicBezTo>
                      <a:cubicBezTo>
                        <a:pt x="16" y="31"/>
                        <a:pt x="19" y="27"/>
                        <a:pt x="21" y="25"/>
                      </a:cubicBezTo>
                      <a:cubicBezTo>
                        <a:pt x="25" y="22"/>
                        <a:pt x="29" y="18"/>
                        <a:pt x="33" y="15"/>
                      </a:cubicBezTo>
                      <a:cubicBezTo>
                        <a:pt x="34" y="14"/>
                        <a:pt x="34" y="12"/>
                        <a:pt x="33" y="11"/>
                      </a:cubicBezTo>
                      <a:close/>
                      <a:moveTo>
                        <a:pt x="16" y="23"/>
                      </a:moveTo>
                      <a:cubicBezTo>
                        <a:pt x="15" y="24"/>
                        <a:pt x="12" y="28"/>
                        <a:pt x="10" y="28"/>
                      </a:cubicBezTo>
                      <a:cubicBezTo>
                        <a:pt x="8" y="27"/>
                        <a:pt x="5" y="23"/>
                        <a:pt x="4" y="22"/>
                      </a:cubicBezTo>
                      <a:cubicBezTo>
                        <a:pt x="4" y="22"/>
                        <a:pt x="4" y="22"/>
                        <a:pt x="4" y="22"/>
                      </a:cubicBezTo>
                      <a:cubicBezTo>
                        <a:pt x="4" y="22"/>
                        <a:pt x="4" y="22"/>
                        <a:pt x="4" y="21"/>
                      </a:cubicBezTo>
                      <a:cubicBezTo>
                        <a:pt x="9" y="19"/>
                        <a:pt x="12" y="14"/>
                        <a:pt x="16" y="11"/>
                      </a:cubicBezTo>
                      <a:cubicBezTo>
                        <a:pt x="18" y="9"/>
                        <a:pt x="20" y="7"/>
                        <a:pt x="23" y="8"/>
                      </a:cubicBezTo>
                      <a:cubicBezTo>
                        <a:pt x="24" y="9"/>
                        <a:pt x="26" y="11"/>
                        <a:pt x="27" y="13"/>
                      </a:cubicBezTo>
                      <a:cubicBezTo>
                        <a:pt x="24" y="16"/>
                        <a:pt x="20" y="20"/>
                        <a:pt x="16" y="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161"/>
                <p:cNvSpPr/>
                <p:nvPr/>
              </p:nvSpPr>
              <p:spPr bwMode="auto">
                <a:xfrm>
                  <a:off x="1672357" y="5526079"/>
                  <a:ext cx="91339" cy="65460"/>
                </a:xfrm>
                <a:custGeom>
                  <a:avLst/>
                  <a:gdLst>
                    <a:gd name="T0" fmla="*/ 40 w 41"/>
                    <a:gd name="T1" fmla="*/ 0 h 32"/>
                    <a:gd name="T2" fmla="*/ 1 w 41"/>
                    <a:gd name="T3" fmla="*/ 30 h 32"/>
                    <a:gd name="T4" fmla="*/ 1 w 41"/>
                    <a:gd name="T5" fmla="*/ 31 h 32"/>
                    <a:gd name="T6" fmla="*/ 41 w 41"/>
                    <a:gd name="T7" fmla="*/ 1 h 32"/>
                    <a:gd name="T8" fmla="*/ 40 w 41"/>
                    <a:gd name="T9" fmla="*/ 0 h 32"/>
                  </a:gdLst>
                  <a:ahLst/>
                  <a:cxnLst>
                    <a:cxn ang="0">
                      <a:pos x="T0" y="T1"/>
                    </a:cxn>
                    <a:cxn ang="0">
                      <a:pos x="T2" y="T3"/>
                    </a:cxn>
                    <a:cxn ang="0">
                      <a:pos x="T4" y="T5"/>
                    </a:cxn>
                    <a:cxn ang="0">
                      <a:pos x="T6" y="T7"/>
                    </a:cxn>
                    <a:cxn ang="0">
                      <a:pos x="T8" y="T9"/>
                    </a:cxn>
                  </a:cxnLst>
                  <a:rect l="0" t="0" r="r" b="b"/>
                  <a:pathLst>
                    <a:path w="41" h="32">
                      <a:moveTo>
                        <a:pt x="40" y="0"/>
                      </a:moveTo>
                      <a:cubicBezTo>
                        <a:pt x="28" y="11"/>
                        <a:pt x="15" y="21"/>
                        <a:pt x="1" y="30"/>
                      </a:cubicBezTo>
                      <a:cubicBezTo>
                        <a:pt x="0" y="31"/>
                        <a:pt x="1" y="32"/>
                        <a:pt x="1" y="31"/>
                      </a:cubicBezTo>
                      <a:cubicBezTo>
                        <a:pt x="16" y="23"/>
                        <a:pt x="29" y="13"/>
                        <a:pt x="41" y="1"/>
                      </a:cubicBezTo>
                      <a:cubicBezTo>
                        <a:pt x="41" y="0"/>
                        <a:pt x="41" y="0"/>
                        <a:pt x="4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grpSp>
          <p:nvGrpSpPr>
            <p:cNvPr id="33" name="组合 32"/>
            <p:cNvGrpSpPr/>
            <p:nvPr/>
          </p:nvGrpSpPr>
          <p:grpSpPr>
            <a:xfrm>
              <a:off x="3464114" y="1639624"/>
              <a:ext cx="663727" cy="599790"/>
              <a:chOff x="3464114" y="1639624"/>
              <a:chExt cx="663727" cy="599790"/>
            </a:xfrm>
            <a:solidFill>
              <a:schemeClr val="bg1"/>
            </a:solidFill>
          </p:grpSpPr>
          <p:sp>
            <p:nvSpPr>
              <p:cNvPr id="62" name="Freeform 162"/>
              <p:cNvSpPr>
                <a:spLocks noEditPoints="1"/>
              </p:cNvSpPr>
              <p:nvPr/>
            </p:nvSpPr>
            <p:spPr bwMode="auto">
              <a:xfrm>
                <a:off x="3464114" y="1639624"/>
                <a:ext cx="663727" cy="599790"/>
              </a:xfrm>
              <a:custGeom>
                <a:avLst/>
                <a:gdLst>
                  <a:gd name="T0" fmla="*/ 146 w 296"/>
                  <a:gd name="T1" fmla="*/ 2 h 290"/>
                  <a:gd name="T2" fmla="*/ 17 w 296"/>
                  <a:gd name="T3" fmla="*/ 183 h 290"/>
                  <a:gd name="T4" fmla="*/ 280 w 296"/>
                  <a:gd name="T5" fmla="*/ 193 h 290"/>
                  <a:gd name="T6" fmla="*/ 278 w 296"/>
                  <a:gd name="T7" fmla="*/ 163 h 290"/>
                  <a:gd name="T8" fmla="*/ 152 w 296"/>
                  <a:gd name="T9" fmla="*/ 276 h 290"/>
                  <a:gd name="T10" fmla="*/ 106 w 296"/>
                  <a:gd name="T11" fmla="*/ 257 h 290"/>
                  <a:gd name="T12" fmla="*/ 71 w 296"/>
                  <a:gd name="T13" fmla="*/ 249 h 290"/>
                  <a:gd name="T14" fmla="*/ 52 w 296"/>
                  <a:gd name="T15" fmla="*/ 234 h 290"/>
                  <a:gd name="T16" fmla="*/ 76 w 296"/>
                  <a:gd name="T17" fmla="*/ 234 h 290"/>
                  <a:gd name="T18" fmla="*/ 41 w 296"/>
                  <a:gd name="T19" fmla="*/ 219 h 290"/>
                  <a:gd name="T20" fmla="*/ 60 w 296"/>
                  <a:gd name="T21" fmla="*/ 219 h 290"/>
                  <a:gd name="T22" fmla="*/ 32 w 296"/>
                  <a:gd name="T23" fmla="*/ 205 h 290"/>
                  <a:gd name="T24" fmla="*/ 51 w 296"/>
                  <a:gd name="T25" fmla="*/ 203 h 290"/>
                  <a:gd name="T26" fmla="*/ 31 w 296"/>
                  <a:gd name="T27" fmla="*/ 203 h 290"/>
                  <a:gd name="T28" fmla="*/ 36 w 296"/>
                  <a:gd name="T29" fmla="*/ 173 h 290"/>
                  <a:gd name="T30" fmla="*/ 21 w 296"/>
                  <a:gd name="T31" fmla="*/ 172 h 290"/>
                  <a:gd name="T32" fmla="*/ 31 w 296"/>
                  <a:gd name="T33" fmla="*/ 155 h 290"/>
                  <a:gd name="T34" fmla="*/ 18 w 296"/>
                  <a:gd name="T35" fmla="*/ 154 h 290"/>
                  <a:gd name="T36" fmla="*/ 28 w 296"/>
                  <a:gd name="T37" fmla="*/ 137 h 290"/>
                  <a:gd name="T38" fmla="*/ 18 w 296"/>
                  <a:gd name="T39" fmla="*/ 137 h 290"/>
                  <a:gd name="T40" fmla="*/ 33 w 296"/>
                  <a:gd name="T41" fmla="*/ 118 h 290"/>
                  <a:gd name="T42" fmla="*/ 20 w 296"/>
                  <a:gd name="T43" fmla="*/ 118 h 290"/>
                  <a:gd name="T44" fmla="*/ 37 w 296"/>
                  <a:gd name="T45" fmla="*/ 102 h 290"/>
                  <a:gd name="T46" fmla="*/ 25 w 296"/>
                  <a:gd name="T47" fmla="*/ 100 h 290"/>
                  <a:gd name="T48" fmla="*/ 49 w 296"/>
                  <a:gd name="T49" fmla="*/ 80 h 290"/>
                  <a:gd name="T50" fmla="*/ 33 w 296"/>
                  <a:gd name="T51" fmla="*/ 81 h 290"/>
                  <a:gd name="T52" fmla="*/ 54 w 296"/>
                  <a:gd name="T53" fmla="*/ 66 h 290"/>
                  <a:gd name="T54" fmla="*/ 43 w 296"/>
                  <a:gd name="T55" fmla="*/ 64 h 290"/>
                  <a:gd name="T56" fmla="*/ 56 w 296"/>
                  <a:gd name="T57" fmla="*/ 47 h 290"/>
                  <a:gd name="T58" fmla="*/ 74 w 296"/>
                  <a:gd name="T59" fmla="*/ 46 h 290"/>
                  <a:gd name="T60" fmla="*/ 70 w 296"/>
                  <a:gd name="T61" fmla="*/ 33 h 290"/>
                  <a:gd name="T62" fmla="*/ 89 w 296"/>
                  <a:gd name="T63" fmla="*/ 31 h 290"/>
                  <a:gd name="T64" fmla="*/ 86 w 296"/>
                  <a:gd name="T65" fmla="*/ 22 h 290"/>
                  <a:gd name="T66" fmla="*/ 114 w 296"/>
                  <a:gd name="T67" fmla="*/ 21 h 290"/>
                  <a:gd name="T68" fmla="*/ 119 w 296"/>
                  <a:gd name="T69" fmla="*/ 10 h 290"/>
                  <a:gd name="T70" fmla="*/ 278 w 296"/>
                  <a:gd name="T71" fmla="*/ 16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6" h="290">
                    <a:moveTo>
                      <a:pt x="230" y="32"/>
                    </a:moveTo>
                    <a:cubicBezTo>
                      <a:pt x="206" y="12"/>
                      <a:pt x="177" y="5"/>
                      <a:pt x="146" y="2"/>
                    </a:cubicBezTo>
                    <a:cubicBezTo>
                      <a:pt x="115" y="0"/>
                      <a:pt x="89" y="8"/>
                      <a:pt x="65" y="29"/>
                    </a:cubicBezTo>
                    <a:cubicBezTo>
                      <a:pt x="21" y="67"/>
                      <a:pt x="0" y="127"/>
                      <a:pt x="17" y="183"/>
                    </a:cubicBezTo>
                    <a:cubicBezTo>
                      <a:pt x="34" y="241"/>
                      <a:pt x="93" y="289"/>
                      <a:pt x="155" y="281"/>
                    </a:cubicBezTo>
                    <a:cubicBezTo>
                      <a:pt x="213" y="290"/>
                      <a:pt x="264" y="247"/>
                      <a:pt x="280" y="193"/>
                    </a:cubicBezTo>
                    <a:cubicBezTo>
                      <a:pt x="296" y="136"/>
                      <a:pt x="276" y="70"/>
                      <a:pt x="230" y="32"/>
                    </a:cubicBezTo>
                    <a:close/>
                    <a:moveTo>
                      <a:pt x="278" y="163"/>
                    </a:moveTo>
                    <a:cubicBezTo>
                      <a:pt x="272" y="227"/>
                      <a:pt x="221" y="285"/>
                      <a:pt x="153" y="276"/>
                    </a:cubicBezTo>
                    <a:cubicBezTo>
                      <a:pt x="153" y="276"/>
                      <a:pt x="152" y="276"/>
                      <a:pt x="152" y="276"/>
                    </a:cubicBezTo>
                    <a:cubicBezTo>
                      <a:pt x="122" y="274"/>
                      <a:pt x="95" y="266"/>
                      <a:pt x="72" y="250"/>
                    </a:cubicBezTo>
                    <a:cubicBezTo>
                      <a:pt x="83" y="253"/>
                      <a:pt x="94" y="256"/>
                      <a:pt x="106" y="257"/>
                    </a:cubicBezTo>
                    <a:cubicBezTo>
                      <a:pt x="106" y="257"/>
                      <a:pt x="106" y="256"/>
                      <a:pt x="106" y="256"/>
                    </a:cubicBezTo>
                    <a:cubicBezTo>
                      <a:pt x="95" y="253"/>
                      <a:pt x="83" y="251"/>
                      <a:pt x="71" y="249"/>
                    </a:cubicBezTo>
                    <a:cubicBezTo>
                      <a:pt x="71" y="249"/>
                      <a:pt x="71" y="249"/>
                      <a:pt x="71" y="249"/>
                    </a:cubicBezTo>
                    <a:cubicBezTo>
                      <a:pt x="64" y="245"/>
                      <a:pt x="58" y="239"/>
                      <a:pt x="52" y="234"/>
                    </a:cubicBezTo>
                    <a:cubicBezTo>
                      <a:pt x="60" y="234"/>
                      <a:pt x="68" y="235"/>
                      <a:pt x="76" y="235"/>
                    </a:cubicBezTo>
                    <a:cubicBezTo>
                      <a:pt x="77" y="235"/>
                      <a:pt x="77" y="234"/>
                      <a:pt x="76" y="234"/>
                    </a:cubicBezTo>
                    <a:cubicBezTo>
                      <a:pt x="68" y="232"/>
                      <a:pt x="59" y="232"/>
                      <a:pt x="51" y="232"/>
                    </a:cubicBezTo>
                    <a:cubicBezTo>
                      <a:pt x="47" y="228"/>
                      <a:pt x="44" y="224"/>
                      <a:pt x="41" y="219"/>
                    </a:cubicBezTo>
                    <a:cubicBezTo>
                      <a:pt x="47" y="219"/>
                      <a:pt x="54" y="219"/>
                      <a:pt x="60" y="220"/>
                    </a:cubicBezTo>
                    <a:cubicBezTo>
                      <a:pt x="61" y="220"/>
                      <a:pt x="61" y="219"/>
                      <a:pt x="60" y="219"/>
                    </a:cubicBezTo>
                    <a:cubicBezTo>
                      <a:pt x="53" y="218"/>
                      <a:pt x="47" y="218"/>
                      <a:pt x="40" y="218"/>
                    </a:cubicBezTo>
                    <a:cubicBezTo>
                      <a:pt x="37" y="214"/>
                      <a:pt x="35" y="209"/>
                      <a:pt x="32" y="205"/>
                    </a:cubicBezTo>
                    <a:cubicBezTo>
                      <a:pt x="38" y="205"/>
                      <a:pt x="45" y="205"/>
                      <a:pt x="51" y="204"/>
                    </a:cubicBezTo>
                    <a:cubicBezTo>
                      <a:pt x="52" y="204"/>
                      <a:pt x="52" y="203"/>
                      <a:pt x="51" y="203"/>
                    </a:cubicBezTo>
                    <a:cubicBezTo>
                      <a:pt x="45" y="203"/>
                      <a:pt x="38" y="203"/>
                      <a:pt x="32" y="204"/>
                    </a:cubicBezTo>
                    <a:cubicBezTo>
                      <a:pt x="32" y="203"/>
                      <a:pt x="32" y="203"/>
                      <a:pt x="31" y="203"/>
                    </a:cubicBezTo>
                    <a:cubicBezTo>
                      <a:pt x="27" y="194"/>
                      <a:pt x="24" y="184"/>
                      <a:pt x="21" y="174"/>
                    </a:cubicBezTo>
                    <a:cubicBezTo>
                      <a:pt x="26" y="173"/>
                      <a:pt x="31" y="173"/>
                      <a:pt x="36" y="173"/>
                    </a:cubicBezTo>
                    <a:cubicBezTo>
                      <a:pt x="37" y="173"/>
                      <a:pt x="37" y="172"/>
                      <a:pt x="36" y="172"/>
                    </a:cubicBezTo>
                    <a:cubicBezTo>
                      <a:pt x="31" y="172"/>
                      <a:pt x="26" y="172"/>
                      <a:pt x="21" y="172"/>
                    </a:cubicBezTo>
                    <a:cubicBezTo>
                      <a:pt x="20" y="167"/>
                      <a:pt x="19" y="161"/>
                      <a:pt x="19" y="156"/>
                    </a:cubicBezTo>
                    <a:cubicBezTo>
                      <a:pt x="23" y="156"/>
                      <a:pt x="27" y="156"/>
                      <a:pt x="31" y="155"/>
                    </a:cubicBezTo>
                    <a:cubicBezTo>
                      <a:pt x="31" y="155"/>
                      <a:pt x="31" y="154"/>
                      <a:pt x="31" y="154"/>
                    </a:cubicBezTo>
                    <a:cubicBezTo>
                      <a:pt x="27" y="154"/>
                      <a:pt x="22" y="154"/>
                      <a:pt x="18" y="154"/>
                    </a:cubicBezTo>
                    <a:cubicBezTo>
                      <a:pt x="18" y="149"/>
                      <a:pt x="18" y="143"/>
                      <a:pt x="18" y="138"/>
                    </a:cubicBezTo>
                    <a:cubicBezTo>
                      <a:pt x="22" y="138"/>
                      <a:pt x="25" y="138"/>
                      <a:pt x="28" y="137"/>
                    </a:cubicBezTo>
                    <a:cubicBezTo>
                      <a:pt x="29" y="137"/>
                      <a:pt x="29" y="136"/>
                      <a:pt x="28" y="136"/>
                    </a:cubicBezTo>
                    <a:cubicBezTo>
                      <a:pt x="25" y="136"/>
                      <a:pt x="21" y="137"/>
                      <a:pt x="18" y="137"/>
                    </a:cubicBezTo>
                    <a:cubicBezTo>
                      <a:pt x="18" y="131"/>
                      <a:pt x="19" y="125"/>
                      <a:pt x="20" y="119"/>
                    </a:cubicBezTo>
                    <a:cubicBezTo>
                      <a:pt x="24" y="119"/>
                      <a:pt x="29" y="119"/>
                      <a:pt x="33" y="118"/>
                    </a:cubicBezTo>
                    <a:cubicBezTo>
                      <a:pt x="34" y="118"/>
                      <a:pt x="34" y="117"/>
                      <a:pt x="33" y="117"/>
                    </a:cubicBezTo>
                    <a:cubicBezTo>
                      <a:pt x="29" y="118"/>
                      <a:pt x="25" y="118"/>
                      <a:pt x="20" y="118"/>
                    </a:cubicBezTo>
                    <a:cubicBezTo>
                      <a:pt x="21" y="113"/>
                      <a:pt x="23" y="107"/>
                      <a:pt x="24" y="102"/>
                    </a:cubicBezTo>
                    <a:cubicBezTo>
                      <a:pt x="29" y="102"/>
                      <a:pt x="33" y="102"/>
                      <a:pt x="37" y="102"/>
                    </a:cubicBezTo>
                    <a:cubicBezTo>
                      <a:pt x="38" y="102"/>
                      <a:pt x="38" y="100"/>
                      <a:pt x="37" y="100"/>
                    </a:cubicBezTo>
                    <a:cubicBezTo>
                      <a:pt x="33" y="100"/>
                      <a:pt x="29" y="100"/>
                      <a:pt x="25" y="100"/>
                    </a:cubicBezTo>
                    <a:cubicBezTo>
                      <a:pt x="27" y="94"/>
                      <a:pt x="29" y="88"/>
                      <a:pt x="32" y="82"/>
                    </a:cubicBezTo>
                    <a:cubicBezTo>
                      <a:pt x="38" y="82"/>
                      <a:pt x="44" y="82"/>
                      <a:pt x="49" y="80"/>
                    </a:cubicBezTo>
                    <a:cubicBezTo>
                      <a:pt x="50" y="80"/>
                      <a:pt x="50" y="79"/>
                      <a:pt x="49" y="79"/>
                    </a:cubicBezTo>
                    <a:cubicBezTo>
                      <a:pt x="44" y="80"/>
                      <a:pt x="38" y="81"/>
                      <a:pt x="33" y="81"/>
                    </a:cubicBezTo>
                    <a:cubicBezTo>
                      <a:pt x="35" y="76"/>
                      <a:pt x="38" y="70"/>
                      <a:pt x="41" y="65"/>
                    </a:cubicBezTo>
                    <a:cubicBezTo>
                      <a:pt x="46" y="65"/>
                      <a:pt x="50" y="66"/>
                      <a:pt x="54" y="66"/>
                    </a:cubicBezTo>
                    <a:cubicBezTo>
                      <a:pt x="55" y="66"/>
                      <a:pt x="55" y="65"/>
                      <a:pt x="54" y="65"/>
                    </a:cubicBezTo>
                    <a:cubicBezTo>
                      <a:pt x="50" y="64"/>
                      <a:pt x="46" y="64"/>
                      <a:pt x="43" y="64"/>
                    </a:cubicBezTo>
                    <a:cubicBezTo>
                      <a:pt x="45" y="60"/>
                      <a:pt x="49" y="55"/>
                      <a:pt x="52" y="51"/>
                    </a:cubicBezTo>
                    <a:cubicBezTo>
                      <a:pt x="53" y="50"/>
                      <a:pt x="54" y="49"/>
                      <a:pt x="56" y="47"/>
                    </a:cubicBezTo>
                    <a:cubicBezTo>
                      <a:pt x="62" y="47"/>
                      <a:pt x="68" y="47"/>
                      <a:pt x="74" y="47"/>
                    </a:cubicBezTo>
                    <a:cubicBezTo>
                      <a:pt x="75" y="47"/>
                      <a:pt x="75" y="46"/>
                      <a:pt x="74" y="46"/>
                    </a:cubicBezTo>
                    <a:cubicBezTo>
                      <a:pt x="68" y="46"/>
                      <a:pt x="63" y="46"/>
                      <a:pt x="57" y="46"/>
                    </a:cubicBezTo>
                    <a:cubicBezTo>
                      <a:pt x="61" y="42"/>
                      <a:pt x="65" y="38"/>
                      <a:pt x="70" y="33"/>
                    </a:cubicBezTo>
                    <a:cubicBezTo>
                      <a:pt x="76" y="33"/>
                      <a:pt x="83" y="33"/>
                      <a:pt x="89" y="33"/>
                    </a:cubicBezTo>
                    <a:cubicBezTo>
                      <a:pt x="90" y="32"/>
                      <a:pt x="90" y="31"/>
                      <a:pt x="89" y="31"/>
                    </a:cubicBezTo>
                    <a:cubicBezTo>
                      <a:pt x="83" y="31"/>
                      <a:pt x="78" y="32"/>
                      <a:pt x="72" y="32"/>
                    </a:cubicBezTo>
                    <a:cubicBezTo>
                      <a:pt x="76" y="28"/>
                      <a:pt x="81" y="25"/>
                      <a:pt x="86" y="22"/>
                    </a:cubicBezTo>
                    <a:cubicBezTo>
                      <a:pt x="95" y="22"/>
                      <a:pt x="105" y="22"/>
                      <a:pt x="114" y="22"/>
                    </a:cubicBezTo>
                    <a:cubicBezTo>
                      <a:pt x="115" y="22"/>
                      <a:pt x="115" y="21"/>
                      <a:pt x="114" y="21"/>
                    </a:cubicBezTo>
                    <a:cubicBezTo>
                      <a:pt x="106" y="20"/>
                      <a:pt x="97" y="21"/>
                      <a:pt x="88" y="21"/>
                    </a:cubicBezTo>
                    <a:cubicBezTo>
                      <a:pt x="98" y="15"/>
                      <a:pt x="108" y="11"/>
                      <a:pt x="119" y="10"/>
                    </a:cubicBezTo>
                    <a:cubicBezTo>
                      <a:pt x="147" y="6"/>
                      <a:pt x="181" y="12"/>
                      <a:pt x="206" y="25"/>
                    </a:cubicBezTo>
                    <a:cubicBezTo>
                      <a:pt x="255" y="52"/>
                      <a:pt x="282" y="109"/>
                      <a:pt x="278"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163"/>
              <p:cNvSpPr>
                <a:spLocks noEditPoints="1"/>
              </p:cNvSpPr>
              <p:nvPr/>
            </p:nvSpPr>
            <p:spPr bwMode="auto">
              <a:xfrm>
                <a:off x="3529574" y="1668547"/>
                <a:ext cx="528241" cy="519108"/>
              </a:xfrm>
              <a:custGeom>
                <a:avLst/>
                <a:gdLst>
                  <a:gd name="T0" fmla="*/ 182 w 236"/>
                  <a:gd name="T1" fmla="*/ 31 h 251"/>
                  <a:gd name="T2" fmla="*/ 50 w 236"/>
                  <a:gd name="T3" fmla="*/ 34 h 251"/>
                  <a:gd name="T4" fmla="*/ 16 w 236"/>
                  <a:gd name="T5" fmla="*/ 163 h 251"/>
                  <a:gd name="T6" fmla="*/ 138 w 236"/>
                  <a:gd name="T7" fmla="*/ 244 h 251"/>
                  <a:gd name="T8" fmla="*/ 138 w 236"/>
                  <a:gd name="T9" fmla="*/ 244 h 251"/>
                  <a:gd name="T10" fmla="*/ 139 w 236"/>
                  <a:gd name="T11" fmla="*/ 244 h 251"/>
                  <a:gd name="T12" fmla="*/ 227 w 236"/>
                  <a:gd name="T13" fmla="*/ 151 h 251"/>
                  <a:gd name="T14" fmla="*/ 182 w 236"/>
                  <a:gd name="T15" fmla="*/ 31 h 251"/>
                  <a:gd name="T16" fmla="*/ 213 w 236"/>
                  <a:gd name="T17" fmla="*/ 174 h 251"/>
                  <a:gd name="T18" fmla="*/ 213 w 236"/>
                  <a:gd name="T19" fmla="*/ 174 h 251"/>
                  <a:gd name="T20" fmla="*/ 201 w 236"/>
                  <a:gd name="T21" fmla="*/ 164 h 251"/>
                  <a:gd name="T22" fmla="*/ 199 w 236"/>
                  <a:gd name="T23" fmla="*/ 168 h 251"/>
                  <a:gd name="T24" fmla="*/ 210 w 236"/>
                  <a:gd name="T25" fmla="*/ 177 h 251"/>
                  <a:gd name="T26" fmla="*/ 211 w 236"/>
                  <a:gd name="T27" fmla="*/ 177 h 251"/>
                  <a:gd name="T28" fmla="*/ 138 w 236"/>
                  <a:gd name="T29" fmla="*/ 239 h 251"/>
                  <a:gd name="T30" fmla="*/ 136 w 236"/>
                  <a:gd name="T31" fmla="*/ 240 h 251"/>
                  <a:gd name="T32" fmla="*/ 57 w 236"/>
                  <a:gd name="T33" fmla="*/ 214 h 251"/>
                  <a:gd name="T34" fmla="*/ 16 w 236"/>
                  <a:gd name="T35" fmla="*/ 143 h 251"/>
                  <a:gd name="T36" fmla="*/ 108 w 236"/>
                  <a:gd name="T37" fmla="*/ 14 h 251"/>
                  <a:gd name="T38" fmla="*/ 223 w 236"/>
                  <a:gd name="T39" fmla="*/ 116 h 251"/>
                  <a:gd name="T40" fmla="*/ 213 w 236"/>
                  <a:gd name="T41" fmla="*/ 1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51">
                    <a:moveTo>
                      <a:pt x="182" y="31"/>
                    </a:moveTo>
                    <a:cubicBezTo>
                      <a:pt x="142" y="1"/>
                      <a:pt x="87" y="0"/>
                      <a:pt x="50" y="34"/>
                    </a:cubicBezTo>
                    <a:cubicBezTo>
                      <a:pt x="14" y="67"/>
                      <a:pt x="0" y="118"/>
                      <a:pt x="16" y="163"/>
                    </a:cubicBezTo>
                    <a:cubicBezTo>
                      <a:pt x="33" y="212"/>
                      <a:pt x="85" y="251"/>
                      <a:pt x="138" y="244"/>
                    </a:cubicBezTo>
                    <a:cubicBezTo>
                      <a:pt x="138" y="244"/>
                      <a:pt x="138" y="244"/>
                      <a:pt x="138" y="244"/>
                    </a:cubicBezTo>
                    <a:cubicBezTo>
                      <a:pt x="138" y="244"/>
                      <a:pt x="139" y="244"/>
                      <a:pt x="139" y="244"/>
                    </a:cubicBezTo>
                    <a:cubicBezTo>
                      <a:pt x="182" y="231"/>
                      <a:pt x="217" y="195"/>
                      <a:pt x="227" y="151"/>
                    </a:cubicBezTo>
                    <a:cubicBezTo>
                      <a:pt x="236" y="107"/>
                      <a:pt x="218" y="58"/>
                      <a:pt x="182" y="31"/>
                    </a:cubicBezTo>
                    <a:close/>
                    <a:moveTo>
                      <a:pt x="213" y="174"/>
                    </a:moveTo>
                    <a:cubicBezTo>
                      <a:pt x="213" y="174"/>
                      <a:pt x="213" y="174"/>
                      <a:pt x="213" y="174"/>
                    </a:cubicBezTo>
                    <a:cubicBezTo>
                      <a:pt x="210" y="170"/>
                      <a:pt x="205" y="167"/>
                      <a:pt x="201" y="164"/>
                    </a:cubicBezTo>
                    <a:cubicBezTo>
                      <a:pt x="200" y="163"/>
                      <a:pt x="197" y="166"/>
                      <a:pt x="199" y="168"/>
                    </a:cubicBezTo>
                    <a:cubicBezTo>
                      <a:pt x="203" y="171"/>
                      <a:pt x="206" y="174"/>
                      <a:pt x="210" y="177"/>
                    </a:cubicBezTo>
                    <a:cubicBezTo>
                      <a:pt x="211" y="177"/>
                      <a:pt x="211" y="177"/>
                      <a:pt x="211" y="177"/>
                    </a:cubicBezTo>
                    <a:cubicBezTo>
                      <a:pt x="197" y="206"/>
                      <a:pt x="170" y="228"/>
                      <a:pt x="138" y="239"/>
                    </a:cubicBezTo>
                    <a:cubicBezTo>
                      <a:pt x="137" y="239"/>
                      <a:pt x="137" y="239"/>
                      <a:pt x="136" y="240"/>
                    </a:cubicBezTo>
                    <a:cubicBezTo>
                      <a:pt x="107" y="239"/>
                      <a:pt x="80" y="232"/>
                      <a:pt x="57" y="214"/>
                    </a:cubicBezTo>
                    <a:cubicBezTo>
                      <a:pt x="36" y="196"/>
                      <a:pt x="21" y="171"/>
                      <a:pt x="16" y="143"/>
                    </a:cubicBezTo>
                    <a:cubicBezTo>
                      <a:pt x="6" y="86"/>
                      <a:pt x="46" y="17"/>
                      <a:pt x="108" y="14"/>
                    </a:cubicBezTo>
                    <a:cubicBezTo>
                      <a:pt x="168" y="12"/>
                      <a:pt x="217" y="58"/>
                      <a:pt x="223" y="116"/>
                    </a:cubicBezTo>
                    <a:cubicBezTo>
                      <a:pt x="225" y="137"/>
                      <a:pt x="221" y="156"/>
                      <a:pt x="213" y="1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164"/>
              <p:cNvSpPr/>
              <p:nvPr/>
            </p:nvSpPr>
            <p:spPr bwMode="auto">
              <a:xfrm>
                <a:off x="3776188" y="1698993"/>
                <a:ext cx="19790" cy="47192"/>
              </a:xfrm>
              <a:custGeom>
                <a:avLst/>
                <a:gdLst>
                  <a:gd name="T0" fmla="*/ 7 w 9"/>
                  <a:gd name="T1" fmla="*/ 2 h 23"/>
                  <a:gd name="T2" fmla="*/ 2 w 9"/>
                  <a:gd name="T3" fmla="*/ 2 h 23"/>
                  <a:gd name="T4" fmla="*/ 1 w 9"/>
                  <a:gd name="T5" fmla="*/ 11 h 23"/>
                  <a:gd name="T6" fmla="*/ 2 w 9"/>
                  <a:gd name="T7" fmla="*/ 20 h 23"/>
                  <a:gd name="T8" fmla="*/ 6 w 9"/>
                  <a:gd name="T9" fmla="*/ 20 h 23"/>
                  <a:gd name="T10" fmla="*/ 8 w 9"/>
                  <a:gd name="T11" fmla="*/ 11 h 23"/>
                  <a:gd name="T12" fmla="*/ 7 w 9"/>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7" y="2"/>
                    </a:moveTo>
                    <a:cubicBezTo>
                      <a:pt x="6" y="0"/>
                      <a:pt x="3" y="0"/>
                      <a:pt x="2" y="2"/>
                    </a:cubicBezTo>
                    <a:cubicBezTo>
                      <a:pt x="0" y="4"/>
                      <a:pt x="1" y="8"/>
                      <a:pt x="1" y="11"/>
                    </a:cubicBezTo>
                    <a:cubicBezTo>
                      <a:pt x="1" y="14"/>
                      <a:pt x="2" y="17"/>
                      <a:pt x="2" y="20"/>
                    </a:cubicBezTo>
                    <a:cubicBezTo>
                      <a:pt x="2" y="23"/>
                      <a:pt x="6" y="23"/>
                      <a:pt x="6" y="20"/>
                    </a:cubicBezTo>
                    <a:cubicBezTo>
                      <a:pt x="7" y="17"/>
                      <a:pt x="7" y="14"/>
                      <a:pt x="8" y="11"/>
                    </a:cubicBezTo>
                    <a:cubicBezTo>
                      <a:pt x="8" y="8"/>
                      <a:pt x="9" y="4"/>
                      <a:pt x="7"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165"/>
              <p:cNvSpPr/>
              <p:nvPr/>
            </p:nvSpPr>
            <p:spPr bwMode="auto">
              <a:xfrm>
                <a:off x="3800545" y="2106972"/>
                <a:ext cx="22834" cy="47192"/>
              </a:xfrm>
              <a:custGeom>
                <a:avLst/>
                <a:gdLst>
                  <a:gd name="T0" fmla="*/ 8 w 10"/>
                  <a:gd name="T1" fmla="*/ 12 h 23"/>
                  <a:gd name="T2" fmla="*/ 6 w 10"/>
                  <a:gd name="T3" fmla="*/ 2 h 23"/>
                  <a:gd name="T4" fmla="*/ 1 w 10"/>
                  <a:gd name="T5" fmla="*/ 2 h 23"/>
                  <a:gd name="T6" fmla="*/ 0 w 10"/>
                  <a:gd name="T7" fmla="*/ 13 h 23"/>
                  <a:gd name="T8" fmla="*/ 3 w 10"/>
                  <a:gd name="T9" fmla="*/ 22 h 23"/>
                  <a:gd name="T10" fmla="*/ 8 w 10"/>
                  <a:gd name="T11" fmla="*/ 21 h 23"/>
                  <a:gd name="T12" fmla="*/ 8 w 10"/>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12"/>
                    </a:moveTo>
                    <a:cubicBezTo>
                      <a:pt x="7" y="9"/>
                      <a:pt x="7" y="6"/>
                      <a:pt x="6" y="2"/>
                    </a:cubicBezTo>
                    <a:cubicBezTo>
                      <a:pt x="5" y="0"/>
                      <a:pt x="2" y="0"/>
                      <a:pt x="1" y="2"/>
                    </a:cubicBezTo>
                    <a:cubicBezTo>
                      <a:pt x="0" y="6"/>
                      <a:pt x="0" y="9"/>
                      <a:pt x="0" y="13"/>
                    </a:cubicBezTo>
                    <a:cubicBezTo>
                      <a:pt x="1" y="16"/>
                      <a:pt x="1" y="20"/>
                      <a:pt x="3" y="22"/>
                    </a:cubicBezTo>
                    <a:cubicBezTo>
                      <a:pt x="5" y="23"/>
                      <a:pt x="7" y="23"/>
                      <a:pt x="8" y="21"/>
                    </a:cubicBezTo>
                    <a:cubicBezTo>
                      <a:pt x="10" y="18"/>
                      <a:pt x="9" y="16"/>
                      <a:pt x="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166"/>
              <p:cNvSpPr/>
              <p:nvPr/>
            </p:nvSpPr>
            <p:spPr bwMode="auto">
              <a:xfrm>
                <a:off x="3564587" y="1916684"/>
                <a:ext cx="51759" cy="19791"/>
              </a:xfrm>
              <a:custGeom>
                <a:avLst/>
                <a:gdLst>
                  <a:gd name="T0" fmla="*/ 22 w 23"/>
                  <a:gd name="T1" fmla="*/ 2 h 10"/>
                  <a:gd name="T2" fmla="*/ 13 w 23"/>
                  <a:gd name="T3" fmla="*/ 2 h 10"/>
                  <a:gd name="T4" fmla="*/ 3 w 23"/>
                  <a:gd name="T5" fmla="*/ 4 h 10"/>
                  <a:gd name="T6" fmla="*/ 3 w 23"/>
                  <a:gd name="T7" fmla="*/ 9 h 10"/>
                  <a:gd name="T8" fmla="*/ 14 w 23"/>
                  <a:gd name="T9" fmla="*/ 9 h 10"/>
                  <a:gd name="T10" fmla="*/ 22 w 23"/>
                  <a:gd name="T11" fmla="*/ 6 h 10"/>
                  <a:gd name="T12" fmla="*/ 22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2" y="2"/>
                    </a:moveTo>
                    <a:cubicBezTo>
                      <a:pt x="19" y="0"/>
                      <a:pt x="16" y="1"/>
                      <a:pt x="13" y="2"/>
                    </a:cubicBezTo>
                    <a:cubicBezTo>
                      <a:pt x="10" y="2"/>
                      <a:pt x="6" y="2"/>
                      <a:pt x="3" y="4"/>
                    </a:cubicBezTo>
                    <a:cubicBezTo>
                      <a:pt x="0" y="4"/>
                      <a:pt x="0" y="9"/>
                      <a:pt x="3" y="9"/>
                    </a:cubicBezTo>
                    <a:cubicBezTo>
                      <a:pt x="6" y="10"/>
                      <a:pt x="10" y="10"/>
                      <a:pt x="14" y="9"/>
                    </a:cubicBezTo>
                    <a:cubicBezTo>
                      <a:pt x="17" y="9"/>
                      <a:pt x="20" y="9"/>
                      <a:pt x="22" y="6"/>
                    </a:cubicBezTo>
                    <a:cubicBezTo>
                      <a:pt x="23" y="5"/>
                      <a:pt x="23" y="3"/>
                      <a:pt x="22"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167"/>
              <p:cNvSpPr/>
              <p:nvPr/>
            </p:nvSpPr>
            <p:spPr bwMode="auto">
              <a:xfrm>
                <a:off x="3975610" y="1912117"/>
                <a:ext cx="47191" cy="22835"/>
              </a:xfrm>
              <a:custGeom>
                <a:avLst/>
                <a:gdLst>
                  <a:gd name="T0" fmla="*/ 16 w 21"/>
                  <a:gd name="T1" fmla="*/ 2 h 11"/>
                  <a:gd name="T2" fmla="*/ 2 w 21"/>
                  <a:gd name="T3" fmla="*/ 4 h 11"/>
                  <a:gd name="T4" fmla="*/ 3 w 21"/>
                  <a:gd name="T5" fmla="*/ 10 h 11"/>
                  <a:gd name="T6" fmla="*/ 10 w 21"/>
                  <a:gd name="T7" fmla="*/ 11 h 11"/>
                  <a:gd name="T8" fmla="*/ 16 w 21"/>
                  <a:gd name="T9" fmla="*/ 11 h 11"/>
                  <a:gd name="T10" fmla="*/ 16 w 21"/>
                  <a:gd name="T11" fmla="*/ 2 h 11"/>
                </a:gdLst>
                <a:ahLst/>
                <a:cxnLst>
                  <a:cxn ang="0">
                    <a:pos x="T0" y="T1"/>
                  </a:cxn>
                  <a:cxn ang="0">
                    <a:pos x="T2" y="T3"/>
                  </a:cxn>
                  <a:cxn ang="0">
                    <a:pos x="T4" y="T5"/>
                  </a:cxn>
                  <a:cxn ang="0">
                    <a:pos x="T6" y="T7"/>
                  </a:cxn>
                  <a:cxn ang="0">
                    <a:pos x="T8" y="T9"/>
                  </a:cxn>
                  <a:cxn ang="0">
                    <a:pos x="T10" y="T11"/>
                  </a:cxn>
                </a:cxnLst>
                <a:rect l="0" t="0" r="r" b="b"/>
                <a:pathLst>
                  <a:path w="21" h="11">
                    <a:moveTo>
                      <a:pt x="16" y="2"/>
                    </a:moveTo>
                    <a:cubicBezTo>
                      <a:pt x="12" y="0"/>
                      <a:pt x="6" y="2"/>
                      <a:pt x="2" y="4"/>
                    </a:cubicBezTo>
                    <a:cubicBezTo>
                      <a:pt x="0" y="5"/>
                      <a:pt x="0" y="10"/>
                      <a:pt x="3" y="10"/>
                    </a:cubicBezTo>
                    <a:cubicBezTo>
                      <a:pt x="5" y="11"/>
                      <a:pt x="7" y="11"/>
                      <a:pt x="10" y="11"/>
                    </a:cubicBezTo>
                    <a:cubicBezTo>
                      <a:pt x="12" y="11"/>
                      <a:pt x="14" y="11"/>
                      <a:pt x="16" y="11"/>
                    </a:cubicBezTo>
                    <a:cubicBezTo>
                      <a:pt x="21" y="9"/>
                      <a:pt x="21" y="3"/>
                      <a:pt x="16"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168"/>
              <p:cNvSpPr/>
              <p:nvPr/>
            </p:nvSpPr>
            <p:spPr bwMode="auto">
              <a:xfrm>
                <a:off x="3596556" y="1823823"/>
                <a:ext cx="38057" cy="22835"/>
              </a:xfrm>
              <a:custGeom>
                <a:avLst/>
                <a:gdLst>
                  <a:gd name="T0" fmla="*/ 14 w 17"/>
                  <a:gd name="T1" fmla="*/ 6 h 11"/>
                  <a:gd name="T2" fmla="*/ 5 w 17"/>
                  <a:gd name="T3" fmla="*/ 2 h 11"/>
                  <a:gd name="T4" fmla="*/ 2 w 17"/>
                  <a:gd name="T5" fmla="*/ 5 h 11"/>
                  <a:gd name="T6" fmla="*/ 13 w 17"/>
                  <a:gd name="T7" fmla="*/ 10 h 11"/>
                  <a:gd name="T8" fmla="*/ 14 w 17"/>
                  <a:gd name="T9" fmla="*/ 6 h 11"/>
                </a:gdLst>
                <a:ahLst/>
                <a:cxnLst>
                  <a:cxn ang="0">
                    <a:pos x="T0" y="T1"/>
                  </a:cxn>
                  <a:cxn ang="0">
                    <a:pos x="T2" y="T3"/>
                  </a:cxn>
                  <a:cxn ang="0">
                    <a:pos x="T4" y="T5"/>
                  </a:cxn>
                  <a:cxn ang="0">
                    <a:pos x="T6" y="T7"/>
                  </a:cxn>
                  <a:cxn ang="0">
                    <a:pos x="T8" y="T9"/>
                  </a:cxn>
                </a:cxnLst>
                <a:rect l="0" t="0" r="r" b="b"/>
                <a:pathLst>
                  <a:path w="17" h="11">
                    <a:moveTo>
                      <a:pt x="14" y="6"/>
                    </a:moveTo>
                    <a:cubicBezTo>
                      <a:pt x="11" y="5"/>
                      <a:pt x="8" y="3"/>
                      <a:pt x="5" y="2"/>
                    </a:cubicBezTo>
                    <a:cubicBezTo>
                      <a:pt x="2" y="0"/>
                      <a:pt x="0" y="4"/>
                      <a:pt x="2" y="5"/>
                    </a:cubicBezTo>
                    <a:cubicBezTo>
                      <a:pt x="6" y="7"/>
                      <a:pt x="9" y="9"/>
                      <a:pt x="13" y="10"/>
                    </a:cubicBezTo>
                    <a:cubicBezTo>
                      <a:pt x="16" y="11"/>
                      <a:pt x="17" y="7"/>
                      <a:pt x="14"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169"/>
              <p:cNvSpPr/>
              <p:nvPr/>
            </p:nvSpPr>
            <p:spPr bwMode="auto">
              <a:xfrm>
                <a:off x="3643747" y="1759886"/>
                <a:ext cx="28923" cy="22835"/>
              </a:xfrm>
              <a:custGeom>
                <a:avLst/>
                <a:gdLst>
                  <a:gd name="T0" fmla="*/ 12 w 13"/>
                  <a:gd name="T1" fmla="*/ 7 h 11"/>
                  <a:gd name="T2" fmla="*/ 8 w 13"/>
                  <a:gd name="T3" fmla="*/ 4 h 11"/>
                  <a:gd name="T4" fmla="*/ 4 w 13"/>
                  <a:gd name="T5" fmla="*/ 1 h 11"/>
                  <a:gd name="T6" fmla="*/ 2 w 13"/>
                  <a:gd name="T7" fmla="*/ 5 h 11"/>
                  <a:gd name="T8" fmla="*/ 9 w 13"/>
                  <a:gd name="T9" fmla="*/ 11 h 11"/>
                  <a:gd name="T10" fmla="*/ 12 w 13"/>
                  <a:gd name="T11" fmla="*/ 10 h 11"/>
                  <a:gd name="T12" fmla="*/ 12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7"/>
                    </a:moveTo>
                    <a:cubicBezTo>
                      <a:pt x="11" y="5"/>
                      <a:pt x="9" y="5"/>
                      <a:pt x="8" y="4"/>
                    </a:cubicBezTo>
                    <a:cubicBezTo>
                      <a:pt x="7" y="3"/>
                      <a:pt x="5" y="2"/>
                      <a:pt x="4" y="1"/>
                    </a:cubicBezTo>
                    <a:cubicBezTo>
                      <a:pt x="2" y="0"/>
                      <a:pt x="0" y="3"/>
                      <a:pt x="2" y="5"/>
                    </a:cubicBezTo>
                    <a:cubicBezTo>
                      <a:pt x="4" y="7"/>
                      <a:pt x="6" y="10"/>
                      <a:pt x="9" y="11"/>
                    </a:cubicBezTo>
                    <a:cubicBezTo>
                      <a:pt x="10" y="11"/>
                      <a:pt x="12" y="11"/>
                      <a:pt x="12" y="10"/>
                    </a:cubicBezTo>
                    <a:cubicBezTo>
                      <a:pt x="13" y="9"/>
                      <a:pt x="12" y="7"/>
                      <a:pt x="12" y="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170"/>
              <p:cNvSpPr/>
              <p:nvPr/>
            </p:nvSpPr>
            <p:spPr bwMode="auto">
              <a:xfrm>
                <a:off x="3607211" y="2030857"/>
                <a:ext cx="27402" cy="25880"/>
              </a:xfrm>
              <a:custGeom>
                <a:avLst/>
                <a:gdLst>
                  <a:gd name="T0" fmla="*/ 9 w 12"/>
                  <a:gd name="T1" fmla="*/ 0 h 13"/>
                  <a:gd name="T2" fmla="*/ 1 w 12"/>
                  <a:gd name="T3" fmla="*/ 8 h 13"/>
                  <a:gd name="T4" fmla="*/ 4 w 12"/>
                  <a:gd name="T5" fmla="*/ 11 h 13"/>
                  <a:gd name="T6" fmla="*/ 8 w 12"/>
                  <a:gd name="T7" fmla="*/ 7 h 13"/>
                  <a:gd name="T8" fmla="*/ 11 w 12"/>
                  <a:gd name="T9" fmla="*/ 4 h 13"/>
                  <a:gd name="T10" fmla="*/ 9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9" y="0"/>
                    </a:moveTo>
                    <a:cubicBezTo>
                      <a:pt x="5" y="1"/>
                      <a:pt x="2" y="5"/>
                      <a:pt x="1" y="8"/>
                    </a:cubicBezTo>
                    <a:cubicBezTo>
                      <a:pt x="0" y="10"/>
                      <a:pt x="3" y="13"/>
                      <a:pt x="4" y="11"/>
                    </a:cubicBezTo>
                    <a:cubicBezTo>
                      <a:pt x="5" y="10"/>
                      <a:pt x="6" y="8"/>
                      <a:pt x="8" y="7"/>
                    </a:cubicBezTo>
                    <a:cubicBezTo>
                      <a:pt x="9" y="6"/>
                      <a:pt x="10" y="5"/>
                      <a:pt x="11" y="4"/>
                    </a:cubicBezTo>
                    <a:cubicBezTo>
                      <a:pt x="12" y="2"/>
                      <a:pt x="11" y="0"/>
                      <a:pt x="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171"/>
              <p:cNvSpPr/>
              <p:nvPr/>
            </p:nvSpPr>
            <p:spPr bwMode="auto">
              <a:xfrm>
                <a:off x="3681805" y="2088704"/>
                <a:ext cx="24357" cy="25880"/>
              </a:xfrm>
              <a:custGeom>
                <a:avLst/>
                <a:gdLst>
                  <a:gd name="T0" fmla="*/ 7 w 11"/>
                  <a:gd name="T1" fmla="*/ 1 h 13"/>
                  <a:gd name="T2" fmla="*/ 1 w 11"/>
                  <a:gd name="T3" fmla="*/ 9 h 13"/>
                  <a:gd name="T4" fmla="*/ 5 w 11"/>
                  <a:gd name="T5" fmla="*/ 11 h 13"/>
                  <a:gd name="T6" fmla="*/ 8 w 11"/>
                  <a:gd name="T7" fmla="*/ 8 h 13"/>
                  <a:gd name="T8" fmla="*/ 11 w 11"/>
                  <a:gd name="T9" fmla="*/ 4 h 13"/>
                  <a:gd name="T10" fmla="*/ 7 w 11"/>
                  <a:gd name="T11" fmla="*/ 1 h 13"/>
                </a:gdLst>
                <a:ahLst/>
                <a:cxnLst>
                  <a:cxn ang="0">
                    <a:pos x="T0" y="T1"/>
                  </a:cxn>
                  <a:cxn ang="0">
                    <a:pos x="T2" y="T3"/>
                  </a:cxn>
                  <a:cxn ang="0">
                    <a:pos x="T4" y="T5"/>
                  </a:cxn>
                  <a:cxn ang="0">
                    <a:pos x="T6" y="T7"/>
                  </a:cxn>
                  <a:cxn ang="0">
                    <a:pos x="T8" y="T9"/>
                  </a:cxn>
                  <a:cxn ang="0">
                    <a:pos x="T10" y="T11"/>
                  </a:cxn>
                </a:cxnLst>
                <a:rect l="0" t="0" r="r" b="b"/>
                <a:pathLst>
                  <a:path w="11" h="13">
                    <a:moveTo>
                      <a:pt x="7" y="1"/>
                    </a:moveTo>
                    <a:cubicBezTo>
                      <a:pt x="4" y="2"/>
                      <a:pt x="2" y="6"/>
                      <a:pt x="1" y="9"/>
                    </a:cubicBezTo>
                    <a:cubicBezTo>
                      <a:pt x="0" y="11"/>
                      <a:pt x="4" y="13"/>
                      <a:pt x="5" y="11"/>
                    </a:cubicBezTo>
                    <a:cubicBezTo>
                      <a:pt x="6" y="10"/>
                      <a:pt x="7" y="9"/>
                      <a:pt x="8" y="8"/>
                    </a:cubicBezTo>
                    <a:cubicBezTo>
                      <a:pt x="9" y="7"/>
                      <a:pt x="10" y="6"/>
                      <a:pt x="11" y="4"/>
                    </a:cubicBezTo>
                    <a:cubicBezTo>
                      <a:pt x="11" y="2"/>
                      <a:pt x="9" y="0"/>
                      <a:pt x="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172"/>
              <p:cNvSpPr/>
              <p:nvPr/>
            </p:nvSpPr>
            <p:spPr bwMode="auto">
              <a:xfrm>
                <a:off x="3879705" y="1744663"/>
                <a:ext cx="33491" cy="30446"/>
              </a:xfrm>
              <a:custGeom>
                <a:avLst/>
                <a:gdLst>
                  <a:gd name="T0" fmla="*/ 10 w 15"/>
                  <a:gd name="T1" fmla="*/ 1 h 15"/>
                  <a:gd name="T2" fmla="*/ 2 w 15"/>
                  <a:gd name="T3" fmla="*/ 9 h 15"/>
                  <a:gd name="T4" fmla="*/ 6 w 15"/>
                  <a:gd name="T5" fmla="*/ 13 h 15"/>
                  <a:gd name="T6" fmla="*/ 14 w 15"/>
                  <a:gd name="T7" fmla="*/ 4 h 15"/>
                  <a:gd name="T8" fmla="*/ 10 w 15"/>
                  <a:gd name="T9" fmla="*/ 1 h 15"/>
                </a:gdLst>
                <a:ahLst/>
                <a:cxnLst>
                  <a:cxn ang="0">
                    <a:pos x="T0" y="T1"/>
                  </a:cxn>
                  <a:cxn ang="0">
                    <a:pos x="T2" y="T3"/>
                  </a:cxn>
                  <a:cxn ang="0">
                    <a:pos x="T4" y="T5"/>
                  </a:cxn>
                  <a:cxn ang="0">
                    <a:pos x="T6" y="T7"/>
                  </a:cxn>
                  <a:cxn ang="0">
                    <a:pos x="T8" y="T9"/>
                  </a:cxn>
                </a:cxnLst>
                <a:rect l="0" t="0" r="r" b="b"/>
                <a:pathLst>
                  <a:path w="15" h="15">
                    <a:moveTo>
                      <a:pt x="10" y="1"/>
                    </a:moveTo>
                    <a:cubicBezTo>
                      <a:pt x="7" y="3"/>
                      <a:pt x="5" y="6"/>
                      <a:pt x="2" y="9"/>
                    </a:cubicBezTo>
                    <a:cubicBezTo>
                      <a:pt x="0" y="11"/>
                      <a:pt x="3" y="15"/>
                      <a:pt x="6" y="13"/>
                    </a:cubicBezTo>
                    <a:cubicBezTo>
                      <a:pt x="9" y="11"/>
                      <a:pt x="13" y="8"/>
                      <a:pt x="14" y="4"/>
                    </a:cubicBezTo>
                    <a:cubicBezTo>
                      <a:pt x="15" y="2"/>
                      <a:pt x="12" y="0"/>
                      <a:pt x="10"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173"/>
              <p:cNvSpPr/>
              <p:nvPr/>
            </p:nvSpPr>
            <p:spPr bwMode="auto">
              <a:xfrm>
                <a:off x="3951253" y="1802510"/>
                <a:ext cx="30446" cy="27402"/>
              </a:xfrm>
              <a:custGeom>
                <a:avLst/>
                <a:gdLst>
                  <a:gd name="T0" fmla="*/ 9 w 14"/>
                  <a:gd name="T1" fmla="*/ 1 h 13"/>
                  <a:gd name="T2" fmla="*/ 2 w 14"/>
                  <a:gd name="T3" fmla="*/ 8 h 13"/>
                  <a:gd name="T4" fmla="*/ 6 w 14"/>
                  <a:gd name="T5" fmla="*/ 11 h 13"/>
                  <a:gd name="T6" fmla="*/ 10 w 14"/>
                  <a:gd name="T7" fmla="*/ 8 h 13"/>
                  <a:gd name="T8" fmla="*/ 13 w 14"/>
                  <a:gd name="T9" fmla="*/ 3 h 13"/>
                  <a:gd name="T10" fmla="*/ 9 w 14"/>
                  <a:gd name="T11" fmla="*/ 1 h 13"/>
                </a:gdLst>
                <a:ahLst/>
                <a:cxnLst>
                  <a:cxn ang="0">
                    <a:pos x="T0" y="T1"/>
                  </a:cxn>
                  <a:cxn ang="0">
                    <a:pos x="T2" y="T3"/>
                  </a:cxn>
                  <a:cxn ang="0">
                    <a:pos x="T4" y="T5"/>
                  </a:cxn>
                  <a:cxn ang="0">
                    <a:pos x="T6" y="T7"/>
                  </a:cxn>
                  <a:cxn ang="0">
                    <a:pos x="T8" y="T9"/>
                  </a:cxn>
                  <a:cxn ang="0">
                    <a:pos x="T10" y="T11"/>
                  </a:cxn>
                </a:cxnLst>
                <a:rect l="0" t="0" r="r" b="b"/>
                <a:pathLst>
                  <a:path w="14" h="13">
                    <a:moveTo>
                      <a:pt x="9" y="1"/>
                    </a:moveTo>
                    <a:cubicBezTo>
                      <a:pt x="6" y="2"/>
                      <a:pt x="4" y="5"/>
                      <a:pt x="2" y="8"/>
                    </a:cubicBezTo>
                    <a:cubicBezTo>
                      <a:pt x="0" y="10"/>
                      <a:pt x="4" y="13"/>
                      <a:pt x="6" y="11"/>
                    </a:cubicBezTo>
                    <a:cubicBezTo>
                      <a:pt x="7" y="10"/>
                      <a:pt x="8" y="9"/>
                      <a:pt x="10" y="8"/>
                    </a:cubicBezTo>
                    <a:cubicBezTo>
                      <a:pt x="11" y="6"/>
                      <a:pt x="12" y="5"/>
                      <a:pt x="13" y="3"/>
                    </a:cubicBezTo>
                    <a:cubicBezTo>
                      <a:pt x="14" y="1"/>
                      <a:pt x="11" y="0"/>
                      <a:pt x="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174"/>
              <p:cNvSpPr/>
              <p:nvPr/>
            </p:nvSpPr>
            <p:spPr bwMode="auto">
              <a:xfrm>
                <a:off x="3905584" y="2073481"/>
                <a:ext cx="24357" cy="25880"/>
              </a:xfrm>
              <a:custGeom>
                <a:avLst/>
                <a:gdLst>
                  <a:gd name="T0" fmla="*/ 10 w 11"/>
                  <a:gd name="T1" fmla="*/ 8 h 12"/>
                  <a:gd name="T2" fmla="*/ 3 w 11"/>
                  <a:gd name="T3" fmla="*/ 1 h 12"/>
                  <a:gd name="T4" fmla="*/ 1 w 11"/>
                  <a:gd name="T5" fmla="*/ 4 h 12"/>
                  <a:gd name="T6" fmla="*/ 3 w 11"/>
                  <a:gd name="T7" fmla="*/ 8 h 12"/>
                  <a:gd name="T8" fmla="*/ 7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cubicBezTo>
                      <a:pt x="8" y="5"/>
                      <a:pt x="6" y="2"/>
                      <a:pt x="3" y="1"/>
                    </a:cubicBezTo>
                    <a:cubicBezTo>
                      <a:pt x="1" y="0"/>
                      <a:pt x="0" y="2"/>
                      <a:pt x="1" y="4"/>
                    </a:cubicBezTo>
                    <a:cubicBezTo>
                      <a:pt x="1" y="5"/>
                      <a:pt x="2" y="6"/>
                      <a:pt x="3" y="8"/>
                    </a:cubicBezTo>
                    <a:cubicBezTo>
                      <a:pt x="4" y="9"/>
                      <a:pt x="6" y="10"/>
                      <a:pt x="7" y="11"/>
                    </a:cubicBezTo>
                    <a:cubicBezTo>
                      <a:pt x="9" y="12"/>
                      <a:pt x="11" y="10"/>
                      <a:pt x="10"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175"/>
              <p:cNvSpPr>
                <a:spLocks noEditPoints="1"/>
              </p:cNvSpPr>
              <p:nvPr/>
            </p:nvSpPr>
            <p:spPr bwMode="auto">
              <a:xfrm>
                <a:off x="3735085" y="1743141"/>
                <a:ext cx="97428" cy="336431"/>
              </a:xfrm>
              <a:custGeom>
                <a:avLst/>
                <a:gdLst>
                  <a:gd name="T0" fmla="*/ 37 w 43"/>
                  <a:gd name="T1" fmla="*/ 83 h 163"/>
                  <a:gd name="T2" fmla="*/ 24 w 43"/>
                  <a:gd name="T3" fmla="*/ 3 h 163"/>
                  <a:gd name="T4" fmla="*/ 20 w 43"/>
                  <a:gd name="T5" fmla="*/ 3 h 163"/>
                  <a:gd name="T6" fmla="*/ 14 w 43"/>
                  <a:gd name="T7" fmla="*/ 81 h 163"/>
                  <a:gd name="T8" fmla="*/ 14 w 43"/>
                  <a:gd name="T9" fmla="*/ 82 h 163"/>
                  <a:gd name="T10" fmla="*/ 6 w 43"/>
                  <a:gd name="T11" fmla="*/ 95 h 163"/>
                  <a:gd name="T12" fmla="*/ 11 w 43"/>
                  <a:gd name="T13" fmla="*/ 108 h 163"/>
                  <a:gd name="T14" fmla="*/ 1 w 43"/>
                  <a:gd name="T15" fmla="*/ 158 h 163"/>
                  <a:gd name="T16" fmla="*/ 6 w 43"/>
                  <a:gd name="T17" fmla="*/ 160 h 163"/>
                  <a:gd name="T18" fmla="*/ 29 w 43"/>
                  <a:gd name="T19" fmla="*/ 115 h 163"/>
                  <a:gd name="T20" fmla="*/ 29 w 43"/>
                  <a:gd name="T21" fmla="*/ 113 h 163"/>
                  <a:gd name="T22" fmla="*/ 43 w 43"/>
                  <a:gd name="T23" fmla="*/ 97 h 163"/>
                  <a:gd name="T24" fmla="*/ 37 w 43"/>
                  <a:gd name="T25" fmla="*/ 83 h 163"/>
                  <a:gd name="T26" fmla="*/ 23 w 43"/>
                  <a:gd name="T27" fmla="*/ 17 h 163"/>
                  <a:gd name="T28" fmla="*/ 31 w 43"/>
                  <a:gd name="T29" fmla="*/ 80 h 163"/>
                  <a:gd name="T30" fmla="*/ 26 w 43"/>
                  <a:gd name="T31" fmla="*/ 79 h 163"/>
                  <a:gd name="T32" fmla="*/ 25 w 43"/>
                  <a:gd name="T33" fmla="*/ 79 h 163"/>
                  <a:gd name="T34" fmla="*/ 17 w 43"/>
                  <a:gd name="T35" fmla="*/ 80 h 163"/>
                  <a:gd name="T36" fmla="*/ 23 w 43"/>
                  <a:gd name="T37" fmla="*/ 17 h 163"/>
                  <a:gd name="T38" fmla="*/ 11 w 43"/>
                  <a:gd name="T39" fmla="*/ 133 h 163"/>
                  <a:gd name="T40" fmla="*/ 14 w 43"/>
                  <a:gd name="T41" fmla="*/ 111 h 163"/>
                  <a:gd name="T42" fmla="*/ 23 w 43"/>
                  <a:gd name="T43" fmla="*/ 114 h 163"/>
                  <a:gd name="T44" fmla="*/ 11 w 43"/>
                  <a:gd name="T45" fmla="*/ 133 h 163"/>
                  <a:gd name="T46" fmla="*/ 24 w 43"/>
                  <a:gd name="T47" fmla="*/ 107 h 163"/>
                  <a:gd name="T48" fmla="*/ 13 w 43"/>
                  <a:gd name="T49" fmla="*/ 95 h 163"/>
                  <a:gd name="T50" fmla="*/ 25 w 43"/>
                  <a:gd name="T51" fmla="*/ 84 h 163"/>
                  <a:gd name="T52" fmla="*/ 26 w 43"/>
                  <a:gd name="T53" fmla="*/ 84 h 163"/>
                  <a:gd name="T54" fmla="*/ 35 w 43"/>
                  <a:gd name="T55" fmla="*/ 94 h 163"/>
                  <a:gd name="T56" fmla="*/ 24 w 43"/>
                  <a:gd name="T57" fmla="*/ 10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63">
                    <a:moveTo>
                      <a:pt x="37" y="83"/>
                    </a:moveTo>
                    <a:cubicBezTo>
                      <a:pt x="35" y="56"/>
                      <a:pt x="31" y="29"/>
                      <a:pt x="24" y="3"/>
                    </a:cubicBezTo>
                    <a:cubicBezTo>
                      <a:pt x="24" y="0"/>
                      <a:pt x="20" y="1"/>
                      <a:pt x="20" y="3"/>
                    </a:cubicBezTo>
                    <a:cubicBezTo>
                      <a:pt x="20" y="29"/>
                      <a:pt x="15" y="55"/>
                      <a:pt x="14" y="81"/>
                    </a:cubicBezTo>
                    <a:cubicBezTo>
                      <a:pt x="14" y="81"/>
                      <a:pt x="14" y="82"/>
                      <a:pt x="14" y="82"/>
                    </a:cubicBezTo>
                    <a:cubicBezTo>
                      <a:pt x="10" y="85"/>
                      <a:pt x="7" y="90"/>
                      <a:pt x="6" y="95"/>
                    </a:cubicBezTo>
                    <a:cubicBezTo>
                      <a:pt x="6" y="100"/>
                      <a:pt x="8" y="105"/>
                      <a:pt x="11" y="108"/>
                    </a:cubicBezTo>
                    <a:cubicBezTo>
                      <a:pt x="6" y="124"/>
                      <a:pt x="4" y="142"/>
                      <a:pt x="1" y="158"/>
                    </a:cubicBezTo>
                    <a:cubicBezTo>
                      <a:pt x="0" y="161"/>
                      <a:pt x="4" y="163"/>
                      <a:pt x="6" y="160"/>
                    </a:cubicBezTo>
                    <a:cubicBezTo>
                      <a:pt x="12" y="144"/>
                      <a:pt x="20" y="129"/>
                      <a:pt x="29" y="115"/>
                    </a:cubicBezTo>
                    <a:cubicBezTo>
                      <a:pt x="29" y="114"/>
                      <a:pt x="29" y="114"/>
                      <a:pt x="29" y="113"/>
                    </a:cubicBezTo>
                    <a:cubicBezTo>
                      <a:pt x="36" y="111"/>
                      <a:pt x="42" y="105"/>
                      <a:pt x="43" y="97"/>
                    </a:cubicBezTo>
                    <a:cubicBezTo>
                      <a:pt x="43" y="92"/>
                      <a:pt x="40" y="86"/>
                      <a:pt x="37" y="83"/>
                    </a:cubicBezTo>
                    <a:close/>
                    <a:moveTo>
                      <a:pt x="23" y="17"/>
                    </a:moveTo>
                    <a:cubicBezTo>
                      <a:pt x="27" y="38"/>
                      <a:pt x="30" y="59"/>
                      <a:pt x="31" y="80"/>
                    </a:cubicBezTo>
                    <a:cubicBezTo>
                      <a:pt x="30" y="79"/>
                      <a:pt x="28" y="79"/>
                      <a:pt x="26" y="79"/>
                    </a:cubicBezTo>
                    <a:cubicBezTo>
                      <a:pt x="26" y="79"/>
                      <a:pt x="26" y="79"/>
                      <a:pt x="25" y="79"/>
                    </a:cubicBezTo>
                    <a:cubicBezTo>
                      <a:pt x="23" y="78"/>
                      <a:pt x="20" y="79"/>
                      <a:pt x="17" y="80"/>
                    </a:cubicBezTo>
                    <a:cubicBezTo>
                      <a:pt x="20" y="59"/>
                      <a:pt x="20" y="38"/>
                      <a:pt x="23" y="17"/>
                    </a:cubicBezTo>
                    <a:close/>
                    <a:moveTo>
                      <a:pt x="11" y="133"/>
                    </a:moveTo>
                    <a:cubicBezTo>
                      <a:pt x="13" y="126"/>
                      <a:pt x="14" y="118"/>
                      <a:pt x="14" y="111"/>
                    </a:cubicBezTo>
                    <a:cubicBezTo>
                      <a:pt x="17" y="113"/>
                      <a:pt x="20" y="114"/>
                      <a:pt x="23" y="114"/>
                    </a:cubicBezTo>
                    <a:cubicBezTo>
                      <a:pt x="18" y="120"/>
                      <a:pt x="15" y="127"/>
                      <a:pt x="11" y="133"/>
                    </a:cubicBezTo>
                    <a:close/>
                    <a:moveTo>
                      <a:pt x="24" y="107"/>
                    </a:moveTo>
                    <a:cubicBezTo>
                      <a:pt x="18" y="107"/>
                      <a:pt x="13" y="101"/>
                      <a:pt x="13" y="95"/>
                    </a:cubicBezTo>
                    <a:cubicBezTo>
                      <a:pt x="13" y="88"/>
                      <a:pt x="19" y="85"/>
                      <a:pt x="25" y="84"/>
                    </a:cubicBezTo>
                    <a:cubicBezTo>
                      <a:pt x="25" y="84"/>
                      <a:pt x="25" y="84"/>
                      <a:pt x="26" y="84"/>
                    </a:cubicBezTo>
                    <a:cubicBezTo>
                      <a:pt x="30" y="86"/>
                      <a:pt x="34" y="89"/>
                      <a:pt x="35" y="94"/>
                    </a:cubicBezTo>
                    <a:cubicBezTo>
                      <a:pt x="36" y="100"/>
                      <a:pt x="31" y="107"/>
                      <a:pt x="24" y="10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176"/>
              <p:cNvSpPr>
                <a:spLocks noEditPoints="1"/>
              </p:cNvSpPr>
              <p:nvPr/>
            </p:nvSpPr>
            <p:spPr bwMode="auto">
              <a:xfrm>
                <a:off x="3776188" y="1924295"/>
                <a:ext cx="33491" cy="31969"/>
              </a:xfrm>
              <a:custGeom>
                <a:avLst/>
                <a:gdLst>
                  <a:gd name="T0" fmla="*/ 13 w 15"/>
                  <a:gd name="T1" fmla="*/ 4 h 15"/>
                  <a:gd name="T2" fmla="*/ 3 w 15"/>
                  <a:gd name="T3" fmla="*/ 2 h 15"/>
                  <a:gd name="T4" fmla="*/ 2 w 15"/>
                  <a:gd name="T5" fmla="*/ 4 h 15"/>
                  <a:gd name="T6" fmla="*/ 1 w 15"/>
                  <a:gd name="T7" fmla="*/ 9 h 15"/>
                  <a:gd name="T8" fmla="*/ 9 w 15"/>
                  <a:gd name="T9" fmla="*/ 14 h 15"/>
                  <a:gd name="T10" fmla="*/ 13 w 15"/>
                  <a:gd name="T11" fmla="*/ 4 h 15"/>
                  <a:gd name="T12" fmla="*/ 8 w 15"/>
                  <a:gd name="T13" fmla="*/ 8 h 15"/>
                  <a:gd name="T14" fmla="*/ 7 w 15"/>
                  <a:gd name="T15" fmla="*/ 9 h 15"/>
                  <a:gd name="T16" fmla="*/ 6 w 15"/>
                  <a:gd name="T17" fmla="*/ 8 h 15"/>
                  <a:gd name="T18" fmla="*/ 6 w 15"/>
                  <a:gd name="T19" fmla="*/ 6 h 15"/>
                  <a:gd name="T20" fmla="*/ 6 w 15"/>
                  <a:gd name="T21" fmla="*/ 6 h 15"/>
                  <a:gd name="T22" fmla="*/ 8 w 15"/>
                  <a:gd name="T23" fmla="*/ 7 h 15"/>
                  <a:gd name="T24" fmla="*/ 8 w 1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5">
                    <a:moveTo>
                      <a:pt x="13" y="4"/>
                    </a:moveTo>
                    <a:cubicBezTo>
                      <a:pt x="11" y="1"/>
                      <a:pt x="7" y="0"/>
                      <a:pt x="3" y="2"/>
                    </a:cubicBezTo>
                    <a:cubicBezTo>
                      <a:pt x="3" y="2"/>
                      <a:pt x="2" y="3"/>
                      <a:pt x="2" y="4"/>
                    </a:cubicBezTo>
                    <a:cubicBezTo>
                      <a:pt x="1" y="5"/>
                      <a:pt x="0" y="7"/>
                      <a:pt x="1" y="9"/>
                    </a:cubicBezTo>
                    <a:cubicBezTo>
                      <a:pt x="1" y="13"/>
                      <a:pt x="6" y="15"/>
                      <a:pt x="9" y="14"/>
                    </a:cubicBezTo>
                    <a:cubicBezTo>
                      <a:pt x="13" y="12"/>
                      <a:pt x="15" y="8"/>
                      <a:pt x="13" y="4"/>
                    </a:cubicBezTo>
                    <a:close/>
                    <a:moveTo>
                      <a:pt x="8" y="8"/>
                    </a:moveTo>
                    <a:cubicBezTo>
                      <a:pt x="8" y="8"/>
                      <a:pt x="8" y="9"/>
                      <a:pt x="7" y="9"/>
                    </a:cubicBezTo>
                    <a:cubicBezTo>
                      <a:pt x="6" y="9"/>
                      <a:pt x="6" y="9"/>
                      <a:pt x="6" y="8"/>
                    </a:cubicBezTo>
                    <a:cubicBezTo>
                      <a:pt x="5" y="8"/>
                      <a:pt x="6" y="7"/>
                      <a:pt x="6" y="6"/>
                    </a:cubicBezTo>
                    <a:cubicBezTo>
                      <a:pt x="6" y="6"/>
                      <a:pt x="6" y="6"/>
                      <a:pt x="6" y="6"/>
                    </a:cubicBezTo>
                    <a:cubicBezTo>
                      <a:pt x="7" y="6"/>
                      <a:pt x="8" y="6"/>
                      <a:pt x="8" y="7"/>
                    </a:cubicBezTo>
                    <a:cubicBezTo>
                      <a:pt x="9" y="7"/>
                      <a:pt x="9" y="7"/>
                      <a:pt x="8"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177"/>
              <p:cNvSpPr/>
              <p:nvPr/>
            </p:nvSpPr>
            <p:spPr bwMode="auto">
              <a:xfrm>
                <a:off x="3521962" y="2026290"/>
                <a:ext cx="33491" cy="6089"/>
              </a:xfrm>
              <a:custGeom>
                <a:avLst/>
                <a:gdLst>
                  <a:gd name="T0" fmla="*/ 15 w 15"/>
                  <a:gd name="T1" fmla="*/ 0 h 3"/>
                  <a:gd name="T2" fmla="*/ 0 w 15"/>
                  <a:gd name="T3" fmla="*/ 1 h 3"/>
                  <a:gd name="T4" fmla="*/ 0 w 15"/>
                  <a:gd name="T5" fmla="*/ 2 h 3"/>
                  <a:gd name="T6" fmla="*/ 15 w 15"/>
                  <a:gd name="T7" fmla="*/ 1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cubicBezTo>
                      <a:pt x="10" y="1"/>
                      <a:pt x="5" y="1"/>
                      <a:pt x="0" y="1"/>
                    </a:cubicBezTo>
                    <a:cubicBezTo>
                      <a:pt x="0" y="1"/>
                      <a:pt x="0" y="2"/>
                      <a:pt x="0" y="2"/>
                    </a:cubicBezTo>
                    <a:cubicBezTo>
                      <a:pt x="5" y="3"/>
                      <a:pt x="10" y="2"/>
                      <a:pt x="15" y="1"/>
                    </a:cubicBezTo>
                    <a:cubicBezTo>
                      <a:pt x="15" y="1"/>
                      <a:pt x="15"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4" name="组合 33"/>
            <p:cNvGrpSpPr/>
            <p:nvPr/>
          </p:nvGrpSpPr>
          <p:grpSpPr>
            <a:xfrm>
              <a:off x="2749391" y="4729065"/>
              <a:ext cx="643936" cy="596745"/>
              <a:chOff x="1480546" y="4466552"/>
              <a:chExt cx="643936" cy="596745"/>
            </a:xfrm>
            <a:solidFill>
              <a:schemeClr val="bg1"/>
            </a:solidFill>
          </p:grpSpPr>
          <p:sp>
            <p:nvSpPr>
              <p:cNvPr id="58" name="Freeform 61"/>
              <p:cNvSpPr>
                <a:spLocks noEditPoints="1"/>
              </p:cNvSpPr>
              <p:nvPr/>
            </p:nvSpPr>
            <p:spPr bwMode="auto">
              <a:xfrm>
                <a:off x="1530782" y="4947601"/>
                <a:ext cx="123307" cy="115696"/>
              </a:xfrm>
              <a:custGeom>
                <a:avLst/>
                <a:gdLst>
                  <a:gd name="T0" fmla="*/ 54 w 55"/>
                  <a:gd name="T1" fmla="*/ 16 h 56"/>
                  <a:gd name="T2" fmla="*/ 31 w 55"/>
                  <a:gd name="T3" fmla="*/ 1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9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19"/>
                    </a:moveTo>
                    <a:cubicBezTo>
                      <a:pt x="54" y="19"/>
                      <a:pt x="55" y="17"/>
                      <a:pt x="54" y="16"/>
                    </a:cubicBezTo>
                    <a:cubicBezTo>
                      <a:pt x="47" y="11"/>
                      <a:pt x="40" y="5"/>
                      <a:pt x="33" y="1"/>
                    </a:cubicBezTo>
                    <a:cubicBezTo>
                      <a:pt x="32" y="0"/>
                      <a:pt x="31" y="1"/>
                      <a:pt x="31" y="1"/>
                    </a:cubicBezTo>
                    <a:cubicBezTo>
                      <a:pt x="30" y="1"/>
                      <a:pt x="30" y="1"/>
                      <a:pt x="30" y="1"/>
                    </a:cubicBezTo>
                    <a:cubicBezTo>
                      <a:pt x="22" y="3"/>
                      <a:pt x="14" y="2"/>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19"/>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4"/>
                      <a:pt x="36" y="11"/>
                    </a:cubicBezTo>
                    <a:cubicBezTo>
                      <a:pt x="40" y="15"/>
                      <a:pt x="44" y="18"/>
                      <a:pt x="49" y="21"/>
                    </a:cubicBezTo>
                    <a:cubicBezTo>
                      <a:pt x="48" y="25"/>
                      <a:pt x="49" y="28"/>
                      <a:pt x="49" y="32"/>
                    </a:cubicBezTo>
                    <a:close/>
                    <a:moveTo>
                      <a:pt x="7" y="9"/>
                    </a:moveTo>
                    <a:cubicBezTo>
                      <a:pt x="15" y="10"/>
                      <a:pt x="23" y="9"/>
                      <a:pt x="31" y="8"/>
                    </a:cubicBezTo>
                    <a:cubicBezTo>
                      <a:pt x="31" y="8"/>
                      <a:pt x="31" y="8"/>
                      <a:pt x="31" y="8"/>
                    </a:cubicBezTo>
                    <a:cubicBezTo>
                      <a:pt x="31" y="16"/>
                      <a:pt x="31" y="24"/>
                      <a:pt x="33" y="32"/>
                    </a:cubicBezTo>
                    <a:cubicBezTo>
                      <a:pt x="28" y="32"/>
                      <a:pt x="23" y="32"/>
                      <a:pt x="19" y="32"/>
                    </a:cubicBezTo>
                    <a:cubicBezTo>
                      <a:pt x="16" y="32"/>
                      <a:pt x="12" y="33"/>
                      <a:pt x="9" y="33"/>
                    </a:cubicBezTo>
                    <a:cubicBezTo>
                      <a:pt x="9" y="28"/>
                      <a:pt x="8" y="24"/>
                      <a:pt x="8" y="19"/>
                    </a:cubicBezTo>
                    <a:cubicBezTo>
                      <a:pt x="8" y="16"/>
                      <a:pt x="8" y="13"/>
                      <a:pt x="7" y="9"/>
                    </a:cubicBezTo>
                    <a:close/>
                    <a:moveTo>
                      <a:pt x="22" y="50"/>
                    </a:moveTo>
                    <a:cubicBezTo>
                      <a:pt x="21" y="47"/>
                      <a:pt x="18" y="45"/>
                      <a:pt x="16" y="43"/>
                    </a:cubicBezTo>
                    <a:cubicBezTo>
                      <a:pt x="13" y="41"/>
                      <a:pt x="11" y="39"/>
                      <a:pt x="9" y="38"/>
                    </a:cubicBezTo>
                    <a:cubicBezTo>
                      <a:pt x="12" y="39"/>
                      <a:pt x="16" y="39"/>
                      <a:pt x="19" y="40"/>
                    </a:cubicBezTo>
                    <a:cubicBezTo>
                      <a:pt x="21" y="42"/>
                      <a:pt x="24" y="43"/>
                      <a:pt x="27" y="45"/>
                    </a:cubicBezTo>
                    <a:cubicBezTo>
                      <a:pt x="28" y="46"/>
                      <a:pt x="30" y="48"/>
                      <a:pt x="32" y="49"/>
                    </a:cubicBezTo>
                    <a:cubicBezTo>
                      <a:pt x="29" y="49"/>
                      <a:pt x="26" y="50"/>
                      <a:pt x="22" y="50"/>
                    </a:cubicBezTo>
                    <a:close/>
                    <a:moveTo>
                      <a:pt x="35" y="49"/>
                    </a:moveTo>
                    <a:cubicBezTo>
                      <a:pt x="33" y="47"/>
                      <a:pt x="31" y="46"/>
                      <a:pt x="29" y="44"/>
                    </a:cubicBezTo>
                    <a:cubicBezTo>
                      <a:pt x="27" y="43"/>
                      <a:pt x="25" y="41"/>
                      <a:pt x="23" y="40"/>
                    </a:cubicBezTo>
                    <a:cubicBezTo>
                      <a:pt x="26" y="40"/>
                      <a:pt x="29" y="39"/>
                      <a:pt x="31" y="39"/>
                    </a:cubicBezTo>
                    <a:cubicBezTo>
                      <a:pt x="35" y="42"/>
                      <a:pt x="39" y="46"/>
                      <a:pt x="43" y="49"/>
                    </a:cubicBezTo>
                    <a:cubicBezTo>
                      <a:pt x="40" y="49"/>
                      <a:pt x="38" y="49"/>
                      <a:pt x="35" y="49"/>
                    </a:cubicBezTo>
                    <a:close/>
                    <a:moveTo>
                      <a:pt x="46" y="49"/>
                    </a:moveTo>
                    <a:cubicBezTo>
                      <a:pt x="42" y="45"/>
                      <a:pt x="38" y="42"/>
                      <a:pt x="34" y="39"/>
                    </a:cubicBezTo>
                    <a:cubicBezTo>
                      <a:pt x="34" y="39"/>
                      <a:pt x="34" y="38"/>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62"/>
              <p:cNvSpPr>
                <a:spLocks noEditPoints="1"/>
              </p:cNvSpPr>
              <p:nvPr/>
            </p:nvSpPr>
            <p:spPr bwMode="auto">
              <a:xfrm>
                <a:off x="1480546" y="4527444"/>
                <a:ext cx="173543" cy="379055"/>
              </a:xfrm>
              <a:custGeom>
                <a:avLst/>
                <a:gdLst>
                  <a:gd name="T0" fmla="*/ 75 w 77"/>
                  <a:gd name="T1" fmla="*/ 20 h 183"/>
                  <a:gd name="T2" fmla="*/ 71 w 77"/>
                  <a:gd name="T3" fmla="*/ 14 h 183"/>
                  <a:gd name="T4" fmla="*/ 51 w 77"/>
                  <a:gd name="T5" fmla="*/ 3 h 183"/>
                  <a:gd name="T6" fmla="*/ 2 w 77"/>
                  <a:gd name="T7" fmla="*/ 6 h 183"/>
                  <a:gd name="T8" fmla="*/ 21 w 77"/>
                  <a:gd name="T9" fmla="*/ 163 h 183"/>
                  <a:gd name="T10" fmla="*/ 33 w 77"/>
                  <a:gd name="T11" fmla="*/ 180 h 183"/>
                  <a:gd name="T12" fmla="*/ 35 w 77"/>
                  <a:gd name="T13" fmla="*/ 181 h 183"/>
                  <a:gd name="T14" fmla="*/ 70 w 77"/>
                  <a:gd name="T15" fmla="*/ 177 h 183"/>
                  <a:gd name="T16" fmla="*/ 73 w 77"/>
                  <a:gd name="T17" fmla="*/ 175 h 183"/>
                  <a:gd name="T18" fmla="*/ 76 w 77"/>
                  <a:gd name="T19" fmla="*/ 36 h 183"/>
                  <a:gd name="T20" fmla="*/ 72 w 77"/>
                  <a:gd name="T21" fmla="*/ 61 h 183"/>
                  <a:gd name="T22" fmla="*/ 57 w 77"/>
                  <a:gd name="T23" fmla="*/ 48 h 183"/>
                  <a:gd name="T24" fmla="*/ 57 w 77"/>
                  <a:gd name="T25" fmla="*/ 32 h 183"/>
                  <a:gd name="T26" fmla="*/ 72 w 77"/>
                  <a:gd name="T27" fmla="*/ 58 h 183"/>
                  <a:gd name="T28" fmla="*/ 71 w 77"/>
                  <a:gd name="T29" fmla="*/ 44 h 183"/>
                  <a:gd name="T30" fmla="*/ 56 w 77"/>
                  <a:gd name="T31" fmla="*/ 18 h 183"/>
                  <a:gd name="T32" fmla="*/ 59 w 77"/>
                  <a:gd name="T33" fmla="*/ 13 h 183"/>
                  <a:gd name="T34" fmla="*/ 56 w 77"/>
                  <a:gd name="T35" fmla="*/ 15 h 183"/>
                  <a:gd name="T36" fmla="*/ 16 w 77"/>
                  <a:gd name="T37" fmla="*/ 83 h 183"/>
                  <a:gd name="T38" fmla="*/ 50 w 77"/>
                  <a:gd name="T39" fmla="*/ 7 h 183"/>
                  <a:gd name="T40" fmla="*/ 51 w 77"/>
                  <a:gd name="T41" fmla="*/ 58 h 183"/>
                  <a:gd name="T42" fmla="*/ 55 w 77"/>
                  <a:gd name="T43" fmla="*/ 157 h 183"/>
                  <a:gd name="T44" fmla="*/ 56 w 77"/>
                  <a:gd name="T45" fmla="*/ 161 h 183"/>
                  <a:gd name="T46" fmla="*/ 16 w 77"/>
                  <a:gd name="T47" fmla="*/ 83 h 183"/>
                  <a:gd name="T48" fmla="*/ 24 w 77"/>
                  <a:gd name="T49" fmla="*/ 165 h 183"/>
                  <a:gd name="T50" fmla="*/ 44 w 77"/>
                  <a:gd name="T51" fmla="*/ 177 h 183"/>
                  <a:gd name="T52" fmla="*/ 46 w 77"/>
                  <a:gd name="T53" fmla="*/ 176 h 183"/>
                  <a:gd name="T54" fmla="*/ 40 w 77"/>
                  <a:gd name="T55" fmla="*/ 166 h 183"/>
                  <a:gd name="T56" fmla="*/ 47 w 77"/>
                  <a:gd name="T57" fmla="*/ 177 h 183"/>
                  <a:gd name="T58" fmla="*/ 42 w 77"/>
                  <a:gd name="T59" fmla="*/ 166 h 183"/>
                  <a:gd name="T60" fmla="*/ 61 w 77"/>
                  <a:gd name="T61" fmla="*/ 175 h 183"/>
                  <a:gd name="T62" fmla="*/ 65 w 77"/>
                  <a:gd name="T63" fmla="*/ 175 h 183"/>
                  <a:gd name="T64" fmla="*/ 56 w 77"/>
                  <a:gd name="T65" fmla="*/ 164 h 183"/>
                  <a:gd name="T66" fmla="*/ 64 w 77"/>
                  <a:gd name="T67" fmla="*/ 168 h 183"/>
                  <a:gd name="T68" fmla="*/ 68 w 77"/>
                  <a:gd name="T69" fmla="*/ 175 h 183"/>
                  <a:gd name="T70" fmla="*/ 65 w 77"/>
                  <a:gd name="T71" fmla="*/ 166 h 183"/>
                  <a:gd name="T72" fmla="*/ 70 w 77"/>
                  <a:gd name="T73" fmla="*/ 160 h 183"/>
                  <a:gd name="T74" fmla="*/ 70 w 77"/>
                  <a:gd name="T75" fmla="*/ 149 h 183"/>
                  <a:gd name="T76" fmla="*/ 60 w 77"/>
                  <a:gd name="T77" fmla="*/ 147 h 183"/>
                  <a:gd name="T78" fmla="*/ 60 w 77"/>
                  <a:gd name="T79" fmla="*/ 123 h 183"/>
                  <a:gd name="T80" fmla="*/ 70 w 77"/>
                  <a:gd name="T81" fmla="*/ 134 h 183"/>
                  <a:gd name="T82" fmla="*/ 64 w 77"/>
                  <a:gd name="T83" fmla="*/ 113 h 183"/>
                  <a:gd name="T84" fmla="*/ 71 w 77"/>
                  <a:gd name="T85" fmla="*/ 119 h 183"/>
                  <a:gd name="T86" fmla="*/ 71 w 77"/>
                  <a:gd name="T87" fmla="*/ 106 h 183"/>
                  <a:gd name="T88" fmla="*/ 72 w 77"/>
                  <a:gd name="T89" fmla="*/ 104 h 183"/>
                  <a:gd name="T90" fmla="*/ 58 w 77"/>
                  <a:gd name="T91" fmla="*/ 77 h 183"/>
                  <a:gd name="T92" fmla="*/ 65 w 77"/>
                  <a:gd name="T93" fmla="*/ 82 h 183"/>
                  <a:gd name="T94" fmla="*/ 72 w 77"/>
                  <a:gd name="T95"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83">
                    <a:moveTo>
                      <a:pt x="77" y="34"/>
                    </a:moveTo>
                    <a:cubicBezTo>
                      <a:pt x="77" y="34"/>
                      <a:pt x="76" y="34"/>
                      <a:pt x="76" y="33"/>
                    </a:cubicBezTo>
                    <a:cubicBezTo>
                      <a:pt x="76" y="29"/>
                      <a:pt x="76" y="24"/>
                      <a:pt x="75" y="20"/>
                    </a:cubicBezTo>
                    <a:cubicBezTo>
                      <a:pt x="77" y="19"/>
                      <a:pt x="77" y="17"/>
                      <a:pt x="75" y="16"/>
                    </a:cubicBezTo>
                    <a:cubicBezTo>
                      <a:pt x="75" y="15"/>
                      <a:pt x="75" y="15"/>
                      <a:pt x="75" y="15"/>
                    </a:cubicBezTo>
                    <a:cubicBezTo>
                      <a:pt x="75" y="13"/>
                      <a:pt x="72" y="12"/>
                      <a:pt x="71" y="14"/>
                    </a:cubicBezTo>
                    <a:cubicBezTo>
                      <a:pt x="68" y="12"/>
                      <a:pt x="64" y="11"/>
                      <a:pt x="61" y="9"/>
                    </a:cubicBezTo>
                    <a:cubicBezTo>
                      <a:pt x="58" y="7"/>
                      <a:pt x="55" y="4"/>
                      <a:pt x="51" y="3"/>
                    </a:cubicBezTo>
                    <a:cubicBezTo>
                      <a:pt x="51" y="3"/>
                      <a:pt x="51" y="3"/>
                      <a:pt x="51" y="3"/>
                    </a:cubicBezTo>
                    <a:cubicBezTo>
                      <a:pt x="43" y="0"/>
                      <a:pt x="35" y="2"/>
                      <a:pt x="27" y="2"/>
                    </a:cubicBezTo>
                    <a:cubicBezTo>
                      <a:pt x="19" y="3"/>
                      <a:pt x="11" y="3"/>
                      <a:pt x="4" y="4"/>
                    </a:cubicBezTo>
                    <a:cubicBezTo>
                      <a:pt x="2" y="5"/>
                      <a:pt x="2" y="6"/>
                      <a:pt x="2" y="6"/>
                    </a:cubicBezTo>
                    <a:cubicBezTo>
                      <a:pt x="1" y="7"/>
                      <a:pt x="0" y="8"/>
                      <a:pt x="0" y="9"/>
                    </a:cubicBezTo>
                    <a:cubicBezTo>
                      <a:pt x="4" y="35"/>
                      <a:pt x="8" y="62"/>
                      <a:pt x="11" y="89"/>
                    </a:cubicBezTo>
                    <a:cubicBezTo>
                      <a:pt x="14" y="114"/>
                      <a:pt x="16" y="139"/>
                      <a:pt x="21" y="163"/>
                    </a:cubicBezTo>
                    <a:cubicBezTo>
                      <a:pt x="20" y="163"/>
                      <a:pt x="19" y="164"/>
                      <a:pt x="20" y="165"/>
                    </a:cubicBezTo>
                    <a:cubicBezTo>
                      <a:pt x="22" y="168"/>
                      <a:pt x="24" y="171"/>
                      <a:pt x="27" y="174"/>
                    </a:cubicBezTo>
                    <a:cubicBezTo>
                      <a:pt x="28" y="176"/>
                      <a:pt x="30" y="179"/>
                      <a:pt x="33" y="180"/>
                    </a:cubicBezTo>
                    <a:cubicBezTo>
                      <a:pt x="33" y="181"/>
                      <a:pt x="33" y="181"/>
                      <a:pt x="34" y="181"/>
                    </a:cubicBezTo>
                    <a:cubicBezTo>
                      <a:pt x="34" y="181"/>
                      <a:pt x="34" y="181"/>
                      <a:pt x="35" y="181"/>
                    </a:cubicBezTo>
                    <a:cubicBezTo>
                      <a:pt x="35" y="181"/>
                      <a:pt x="35" y="181"/>
                      <a:pt x="35" y="181"/>
                    </a:cubicBezTo>
                    <a:cubicBezTo>
                      <a:pt x="35" y="182"/>
                      <a:pt x="35" y="181"/>
                      <a:pt x="35" y="181"/>
                    </a:cubicBezTo>
                    <a:cubicBezTo>
                      <a:pt x="46" y="182"/>
                      <a:pt x="59" y="183"/>
                      <a:pt x="69" y="179"/>
                    </a:cubicBezTo>
                    <a:cubicBezTo>
                      <a:pt x="70" y="179"/>
                      <a:pt x="70" y="178"/>
                      <a:pt x="70" y="177"/>
                    </a:cubicBezTo>
                    <a:cubicBezTo>
                      <a:pt x="71" y="178"/>
                      <a:pt x="72" y="178"/>
                      <a:pt x="73" y="177"/>
                    </a:cubicBezTo>
                    <a:cubicBezTo>
                      <a:pt x="73" y="177"/>
                      <a:pt x="73" y="176"/>
                      <a:pt x="73" y="176"/>
                    </a:cubicBezTo>
                    <a:cubicBezTo>
                      <a:pt x="73" y="176"/>
                      <a:pt x="73" y="175"/>
                      <a:pt x="73" y="175"/>
                    </a:cubicBezTo>
                    <a:cubicBezTo>
                      <a:pt x="73" y="175"/>
                      <a:pt x="73" y="175"/>
                      <a:pt x="73" y="175"/>
                    </a:cubicBezTo>
                    <a:cubicBezTo>
                      <a:pt x="76" y="150"/>
                      <a:pt x="77" y="124"/>
                      <a:pt x="76" y="99"/>
                    </a:cubicBezTo>
                    <a:cubicBezTo>
                      <a:pt x="76" y="78"/>
                      <a:pt x="77" y="57"/>
                      <a:pt x="76" y="36"/>
                    </a:cubicBezTo>
                    <a:cubicBezTo>
                      <a:pt x="77" y="36"/>
                      <a:pt x="77" y="35"/>
                      <a:pt x="77" y="34"/>
                    </a:cubicBezTo>
                    <a:close/>
                    <a:moveTo>
                      <a:pt x="63" y="54"/>
                    </a:moveTo>
                    <a:cubicBezTo>
                      <a:pt x="66" y="56"/>
                      <a:pt x="68" y="59"/>
                      <a:pt x="72" y="61"/>
                    </a:cubicBezTo>
                    <a:cubicBezTo>
                      <a:pt x="72" y="66"/>
                      <a:pt x="72" y="70"/>
                      <a:pt x="72" y="75"/>
                    </a:cubicBezTo>
                    <a:cubicBezTo>
                      <a:pt x="68" y="70"/>
                      <a:pt x="63" y="66"/>
                      <a:pt x="58" y="62"/>
                    </a:cubicBezTo>
                    <a:cubicBezTo>
                      <a:pt x="58" y="58"/>
                      <a:pt x="57" y="53"/>
                      <a:pt x="57" y="48"/>
                    </a:cubicBezTo>
                    <a:cubicBezTo>
                      <a:pt x="59" y="50"/>
                      <a:pt x="61" y="52"/>
                      <a:pt x="63" y="54"/>
                    </a:cubicBezTo>
                    <a:close/>
                    <a:moveTo>
                      <a:pt x="57" y="46"/>
                    </a:moveTo>
                    <a:cubicBezTo>
                      <a:pt x="57" y="41"/>
                      <a:pt x="57" y="36"/>
                      <a:pt x="57" y="32"/>
                    </a:cubicBezTo>
                    <a:cubicBezTo>
                      <a:pt x="59" y="34"/>
                      <a:pt x="61" y="37"/>
                      <a:pt x="64" y="39"/>
                    </a:cubicBezTo>
                    <a:cubicBezTo>
                      <a:pt x="66" y="41"/>
                      <a:pt x="68" y="44"/>
                      <a:pt x="71" y="46"/>
                    </a:cubicBezTo>
                    <a:cubicBezTo>
                      <a:pt x="71" y="50"/>
                      <a:pt x="71" y="54"/>
                      <a:pt x="72" y="58"/>
                    </a:cubicBezTo>
                    <a:cubicBezTo>
                      <a:pt x="69" y="56"/>
                      <a:pt x="66" y="54"/>
                      <a:pt x="64" y="52"/>
                    </a:cubicBezTo>
                    <a:cubicBezTo>
                      <a:pt x="61" y="50"/>
                      <a:pt x="59" y="48"/>
                      <a:pt x="57" y="46"/>
                    </a:cubicBezTo>
                    <a:close/>
                    <a:moveTo>
                      <a:pt x="71" y="44"/>
                    </a:moveTo>
                    <a:cubicBezTo>
                      <a:pt x="69" y="42"/>
                      <a:pt x="67" y="40"/>
                      <a:pt x="64" y="38"/>
                    </a:cubicBezTo>
                    <a:cubicBezTo>
                      <a:pt x="62" y="35"/>
                      <a:pt x="59" y="33"/>
                      <a:pt x="57" y="30"/>
                    </a:cubicBezTo>
                    <a:cubicBezTo>
                      <a:pt x="57" y="26"/>
                      <a:pt x="56" y="22"/>
                      <a:pt x="56" y="18"/>
                    </a:cubicBezTo>
                    <a:cubicBezTo>
                      <a:pt x="61" y="22"/>
                      <a:pt x="66" y="28"/>
                      <a:pt x="71" y="32"/>
                    </a:cubicBezTo>
                    <a:cubicBezTo>
                      <a:pt x="71" y="36"/>
                      <a:pt x="71" y="40"/>
                      <a:pt x="71" y="44"/>
                    </a:cubicBezTo>
                    <a:close/>
                    <a:moveTo>
                      <a:pt x="59" y="13"/>
                    </a:moveTo>
                    <a:cubicBezTo>
                      <a:pt x="62" y="15"/>
                      <a:pt x="67" y="17"/>
                      <a:pt x="71" y="19"/>
                    </a:cubicBezTo>
                    <a:cubicBezTo>
                      <a:pt x="71" y="22"/>
                      <a:pt x="71" y="25"/>
                      <a:pt x="71" y="28"/>
                    </a:cubicBezTo>
                    <a:cubicBezTo>
                      <a:pt x="66" y="23"/>
                      <a:pt x="61" y="19"/>
                      <a:pt x="56" y="15"/>
                    </a:cubicBezTo>
                    <a:cubicBezTo>
                      <a:pt x="56" y="14"/>
                      <a:pt x="56" y="12"/>
                      <a:pt x="56" y="11"/>
                    </a:cubicBezTo>
                    <a:cubicBezTo>
                      <a:pt x="57" y="12"/>
                      <a:pt x="58" y="12"/>
                      <a:pt x="59" y="13"/>
                    </a:cubicBezTo>
                    <a:close/>
                    <a:moveTo>
                      <a:pt x="16" y="83"/>
                    </a:moveTo>
                    <a:cubicBezTo>
                      <a:pt x="13" y="58"/>
                      <a:pt x="10" y="34"/>
                      <a:pt x="6" y="10"/>
                    </a:cubicBezTo>
                    <a:cubicBezTo>
                      <a:pt x="14" y="10"/>
                      <a:pt x="23" y="10"/>
                      <a:pt x="31" y="9"/>
                    </a:cubicBezTo>
                    <a:cubicBezTo>
                      <a:pt x="37" y="9"/>
                      <a:pt x="44" y="10"/>
                      <a:pt x="50" y="7"/>
                    </a:cubicBezTo>
                    <a:cubicBezTo>
                      <a:pt x="50" y="7"/>
                      <a:pt x="50" y="7"/>
                      <a:pt x="50" y="7"/>
                    </a:cubicBezTo>
                    <a:cubicBezTo>
                      <a:pt x="50" y="24"/>
                      <a:pt x="50" y="41"/>
                      <a:pt x="51" y="58"/>
                    </a:cubicBezTo>
                    <a:cubicBezTo>
                      <a:pt x="51" y="58"/>
                      <a:pt x="51" y="58"/>
                      <a:pt x="51" y="58"/>
                    </a:cubicBezTo>
                    <a:cubicBezTo>
                      <a:pt x="51" y="58"/>
                      <a:pt x="51" y="58"/>
                      <a:pt x="51" y="58"/>
                    </a:cubicBezTo>
                    <a:cubicBezTo>
                      <a:pt x="51" y="68"/>
                      <a:pt x="52" y="78"/>
                      <a:pt x="52" y="87"/>
                    </a:cubicBezTo>
                    <a:cubicBezTo>
                      <a:pt x="53" y="110"/>
                      <a:pt x="52" y="135"/>
                      <a:pt x="55" y="157"/>
                    </a:cubicBezTo>
                    <a:cubicBezTo>
                      <a:pt x="55" y="157"/>
                      <a:pt x="54" y="158"/>
                      <a:pt x="55" y="159"/>
                    </a:cubicBezTo>
                    <a:cubicBezTo>
                      <a:pt x="55" y="159"/>
                      <a:pt x="55" y="159"/>
                      <a:pt x="55" y="159"/>
                    </a:cubicBezTo>
                    <a:cubicBezTo>
                      <a:pt x="55" y="160"/>
                      <a:pt x="56" y="160"/>
                      <a:pt x="56" y="161"/>
                    </a:cubicBezTo>
                    <a:cubicBezTo>
                      <a:pt x="51" y="160"/>
                      <a:pt x="46" y="161"/>
                      <a:pt x="41" y="161"/>
                    </a:cubicBezTo>
                    <a:cubicBezTo>
                      <a:pt x="35" y="161"/>
                      <a:pt x="29" y="161"/>
                      <a:pt x="24" y="162"/>
                    </a:cubicBezTo>
                    <a:cubicBezTo>
                      <a:pt x="24" y="135"/>
                      <a:pt x="19" y="109"/>
                      <a:pt x="16" y="83"/>
                    </a:cubicBezTo>
                    <a:close/>
                    <a:moveTo>
                      <a:pt x="36" y="178"/>
                    </a:moveTo>
                    <a:cubicBezTo>
                      <a:pt x="35" y="175"/>
                      <a:pt x="32" y="173"/>
                      <a:pt x="30" y="172"/>
                    </a:cubicBezTo>
                    <a:cubicBezTo>
                      <a:pt x="28" y="169"/>
                      <a:pt x="26" y="167"/>
                      <a:pt x="24" y="165"/>
                    </a:cubicBezTo>
                    <a:cubicBezTo>
                      <a:pt x="26" y="166"/>
                      <a:pt x="29" y="166"/>
                      <a:pt x="32" y="166"/>
                    </a:cubicBezTo>
                    <a:cubicBezTo>
                      <a:pt x="34" y="168"/>
                      <a:pt x="36" y="170"/>
                      <a:pt x="38" y="172"/>
                    </a:cubicBezTo>
                    <a:cubicBezTo>
                      <a:pt x="40" y="174"/>
                      <a:pt x="42" y="176"/>
                      <a:pt x="44" y="177"/>
                    </a:cubicBezTo>
                    <a:cubicBezTo>
                      <a:pt x="42" y="177"/>
                      <a:pt x="39" y="178"/>
                      <a:pt x="36" y="178"/>
                    </a:cubicBezTo>
                    <a:close/>
                    <a:moveTo>
                      <a:pt x="47" y="177"/>
                    </a:moveTo>
                    <a:cubicBezTo>
                      <a:pt x="47" y="176"/>
                      <a:pt x="46" y="176"/>
                      <a:pt x="46" y="176"/>
                    </a:cubicBezTo>
                    <a:cubicBezTo>
                      <a:pt x="44" y="174"/>
                      <a:pt x="41" y="172"/>
                      <a:pt x="39" y="170"/>
                    </a:cubicBezTo>
                    <a:cubicBezTo>
                      <a:pt x="37" y="169"/>
                      <a:pt x="36" y="168"/>
                      <a:pt x="34" y="166"/>
                    </a:cubicBezTo>
                    <a:cubicBezTo>
                      <a:pt x="36" y="166"/>
                      <a:pt x="38" y="166"/>
                      <a:pt x="40" y="166"/>
                    </a:cubicBezTo>
                    <a:cubicBezTo>
                      <a:pt x="42" y="168"/>
                      <a:pt x="44" y="170"/>
                      <a:pt x="47" y="172"/>
                    </a:cubicBezTo>
                    <a:cubicBezTo>
                      <a:pt x="48" y="174"/>
                      <a:pt x="49" y="175"/>
                      <a:pt x="50" y="176"/>
                    </a:cubicBezTo>
                    <a:cubicBezTo>
                      <a:pt x="49" y="176"/>
                      <a:pt x="48" y="176"/>
                      <a:pt x="47" y="177"/>
                    </a:cubicBezTo>
                    <a:close/>
                    <a:moveTo>
                      <a:pt x="53" y="176"/>
                    </a:moveTo>
                    <a:cubicBezTo>
                      <a:pt x="51" y="174"/>
                      <a:pt x="49" y="172"/>
                      <a:pt x="47" y="170"/>
                    </a:cubicBezTo>
                    <a:cubicBezTo>
                      <a:pt x="45" y="169"/>
                      <a:pt x="43" y="168"/>
                      <a:pt x="42" y="166"/>
                    </a:cubicBezTo>
                    <a:cubicBezTo>
                      <a:pt x="45" y="166"/>
                      <a:pt x="48" y="166"/>
                      <a:pt x="51" y="166"/>
                    </a:cubicBezTo>
                    <a:cubicBezTo>
                      <a:pt x="53" y="168"/>
                      <a:pt x="55" y="170"/>
                      <a:pt x="57" y="172"/>
                    </a:cubicBezTo>
                    <a:cubicBezTo>
                      <a:pt x="59" y="173"/>
                      <a:pt x="60" y="174"/>
                      <a:pt x="61" y="175"/>
                    </a:cubicBezTo>
                    <a:cubicBezTo>
                      <a:pt x="58" y="175"/>
                      <a:pt x="56" y="175"/>
                      <a:pt x="53" y="176"/>
                    </a:cubicBezTo>
                    <a:close/>
                    <a:moveTo>
                      <a:pt x="68" y="175"/>
                    </a:moveTo>
                    <a:cubicBezTo>
                      <a:pt x="67" y="175"/>
                      <a:pt x="66" y="175"/>
                      <a:pt x="65" y="175"/>
                    </a:cubicBezTo>
                    <a:cubicBezTo>
                      <a:pt x="63" y="173"/>
                      <a:pt x="61" y="171"/>
                      <a:pt x="59" y="170"/>
                    </a:cubicBezTo>
                    <a:cubicBezTo>
                      <a:pt x="57" y="168"/>
                      <a:pt x="55" y="167"/>
                      <a:pt x="54" y="165"/>
                    </a:cubicBezTo>
                    <a:cubicBezTo>
                      <a:pt x="55" y="165"/>
                      <a:pt x="55" y="165"/>
                      <a:pt x="56" y="164"/>
                    </a:cubicBezTo>
                    <a:cubicBezTo>
                      <a:pt x="57" y="164"/>
                      <a:pt x="57" y="164"/>
                      <a:pt x="57" y="164"/>
                    </a:cubicBezTo>
                    <a:cubicBezTo>
                      <a:pt x="58" y="164"/>
                      <a:pt x="58" y="163"/>
                      <a:pt x="59" y="163"/>
                    </a:cubicBezTo>
                    <a:cubicBezTo>
                      <a:pt x="60" y="164"/>
                      <a:pt x="62" y="166"/>
                      <a:pt x="64" y="168"/>
                    </a:cubicBezTo>
                    <a:cubicBezTo>
                      <a:pt x="66" y="170"/>
                      <a:pt x="68" y="172"/>
                      <a:pt x="70" y="174"/>
                    </a:cubicBezTo>
                    <a:cubicBezTo>
                      <a:pt x="70" y="175"/>
                      <a:pt x="70" y="176"/>
                      <a:pt x="70" y="176"/>
                    </a:cubicBezTo>
                    <a:cubicBezTo>
                      <a:pt x="70" y="176"/>
                      <a:pt x="69" y="175"/>
                      <a:pt x="68" y="175"/>
                    </a:cubicBezTo>
                    <a:close/>
                    <a:moveTo>
                      <a:pt x="70" y="160"/>
                    </a:moveTo>
                    <a:cubicBezTo>
                      <a:pt x="70" y="163"/>
                      <a:pt x="70" y="167"/>
                      <a:pt x="70" y="171"/>
                    </a:cubicBezTo>
                    <a:cubicBezTo>
                      <a:pt x="68" y="169"/>
                      <a:pt x="67" y="168"/>
                      <a:pt x="65" y="166"/>
                    </a:cubicBezTo>
                    <a:cubicBezTo>
                      <a:pt x="63" y="164"/>
                      <a:pt x="61" y="163"/>
                      <a:pt x="59" y="161"/>
                    </a:cubicBezTo>
                    <a:cubicBezTo>
                      <a:pt x="59" y="157"/>
                      <a:pt x="60" y="153"/>
                      <a:pt x="60" y="150"/>
                    </a:cubicBezTo>
                    <a:cubicBezTo>
                      <a:pt x="63" y="153"/>
                      <a:pt x="66" y="157"/>
                      <a:pt x="70" y="160"/>
                    </a:cubicBezTo>
                    <a:close/>
                    <a:moveTo>
                      <a:pt x="60" y="147"/>
                    </a:moveTo>
                    <a:cubicBezTo>
                      <a:pt x="60" y="144"/>
                      <a:pt x="60" y="141"/>
                      <a:pt x="60" y="138"/>
                    </a:cubicBezTo>
                    <a:cubicBezTo>
                      <a:pt x="63" y="142"/>
                      <a:pt x="66" y="146"/>
                      <a:pt x="70" y="149"/>
                    </a:cubicBezTo>
                    <a:cubicBezTo>
                      <a:pt x="70" y="152"/>
                      <a:pt x="70" y="154"/>
                      <a:pt x="70" y="157"/>
                    </a:cubicBezTo>
                    <a:cubicBezTo>
                      <a:pt x="68" y="155"/>
                      <a:pt x="66" y="154"/>
                      <a:pt x="65" y="153"/>
                    </a:cubicBezTo>
                    <a:cubicBezTo>
                      <a:pt x="63" y="151"/>
                      <a:pt x="61" y="149"/>
                      <a:pt x="60" y="147"/>
                    </a:cubicBezTo>
                    <a:close/>
                    <a:moveTo>
                      <a:pt x="70" y="146"/>
                    </a:moveTo>
                    <a:cubicBezTo>
                      <a:pt x="67" y="142"/>
                      <a:pt x="63" y="138"/>
                      <a:pt x="60" y="134"/>
                    </a:cubicBezTo>
                    <a:cubicBezTo>
                      <a:pt x="60" y="131"/>
                      <a:pt x="60" y="127"/>
                      <a:pt x="60" y="123"/>
                    </a:cubicBezTo>
                    <a:cubicBezTo>
                      <a:pt x="63" y="127"/>
                      <a:pt x="66" y="132"/>
                      <a:pt x="70" y="136"/>
                    </a:cubicBezTo>
                    <a:cubicBezTo>
                      <a:pt x="70" y="140"/>
                      <a:pt x="70" y="143"/>
                      <a:pt x="70" y="146"/>
                    </a:cubicBezTo>
                    <a:close/>
                    <a:moveTo>
                      <a:pt x="70" y="134"/>
                    </a:moveTo>
                    <a:cubicBezTo>
                      <a:pt x="67" y="130"/>
                      <a:pt x="63" y="125"/>
                      <a:pt x="60" y="121"/>
                    </a:cubicBezTo>
                    <a:cubicBezTo>
                      <a:pt x="59" y="117"/>
                      <a:pt x="59" y="113"/>
                      <a:pt x="59" y="108"/>
                    </a:cubicBezTo>
                    <a:cubicBezTo>
                      <a:pt x="61" y="110"/>
                      <a:pt x="62" y="111"/>
                      <a:pt x="64" y="113"/>
                    </a:cubicBezTo>
                    <a:cubicBezTo>
                      <a:pt x="66" y="116"/>
                      <a:pt x="68" y="119"/>
                      <a:pt x="71" y="121"/>
                    </a:cubicBezTo>
                    <a:cubicBezTo>
                      <a:pt x="71" y="126"/>
                      <a:pt x="71" y="130"/>
                      <a:pt x="70" y="134"/>
                    </a:cubicBezTo>
                    <a:close/>
                    <a:moveTo>
                      <a:pt x="71" y="119"/>
                    </a:moveTo>
                    <a:cubicBezTo>
                      <a:pt x="68" y="114"/>
                      <a:pt x="63" y="110"/>
                      <a:pt x="59" y="106"/>
                    </a:cubicBezTo>
                    <a:cubicBezTo>
                      <a:pt x="59" y="102"/>
                      <a:pt x="59" y="98"/>
                      <a:pt x="58" y="94"/>
                    </a:cubicBezTo>
                    <a:cubicBezTo>
                      <a:pt x="63" y="98"/>
                      <a:pt x="67" y="103"/>
                      <a:pt x="71" y="106"/>
                    </a:cubicBezTo>
                    <a:cubicBezTo>
                      <a:pt x="71" y="110"/>
                      <a:pt x="71" y="114"/>
                      <a:pt x="71" y="119"/>
                    </a:cubicBezTo>
                    <a:close/>
                    <a:moveTo>
                      <a:pt x="72" y="96"/>
                    </a:moveTo>
                    <a:cubicBezTo>
                      <a:pt x="72" y="99"/>
                      <a:pt x="72" y="101"/>
                      <a:pt x="72" y="104"/>
                    </a:cubicBezTo>
                    <a:cubicBezTo>
                      <a:pt x="68" y="100"/>
                      <a:pt x="63" y="96"/>
                      <a:pt x="58" y="92"/>
                    </a:cubicBezTo>
                    <a:cubicBezTo>
                      <a:pt x="58" y="89"/>
                      <a:pt x="58" y="87"/>
                      <a:pt x="58" y="84"/>
                    </a:cubicBezTo>
                    <a:cubicBezTo>
                      <a:pt x="58" y="82"/>
                      <a:pt x="58" y="80"/>
                      <a:pt x="58" y="77"/>
                    </a:cubicBezTo>
                    <a:cubicBezTo>
                      <a:pt x="62" y="82"/>
                      <a:pt x="67" y="88"/>
                      <a:pt x="72" y="91"/>
                    </a:cubicBezTo>
                    <a:cubicBezTo>
                      <a:pt x="72" y="93"/>
                      <a:pt x="72" y="94"/>
                      <a:pt x="72" y="96"/>
                    </a:cubicBezTo>
                    <a:close/>
                    <a:moveTo>
                      <a:pt x="65" y="82"/>
                    </a:moveTo>
                    <a:cubicBezTo>
                      <a:pt x="62" y="80"/>
                      <a:pt x="60" y="77"/>
                      <a:pt x="58" y="75"/>
                    </a:cubicBezTo>
                    <a:cubicBezTo>
                      <a:pt x="58" y="71"/>
                      <a:pt x="58" y="68"/>
                      <a:pt x="58" y="65"/>
                    </a:cubicBezTo>
                    <a:cubicBezTo>
                      <a:pt x="62" y="69"/>
                      <a:pt x="67" y="74"/>
                      <a:pt x="72" y="77"/>
                    </a:cubicBezTo>
                    <a:cubicBezTo>
                      <a:pt x="72" y="81"/>
                      <a:pt x="72" y="85"/>
                      <a:pt x="72" y="89"/>
                    </a:cubicBezTo>
                    <a:cubicBezTo>
                      <a:pt x="70" y="86"/>
                      <a:pt x="67" y="84"/>
                      <a:pt x="65" y="8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178"/>
              <p:cNvSpPr>
                <a:spLocks noEditPoints="1"/>
              </p:cNvSpPr>
              <p:nvPr/>
            </p:nvSpPr>
            <p:spPr bwMode="auto">
              <a:xfrm>
                <a:off x="1643432" y="4466552"/>
                <a:ext cx="481050" cy="590656"/>
              </a:xfrm>
              <a:custGeom>
                <a:avLst/>
                <a:gdLst>
                  <a:gd name="T0" fmla="*/ 166 w 215"/>
                  <a:gd name="T1" fmla="*/ 160 h 286"/>
                  <a:gd name="T2" fmla="*/ 163 w 215"/>
                  <a:gd name="T3" fmla="*/ 144 h 286"/>
                  <a:gd name="T4" fmla="*/ 134 w 215"/>
                  <a:gd name="T5" fmla="*/ 66 h 286"/>
                  <a:gd name="T6" fmla="*/ 82 w 215"/>
                  <a:gd name="T7" fmla="*/ 99 h 286"/>
                  <a:gd name="T8" fmla="*/ 47 w 215"/>
                  <a:gd name="T9" fmla="*/ 147 h 286"/>
                  <a:gd name="T10" fmla="*/ 12 w 215"/>
                  <a:gd name="T11" fmla="*/ 251 h 286"/>
                  <a:gd name="T12" fmla="*/ 192 w 215"/>
                  <a:gd name="T13" fmla="*/ 231 h 286"/>
                  <a:gd name="T14" fmla="*/ 166 w 215"/>
                  <a:gd name="T15" fmla="*/ 179 h 286"/>
                  <a:gd name="T16" fmla="*/ 194 w 215"/>
                  <a:gd name="T17" fmla="*/ 187 h 286"/>
                  <a:gd name="T18" fmla="*/ 85 w 215"/>
                  <a:gd name="T19" fmla="*/ 118 h 286"/>
                  <a:gd name="T20" fmla="*/ 86 w 215"/>
                  <a:gd name="T21" fmla="*/ 96 h 286"/>
                  <a:gd name="T22" fmla="*/ 142 w 215"/>
                  <a:gd name="T23" fmla="*/ 36 h 286"/>
                  <a:gd name="T24" fmla="*/ 123 w 215"/>
                  <a:gd name="T25" fmla="*/ 70 h 286"/>
                  <a:gd name="T26" fmla="*/ 116 w 215"/>
                  <a:gd name="T27" fmla="*/ 128 h 286"/>
                  <a:gd name="T28" fmla="*/ 110 w 215"/>
                  <a:gd name="T29" fmla="*/ 147 h 286"/>
                  <a:gd name="T30" fmla="*/ 105 w 215"/>
                  <a:gd name="T31" fmla="*/ 128 h 286"/>
                  <a:gd name="T32" fmla="*/ 64 w 215"/>
                  <a:gd name="T33" fmla="*/ 154 h 286"/>
                  <a:gd name="T34" fmla="*/ 100 w 215"/>
                  <a:gd name="T35" fmla="*/ 149 h 286"/>
                  <a:gd name="T36" fmla="*/ 126 w 215"/>
                  <a:gd name="T37" fmla="*/ 140 h 286"/>
                  <a:gd name="T38" fmla="*/ 146 w 215"/>
                  <a:gd name="T39" fmla="*/ 159 h 286"/>
                  <a:gd name="T40" fmla="*/ 106 w 215"/>
                  <a:gd name="T41" fmla="*/ 165 h 286"/>
                  <a:gd name="T42" fmla="*/ 63 w 215"/>
                  <a:gd name="T43" fmla="*/ 147 h 286"/>
                  <a:gd name="T44" fmla="*/ 98 w 215"/>
                  <a:gd name="T45" fmla="*/ 147 h 286"/>
                  <a:gd name="T46" fmla="*/ 51 w 215"/>
                  <a:gd name="T47" fmla="*/ 149 h 286"/>
                  <a:gd name="T48" fmla="*/ 68 w 215"/>
                  <a:gd name="T49" fmla="*/ 137 h 286"/>
                  <a:gd name="T50" fmla="*/ 155 w 215"/>
                  <a:gd name="T51" fmla="*/ 149 h 286"/>
                  <a:gd name="T52" fmla="*/ 125 w 215"/>
                  <a:gd name="T53" fmla="*/ 136 h 286"/>
                  <a:gd name="T54" fmla="*/ 143 w 215"/>
                  <a:gd name="T55" fmla="*/ 170 h 286"/>
                  <a:gd name="T56" fmla="*/ 54 w 215"/>
                  <a:gd name="T57" fmla="*/ 186 h 286"/>
                  <a:gd name="T58" fmla="*/ 54 w 215"/>
                  <a:gd name="T59" fmla="*/ 185 h 286"/>
                  <a:gd name="T60" fmla="*/ 70 w 215"/>
                  <a:gd name="T61" fmla="*/ 179 h 286"/>
                  <a:gd name="T62" fmla="*/ 65 w 215"/>
                  <a:gd name="T63" fmla="*/ 173 h 286"/>
                  <a:gd name="T64" fmla="*/ 161 w 215"/>
                  <a:gd name="T65" fmla="*/ 161 h 286"/>
                  <a:gd name="T66" fmla="*/ 75 w 215"/>
                  <a:gd name="T67" fmla="*/ 226 h 286"/>
                  <a:gd name="T68" fmla="*/ 69 w 215"/>
                  <a:gd name="T69" fmla="*/ 223 h 286"/>
                  <a:gd name="T70" fmla="*/ 63 w 215"/>
                  <a:gd name="T71" fmla="*/ 214 h 286"/>
                  <a:gd name="T72" fmla="*/ 62 w 215"/>
                  <a:gd name="T73" fmla="*/ 212 h 286"/>
                  <a:gd name="T74" fmla="*/ 91 w 215"/>
                  <a:gd name="T75" fmla="*/ 204 h 286"/>
                  <a:gd name="T76" fmla="*/ 69 w 215"/>
                  <a:gd name="T77" fmla="*/ 233 h 286"/>
                  <a:gd name="T78" fmla="*/ 148 w 215"/>
                  <a:gd name="T79" fmla="*/ 234 h 286"/>
                  <a:gd name="T80" fmla="*/ 106 w 215"/>
                  <a:gd name="T81" fmla="*/ 258 h 286"/>
                  <a:gd name="T82" fmla="*/ 59 w 215"/>
                  <a:gd name="T83" fmla="*/ 237 h 286"/>
                  <a:gd name="T84" fmla="*/ 158 w 215"/>
                  <a:gd name="T85" fmla="*/ 270 h 286"/>
                  <a:gd name="T86" fmla="*/ 25 w 215"/>
                  <a:gd name="T87" fmla="*/ 229 h 286"/>
                  <a:gd name="T88" fmla="*/ 53 w 215"/>
                  <a:gd name="T89" fmla="*/ 232 h 286"/>
                  <a:gd name="T90" fmla="*/ 97 w 215"/>
                  <a:gd name="T91" fmla="*/ 264 h 286"/>
                  <a:gd name="T92" fmla="*/ 162 w 215"/>
                  <a:gd name="T93" fmla="*/ 236 h 286"/>
                  <a:gd name="T94" fmla="*/ 155 w 215"/>
                  <a:gd name="T95" fmla="*/ 223 h 286"/>
                  <a:gd name="T96" fmla="*/ 162 w 215"/>
                  <a:gd name="T97" fmla="*/ 202 h 286"/>
                  <a:gd name="T98" fmla="*/ 166 w 215"/>
                  <a:gd name="T99" fmla="*/ 172 h 286"/>
                  <a:gd name="T100" fmla="*/ 200 w 215"/>
                  <a:gd name="T101" fmla="*/ 16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 h="286">
                    <a:moveTo>
                      <a:pt x="213" y="178"/>
                    </a:moveTo>
                    <a:cubicBezTo>
                      <a:pt x="213" y="165"/>
                      <a:pt x="206" y="153"/>
                      <a:pt x="193" y="149"/>
                    </a:cubicBezTo>
                    <a:cubicBezTo>
                      <a:pt x="182" y="146"/>
                      <a:pt x="171" y="151"/>
                      <a:pt x="166" y="160"/>
                    </a:cubicBezTo>
                    <a:cubicBezTo>
                      <a:pt x="166" y="157"/>
                      <a:pt x="165" y="155"/>
                      <a:pt x="165" y="152"/>
                    </a:cubicBezTo>
                    <a:cubicBezTo>
                      <a:pt x="165" y="152"/>
                      <a:pt x="165" y="151"/>
                      <a:pt x="164" y="151"/>
                    </a:cubicBezTo>
                    <a:cubicBezTo>
                      <a:pt x="164" y="149"/>
                      <a:pt x="164" y="146"/>
                      <a:pt x="163" y="144"/>
                    </a:cubicBezTo>
                    <a:cubicBezTo>
                      <a:pt x="158" y="132"/>
                      <a:pt x="144" y="126"/>
                      <a:pt x="131" y="127"/>
                    </a:cubicBezTo>
                    <a:cubicBezTo>
                      <a:pt x="143" y="121"/>
                      <a:pt x="151" y="110"/>
                      <a:pt x="152" y="96"/>
                    </a:cubicBezTo>
                    <a:cubicBezTo>
                      <a:pt x="152" y="84"/>
                      <a:pt x="146" y="69"/>
                      <a:pt x="134" y="66"/>
                    </a:cubicBezTo>
                    <a:cubicBezTo>
                      <a:pt x="146" y="59"/>
                      <a:pt x="153" y="43"/>
                      <a:pt x="147" y="29"/>
                    </a:cubicBezTo>
                    <a:cubicBezTo>
                      <a:pt x="139" y="8"/>
                      <a:pt x="110" y="0"/>
                      <a:pt x="90" y="5"/>
                    </a:cubicBezTo>
                    <a:cubicBezTo>
                      <a:pt x="45" y="16"/>
                      <a:pt x="35" y="85"/>
                      <a:pt x="82" y="99"/>
                    </a:cubicBezTo>
                    <a:cubicBezTo>
                      <a:pt x="77" y="104"/>
                      <a:pt x="76" y="114"/>
                      <a:pt x="79" y="121"/>
                    </a:cubicBezTo>
                    <a:cubicBezTo>
                      <a:pt x="81" y="124"/>
                      <a:pt x="83" y="126"/>
                      <a:pt x="85" y="128"/>
                    </a:cubicBezTo>
                    <a:cubicBezTo>
                      <a:pt x="69" y="127"/>
                      <a:pt x="52" y="130"/>
                      <a:pt x="47" y="147"/>
                    </a:cubicBezTo>
                    <a:cubicBezTo>
                      <a:pt x="44" y="150"/>
                      <a:pt x="44" y="154"/>
                      <a:pt x="45" y="157"/>
                    </a:cubicBezTo>
                    <a:cubicBezTo>
                      <a:pt x="44" y="176"/>
                      <a:pt x="48" y="199"/>
                      <a:pt x="58" y="217"/>
                    </a:cubicBezTo>
                    <a:cubicBezTo>
                      <a:pt x="37" y="214"/>
                      <a:pt x="0" y="223"/>
                      <a:pt x="12" y="251"/>
                    </a:cubicBezTo>
                    <a:cubicBezTo>
                      <a:pt x="22" y="277"/>
                      <a:pt x="69" y="279"/>
                      <a:pt x="92" y="281"/>
                    </a:cubicBezTo>
                    <a:cubicBezTo>
                      <a:pt x="120" y="283"/>
                      <a:pt x="174" y="286"/>
                      <a:pt x="193" y="258"/>
                    </a:cubicBezTo>
                    <a:cubicBezTo>
                      <a:pt x="199" y="249"/>
                      <a:pt x="199" y="239"/>
                      <a:pt x="192" y="231"/>
                    </a:cubicBezTo>
                    <a:cubicBezTo>
                      <a:pt x="189" y="227"/>
                      <a:pt x="186" y="224"/>
                      <a:pt x="181" y="222"/>
                    </a:cubicBezTo>
                    <a:cubicBezTo>
                      <a:pt x="200" y="219"/>
                      <a:pt x="215" y="198"/>
                      <a:pt x="213" y="178"/>
                    </a:cubicBezTo>
                    <a:close/>
                    <a:moveTo>
                      <a:pt x="166" y="179"/>
                    </a:moveTo>
                    <a:cubicBezTo>
                      <a:pt x="166" y="179"/>
                      <a:pt x="166" y="179"/>
                      <a:pt x="167" y="179"/>
                    </a:cubicBezTo>
                    <a:cubicBezTo>
                      <a:pt x="171" y="176"/>
                      <a:pt x="177" y="172"/>
                      <a:pt x="183" y="171"/>
                    </a:cubicBezTo>
                    <a:cubicBezTo>
                      <a:pt x="193" y="169"/>
                      <a:pt x="196" y="179"/>
                      <a:pt x="194" y="187"/>
                    </a:cubicBezTo>
                    <a:cubicBezTo>
                      <a:pt x="190" y="201"/>
                      <a:pt x="175" y="204"/>
                      <a:pt x="163" y="197"/>
                    </a:cubicBezTo>
                    <a:cubicBezTo>
                      <a:pt x="165" y="191"/>
                      <a:pt x="165" y="185"/>
                      <a:pt x="166" y="179"/>
                    </a:cubicBezTo>
                    <a:close/>
                    <a:moveTo>
                      <a:pt x="85" y="118"/>
                    </a:moveTo>
                    <a:cubicBezTo>
                      <a:pt x="81" y="111"/>
                      <a:pt x="85" y="105"/>
                      <a:pt x="89" y="98"/>
                    </a:cubicBezTo>
                    <a:cubicBezTo>
                      <a:pt x="90" y="97"/>
                      <a:pt x="88" y="95"/>
                      <a:pt x="87" y="95"/>
                    </a:cubicBezTo>
                    <a:cubicBezTo>
                      <a:pt x="86" y="95"/>
                      <a:pt x="86" y="96"/>
                      <a:pt x="86" y="96"/>
                    </a:cubicBezTo>
                    <a:cubicBezTo>
                      <a:pt x="55" y="81"/>
                      <a:pt x="46" y="41"/>
                      <a:pt x="75" y="19"/>
                    </a:cubicBezTo>
                    <a:cubicBezTo>
                      <a:pt x="88" y="10"/>
                      <a:pt x="104" y="8"/>
                      <a:pt x="118" y="13"/>
                    </a:cubicBezTo>
                    <a:cubicBezTo>
                      <a:pt x="129" y="17"/>
                      <a:pt x="140" y="24"/>
                      <a:pt x="142" y="36"/>
                    </a:cubicBezTo>
                    <a:cubicBezTo>
                      <a:pt x="146" y="51"/>
                      <a:pt x="135" y="61"/>
                      <a:pt x="122" y="65"/>
                    </a:cubicBezTo>
                    <a:cubicBezTo>
                      <a:pt x="121" y="66"/>
                      <a:pt x="121" y="66"/>
                      <a:pt x="121" y="67"/>
                    </a:cubicBezTo>
                    <a:cubicBezTo>
                      <a:pt x="120" y="68"/>
                      <a:pt x="121" y="70"/>
                      <a:pt x="123" y="70"/>
                    </a:cubicBezTo>
                    <a:cubicBezTo>
                      <a:pt x="139" y="68"/>
                      <a:pt x="149" y="85"/>
                      <a:pt x="146" y="100"/>
                    </a:cubicBezTo>
                    <a:cubicBezTo>
                      <a:pt x="144" y="114"/>
                      <a:pt x="133" y="123"/>
                      <a:pt x="119" y="124"/>
                    </a:cubicBezTo>
                    <a:cubicBezTo>
                      <a:pt x="117" y="124"/>
                      <a:pt x="116" y="126"/>
                      <a:pt x="116" y="128"/>
                    </a:cubicBezTo>
                    <a:cubicBezTo>
                      <a:pt x="115" y="129"/>
                      <a:pt x="115" y="130"/>
                      <a:pt x="116" y="130"/>
                    </a:cubicBezTo>
                    <a:cubicBezTo>
                      <a:pt x="119" y="133"/>
                      <a:pt x="123" y="138"/>
                      <a:pt x="119" y="143"/>
                    </a:cubicBezTo>
                    <a:cubicBezTo>
                      <a:pt x="117" y="145"/>
                      <a:pt x="113" y="146"/>
                      <a:pt x="110" y="147"/>
                    </a:cubicBezTo>
                    <a:cubicBezTo>
                      <a:pt x="106" y="147"/>
                      <a:pt x="102" y="145"/>
                      <a:pt x="102" y="141"/>
                    </a:cubicBezTo>
                    <a:cubicBezTo>
                      <a:pt x="102" y="137"/>
                      <a:pt x="105" y="133"/>
                      <a:pt x="106" y="130"/>
                    </a:cubicBezTo>
                    <a:cubicBezTo>
                      <a:pt x="106" y="129"/>
                      <a:pt x="106" y="128"/>
                      <a:pt x="105" y="128"/>
                    </a:cubicBezTo>
                    <a:cubicBezTo>
                      <a:pt x="105" y="127"/>
                      <a:pt x="104" y="127"/>
                      <a:pt x="104" y="127"/>
                    </a:cubicBezTo>
                    <a:cubicBezTo>
                      <a:pt x="97" y="127"/>
                      <a:pt x="89" y="125"/>
                      <a:pt x="85" y="118"/>
                    </a:cubicBezTo>
                    <a:close/>
                    <a:moveTo>
                      <a:pt x="64" y="154"/>
                    </a:moveTo>
                    <a:cubicBezTo>
                      <a:pt x="63" y="153"/>
                      <a:pt x="62" y="151"/>
                      <a:pt x="62" y="148"/>
                    </a:cubicBezTo>
                    <a:cubicBezTo>
                      <a:pt x="62" y="148"/>
                      <a:pt x="63" y="148"/>
                      <a:pt x="63" y="148"/>
                    </a:cubicBezTo>
                    <a:cubicBezTo>
                      <a:pt x="75" y="148"/>
                      <a:pt x="87" y="149"/>
                      <a:pt x="100" y="149"/>
                    </a:cubicBezTo>
                    <a:cubicBezTo>
                      <a:pt x="102" y="152"/>
                      <a:pt x="107" y="154"/>
                      <a:pt x="112" y="153"/>
                    </a:cubicBezTo>
                    <a:cubicBezTo>
                      <a:pt x="117" y="152"/>
                      <a:pt x="123" y="149"/>
                      <a:pt x="125" y="143"/>
                    </a:cubicBezTo>
                    <a:cubicBezTo>
                      <a:pt x="126" y="142"/>
                      <a:pt x="126" y="141"/>
                      <a:pt x="126" y="140"/>
                    </a:cubicBezTo>
                    <a:cubicBezTo>
                      <a:pt x="134" y="141"/>
                      <a:pt x="148" y="141"/>
                      <a:pt x="152" y="149"/>
                    </a:cubicBezTo>
                    <a:cubicBezTo>
                      <a:pt x="152" y="149"/>
                      <a:pt x="152" y="149"/>
                      <a:pt x="152" y="149"/>
                    </a:cubicBezTo>
                    <a:cubicBezTo>
                      <a:pt x="151" y="153"/>
                      <a:pt x="149" y="156"/>
                      <a:pt x="146" y="159"/>
                    </a:cubicBezTo>
                    <a:cubicBezTo>
                      <a:pt x="119" y="158"/>
                      <a:pt x="90" y="159"/>
                      <a:pt x="64" y="154"/>
                    </a:cubicBezTo>
                    <a:close/>
                    <a:moveTo>
                      <a:pt x="143" y="160"/>
                    </a:moveTo>
                    <a:cubicBezTo>
                      <a:pt x="132" y="166"/>
                      <a:pt x="114" y="165"/>
                      <a:pt x="106" y="165"/>
                    </a:cubicBezTo>
                    <a:cubicBezTo>
                      <a:pt x="98" y="165"/>
                      <a:pt x="72" y="165"/>
                      <a:pt x="64" y="155"/>
                    </a:cubicBezTo>
                    <a:cubicBezTo>
                      <a:pt x="89" y="161"/>
                      <a:pt x="117" y="160"/>
                      <a:pt x="143" y="160"/>
                    </a:cubicBezTo>
                    <a:close/>
                    <a:moveTo>
                      <a:pt x="63" y="147"/>
                    </a:moveTo>
                    <a:cubicBezTo>
                      <a:pt x="72" y="138"/>
                      <a:pt x="85" y="142"/>
                      <a:pt x="97" y="141"/>
                    </a:cubicBezTo>
                    <a:cubicBezTo>
                      <a:pt x="97" y="143"/>
                      <a:pt x="97" y="145"/>
                      <a:pt x="98" y="146"/>
                    </a:cubicBezTo>
                    <a:cubicBezTo>
                      <a:pt x="98" y="147"/>
                      <a:pt x="98" y="147"/>
                      <a:pt x="98" y="147"/>
                    </a:cubicBezTo>
                    <a:cubicBezTo>
                      <a:pt x="87" y="147"/>
                      <a:pt x="75" y="147"/>
                      <a:pt x="63" y="147"/>
                    </a:cubicBezTo>
                    <a:close/>
                    <a:moveTo>
                      <a:pt x="50" y="150"/>
                    </a:moveTo>
                    <a:cubicBezTo>
                      <a:pt x="50" y="149"/>
                      <a:pt x="51" y="149"/>
                      <a:pt x="51" y="149"/>
                    </a:cubicBezTo>
                    <a:cubicBezTo>
                      <a:pt x="58" y="127"/>
                      <a:pt x="83" y="133"/>
                      <a:pt x="100" y="132"/>
                    </a:cubicBezTo>
                    <a:cubicBezTo>
                      <a:pt x="99" y="134"/>
                      <a:pt x="98" y="135"/>
                      <a:pt x="98" y="137"/>
                    </a:cubicBezTo>
                    <a:cubicBezTo>
                      <a:pt x="88" y="135"/>
                      <a:pt x="77" y="134"/>
                      <a:pt x="68" y="137"/>
                    </a:cubicBezTo>
                    <a:cubicBezTo>
                      <a:pt x="63" y="139"/>
                      <a:pt x="56" y="143"/>
                      <a:pt x="58" y="149"/>
                    </a:cubicBezTo>
                    <a:cubicBezTo>
                      <a:pt x="51" y="164"/>
                      <a:pt x="84" y="169"/>
                      <a:pt x="94" y="170"/>
                    </a:cubicBezTo>
                    <a:cubicBezTo>
                      <a:pt x="107" y="171"/>
                      <a:pt x="161" y="175"/>
                      <a:pt x="155" y="149"/>
                    </a:cubicBezTo>
                    <a:cubicBezTo>
                      <a:pt x="155" y="149"/>
                      <a:pt x="155" y="149"/>
                      <a:pt x="155" y="148"/>
                    </a:cubicBezTo>
                    <a:cubicBezTo>
                      <a:pt x="154" y="145"/>
                      <a:pt x="153" y="143"/>
                      <a:pt x="149" y="141"/>
                    </a:cubicBezTo>
                    <a:cubicBezTo>
                      <a:pt x="143" y="137"/>
                      <a:pt x="133" y="134"/>
                      <a:pt x="125" y="136"/>
                    </a:cubicBezTo>
                    <a:cubicBezTo>
                      <a:pt x="125" y="135"/>
                      <a:pt x="124" y="133"/>
                      <a:pt x="123" y="132"/>
                    </a:cubicBezTo>
                    <a:cubicBezTo>
                      <a:pt x="134" y="134"/>
                      <a:pt x="144" y="130"/>
                      <a:pt x="154" y="138"/>
                    </a:cubicBezTo>
                    <a:cubicBezTo>
                      <a:pt x="167" y="150"/>
                      <a:pt x="157" y="166"/>
                      <a:pt x="143" y="170"/>
                    </a:cubicBezTo>
                    <a:cubicBezTo>
                      <a:pt x="127" y="174"/>
                      <a:pt x="112" y="175"/>
                      <a:pt x="96" y="173"/>
                    </a:cubicBezTo>
                    <a:cubicBezTo>
                      <a:pt x="82" y="172"/>
                      <a:pt x="49" y="170"/>
                      <a:pt x="50" y="150"/>
                    </a:cubicBezTo>
                    <a:close/>
                    <a:moveTo>
                      <a:pt x="54" y="186"/>
                    </a:moveTo>
                    <a:cubicBezTo>
                      <a:pt x="62" y="187"/>
                      <a:pt x="70" y="188"/>
                      <a:pt x="78" y="190"/>
                    </a:cubicBezTo>
                    <a:cubicBezTo>
                      <a:pt x="78" y="190"/>
                      <a:pt x="79" y="188"/>
                      <a:pt x="78" y="188"/>
                    </a:cubicBezTo>
                    <a:cubicBezTo>
                      <a:pt x="70" y="187"/>
                      <a:pt x="62" y="186"/>
                      <a:pt x="54" y="185"/>
                    </a:cubicBezTo>
                    <a:cubicBezTo>
                      <a:pt x="54" y="182"/>
                      <a:pt x="53" y="180"/>
                      <a:pt x="52" y="177"/>
                    </a:cubicBezTo>
                    <a:cubicBezTo>
                      <a:pt x="58" y="178"/>
                      <a:pt x="64" y="179"/>
                      <a:pt x="70" y="180"/>
                    </a:cubicBezTo>
                    <a:cubicBezTo>
                      <a:pt x="71" y="180"/>
                      <a:pt x="71" y="179"/>
                      <a:pt x="70" y="179"/>
                    </a:cubicBezTo>
                    <a:cubicBezTo>
                      <a:pt x="64" y="178"/>
                      <a:pt x="58" y="177"/>
                      <a:pt x="52" y="176"/>
                    </a:cubicBezTo>
                    <a:cubicBezTo>
                      <a:pt x="52" y="172"/>
                      <a:pt x="51" y="168"/>
                      <a:pt x="50" y="164"/>
                    </a:cubicBezTo>
                    <a:cubicBezTo>
                      <a:pt x="55" y="169"/>
                      <a:pt x="61" y="172"/>
                      <a:pt x="65" y="173"/>
                    </a:cubicBezTo>
                    <a:cubicBezTo>
                      <a:pt x="91" y="180"/>
                      <a:pt x="122" y="182"/>
                      <a:pt x="147" y="174"/>
                    </a:cubicBezTo>
                    <a:cubicBezTo>
                      <a:pt x="148" y="174"/>
                      <a:pt x="149" y="172"/>
                      <a:pt x="149" y="172"/>
                    </a:cubicBezTo>
                    <a:cubicBezTo>
                      <a:pt x="154" y="169"/>
                      <a:pt x="158" y="166"/>
                      <a:pt x="161" y="161"/>
                    </a:cubicBezTo>
                    <a:cubicBezTo>
                      <a:pt x="161" y="198"/>
                      <a:pt x="151" y="248"/>
                      <a:pt x="103" y="243"/>
                    </a:cubicBezTo>
                    <a:cubicBezTo>
                      <a:pt x="88" y="241"/>
                      <a:pt x="77" y="235"/>
                      <a:pt x="70" y="225"/>
                    </a:cubicBezTo>
                    <a:cubicBezTo>
                      <a:pt x="72" y="226"/>
                      <a:pt x="74" y="225"/>
                      <a:pt x="75" y="226"/>
                    </a:cubicBezTo>
                    <a:cubicBezTo>
                      <a:pt x="80" y="226"/>
                      <a:pt x="85" y="227"/>
                      <a:pt x="90" y="227"/>
                    </a:cubicBezTo>
                    <a:cubicBezTo>
                      <a:pt x="91" y="227"/>
                      <a:pt x="91" y="225"/>
                      <a:pt x="90" y="225"/>
                    </a:cubicBezTo>
                    <a:cubicBezTo>
                      <a:pt x="83" y="225"/>
                      <a:pt x="75" y="225"/>
                      <a:pt x="69" y="223"/>
                    </a:cubicBezTo>
                    <a:cubicBezTo>
                      <a:pt x="69" y="223"/>
                      <a:pt x="70" y="223"/>
                      <a:pt x="69" y="222"/>
                    </a:cubicBezTo>
                    <a:cubicBezTo>
                      <a:pt x="69" y="222"/>
                      <a:pt x="68" y="222"/>
                      <a:pt x="68" y="223"/>
                    </a:cubicBezTo>
                    <a:cubicBezTo>
                      <a:pt x="66" y="220"/>
                      <a:pt x="64" y="217"/>
                      <a:pt x="63" y="214"/>
                    </a:cubicBezTo>
                    <a:cubicBezTo>
                      <a:pt x="68" y="214"/>
                      <a:pt x="74" y="215"/>
                      <a:pt x="79" y="216"/>
                    </a:cubicBezTo>
                    <a:cubicBezTo>
                      <a:pt x="80" y="216"/>
                      <a:pt x="80" y="215"/>
                      <a:pt x="80" y="214"/>
                    </a:cubicBezTo>
                    <a:cubicBezTo>
                      <a:pt x="74" y="214"/>
                      <a:pt x="68" y="213"/>
                      <a:pt x="62" y="212"/>
                    </a:cubicBezTo>
                    <a:cubicBezTo>
                      <a:pt x="61" y="209"/>
                      <a:pt x="59" y="205"/>
                      <a:pt x="58" y="201"/>
                    </a:cubicBezTo>
                    <a:cubicBezTo>
                      <a:pt x="69" y="203"/>
                      <a:pt x="80" y="204"/>
                      <a:pt x="91" y="205"/>
                    </a:cubicBezTo>
                    <a:cubicBezTo>
                      <a:pt x="92" y="205"/>
                      <a:pt x="92" y="204"/>
                      <a:pt x="91" y="204"/>
                    </a:cubicBezTo>
                    <a:cubicBezTo>
                      <a:pt x="80" y="203"/>
                      <a:pt x="69" y="201"/>
                      <a:pt x="58" y="200"/>
                    </a:cubicBezTo>
                    <a:cubicBezTo>
                      <a:pt x="56" y="195"/>
                      <a:pt x="55" y="191"/>
                      <a:pt x="54" y="186"/>
                    </a:cubicBezTo>
                    <a:close/>
                    <a:moveTo>
                      <a:pt x="69" y="233"/>
                    </a:moveTo>
                    <a:cubicBezTo>
                      <a:pt x="79" y="243"/>
                      <a:pt x="92" y="250"/>
                      <a:pt x="109" y="250"/>
                    </a:cubicBezTo>
                    <a:cubicBezTo>
                      <a:pt x="125" y="249"/>
                      <a:pt x="137" y="243"/>
                      <a:pt x="146" y="233"/>
                    </a:cubicBezTo>
                    <a:cubicBezTo>
                      <a:pt x="146" y="234"/>
                      <a:pt x="147" y="234"/>
                      <a:pt x="148" y="234"/>
                    </a:cubicBezTo>
                    <a:cubicBezTo>
                      <a:pt x="151" y="235"/>
                      <a:pt x="155" y="235"/>
                      <a:pt x="157" y="238"/>
                    </a:cubicBezTo>
                    <a:cubicBezTo>
                      <a:pt x="158" y="241"/>
                      <a:pt x="158" y="245"/>
                      <a:pt x="156" y="248"/>
                    </a:cubicBezTo>
                    <a:cubicBezTo>
                      <a:pt x="141" y="257"/>
                      <a:pt x="123" y="258"/>
                      <a:pt x="106" y="258"/>
                    </a:cubicBezTo>
                    <a:cubicBezTo>
                      <a:pt x="91" y="257"/>
                      <a:pt x="66" y="258"/>
                      <a:pt x="55" y="246"/>
                    </a:cubicBezTo>
                    <a:cubicBezTo>
                      <a:pt x="55" y="244"/>
                      <a:pt x="55" y="243"/>
                      <a:pt x="55" y="242"/>
                    </a:cubicBezTo>
                    <a:cubicBezTo>
                      <a:pt x="55" y="240"/>
                      <a:pt x="57" y="238"/>
                      <a:pt x="59" y="237"/>
                    </a:cubicBezTo>
                    <a:cubicBezTo>
                      <a:pt x="61" y="235"/>
                      <a:pt x="65" y="233"/>
                      <a:pt x="69" y="233"/>
                    </a:cubicBezTo>
                    <a:close/>
                    <a:moveTo>
                      <a:pt x="191" y="240"/>
                    </a:moveTo>
                    <a:cubicBezTo>
                      <a:pt x="199" y="258"/>
                      <a:pt x="169" y="268"/>
                      <a:pt x="158" y="270"/>
                    </a:cubicBezTo>
                    <a:cubicBezTo>
                      <a:pt x="138" y="275"/>
                      <a:pt x="116" y="275"/>
                      <a:pt x="95" y="274"/>
                    </a:cubicBezTo>
                    <a:cubicBezTo>
                      <a:pt x="76" y="273"/>
                      <a:pt x="56" y="270"/>
                      <a:pt x="38" y="264"/>
                    </a:cubicBezTo>
                    <a:cubicBezTo>
                      <a:pt x="24" y="258"/>
                      <a:pt x="8" y="243"/>
                      <a:pt x="25" y="229"/>
                    </a:cubicBezTo>
                    <a:cubicBezTo>
                      <a:pt x="35" y="221"/>
                      <a:pt x="48" y="222"/>
                      <a:pt x="60" y="221"/>
                    </a:cubicBezTo>
                    <a:cubicBezTo>
                      <a:pt x="61" y="223"/>
                      <a:pt x="63" y="226"/>
                      <a:pt x="65" y="228"/>
                    </a:cubicBezTo>
                    <a:cubicBezTo>
                      <a:pt x="61" y="228"/>
                      <a:pt x="57" y="230"/>
                      <a:pt x="53" y="232"/>
                    </a:cubicBezTo>
                    <a:cubicBezTo>
                      <a:pt x="49" y="236"/>
                      <a:pt x="45" y="243"/>
                      <a:pt x="49" y="248"/>
                    </a:cubicBezTo>
                    <a:cubicBezTo>
                      <a:pt x="49" y="249"/>
                      <a:pt x="49" y="249"/>
                      <a:pt x="50" y="249"/>
                    </a:cubicBezTo>
                    <a:cubicBezTo>
                      <a:pt x="57" y="263"/>
                      <a:pt x="84" y="263"/>
                      <a:pt x="97" y="264"/>
                    </a:cubicBezTo>
                    <a:cubicBezTo>
                      <a:pt x="116" y="264"/>
                      <a:pt x="151" y="266"/>
                      <a:pt x="163" y="247"/>
                    </a:cubicBezTo>
                    <a:cubicBezTo>
                      <a:pt x="164" y="246"/>
                      <a:pt x="163" y="246"/>
                      <a:pt x="163" y="245"/>
                    </a:cubicBezTo>
                    <a:cubicBezTo>
                      <a:pt x="164" y="242"/>
                      <a:pt x="164" y="239"/>
                      <a:pt x="162" y="236"/>
                    </a:cubicBezTo>
                    <a:cubicBezTo>
                      <a:pt x="160" y="232"/>
                      <a:pt x="155" y="228"/>
                      <a:pt x="150" y="229"/>
                    </a:cubicBezTo>
                    <a:cubicBezTo>
                      <a:pt x="151" y="227"/>
                      <a:pt x="153" y="225"/>
                      <a:pt x="154" y="223"/>
                    </a:cubicBezTo>
                    <a:cubicBezTo>
                      <a:pt x="154" y="223"/>
                      <a:pt x="154" y="223"/>
                      <a:pt x="155" y="223"/>
                    </a:cubicBezTo>
                    <a:cubicBezTo>
                      <a:pt x="169" y="224"/>
                      <a:pt x="185" y="225"/>
                      <a:pt x="191" y="240"/>
                    </a:cubicBezTo>
                    <a:close/>
                    <a:moveTo>
                      <a:pt x="160" y="210"/>
                    </a:moveTo>
                    <a:cubicBezTo>
                      <a:pt x="161" y="207"/>
                      <a:pt x="161" y="204"/>
                      <a:pt x="162" y="202"/>
                    </a:cubicBezTo>
                    <a:cubicBezTo>
                      <a:pt x="176" y="212"/>
                      <a:pt x="198" y="204"/>
                      <a:pt x="200" y="186"/>
                    </a:cubicBezTo>
                    <a:cubicBezTo>
                      <a:pt x="201" y="179"/>
                      <a:pt x="199" y="170"/>
                      <a:pt x="192" y="167"/>
                    </a:cubicBezTo>
                    <a:cubicBezTo>
                      <a:pt x="184" y="163"/>
                      <a:pt x="174" y="167"/>
                      <a:pt x="166" y="172"/>
                    </a:cubicBezTo>
                    <a:cubicBezTo>
                      <a:pt x="166" y="170"/>
                      <a:pt x="166" y="168"/>
                      <a:pt x="166" y="167"/>
                    </a:cubicBezTo>
                    <a:cubicBezTo>
                      <a:pt x="166" y="166"/>
                      <a:pt x="167" y="166"/>
                      <a:pt x="167" y="166"/>
                    </a:cubicBezTo>
                    <a:cubicBezTo>
                      <a:pt x="175" y="154"/>
                      <a:pt x="189" y="150"/>
                      <a:pt x="200" y="160"/>
                    </a:cubicBezTo>
                    <a:cubicBezTo>
                      <a:pt x="208" y="167"/>
                      <a:pt x="209" y="180"/>
                      <a:pt x="206" y="190"/>
                    </a:cubicBezTo>
                    <a:cubicBezTo>
                      <a:pt x="200" y="211"/>
                      <a:pt x="179" y="222"/>
                      <a:pt x="160" y="21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179"/>
              <p:cNvSpPr/>
              <p:nvPr/>
            </p:nvSpPr>
            <p:spPr bwMode="auto">
              <a:xfrm>
                <a:off x="1914403" y="4767969"/>
                <a:ext cx="66982" cy="7612"/>
              </a:xfrm>
              <a:custGeom>
                <a:avLst/>
                <a:gdLst>
                  <a:gd name="T0" fmla="*/ 29 w 30"/>
                  <a:gd name="T1" fmla="*/ 1 h 4"/>
                  <a:gd name="T2" fmla="*/ 1 w 30"/>
                  <a:gd name="T3" fmla="*/ 2 h 4"/>
                  <a:gd name="T4" fmla="*/ 1 w 30"/>
                  <a:gd name="T5" fmla="*/ 4 h 4"/>
                  <a:gd name="T6" fmla="*/ 29 w 30"/>
                  <a:gd name="T7" fmla="*/ 3 h 4"/>
                  <a:gd name="T8" fmla="*/ 29 w 30"/>
                  <a:gd name="T9" fmla="*/ 1 h 4"/>
                </a:gdLst>
                <a:ahLst/>
                <a:cxnLst>
                  <a:cxn ang="0">
                    <a:pos x="T0" y="T1"/>
                  </a:cxn>
                  <a:cxn ang="0">
                    <a:pos x="T2" y="T3"/>
                  </a:cxn>
                  <a:cxn ang="0">
                    <a:pos x="T4" y="T5"/>
                  </a:cxn>
                  <a:cxn ang="0">
                    <a:pos x="T6" y="T7"/>
                  </a:cxn>
                  <a:cxn ang="0">
                    <a:pos x="T8" y="T9"/>
                  </a:cxn>
                </a:cxnLst>
                <a:rect l="0" t="0" r="r" b="b"/>
                <a:pathLst>
                  <a:path w="30" h="4">
                    <a:moveTo>
                      <a:pt x="29" y="1"/>
                    </a:moveTo>
                    <a:cubicBezTo>
                      <a:pt x="20" y="0"/>
                      <a:pt x="10" y="2"/>
                      <a:pt x="1" y="2"/>
                    </a:cubicBezTo>
                    <a:cubicBezTo>
                      <a:pt x="0" y="2"/>
                      <a:pt x="0" y="4"/>
                      <a:pt x="1" y="4"/>
                    </a:cubicBezTo>
                    <a:cubicBezTo>
                      <a:pt x="10" y="4"/>
                      <a:pt x="20" y="4"/>
                      <a:pt x="29" y="3"/>
                    </a:cubicBezTo>
                    <a:cubicBezTo>
                      <a:pt x="30" y="3"/>
                      <a:pt x="29" y="1"/>
                      <a:pt x="29"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5" name="组合 34"/>
            <p:cNvGrpSpPr/>
            <p:nvPr/>
          </p:nvGrpSpPr>
          <p:grpSpPr>
            <a:xfrm>
              <a:off x="5356347" y="5768127"/>
              <a:ext cx="1601469" cy="933176"/>
              <a:chOff x="3764010" y="5233795"/>
              <a:chExt cx="1601469" cy="933176"/>
            </a:xfrm>
            <a:solidFill>
              <a:schemeClr val="bg1"/>
            </a:solidFill>
          </p:grpSpPr>
          <p:sp>
            <p:nvSpPr>
              <p:cNvPr id="50" name="Freeform 99"/>
              <p:cNvSpPr>
                <a:spLocks noEditPoints="1"/>
              </p:cNvSpPr>
              <p:nvPr/>
            </p:nvSpPr>
            <p:spPr bwMode="auto">
              <a:xfrm>
                <a:off x="4616503" y="5583927"/>
                <a:ext cx="392756" cy="351654"/>
              </a:xfrm>
              <a:custGeom>
                <a:avLst/>
                <a:gdLst>
                  <a:gd name="T0" fmla="*/ 97 w 175"/>
                  <a:gd name="T1" fmla="*/ 11 h 170"/>
                  <a:gd name="T2" fmla="*/ 164 w 175"/>
                  <a:gd name="T3" fmla="*/ 106 h 170"/>
                  <a:gd name="T4" fmla="*/ 172 w 175"/>
                  <a:gd name="T5" fmla="*/ 62 h 170"/>
                  <a:gd name="T6" fmla="*/ 69 w 175"/>
                  <a:gd name="T7" fmla="*/ 25 h 170"/>
                  <a:gd name="T8" fmla="*/ 74 w 175"/>
                  <a:gd name="T9" fmla="*/ 22 h 170"/>
                  <a:gd name="T10" fmla="*/ 66 w 175"/>
                  <a:gd name="T11" fmla="*/ 28 h 170"/>
                  <a:gd name="T12" fmla="*/ 50 w 175"/>
                  <a:gd name="T13" fmla="*/ 34 h 170"/>
                  <a:gd name="T14" fmla="*/ 47 w 175"/>
                  <a:gd name="T15" fmla="*/ 37 h 170"/>
                  <a:gd name="T16" fmla="*/ 57 w 175"/>
                  <a:gd name="T17" fmla="*/ 37 h 170"/>
                  <a:gd name="T18" fmla="*/ 39 w 175"/>
                  <a:gd name="T19" fmla="*/ 46 h 170"/>
                  <a:gd name="T20" fmla="*/ 36 w 175"/>
                  <a:gd name="T21" fmla="*/ 51 h 170"/>
                  <a:gd name="T22" fmla="*/ 49 w 175"/>
                  <a:gd name="T23" fmla="*/ 49 h 170"/>
                  <a:gd name="T24" fmla="*/ 39 w 175"/>
                  <a:gd name="T25" fmla="*/ 60 h 170"/>
                  <a:gd name="T26" fmla="*/ 36 w 175"/>
                  <a:gd name="T27" fmla="*/ 51 h 170"/>
                  <a:gd name="T28" fmla="*/ 32 w 175"/>
                  <a:gd name="T29" fmla="*/ 63 h 170"/>
                  <a:gd name="T30" fmla="*/ 43 w 175"/>
                  <a:gd name="T31" fmla="*/ 64 h 170"/>
                  <a:gd name="T32" fmla="*/ 36 w 175"/>
                  <a:gd name="T33" fmla="*/ 74 h 170"/>
                  <a:gd name="T34" fmla="*/ 32 w 175"/>
                  <a:gd name="T35" fmla="*/ 63 h 170"/>
                  <a:gd name="T36" fmla="*/ 36 w 175"/>
                  <a:gd name="T37" fmla="*/ 77 h 170"/>
                  <a:gd name="T38" fmla="*/ 40 w 175"/>
                  <a:gd name="T39" fmla="*/ 82 h 170"/>
                  <a:gd name="T40" fmla="*/ 35 w 175"/>
                  <a:gd name="T41" fmla="*/ 85 h 170"/>
                  <a:gd name="T42" fmla="*/ 29 w 175"/>
                  <a:gd name="T43" fmla="*/ 76 h 170"/>
                  <a:gd name="T44" fmla="*/ 40 w 175"/>
                  <a:gd name="T45" fmla="*/ 87 h 170"/>
                  <a:gd name="T46" fmla="*/ 36 w 175"/>
                  <a:gd name="T47" fmla="*/ 95 h 170"/>
                  <a:gd name="T48" fmla="*/ 29 w 175"/>
                  <a:gd name="T49" fmla="*/ 87 h 170"/>
                  <a:gd name="T50" fmla="*/ 37 w 175"/>
                  <a:gd name="T51" fmla="*/ 99 h 170"/>
                  <a:gd name="T52" fmla="*/ 43 w 175"/>
                  <a:gd name="T53" fmla="*/ 103 h 170"/>
                  <a:gd name="T54" fmla="*/ 34 w 175"/>
                  <a:gd name="T55" fmla="*/ 109 h 170"/>
                  <a:gd name="T56" fmla="*/ 40 w 175"/>
                  <a:gd name="T57" fmla="*/ 119 h 170"/>
                  <a:gd name="T58" fmla="*/ 40 w 175"/>
                  <a:gd name="T59" fmla="*/ 108 h 170"/>
                  <a:gd name="T60" fmla="*/ 48 w 175"/>
                  <a:gd name="T61" fmla="*/ 113 h 170"/>
                  <a:gd name="T62" fmla="*/ 40 w 175"/>
                  <a:gd name="T63" fmla="*/ 119 h 170"/>
                  <a:gd name="T64" fmla="*/ 42 w 175"/>
                  <a:gd name="T65" fmla="*/ 121 h 170"/>
                  <a:gd name="T66" fmla="*/ 41 w 175"/>
                  <a:gd name="T67" fmla="*/ 121 h 170"/>
                  <a:gd name="T68" fmla="*/ 54 w 175"/>
                  <a:gd name="T69" fmla="*/ 121 h 170"/>
                  <a:gd name="T70" fmla="*/ 47 w 175"/>
                  <a:gd name="T71" fmla="*/ 128 h 170"/>
                  <a:gd name="T72" fmla="*/ 50 w 175"/>
                  <a:gd name="T73" fmla="*/ 129 h 170"/>
                  <a:gd name="T74" fmla="*/ 63 w 175"/>
                  <a:gd name="T75" fmla="*/ 130 h 170"/>
                  <a:gd name="T76" fmla="*/ 49 w 175"/>
                  <a:gd name="T77" fmla="*/ 130 h 170"/>
                  <a:gd name="T78" fmla="*/ 65 w 175"/>
                  <a:gd name="T79" fmla="*/ 131 h 170"/>
                  <a:gd name="T80" fmla="*/ 66 w 175"/>
                  <a:gd name="T81" fmla="*/ 142 h 170"/>
                  <a:gd name="T82" fmla="*/ 69 w 175"/>
                  <a:gd name="T83" fmla="*/ 143 h 170"/>
                  <a:gd name="T84" fmla="*/ 81 w 175"/>
                  <a:gd name="T85" fmla="*/ 139 h 170"/>
                  <a:gd name="T86" fmla="*/ 69 w 175"/>
                  <a:gd name="T87" fmla="*/ 143 h 170"/>
                  <a:gd name="T88" fmla="*/ 80 w 175"/>
                  <a:gd name="T89" fmla="*/ 146 h 170"/>
                  <a:gd name="T90" fmla="*/ 92 w 175"/>
                  <a:gd name="T91" fmla="*/ 142 h 170"/>
                  <a:gd name="T92" fmla="*/ 100 w 175"/>
                  <a:gd name="T93" fmla="*/ 147 h 170"/>
                  <a:gd name="T94" fmla="*/ 96 w 175"/>
                  <a:gd name="T95" fmla="*/ 143 h 170"/>
                  <a:gd name="T96" fmla="*/ 102 w 175"/>
                  <a:gd name="T97" fmla="*/ 143 h 170"/>
                  <a:gd name="T98" fmla="*/ 112 w 175"/>
                  <a:gd name="T99" fmla="*/ 142 h 170"/>
                  <a:gd name="T100" fmla="*/ 104 w 175"/>
                  <a:gd name="T101" fmla="*/ 146 h 170"/>
                  <a:gd name="T102" fmla="*/ 111 w 175"/>
                  <a:gd name="T103" fmla="*/ 142 h 170"/>
                  <a:gd name="T104" fmla="*/ 112 w 175"/>
                  <a:gd name="T105" fmla="*/ 142 h 170"/>
                  <a:gd name="T106" fmla="*/ 117 w 175"/>
                  <a:gd name="T107" fmla="*/ 141 h 170"/>
                  <a:gd name="T108" fmla="*/ 120 w 175"/>
                  <a:gd name="T109" fmla="*/ 142 h 170"/>
                  <a:gd name="T110" fmla="*/ 126 w 175"/>
                  <a:gd name="T111" fmla="*/ 139 h 170"/>
                  <a:gd name="T112" fmla="*/ 126 w 175"/>
                  <a:gd name="T113" fmla="*/ 138 h 170"/>
                  <a:gd name="T114" fmla="*/ 126 w 175"/>
                  <a:gd name="T115" fmla="*/ 139 h 170"/>
                  <a:gd name="T116" fmla="*/ 46 w 175"/>
                  <a:gd name="T117" fmla="*/ 77 h 170"/>
                  <a:gd name="T118" fmla="*/ 166 w 175"/>
                  <a:gd name="T119" fmla="*/ 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170">
                    <a:moveTo>
                      <a:pt x="172" y="62"/>
                    </a:moveTo>
                    <a:cubicBezTo>
                      <a:pt x="167" y="27"/>
                      <a:pt x="131" y="0"/>
                      <a:pt x="97" y="11"/>
                    </a:cubicBezTo>
                    <a:cubicBezTo>
                      <a:pt x="42" y="16"/>
                      <a:pt x="0" y="77"/>
                      <a:pt x="37" y="125"/>
                    </a:cubicBezTo>
                    <a:cubicBezTo>
                      <a:pt x="72" y="170"/>
                      <a:pt x="144" y="159"/>
                      <a:pt x="164" y="106"/>
                    </a:cubicBezTo>
                    <a:cubicBezTo>
                      <a:pt x="164" y="106"/>
                      <a:pt x="164" y="106"/>
                      <a:pt x="164" y="106"/>
                    </a:cubicBezTo>
                    <a:cubicBezTo>
                      <a:pt x="171" y="93"/>
                      <a:pt x="175" y="78"/>
                      <a:pt x="172" y="62"/>
                    </a:cubicBezTo>
                    <a:close/>
                    <a:moveTo>
                      <a:pt x="74" y="22"/>
                    </a:moveTo>
                    <a:cubicBezTo>
                      <a:pt x="72" y="22"/>
                      <a:pt x="71" y="24"/>
                      <a:pt x="69" y="25"/>
                    </a:cubicBezTo>
                    <a:cubicBezTo>
                      <a:pt x="68" y="25"/>
                      <a:pt x="67" y="25"/>
                      <a:pt x="66" y="25"/>
                    </a:cubicBezTo>
                    <a:cubicBezTo>
                      <a:pt x="69" y="23"/>
                      <a:pt x="71" y="22"/>
                      <a:pt x="74" y="22"/>
                    </a:cubicBezTo>
                    <a:close/>
                    <a:moveTo>
                      <a:pt x="61" y="27"/>
                    </a:moveTo>
                    <a:cubicBezTo>
                      <a:pt x="62" y="28"/>
                      <a:pt x="64" y="28"/>
                      <a:pt x="66" y="28"/>
                    </a:cubicBezTo>
                    <a:cubicBezTo>
                      <a:pt x="64" y="30"/>
                      <a:pt x="62" y="32"/>
                      <a:pt x="60" y="34"/>
                    </a:cubicBezTo>
                    <a:cubicBezTo>
                      <a:pt x="57" y="33"/>
                      <a:pt x="54" y="34"/>
                      <a:pt x="50" y="34"/>
                    </a:cubicBezTo>
                    <a:cubicBezTo>
                      <a:pt x="54" y="32"/>
                      <a:pt x="57" y="29"/>
                      <a:pt x="61" y="27"/>
                    </a:cubicBezTo>
                    <a:close/>
                    <a:moveTo>
                      <a:pt x="47" y="37"/>
                    </a:moveTo>
                    <a:cubicBezTo>
                      <a:pt x="49" y="37"/>
                      <a:pt x="52" y="37"/>
                      <a:pt x="54" y="37"/>
                    </a:cubicBezTo>
                    <a:cubicBezTo>
                      <a:pt x="55" y="37"/>
                      <a:pt x="56" y="37"/>
                      <a:pt x="57" y="37"/>
                    </a:cubicBezTo>
                    <a:cubicBezTo>
                      <a:pt x="55" y="40"/>
                      <a:pt x="53" y="43"/>
                      <a:pt x="51" y="46"/>
                    </a:cubicBezTo>
                    <a:cubicBezTo>
                      <a:pt x="47" y="46"/>
                      <a:pt x="43" y="46"/>
                      <a:pt x="39" y="46"/>
                    </a:cubicBezTo>
                    <a:cubicBezTo>
                      <a:pt x="42" y="43"/>
                      <a:pt x="44" y="40"/>
                      <a:pt x="47" y="37"/>
                    </a:cubicBezTo>
                    <a:close/>
                    <a:moveTo>
                      <a:pt x="36" y="51"/>
                    </a:moveTo>
                    <a:cubicBezTo>
                      <a:pt x="37" y="50"/>
                      <a:pt x="37" y="49"/>
                      <a:pt x="38" y="48"/>
                    </a:cubicBezTo>
                    <a:cubicBezTo>
                      <a:pt x="42" y="49"/>
                      <a:pt x="45" y="49"/>
                      <a:pt x="49" y="49"/>
                    </a:cubicBezTo>
                    <a:cubicBezTo>
                      <a:pt x="47" y="53"/>
                      <a:pt x="46" y="56"/>
                      <a:pt x="44" y="60"/>
                    </a:cubicBezTo>
                    <a:cubicBezTo>
                      <a:pt x="43" y="60"/>
                      <a:pt x="41" y="60"/>
                      <a:pt x="39" y="60"/>
                    </a:cubicBezTo>
                    <a:cubicBezTo>
                      <a:pt x="37" y="60"/>
                      <a:pt x="34" y="60"/>
                      <a:pt x="32" y="60"/>
                    </a:cubicBezTo>
                    <a:cubicBezTo>
                      <a:pt x="33" y="57"/>
                      <a:pt x="35" y="54"/>
                      <a:pt x="36" y="51"/>
                    </a:cubicBezTo>
                    <a:close/>
                    <a:moveTo>
                      <a:pt x="32" y="63"/>
                    </a:moveTo>
                    <a:cubicBezTo>
                      <a:pt x="32" y="63"/>
                      <a:pt x="32" y="63"/>
                      <a:pt x="32" y="63"/>
                    </a:cubicBezTo>
                    <a:cubicBezTo>
                      <a:pt x="34" y="63"/>
                      <a:pt x="36" y="63"/>
                      <a:pt x="38" y="63"/>
                    </a:cubicBezTo>
                    <a:cubicBezTo>
                      <a:pt x="40" y="64"/>
                      <a:pt x="41" y="64"/>
                      <a:pt x="43" y="64"/>
                    </a:cubicBezTo>
                    <a:cubicBezTo>
                      <a:pt x="42" y="67"/>
                      <a:pt x="41" y="70"/>
                      <a:pt x="41" y="73"/>
                    </a:cubicBezTo>
                    <a:cubicBezTo>
                      <a:pt x="39" y="73"/>
                      <a:pt x="37" y="73"/>
                      <a:pt x="36" y="74"/>
                    </a:cubicBezTo>
                    <a:cubicBezTo>
                      <a:pt x="33" y="74"/>
                      <a:pt x="31" y="74"/>
                      <a:pt x="29" y="74"/>
                    </a:cubicBezTo>
                    <a:cubicBezTo>
                      <a:pt x="30" y="70"/>
                      <a:pt x="30" y="66"/>
                      <a:pt x="32" y="63"/>
                    </a:cubicBezTo>
                    <a:close/>
                    <a:moveTo>
                      <a:pt x="29" y="76"/>
                    </a:moveTo>
                    <a:cubicBezTo>
                      <a:pt x="31" y="76"/>
                      <a:pt x="33" y="76"/>
                      <a:pt x="36" y="77"/>
                    </a:cubicBezTo>
                    <a:cubicBezTo>
                      <a:pt x="37" y="77"/>
                      <a:pt x="39" y="77"/>
                      <a:pt x="40" y="77"/>
                    </a:cubicBezTo>
                    <a:cubicBezTo>
                      <a:pt x="40" y="78"/>
                      <a:pt x="40" y="80"/>
                      <a:pt x="40" y="82"/>
                    </a:cubicBezTo>
                    <a:cubicBezTo>
                      <a:pt x="40" y="82"/>
                      <a:pt x="40" y="83"/>
                      <a:pt x="40" y="83"/>
                    </a:cubicBezTo>
                    <a:cubicBezTo>
                      <a:pt x="38" y="83"/>
                      <a:pt x="37" y="84"/>
                      <a:pt x="35" y="85"/>
                    </a:cubicBezTo>
                    <a:cubicBezTo>
                      <a:pt x="33" y="85"/>
                      <a:pt x="31" y="85"/>
                      <a:pt x="29" y="85"/>
                    </a:cubicBezTo>
                    <a:cubicBezTo>
                      <a:pt x="29" y="82"/>
                      <a:pt x="29" y="79"/>
                      <a:pt x="29" y="76"/>
                    </a:cubicBezTo>
                    <a:close/>
                    <a:moveTo>
                      <a:pt x="29" y="87"/>
                    </a:moveTo>
                    <a:cubicBezTo>
                      <a:pt x="32" y="88"/>
                      <a:pt x="37" y="88"/>
                      <a:pt x="40" y="87"/>
                    </a:cubicBezTo>
                    <a:cubicBezTo>
                      <a:pt x="40" y="89"/>
                      <a:pt x="40" y="91"/>
                      <a:pt x="41" y="93"/>
                    </a:cubicBezTo>
                    <a:cubicBezTo>
                      <a:pt x="39" y="94"/>
                      <a:pt x="37" y="95"/>
                      <a:pt x="36" y="95"/>
                    </a:cubicBezTo>
                    <a:cubicBezTo>
                      <a:pt x="34" y="96"/>
                      <a:pt x="32" y="97"/>
                      <a:pt x="30" y="98"/>
                    </a:cubicBezTo>
                    <a:cubicBezTo>
                      <a:pt x="30" y="94"/>
                      <a:pt x="29" y="91"/>
                      <a:pt x="29" y="87"/>
                    </a:cubicBezTo>
                    <a:close/>
                    <a:moveTo>
                      <a:pt x="31" y="101"/>
                    </a:moveTo>
                    <a:cubicBezTo>
                      <a:pt x="33" y="101"/>
                      <a:pt x="35" y="100"/>
                      <a:pt x="37" y="99"/>
                    </a:cubicBezTo>
                    <a:cubicBezTo>
                      <a:pt x="39" y="99"/>
                      <a:pt x="40" y="98"/>
                      <a:pt x="42" y="97"/>
                    </a:cubicBezTo>
                    <a:cubicBezTo>
                      <a:pt x="42" y="99"/>
                      <a:pt x="42" y="101"/>
                      <a:pt x="43" y="103"/>
                    </a:cubicBezTo>
                    <a:cubicBezTo>
                      <a:pt x="41" y="103"/>
                      <a:pt x="40" y="104"/>
                      <a:pt x="38" y="105"/>
                    </a:cubicBezTo>
                    <a:cubicBezTo>
                      <a:pt x="37" y="106"/>
                      <a:pt x="35" y="107"/>
                      <a:pt x="34" y="109"/>
                    </a:cubicBezTo>
                    <a:cubicBezTo>
                      <a:pt x="33" y="106"/>
                      <a:pt x="32" y="104"/>
                      <a:pt x="31" y="101"/>
                    </a:cubicBezTo>
                    <a:close/>
                    <a:moveTo>
                      <a:pt x="40" y="119"/>
                    </a:moveTo>
                    <a:cubicBezTo>
                      <a:pt x="38" y="117"/>
                      <a:pt x="37" y="114"/>
                      <a:pt x="35" y="111"/>
                    </a:cubicBezTo>
                    <a:cubicBezTo>
                      <a:pt x="37" y="110"/>
                      <a:pt x="39" y="109"/>
                      <a:pt x="40" y="108"/>
                    </a:cubicBezTo>
                    <a:cubicBezTo>
                      <a:pt x="41" y="107"/>
                      <a:pt x="43" y="106"/>
                      <a:pt x="44" y="106"/>
                    </a:cubicBezTo>
                    <a:cubicBezTo>
                      <a:pt x="45" y="108"/>
                      <a:pt x="47" y="111"/>
                      <a:pt x="48" y="113"/>
                    </a:cubicBezTo>
                    <a:cubicBezTo>
                      <a:pt x="45" y="115"/>
                      <a:pt x="43" y="117"/>
                      <a:pt x="40" y="119"/>
                    </a:cubicBezTo>
                    <a:cubicBezTo>
                      <a:pt x="40" y="119"/>
                      <a:pt x="40" y="119"/>
                      <a:pt x="40" y="119"/>
                    </a:cubicBezTo>
                    <a:close/>
                    <a:moveTo>
                      <a:pt x="47" y="128"/>
                    </a:moveTo>
                    <a:cubicBezTo>
                      <a:pt x="45" y="126"/>
                      <a:pt x="43" y="124"/>
                      <a:pt x="42" y="121"/>
                    </a:cubicBezTo>
                    <a:cubicBezTo>
                      <a:pt x="41" y="121"/>
                      <a:pt x="41" y="121"/>
                      <a:pt x="41" y="121"/>
                    </a:cubicBezTo>
                    <a:cubicBezTo>
                      <a:pt x="41" y="121"/>
                      <a:pt x="41" y="121"/>
                      <a:pt x="41" y="121"/>
                    </a:cubicBezTo>
                    <a:cubicBezTo>
                      <a:pt x="44" y="119"/>
                      <a:pt x="47" y="117"/>
                      <a:pt x="49" y="116"/>
                    </a:cubicBezTo>
                    <a:cubicBezTo>
                      <a:pt x="51" y="118"/>
                      <a:pt x="52" y="119"/>
                      <a:pt x="54" y="121"/>
                    </a:cubicBezTo>
                    <a:cubicBezTo>
                      <a:pt x="51" y="123"/>
                      <a:pt x="49" y="125"/>
                      <a:pt x="47" y="127"/>
                    </a:cubicBezTo>
                    <a:cubicBezTo>
                      <a:pt x="47" y="128"/>
                      <a:pt x="47" y="128"/>
                      <a:pt x="47" y="128"/>
                    </a:cubicBezTo>
                    <a:close/>
                    <a:moveTo>
                      <a:pt x="49" y="130"/>
                    </a:moveTo>
                    <a:cubicBezTo>
                      <a:pt x="49" y="130"/>
                      <a:pt x="49" y="130"/>
                      <a:pt x="50" y="129"/>
                    </a:cubicBezTo>
                    <a:cubicBezTo>
                      <a:pt x="52" y="128"/>
                      <a:pt x="54" y="126"/>
                      <a:pt x="56" y="124"/>
                    </a:cubicBezTo>
                    <a:cubicBezTo>
                      <a:pt x="58" y="126"/>
                      <a:pt x="60" y="128"/>
                      <a:pt x="63" y="130"/>
                    </a:cubicBezTo>
                    <a:cubicBezTo>
                      <a:pt x="60" y="131"/>
                      <a:pt x="58" y="134"/>
                      <a:pt x="56" y="136"/>
                    </a:cubicBezTo>
                    <a:cubicBezTo>
                      <a:pt x="54" y="134"/>
                      <a:pt x="51" y="132"/>
                      <a:pt x="49" y="130"/>
                    </a:cubicBezTo>
                    <a:close/>
                    <a:moveTo>
                      <a:pt x="59" y="138"/>
                    </a:moveTo>
                    <a:cubicBezTo>
                      <a:pt x="61" y="136"/>
                      <a:pt x="63" y="134"/>
                      <a:pt x="65" y="131"/>
                    </a:cubicBezTo>
                    <a:cubicBezTo>
                      <a:pt x="67" y="133"/>
                      <a:pt x="69" y="134"/>
                      <a:pt x="72" y="135"/>
                    </a:cubicBezTo>
                    <a:cubicBezTo>
                      <a:pt x="70" y="137"/>
                      <a:pt x="68" y="140"/>
                      <a:pt x="66" y="142"/>
                    </a:cubicBezTo>
                    <a:cubicBezTo>
                      <a:pt x="64" y="140"/>
                      <a:pt x="61" y="139"/>
                      <a:pt x="59" y="138"/>
                    </a:cubicBezTo>
                    <a:close/>
                    <a:moveTo>
                      <a:pt x="69" y="143"/>
                    </a:moveTo>
                    <a:cubicBezTo>
                      <a:pt x="71" y="141"/>
                      <a:pt x="73" y="139"/>
                      <a:pt x="75" y="137"/>
                    </a:cubicBezTo>
                    <a:cubicBezTo>
                      <a:pt x="77" y="138"/>
                      <a:pt x="79" y="138"/>
                      <a:pt x="81" y="139"/>
                    </a:cubicBezTo>
                    <a:cubicBezTo>
                      <a:pt x="79" y="141"/>
                      <a:pt x="78" y="143"/>
                      <a:pt x="77" y="145"/>
                    </a:cubicBezTo>
                    <a:cubicBezTo>
                      <a:pt x="74" y="145"/>
                      <a:pt x="72" y="144"/>
                      <a:pt x="69" y="143"/>
                    </a:cubicBezTo>
                    <a:close/>
                    <a:moveTo>
                      <a:pt x="88" y="147"/>
                    </a:moveTo>
                    <a:cubicBezTo>
                      <a:pt x="86" y="147"/>
                      <a:pt x="83" y="147"/>
                      <a:pt x="80" y="146"/>
                    </a:cubicBezTo>
                    <a:cubicBezTo>
                      <a:pt x="82" y="144"/>
                      <a:pt x="83" y="142"/>
                      <a:pt x="84" y="140"/>
                    </a:cubicBezTo>
                    <a:cubicBezTo>
                      <a:pt x="87" y="141"/>
                      <a:pt x="90" y="142"/>
                      <a:pt x="92" y="142"/>
                    </a:cubicBezTo>
                    <a:cubicBezTo>
                      <a:pt x="91" y="143"/>
                      <a:pt x="89" y="145"/>
                      <a:pt x="88" y="147"/>
                    </a:cubicBezTo>
                    <a:close/>
                    <a:moveTo>
                      <a:pt x="100" y="147"/>
                    </a:moveTo>
                    <a:cubicBezTo>
                      <a:pt x="98" y="147"/>
                      <a:pt x="95" y="147"/>
                      <a:pt x="93" y="147"/>
                    </a:cubicBezTo>
                    <a:cubicBezTo>
                      <a:pt x="94" y="146"/>
                      <a:pt x="95" y="144"/>
                      <a:pt x="96" y="143"/>
                    </a:cubicBezTo>
                    <a:cubicBezTo>
                      <a:pt x="96" y="142"/>
                      <a:pt x="96" y="142"/>
                      <a:pt x="96" y="142"/>
                    </a:cubicBezTo>
                    <a:cubicBezTo>
                      <a:pt x="98" y="142"/>
                      <a:pt x="100" y="143"/>
                      <a:pt x="102" y="143"/>
                    </a:cubicBezTo>
                    <a:cubicBezTo>
                      <a:pt x="101" y="144"/>
                      <a:pt x="100" y="146"/>
                      <a:pt x="100" y="147"/>
                    </a:cubicBezTo>
                    <a:close/>
                    <a:moveTo>
                      <a:pt x="112" y="142"/>
                    </a:moveTo>
                    <a:cubicBezTo>
                      <a:pt x="112" y="143"/>
                      <a:pt x="112" y="144"/>
                      <a:pt x="111" y="145"/>
                    </a:cubicBezTo>
                    <a:cubicBezTo>
                      <a:pt x="109" y="146"/>
                      <a:pt x="107" y="146"/>
                      <a:pt x="104" y="146"/>
                    </a:cubicBezTo>
                    <a:cubicBezTo>
                      <a:pt x="105" y="145"/>
                      <a:pt x="106" y="144"/>
                      <a:pt x="106" y="142"/>
                    </a:cubicBezTo>
                    <a:cubicBezTo>
                      <a:pt x="108" y="142"/>
                      <a:pt x="109" y="142"/>
                      <a:pt x="111" y="142"/>
                    </a:cubicBezTo>
                    <a:cubicBezTo>
                      <a:pt x="112" y="142"/>
                      <a:pt x="112" y="142"/>
                      <a:pt x="113" y="142"/>
                    </a:cubicBezTo>
                    <a:cubicBezTo>
                      <a:pt x="113" y="142"/>
                      <a:pt x="112" y="142"/>
                      <a:pt x="112" y="142"/>
                    </a:cubicBezTo>
                    <a:close/>
                    <a:moveTo>
                      <a:pt x="117" y="143"/>
                    </a:moveTo>
                    <a:cubicBezTo>
                      <a:pt x="117" y="142"/>
                      <a:pt x="117" y="142"/>
                      <a:pt x="117" y="141"/>
                    </a:cubicBezTo>
                    <a:cubicBezTo>
                      <a:pt x="119" y="141"/>
                      <a:pt x="120" y="140"/>
                      <a:pt x="121" y="140"/>
                    </a:cubicBezTo>
                    <a:cubicBezTo>
                      <a:pt x="121" y="140"/>
                      <a:pt x="120" y="141"/>
                      <a:pt x="120" y="142"/>
                    </a:cubicBezTo>
                    <a:cubicBezTo>
                      <a:pt x="119" y="142"/>
                      <a:pt x="118" y="143"/>
                      <a:pt x="117" y="143"/>
                    </a:cubicBezTo>
                    <a:close/>
                    <a:moveTo>
                      <a:pt x="126" y="139"/>
                    </a:moveTo>
                    <a:cubicBezTo>
                      <a:pt x="126" y="139"/>
                      <a:pt x="126" y="139"/>
                      <a:pt x="126" y="138"/>
                    </a:cubicBezTo>
                    <a:cubicBezTo>
                      <a:pt x="126" y="138"/>
                      <a:pt x="126" y="138"/>
                      <a:pt x="126" y="138"/>
                    </a:cubicBezTo>
                    <a:cubicBezTo>
                      <a:pt x="129" y="137"/>
                      <a:pt x="132" y="136"/>
                      <a:pt x="134" y="135"/>
                    </a:cubicBezTo>
                    <a:cubicBezTo>
                      <a:pt x="132" y="136"/>
                      <a:pt x="129" y="138"/>
                      <a:pt x="126" y="139"/>
                    </a:cubicBezTo>
                    <a:close/>
                    <a:moveTo>
                      <a:pt x="106" y="135"/>
                    </a:moveTo>
                    <a:cubicBezTo>
                      <a:pt x="72" y="138"/>
                      <a:pt x="44" y="112"/>
                      <a:pt x="46" y="77"/>
                    </a:cubicBezTo>
                    <a:cubicBezTo>
                      <a:pt x="49" y="45"/>
                      <a:pt x="72" y="23"/>
                      <a:pt x="101" y="14"/>
                    </a:cubicBezTo>
                    <a:cubicBezTo>
                      <a:pt x="134" y="12"/>
                      <a:pt x="163" y="34"/>
                      <a:pt x="166" y="69"/>
                    </a:cubicBezTo>
                    <a:cubicBezTo>
                      <a:pt x="168" y="103"/>
                      <a:pt x="140" y="133"/>
                      <a:pt x="106" y="1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100"/>
              <p:cNvSpPr>
                <a:spLocks noEditPoints="1"/>
              </p:cNvSpPr>
              <p:nvPr/>
            </p:nvSpPr>
            <p:spPr bwMode="auto">
              <a:xfrm>
                <a:off x="4777868" y="5626551"/>
                <a:ext cx="149186" cy="211601"/>
              </a:xfrm>
              <a:custGeom>
                <a:avLst/>
                <a:gdLst>
                  <a:gd name="T0" fmla="*/ 66 w 66"/>
                  <a:gd name="T1" fmla="*/ 60 h 102"/>
                  <a:gd name="T2" fmla="*/ 45 w 66"/>
                  <a:gd name="T3" fmla="*/ 37 h 102"/>
                  <a:gd name="T4" fmla="*/ 39 w 66"/>
                  <a:gd name="T5" fmla="*/ 24 h 102"/>
                  <a:gd name="T6" fmla="*/ 44 w 66"/>
                  <a:gd name="T7" fmla="*/ 24 h 102"/>
                  <a:gd name="T8" fmla="*/ 45 w 66"/>
                  <a:gd name="T9" fmla="*/ 20 h 102"/>
                  <a:gd name="T10" fmla="*/ 36 w 66"/>
                  <a:gd name="T11" fmla="*/ 16 h 102"/>
                  <a:gd name="T12" fmla="*/ 30 w 66"/>
                  <a:gd name="T13" fmla="*/ 3 h 102"/>
                  <a:gd name="T14" fmla="*/ 26 w 66"/>
                  <a:gd name="T15" fmla="*/ 5 h 102"/>
                  <a:gd name="T16" fmla="*/ 29 w 66"/>
                  <a:gd name="T17" fmla="*/ 16 h 102"/>
                  <a:gd name="T18" fmla="*/ 21 w 66"/>
                  <a:gd name="T19" fmla="*/ 17 h 102"/>
                  <a:gd name="T20" fmla="*/ 19 w 66"/>
                  <a:gd name="T21" fmla="*/ 10 h 102"/>
                  <a:gd name="T22" fmla="*/ 14 w 66"/>
                  <a:gd name="T23" fmla="*/ 11 h 102"/>
                  <a:gd name="T24" fmla="*/ 15 w 66"/>
                  <a:gd name="T25" fmla="*/ 21 h 102"/>
                  <a:gd name="T26" fmla="*/ 12 w 66"/>
                  <a:gd name="T27" fmla="*/ 23 h 102"/>
                  <a:gd name="T28" fmla="*/ 8 w 66"/>
                  <a:gd name="T29" fmla="*/ 46 h 102"/>
                  <a:gd name="T30" fmla="*/ 20 w 66"/>
                  <a:gd name="T31" fmla="*/ 50 h 102"/>
                  <a:gd name="T32" fmla="*/ 26 w 66"/>
                  <a:gd name="T33" fmla="*/ 76 h 102"/>
                  <a:gd name="T34" fmla="*/ 13 w 66"/>
                  <a:gd name="T35" fmla="*/ 70 h 102"/>
                  <a:gd name="T36" fmla="*/ 7 w 66"/>
                  <a:gd name="T37" fmla="*/ 72 h 102"/>
                  <a:gd name="T38" fmla="*/ 29 w 66"/>
                  <a:gd name="T39" fmla="*/ 85 h 102"/>
                  <a:gd name="T40" fmla="*/ 33 w 66"/>
                  <a:gd name="T41" fmla="*/ 98 h 102"/>
                  <a:gd name="T42" fmla="*/ 40 w 66"/>
                  <a:gd name="T43" fmla="*/ 96 h 102"/>
                  <a:gd name="T44" fmla="*/ 39 w 66"/>
                  <a:gd name="T45" fmla="*/ 85 h 102"/>
                  <a:gd name="T46" fmla="*/ 40 w 66"/>
                  <a:gd name="T47" fmla="*/ 85 h 102"/>
                  <a:gd name="T48" fmla="*/ 49 w 66"/>
                  <a:gd name="T49" fmla="*/ 82 h 102"/>
                  <a:gd name="T50" fmla="*/ 49 w 66"/>
                  <a:gd name="T51" fmla="*/ 83 h 102"/>
                  <a:gd name="T52" fmla="*/ 56 w 66"/>
                  <a:gd name="T53" fmla="*/ 82 h 102"/>
                  <a:gd name="T54" fmla="*/ 56 w 66"/>
                  <a:gd name="T55" fmla="*/ 78 h 102"/>
                  <a:gd name="T56" fmla="*/ 66 w 66"/>
                  <a:gd name="T57" fmla="*/ 60 h 102"/>
                  <a:gd name="T58" fmla="*/ 16 w 66"/>
                  <a:gd name="T59" fmla="*/ 31 h 102"/>
                  <a:gd name="T60" fmla="*/ 18 w 66"/>
                  <a:gd name="T61" fmla="*/ 41 h 102"/>
                  <a:gd name="T62" fmla="*/ 16 w 66"/>
                  <a:gd name="T63" fmla="*/ 31 h 102"/>
                  <a:gd name="T64" fmla="*/ 28 w 66"/>
                  <a:gd name="T65" fmla="*/ 40 h 102"/>
                  <a:gd name="T66" fmla="*/ 24 w 66"/>
                  <a:gd name="T67" fmla="*/ 26 h 102"/>
                  <a:gd name="T68" fmla="*/ 28 w 66"/>
                  <a:gd name="T69" fmla="*/ 25 h 102"/>
                  <a:gd name="T70" fmla="*/ 31 w 66"/>
                  <a:gd name="T71" fmla="*/ 24 h 102"/>
                  <a:gd name="T72" fmla="*/ 34 w 66"/>
                  <a:gd name="T73" fmla="*/ 38 h 102"/>
                  <a:gd name="T74" fmla="*/ 33 w 66"/>
                  <a:gd name="T75" fmla="*/ 38 h 102"/>
                  <a:gd name="T76" fmla="*/ 28 w 66"/>
                  <a:gd name="T77" fmla="*/ 40 h 102"/>
                  <a:gd name="T78" fmla="*/ 44 w 66"/>
                  <a:gd name="T79" fmla="*/ 75 h 102"/>
                  <a:gd name="T80" fmla="*/ 37 w 66"/>
                  <a:gd name="T81" fmla="*/ 76 h 102"/>
                  <a:gd name="T82" fmla="*/ 30 w 66"/>
                  <a:gd name="T83" fmla="*/ 48 h 102"/>
                  <a:gd name="T84" fmla="*/ 37 w 66"/>
                  <a:gd name="T85" fmla="*/ 46 h 102"/>
                  <a:gd name="T86" fmla="*/ 46 w 66"/>
                  <a:gd name="T87" fmla="*/ 74 h 102"/>
                  <a:gd name="T88" fmla="*/ 44 w 66"/>
                  <a:gd name="T89" fmla="*/ 75 h 102"/>
                  <a:gd name="T90" fmla="*/ 54 w 66"/>
                  <a:gd name="T91" fmla="*/ 68 h 102"/>
                  <a:gd name="T92" fmla="*/ 48 w 66"/>
                  <a:gd name="T93" fmla="*/ 47 h 102"/>
                  <a:gd name="T94" fmla="*/ 54 w 66"/>
                  <a:gd name="T95" fmla="*/ 6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102">
                    <a:moveTo>
                      <a:pt x="66" y="60"/>
                    </a:moveTo>
                    <a:cubicBezTo>
                      <a:pt x="66" y="48"/>
                      <a:pt x="56" y="38"/>
                      <a:pt x="45" y="37"/>
                    </a:cubicBezTo>
                    <a:cubicBezTo>
                      <a:pt x="43" y="32"/>
                      <a:pt x="41" y="28"/>
                      <a:pt x="39" y="24"/>
                    </a:cubicBezTo>
                    <a:cubicBezTo>
                      <a:pt x="41" y="24"/>
                      <a:pt x="42" y="24"/>
                      <a:pt x="44" y="24"/>
                    </a:cubicBezTo>
                    <a:cubicBezTo>
                      <a:pt x="46" y="24"/>
                      <a:pt x="46" y="21"/>
                      <a:pt x="45" y="20"/>
                    </a:cubicBezTo>
                    <a:cubicBezTo>
                      <a:pt x="42" y="18"/>
                      <a:pt x="39" y="17"/>
                      <a:pt x="36" y="16"/>
                    </a:cubicBezTo>
                    <a:cubicBezTo>
                      <a:pt x="34" y="12"/>
                      <a:pt x="32" y="7"/>
                      <a:pt x="30" y="3"/>
                    </a:cubicBezTo>
                    <a:cubicBezTo>
                      <a:pt x="29" y="0"/>
                      <a:pt x="25" y="2"/>
                      <a:pt x="26" y="5"/>
                    </a:cubicBezTo>
                    <a:cubicBezTo>
                      <a:pt x="27" y="8"/>
                      <a:pt x="28" y="12"/>
                      <a:pt x="29" y="16"/>
                    </a:cubicBezTo>
                    <a:cubicBezTo>
                      <a:pt x="26" y="16"/>
                      <a:pt x="24" y="16"/>
                      <a:pt x="21" y="17"/>
                    </a:cubicBezTo>
                    <a:cubicBezTo>
                      <a:pt x="20" y="15"/>
                      <a:pt x="20" y="12"/>
                      <a:pt x="19" y="10"/>
                    </a:cubicBezTo>
                    <a:cubicBezTo>
                      <a:pt x="18" y="7"/>
                      <a:pt x="13" y="7"/>
                      <a:pt x="14" y="11"/>
                    </a:cubicBezTo>
                    <a:cubicBezTo>
                      <a:pt x="14" y="14"/>
                      <a:pt x="14" y="17"/>
                      <a:pt x="15" y="21"/>
                    </a:cubicBezTo>
                    <a:cubicBezTo>
                      <a:pt x="14" y="21"/>
                      <a:pt x="13" y="22"/>
                      <a:pt x="12" y="23"/>
                    </a:cubicBezTo>
                    <a:cubicBezTo>
                      <a:pt x="5" y="28"/>
                      <a:pt x="0" y="39"/>
                      <a:pt x="8" y="46"/>
                    </a:cubicBezTo>
                    <a:cubicBezTo>
                      <a:pt x="11" y="50"/>
                      <a:pt x="15" y="50"/>
                      <a:pt x="20" y="50"/>
                    </a:cubicBezTo>
                    <a:cubicBezTo>
                      <a:pt x="22" y="59"/>
                      <a:pt x="24" y="67"/>
                      <a:pt x="26" y="76"/>
                    </a:cubicBezTo>
                    <a:cubicBezTo>
                      <a:pt x="21" y="75"/>
                      <a:pt x="16" y="73"/>
                      <a:pt x="13" y="70"/>
                    </a:cubicBezTo>
                    <a:cubicBezTo>
                      <a:pt x="11" y="67"/>
                      <a:pt x="7" y="69"/>
                      <a:pt x="7" y="72"/>
                    </a:cubicBezTo>
                    <a:cubicBezTo>
                      <a:pt x="8" y="81"/>
                      <a:pt x="19" y="84"/>
                      <a:pt x="29" y="85"/>
                    </a:cubicBezTo>
                    <a:cubicBezTo>
                      <a:pt x="30" y="89"/>
                      <a:pt x="32" y="94"/>
                      <a:pt x="33" y="98"/>
                    </a:cubicBezTo>
                    <a:cubicBezTo>
                      <a:pt x="35" y="102"/>
                      <a:pt x="41" y="100"/>
                      <a:pt x="40" y="96"/>
                    </a:cubicBezTo>
                    <a:cubicBezTo>
                      <a:pt x="40" y="92"/>
                      <a:pt x="39" y="89"/>
                      <a:pt x="39" y="85"/>
                    </a:cubicBezTo>
                    <a:cubicBezTo>
                      <a:pt x="39" y="85"/>
                      <a:pt x="39" y="85"/>
                      <a:pt x="40" y="85"/>
                    </a:cubicBezTo>
                    <a:cubicBezTo>
                      <a:pt x="43" y="84"/>
                      <a:pt x="46" y="84"/>
                      <a:pt x="49" y="82"/>
                    </a:cubicBezTo>
                    <a:cubicBezTo>
                      <a:pt x="49" y="83"/>
                      <a:pt x="49" y="83"/>
                      <a:pt x="49" y="83"/>
                    </a:cubicBezTo>
                    <a:cubicBezTo>
                      <a:pt x="51" y="87"/>
                      <a:pt x="57" y="87"/>
                      <a:pt x="56" y="82"/>
                    </a:cubicBezTo>
                    <a:cubicBezTo>
                      <a:pt x="56" y="81"/>
                      <a:pt x="56" y="80"/>
                      <a:pt x="56" y="78"/>
                    </a:cubicBezTo>
                    <a:cubicBezTo>
                      <a:pt x="61" y="74"/>
                      <a:pt x="66" y="68"/>
                      <a:pt x="66" y="60"/>
                    </a:cubicBezTo>
                    <a:close/>
                    <a:moveTo>
                      <a:pt x="16" y="31"/>
                    </a:moveTo>
                    <a:cubicBezTo>
                      <a:pt x="17" y="34"/>
                      <a:pt x="18" y="37"/>
                      <a:pt x="18" y="41"/>
                    </a:cubicBezTo>
                    <a:cubicBezTo>
                      <a:pt x="11" y="38"/>
                      <a:pt x="13" y="34"/>
                      <a:pt x="16" y="31"/>
                    </a:cubicBezTo>
                    <a:close/>
                    <a:moveTo>
                      <a:pt x="28" y="40"/>
                    </a:moveTo>
                    <a:cubicBezTo>
                      <a:pt x="27" y="35"/>
                      <a:pt x="26" y="31"/>
                      <a:pt x="24" y="26"/>
                    </a:cubicBezTo>
                    <a:cubicBezTo>
                      <a:pt x="26" y="25"/>
                      <a:pt x="27" y="25"/>
                      <a:pt x="28" y="25"/>
                    </a:cubicBezTo>
                    <a:cubicBezTo>
                      <a:pt x="29" y="25"/>
                      <a:pt x="30" y="24"/>
                      <a:pt x="31" y="24"/>
                    </a:cubicBezTo>
                    <a:cubicBezTo>
                      <a:pt x="32" y="29"/>
                      <a:pt x="33" y="33"/>
                      <a:pt x="34" y="38"/>
                    </a:cubicBezTo>
                    <a:cubicBezTo>
                      <a:pt x="34" y="38"/>
                      <a:pt x="34" y="38"/>
                      <a:pt x="33" y="38"/>
                    </a:cubicBezTo>
                    <a:cubicBezTo>
                      <a:pt x="32" y="38"/>
                      <a:pt x="30" y="39"/>
                      <a:pt x="28" y="40"/>
                    </a:cubicBezTo>
                    <a:close/>
                    <a:moveTo>
                      <a:pt x="44" y="75"/>
                    </a:moveTo>
                    <a:cubicBezTo>
                      <a:pt x="42" y="76"/>
                      <a:pt x="40" y="76"/>
                      <a:pt x="37" y="76"/>
                    </a:cubicBezTo>
                    <a:cubicBezTo>
                      <a:pt x="35" y="67"/>
                      <a:pt x="33" y="57"/>
                      <a:pt x="30" y="48"/>
                    </a:cubicBezTo>
                    <a:cubicBezTo>
                      <a:pt x="33" y="47"/>
                      <a:pt x="35" y="47"/>
                      <a:pt x="37" y="46"/>
                    </a:cubicBezTo>
                    <a:cubicBezTo>
                      <a:pt x="39" y="56"/>
                      <a:pt x="42" y="65"/>
                      <a:pt x="46" y="74"/>
                    </a:cubicBezTo>
                    <a:cubicBezTo>
                      <a:pt x="45" y="75"/>
                      <a:pt x="45" y="75"/>
                      <a:pt x="44" y="75"/>
                    </a:cubicBezTo>
                    <a:close/>
                    <a:moveTo>
                      <a:pt x="54" y="68"/>
                    </a:moveTo>
                    <a:cubicBezTo>
                      <a:pt x="52" y="61"/>
                      <a:pt x="50" y="54"/>
                      <a:pt x="48" y="47"/>
                    </a:cubicBezTo>
                    <a:cubicBezTo>
                      <a:pt x="57" y="50"/>
                      <a:pt x="59" y="60"/>
                      <a:pt x="54" y="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101"/>
              <p:cNvSpPr>
                <a:spLocks noEditPoints="1"/>
              </p:cNvSpPr>
              <p:nvPr/>
            </p:nvSpPr>
            <p:spPr bwMode="auto">
              <a:xfrm>
                <a:off x="5036660" y="5446919"/>
                <a:ext cx="328819" cy="301417"/>
              </a:xfrm>
              <a:custGeom>
                <a:avLst/>
                <a:gdLst>
                  <a:gd name="T0" fmla="*/ 78 w 147"/>
                  <a:gd name="T1" fmla="*/ 2 h 146"/>
                  <a:gd name="T2" fmla="*/ 133 w 147"/>
                  <a:gd name="T3" fmla="*/ 90 h 146"/>
                  <a:gd name="T4" fmla="*/ 143 w 147"/>
                  <a:gd name="T5" fmla="*/ 62 h 146"/>
                  <a:gd name="T6" fmla="*/ 60 w 147"/>
                  <a:gd name="T7" fmla="*/ 12 h 146"/>
                  <a:gd name="T8" fmla="*/ 52 w 147"/>
                  <a:gd name="T9" fmla="*/ 16 h 146"/>
                  <a:gd name="T10" fmla="*/ 47 w 147"/>
                  <a:gd name="T11" fmla="*/ 19 h 146"/>
                  <a:gd name="T12" fmla="*/ 48 w 147"/>
                  <a:gd name="T13" fmla="*/ 25 h 146"/>
                  <a:gd name="T14" fmla="*/ 47 w 147"/>
                  <a:gd name="T15" fmla="*/ 19 h 146"/>
                  <a:gd name="T16" fmla="*/ 37 w 147"/>
                  <a:gd name="T17" fmla="*/ 28 h 146"/>
                  <a:gd name="T18" fmla="*/ 40 w 147"/>
                  <a:gd name="T19" fmla="*/ 37 h 146"/>
                  <a:gd name="T20" fmla="*/ 30 w 147"/>
                  <a:gd name="T21" fmla="*/ 37 h 146"/>
                  <a:gd name="T22" fmla="*/ 29 w 147"/>
                  <a:gd name="T23" fmla="*/ 40 h 146"/>
                  <a:gd name="T24" fmla="*/ 38 w 147"/>
                  <a:gd name="T25" fmla="*/ 41 h 146"/>
                  <a:gd name="T26" fmla="*/ 34 w 147"/>
                  <a:gd name="T27" fmla="*/ 51 h 146"/>
                  <a:gd name="T28" fmla="*/ 29 w 147"/>
                  <a:gd name="T29" fmla="*/ 40 h 146"/>
                  <a:gd name="T30" fmla="*/ 23 w 147"/>
                  <a:gd name="T31" fmla="*/ 56 h 146"/>
                  <a:gd name="T32" fmla="*/ 32 w 147"/>
                  <a:gd name="T33" fmla="*/ 63 h 146"/>
                  <a:gd name="T34" fmla="*/ 23 w 147"/>
                  <a:gd name="T35" fmla="*/ 56 h 146"/>
                  <a:gd name="T36" fmla="*/ 33 w 147"/>
                  <a:gd name="T37" fmla="*/ 67 h 146"/>
                  <a:gd name="T38" fmla="*/ 33 w 147"/>
                  <a:gd name="T39" fmla="*/ 76 h 146"/>
                  <a:gd name="T40" fmla="*/ 22 w 147"/>
                  <a:gd name="T41" fmla="*/ 68 h 146"/>
                  <a:gd name="T42" fmla="*/ 34 w 147"/>
                  <a:gd name="T43" fmla="*/ 78 h 146"/>
                  <a:gd name="T44" fmla="*/ 32 w 147"/>
                  <a:gd name="T45" fmla="*/ 89 h 146"/>
                  <a:gd name="T46" fmla="*/ 23 w 147"/>
                  <a:gd name="T47" fmla="*/ 83 h 146"/>
                  <a:gd name="T48" fmla="*/ 29 w 147"/>
                  <a:gd name="T49" fmla="*/ 98 h 146"/>
                  <a:gd name="T50" fmla="*/ 34 w 147"/>
                  <a:gd name="T51" fmla="*/ 92 h 146"/>
                  <a:gd name="T52" fmla="*/ 43 w 147"/>
                  <a:gd name="T53" fmla="*/ 96 h 146"/>
                  <a:gd name="T54" fmla="*/ 34 w 147"/>
                  <a:gd name="T55" fmla="*/ 105 h 146"/>
                  <a:gd name="T56" fmla="*/ 41 w 147"/>
                  <a:gd name="T57" fmla="*/ 102 h 146"/>
                  <a:gd name="T58" fmla="*/ 51 w 147"/>
                  <a:gd name="T59" fmla="*/ 104 h 146"/>
                  <a:gd name="T60" fmla="*/ 36 w 147"/>
                  <a:gd name="T61" fmla="*/ 107 h 146"/>
                  <a:gd name="T62" fmla="*/ 53 w 147"/>
                  <a:gd name="T63" fmla="*/ 105 h 146"/>
                  <a:gd name="T64" fmla="*/ 57 w 147"/>
                  <a:gd name="T65" fmla="*/ 114 h 146"/>
                  <a:gd name="T66" fmla="*/ 45 w 147"/>
                  <a:gd name="T67" fmla="*/ 115 h 146"/>
                  <a:gd name="T68" fmla="*/ 61 w 147"/>
                  <a:gd name="T69" fmla="*/ 117 h 146"/>
                  <a:gd name="T70" fmla="*/ 72 w 147"/>
                  <a:gd name="T71" fmla="*/ 114 h 146"/>
                  <a:gd name="T72" fmla="*/ 56 w 147"/>
                  <a:gd name="T73" fmla="*/ 122 h 146"/>
                  <a:gd name="T74" fmla="*/ 75 w 147"/>
                  <a:gd name="T75" fmla="*/ 115 h 146"/>
                  <a:gd name="T76" fmla="*/ 76 w 147"/>
                  <a:gd name="T77" fmla="*/ 115 h 146"/>
                  <a:gd name="T78" fmla="*/ 85 w 147"/>
                  <a:gd name="T79" fmla="*/ 116 h 146"/>
                  <a:gd name="T80" fmla="*/ 69 w 147"/>
                  <a:gd name="T81" fmla="*/ 125 h 146"/>
                  <a:gd name="T82" fmla="*/ 93 w 147"/>
                  <a:gd name="T83" fmla="*/ 123 h 146"/>
                  <a:gd name="T84" fmla="*/ 88 w 147"/>
                  <a:gd name="T85" fmla="*/ 117 h 146"/>
                  <a:gd name="T86" fmla="*/ 95 w 147"/>
                  <a:gd name="T87" fmla="*/ 114 h 146"/>
                  <a:gd name="T88" fmla="*/ 97 w 147"/>
                  <a:gd name="T89" fmla="*/ 122 h 146"/>
                  <a:gd name="T90" fmla="*/ 101 w 147"/>
                  <a:gd name="T91" fmla="*/ 113 h 146"/>
                  <a:gd name="T92" fmla="*/ 109 w 147"/>
                  <a:gd name="T93" fmla="*/ 116 h 146"/>
                  <a:gd name="T94" fmla="*/ 115 w 147"/>
                  <a:gd name="T95" fmla="*/ 111 h 146"/>
                  <a:gd name="T96" fmla="*/ 116 w 147"/>
                  <a:gd name="T97" fmla="*/ 106 h 146"/>
                  <a:gd name="T98" fmla="*/ 115 w 147"/>
                  <a:gd name="T99" fmla="*/ 111 h 146"/>
                  <a:gd name="T100" fmla="*/ 77 w 147"/>
                  <a:gd name="T101" fmla="*/ 108 h 146"/>
                  <a:gd name="T102" fmla="*/ 93 w 147"/>
                  <a:gd name="T103" fmla="*/ 7 h 146"/>
                  <a:gd name="T104" fmla="*/ 135 w 147"/>
                  <a:gd name="T105"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46">
                    <a:moveTo>
                      <a:pt x="101" y="3"/>
                    </a:moveTo>
                    <a:cubicBezTo>
                      <a:pt x="93" y="0"/>
                      <a:pt x="85" y="0"/>
                      <a:pt x="78" y="2"/>
                    </a:cubicBezTo>
                    <a:cubicBezTo>
                      <a:pt x="30" y="5"/>
                      <a:pt x="0" y="66"/>
                      <a:pt x="28" y="106"/>
                    </a:cubicBezTo>
                    <a:cubicBezTo>
                      <a:pt x="57" y="146"/>
                      <a:pt x="118" y="137"/>
                      <a:pt x="133" y="90"/>
                    </a:cubicBezTo>
                    <a:cubicBezTo>
                      <a:pt x="133" y="90"/>
                      <a:pt x="133" y="89"/>
                      <a:pt x="133" y="89"/>
                    </a:cubicBezTo>
                    <a:cubicBezTo>
                      <a:pt x="138" y="81"/>
                      <a:pt x="142" y="72"/>
                      <a:pt x="143" y="62"/>
                    </a:cubicBezTo>
                    <a:cubicBezTo>
                      <a:pt x="147" y="34"/>
                      <a:pt x="130" y="5"/>
                      <a:pt x="101" y="3"/>
                    </a:cubicBezTo>
                    <a:close/>
                    <a:moveTo>
                      <a:pt x="60" y="12"/>
                    </a:moveTo>
                    <a:cubicBezTo>
                      <a:pt x="59" y="13"/>
                      <a:pt x="57" y="15"/>
                      <a:pt x="55" y="16"/>
                    </a:cubicBezTo>
                    <a:cubicBezTo>
                      <a:pt x="54" y="16"/>
                      <a:pt x="53" y="16"/>
                      <a:pt x="52" y="16"/>
                    </a:cubicBezTo>
                    <a:cubicBezTo>
                      <a:pt x="55" y="14"/>
                      <a:pt x="58" y="13"/>
                      <a:pt x="60" y="12"/>
                    </a:cubicBezTo>
                    <a:close/>
                    <a:moveTo>
                      <a:pt x="47" y="19"/>
                    </a:moveTo>
                    <a:cubicBezTo>
                      <a:pt x="49" y="19"/>
                      <a:pt x="50" y="20"/>
                      <a:pt x="52" y="20"/>
                    </a:cubicBezTo>
                    <a:cubicBezTo>
                      <a:pt x="50" y="21"/>
                      <a:pt x="49" y="23"/>
                      <a:pt x="48" y="25"/>
                    </a:cubicBezTo>
                    <a:cubicBezTo>
                      <a:pt x="45" y="25"/>
                      <a:pt x="43" y="25"/>
                      <a:pt x="40" y="25"/>
                    </a:cubicBezTo>
                    <a:cubicBezTo>
                      <a:pt x="42" y="23"/>
                      <a:pt x="45" y="21"/>
                      <a:pt x="47" y="19"/>
                    </a:cubicBezTo>
                    <a:close/>
                    <a:moveTo>
                      <a:pt x="33" y="33"/>
                    </a:moveTo>
                    <a:cubicBezTo>
                      <a:pt x="34" y="31"/>
                      <a:pt x="36" y="29"/>
                      <a:pt x="37" y="28"/>
                    </a:cubicBezTo>
                    <a:cubicBezTo>
                      <a:pt x="40" y="28"/>
                      <a:pt x="42" y="29"/>
                      <a:pt x="45" y="29"/>
                    </a:cubicBezTo>
                    <a:cubicBezTo>
                      <a:pt x="43" y="31"/>
                      <a:pt x="41" y="34"/>
                      <a:pt x="40" y="37"/>
                    </a:cubicBezTo>
                    <a:cubicBezTo>
                      <a:pt x="39" y="37"/>
                      <a:pt x="37" y="37"/>
                      <a:pt x="36" y="37"/>
                    </a:cubicBezTo>
                    <a:cubicBezTo>
                      <a:pt x="34" y="37"/>
                      <a:pt x="32" y="37"/>
                      <a:pt x="30" y="37"/>
                    </a:cubicBezTo>
                    <a:cubicBezTo>
                      <a:pt x="31" y="36"/>
                      <a:pt x="32" y="34"/>
                      <a:pt x="33" y="33"/>
                    </a:cubicBezTo>
                    <a:close/>
                    <a:moveTo>
                      <a:pt x="29" y="40"/>
                    </a:moveTo>
                    <a:cubicBezTo>
                      <a:pt x="29" y="40"/>
                      <a:pt x="29" y="40"/>
                      <a:pt x="29" y="40"/>
                    </a:cubicBezTo>
                    <a:cubicBezTo>
                      <a:pt x="32" y="41"/>
                      <a:pt x="35" y="41"/>
                      <a:pt x="38" y="41"/>
                    </a:cubicBezTo>
                    <a:cubicBezTo>
                      <a:pt x="37" y="42"/>
                      <a:pt x="37" y="44"/>
                      <a:pt x="36" y="45"/>
                    </a:cubicBezTo>
                    <a:cubicBezTo>
                      <a:pt x="35" y="47"/>
                      <a:pt x="35" y="49"/>
                      <a:pt x="34" y="51"/>
                    </a:cubicBezTo>
                    <a:cubicBezTo>
                      <a:pt x="31" y="51"/>
                      <a:pt x="27" y="52"/>
                      <a:pt x="24" y="53"/>
                    </a:cubicBezTo>
                    <a:cubicBezTo>
                      <a:pt x="25" y="49"/>
                      <a:pt x="27" y="44"/>
                      <a:pt x="29" y="40"/>
                    </a:cubicBezTo>
                    <a:close/>
                    <a:moveTo>
                      <a:pt x="23" y="56"/>
                    </a:moveTo>
                    <a:cubicBezTo>
                      <a:pt x="23" y="56"/>
                      <a:pt x="23" y="56"/>
                      <a:pt x="23" y="56"/>
                    </a:cubicBezTo>
                    <a:cubicBezTo>
                      <a:pt x="27" y="56"/>
                      <a:pt x="30" y="56"/>
                      <a:pt x="33" y="55"/>
                    </a:cubicBezTo>
                    <a:cubicBezTo>
                      <a:pt x="33" y="58"/>
                      <a:pt x="33" y="61"/>
                      <a:pt x="32" y="63"/>
                    </a:cubicBezTo>
                    <a:cubicBezTo>
                      <a:pt x="29" y="64"/>
                      <a:pt x="26" y="65"/>
                      <a:pt x="22" y="66"/>
                    </a:cubicBezTo>
                    <a:cubicBezTo>
                      <a:pt x="22" y="62"/>
                      <a:pt x="22" y="59"/>
                      <a:pt x="23" y="56"/>
                    </a:cubicBezTo>
                    <a:close/>
                    <a:moveTo>
                      <a:pt x="22" y="68"/>
                    </a:moveTo>
                    <a:cubicBezTo>
                      <a:pt x="25" y="69"/>
                      <a:pt x="29" y="68"/>
                      <a:pt x="33" y="67"/>
                    </a:cubicBezTo>
                    <a:cubicBezTo>
                      <a:pt x="33" y="70"/>
                      <a:pt x="33" y="73"/>
                      <a:pt x="34" y="76"/>
                    </a:cubicBezTo>
                    <a:cubicBezTo>
                      <a:pt x="34" y="76"/>
                      <a:pt x="33" y="76"/>
                      <a:pt x="33" y="76"/>
                    </a:cubicBezTo>
                    <a:cubicBezTo>
                      <a:pt x="29" y="77"/>
                      <a:pt x="26" y="79"/>
                      <a:pt x="23" y="80"/>
                    </a:cubicBezTo>
                    <a:cubicBezTo>
                      <a:pt x="22" y="76"/>
                      <a:pt x="22" y="72"/>
                      <a:pt x="22" y="68"/>
                    </a:cubicBezTo>
                    <a:close/>
                    <a:moveTo>
                      <a:pt x="23" y="83"/>
                    </a:moveTo>
                    <a:cubicBezTo>
                      <a:pt x="27" y="82"/>
                      <a:pt x="31" y="81"/>
                      <a:pt x="34" y="78"/>
                    </a:cubicBezTo>
                    <a:cubicBezTo>
                      <a:pt x="35" y="80"/>
                      <a:pt x="36" y="82"/>
                      <a:pt x="37" y="84"/>
                    </a:cubicBezTo>
                    <a:cubicBezTo>
                      <a:pt x="35" y="86"/>
                      <a:pt x="33" y="87"/>
                      <a:pt x="32" y="89"/>
                    </a:cubicBezTo>
                    <a:cubicBezTo>
                      <a:pt x="30" y="90"/>
                      <a:pt x="28" y="91"/>
                      <a:pt x="26" y="92"/>
                    </a:cubicBezTo>
                    <a:cubicBezTo>
                      <a:pt x="25" y="89"/>
                      <a:pt x="24" y="86"/>
                      <a:pt x="23" y="83"/>
                    </a:cubicBezTo>
                    <a:close/>
                    <a:moveTo>
                      <a:pt x="34" y="105"/>
                    </a:moveTo>
                    <a:cubicBezTo>
                      <a:pt x="32" y="103"/>
                      <a:pt x="30" y="100"/>
                      <a:pt x="29" y="98"/>
                    </a:cubicBezTo>
                    <a:cubicBezTo>
                      <a:pt x="28" y="97"/>
                      <a:pt x="28" y="96"/>
                      <a:pt x="28" y="95"/>
                    </a:cubicBezTo>
                    <a:cubicBezTo>
                      <a:pt x="30" y="95"/>
                      <a:pt x="32" y="93"/>
                      <a:pt x="34" y="92"/>
                    </a:cubicBezTo>
                    <a:cubicBezTo>
                      <a:pt x="35" y="91"/>
                      <a:pt x="37" y="90"/>
                      <a:pt x="38" y="88"/>
                    </a:cubicBezTo>
                    <a:cubicBezTo>
                      <a:pt x="40" y="91"/>
                      <a:pt x="42" y="94"/>
                      <a:pt x="43" y="96"/>
                    </a:cubicBezTo>
                    <a:cubicBezTo>
                      <a:pt x="42" y="97"/>
                      <a:pt x="41" y="98"/>
                      <a:pt x="39" y="100"/>
                    </a:cubicBezTo>
                    <a:cubicBezTo>
                      <a:pt x="37" y="101"/>
                      <a:pt x="35" y="103"/>
                      <a:pt x="34" y="105"/>
                    </a:cubicBezTo>
                    <a:close/>
                    <a:moveTo>
                      <a:pt x="36" y="107"/>
                    </a:moveTo>
                    <a:cubicBezTo>
                      <a:pt x="38" y="106"/>
                      <a:pt x="40" y="104"/>
                      <a:pt x="41" y="102"/>
                    </a:cubicBezTo>
                    <a:cubicBezTo>
                      <a:pt x="43" y="101"/>
                      <a:pt x="44" y="100"/>
                      <a:pt x="46" y="99"/>
                    </a:cubicBezTo>
                    <a:cubicBezTo>
                      <a:pt x="47" y="101"/>
                      <a:pt x="49" y="102"/>
                      <a:pt x="51" y="104"/>
                    </a:cubicBezTo>
                    <a:cubicBezTo>
                      <a:pt x="48" y="107"/>
                      <a:pt x="45" y="110"/>
                      <a:pt x="43" y="114"/>
                    </a:cubicBezTo>
                    <a:cubicBezTo>
                      <a:pt x="40" y="112"/>
                      <a:pt x="38" y="110"/>
                      <a:pt x="36" y="107"/>
                    </a:cubicBezTo>
                    <a:close/>
                    <a:moveTo>
                      <a:pt x="45" y="115"/>
                    </a:moveTo>
                    <a:cubicBezTo>
                      <a:pt x="48" y="112"/>
                      <a:pt x="51" y="109"/>
                      <a:pt x="53" y="105"/>
                    </a:cubicBezTo>
                    <a:cubicBezTo>
                      <a:pt x="55" y="107"/>
                      <a:pt x="58" y="108"/>
                      <a:pt x="60" y="110"/>
                    </a:cubicBezTo>
                    <a:cubicBezTo>
                      <a:pt x="59" y="111"/>
                      <a:pt x="58" y="112"/>
                      <a:pt x="57" y="114"/>
                    </a:cubicBezTo>
                    <a:cubicBezTo>
                      <a:pt x="56" y="116"/>
                      <a:pt x="54" y="118"/>
                      <a:pt x="53" y="120"/>
                    </a:cubicBezTo>
                    <a:cubicBezTo>
                      <a:pt x="50" y="119"/>
                      <a:pt x="47" y="117"/>
                      <a:pt x="45" y="115"/>
                    </a:cubicBezTo>
                    <a:close/>
                    <a:moveTo>
                      <a:pt x="56" y="122"/>
                    </a:moveTo>
                    <a:cubicBezTo>
                      <a:pt x="58" y="120"/>
                      <a:pt x="59" y="118"/>
                      <a:pt x="61" y="117"/>
                    </a:cubicBezTo>
                    <a:cubicBezTo>
                      <a:pt x="62" y="115"/>
                      <a:pt x="63" y="113"/>
                      <a:pt x="64" y="111"/>
                    </a:cubicBezTo>
                    <a:cubicBezTo>
                      <a:pt x="66" y="112"/>
                      <a:pt x="69" y="113"/>
                      <a:pt x="72" y="114"/>
                    </a:cubicBezTo>
                    <a:cubicBezTo>
                      <a:pt x="69" y="117"/>
                      <a:pt x="67" y="121"/>
                      <a:pt x="65" y="124"/>
                    </a:cubicBezTo>
                    <a:cubicBezTo>
                      <a:pt x="62" y="124"/>
                      <a:pt x="59" y="123"/>
                      <a:pt x="56" y="122"/>
                    </a:cubicBezTo>
                    <a:close/>
                    <a:moveTo>
                      <a:pt x="69" y="125"/>
                    </a:moveTo>
                    <a:cubicBezTo>
                      <a:pt x="71" y="122"/>
                      <a:pt x="74" y="119"/>
                      <a:pt x="75" y="115"/>
                    </a:cubicBezTo>
                    <a:cubicBezTo>
                      <a:pt x="75" y="115"/>
                      <a:pt x="75" y="115"/>
                      <a:pt x="75" y="115"/>
                    </a:cubicBezTo>
                    <a:cubicBezTo>
                      <a:pt x="75" y="115"/>
                      <a:pt x="76" y="115"/>
                      <a:pt x="76" y="115"/>
                    </a:cubicBezTo>
                    <a:cubicBezTo>
                      <a:pt x="79" y="115"/>
                      <a:pt x="82" y="115"/>
                      <a:pt x="85" y="115"/>
                    </a:cubicBezTo>
                    <a:cubicBezTo>
                      <a:pt x="85" y="115"/>
                      <a:pt x="85" y="116"/>
                      <a:pt x="85" y="116"/>
                    </a:cubicBezTo>
                    <a:cubicBezTo>
                      <a:pt x="83" y="119"/>
                      <a:pt x="82" y="122"/>
                      <a:pt x="80" y="126"/>
                    </a:cubicBezTo>
                    <a:cubicBezTo>
                      <a:pt x="77" y="126"/>
                      <a:pt x="73" y="126"/>
                      <a:pt x="69" y="125"/>
                    </a:cubicBezTo>
                    <a:close/>
                    <a:moveTo>
                      <a:pt x="95" y="117"/>
                    </a:moveTo>
                    <a:cubicBezTo>
                      <a:pt x="94" y="119"/>
                      <a:pt x="93" y="121"/>
                      <a:pt x="93" y="123"/>
                    </a:cubicBezTo>
                    <a:cubicBezTo>
                      <a:pt x="90" y="124"/>
                      <a:pt x="87" y="125"/>
                      <a:pt x="84" y="125"/>
                    </a:cubicBezTo>
                    <a:cubicBezTo>
                      <a:pt x="86" y="123"/>
                      <a:pt x="87" y="120"/>
                      <a:pt x="88" y="117"/>
                    </a:cubicBezTo>
                    <a:cubicBezTo>
                      <a:pt x="88" y="116"/>
                      <a:pt x="88" y="116"/>
                      <a:pt x="87" y="115"/>
                    </a:cubicBezTo>
                    <a:cubicBezTo>
                      <a:pt x="90" y="115"/>
                      <a:pt x="93" y="115"/>
                      <a:pt x="95" y="114"/>
                    </a:cubicBezTo>
                    <a:cubicBezTo>
                      <a:pt x="95" y="115"/>
                      <a:pt x="95" y="116"/>
                      <a:pt x="95" y="117"/>
                    </a:cubicBezTo>
                    <a:close/>
                    <a:moveTo>
                      <a:pt x="97" y="122"/>
                    </a:moveTo>
                    <a:cubicBezTo>
                      <a:pt x="98" y="121"/>
                      <a:pt x="98" y="120"/>
                      <a:pt x="99" y="119"/>
                    </a:cubicBezTo>
                    <a:cubicBezTo>
                      <a:pt x="100" y="117"/>
                      <a:pt x="101" y="115"/>
                      <a:pt x="101" y="113"/>
                    </a:cubicBezTo>
                    <a:cubicBezTo>
                      <a:pt x="104" y="112"/>
                      <a:pt x="107" y="110"/>
                      <a:pt x="111" y="109"/>
                    </a:cubicBezTo>
                    <a:cubicBezTo>
                      <a:pt x="110" y="111"/>
                      <a:pt x="109" y="114"/>
                      <a:pt x="109" y="116"/>
                    </a:cubicBezTo>
                    <a:cubicBezTo>
                      <a:pt x="105" y="119"/>
                      <a:pt x="101" y="121"/>
                      <a:pt x="97" y="122"/>
                    </a:cubicBezTo>
                    <a:close/>
                    <a:moveTo>
                      <a:pt x="115" y="111"/>
                    </a:moveTo>
                    <a:cubicBezTo>
                      <a:pt x="116" y="109"/>
                      <a:pt x="116" y="108"/>
                      <a:pt x="116" y="106"/>
                    </a:cubicBezTo>
                    <a:cubicBezTo>
                      <a:pt x="116" y="106"/>
                      <a:pt x="116" y="106"/>
                      <a:pt x="116" y="106"/>
                    </a:cubicBezTo>
                    <a:cubicBezTo>
                      <a:pt x="119" y="104"/>
                      <a:pt x="122" y="101"/>
                      <a:pt x="125" y="99"/>
                    </a:cubicBezTo>
                    <a:cubicBezTo>
                      <a:pt x="122" y="103"/>
                      <a:pt x="119" y="107"/>
                      <a:pt x="115" y="111"/>
                    </a:cubicBezTo>
                    <a:close/>
                    <a:moveTo>
                      <a:pt x="135" y="67"/>
                    </a:moveTo>
                    <a:cubicBezTo>
                      <a:pt x="129" y="93"/>
                      <a:pt x="105" y="112"/>
                      <a:pt x="77" y="108"/>
                    </a:cubicBezTo>
                    <a:cubicBezTo>
                      <a:pt x="45" y="104"/>
                      <a:pt x="30" y="71"/>
                      <a:pt x="44" y="43"/>
                    </a:cubicBezTo>
                    <a:cubicBezTo>
                      <a:pt x="55" y="21"/>
                      <a:pt x="71" y="9"/>
                      <a:pt x="93" y="7"/>
                    </a:cubicBezTo>
                    <a:cubicBezTo>
                      <a:pt x="94" y="8"/>
                      <a:pt x="94" y="8"/>
                      <a:pt x="95" y="8"/>
                    </a:cubicBezTo>
                    <a:cubicBezTo>
                      <a:pt x="125" y="8"/>
                      <a:pt x="143" y="39"/>
                      <a:pt x="135" y="6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102"/>
              <p:cNvSpPr/>
              <p:nvPr/>
            </p:nvSpPr>
            <p:spPr bwMode="auto">
              <a:xfrm>
                <a:off x="5152356" y="5494111"/>
                <a:ext cx="137008" cy="138531"/>
              </a:xfrm>
              <a:custGeom>
                <a:avLst/>
                <a:gdLst>
                  <a:gd name="T0" fmla="*/ 53 w 61"/>
                  <a:gd name="T1" fmla="*/ 47 h 67"/>
                  <a:gd name="T2" fmla="*/ 30 w 61"/>
                  <a:gd name="T3" fmla="*/ 54 h 67"/>
                  <a:gd name="T4" fmla="*/ 26 w 61"/>
                  <a:gd name="T5" fmla="*/ 50 h 67"/>
                  <a:gd name="T6" fmla="*/ 27 w 61"/>
                  <a:gd name="T7" fmla="*/ 50 h 67"/>
                  <a:gd name="T8" fmla="*/ 47 w 61"/>
                  <a:gd name="T9" fmla="*/ 42 h 67"/>
                  <a:gd name="T10" fmla="*/ 42 w 61"/>
                  <a:gd name="T11" fmla="*/ 33 h 67"/>
                  <a:gd name="T12" fmla="*/ 23 w 61"/>
                  <a:gd name="T13" fmla="*/ 41 h 67"/>
                  <a:gd name="T14" fmla="*/ 22 w 61"/>
                  <a:gd name="T15" fmla="*/ 41 h 67"/>
                  <a:gd name="T16" fmla="*/ 21 w 61"/>
                  <a:gd name="T17" fmla="*/ 36 h 67"/>
                  <a:gd name="T18" fmla="*/ 30 w 61"/>
                  <a:gd name="T19" fmla="*/ 34 h 67"/>
                  <a:gd name="T20" fmla="*/ 27 w 61"/>
                  <a:gd name="T21" fmla="*/ 24 h 67"/>
                  <a:gd name="T22" fmla="*/ 22 w 61"/>
                  <a:gd name="T23" fmla="*/ 25 h 67"/>
                  <a:gd name="T24" fmla="*/ 33 w 61"/>
                  <a:gd name="T25" fmla="*/ 14 h 67"/>
                  <a:gd name="T26" fmla="*/ 51 w 61"/>
                  <a:gd name="T27" fmla="*/ 12 h 67"/>
                  <a:gd name="T28" fmla="*/ 52 w 61"/>
                  <a:gd name="T29" fmla="*/ 9 h 67"/>
                  <a:gd name="T30" fmla="*/ 22 w 61"/>
                  <a:gd name="T31" fmla="*/ 9 h 67"/>
                  <a:gd name="T32" fmla="*/ 11 w 61"/>
                  <a:gd name="T33" fmla="*/ 29 h 67"/>
                  <a:gd name="T34" fmla="*/ 4 w 61"/>
                  <a:gd name="T35" fmla="*/ 32 h 67"/>
                  <a:gd name="T36" fmla="*/ 6 w 61"/>
                  <a:gd name="T37" fmla="*/ 39 h 67"/>
                  <a:gd name="T38" fmla="*/ 11 w 61"/>
                  <a:gd name="T39" fmla="*/ 38 h 67"/>
                  <a:gd name="T40" fmla="*/ 12 w 61"/>
                  <a:gd name="T41" fmla="*/ 40 h 67"/>
                  <a:gd name="T42" fmla="*/ 13 w 61"/>
                  <a:gd name="T43" fmla="*/ 45 h 67"/>
                  <a:gd name="T44" fmla="*/ 7 w 61"/>
                  <a:gd name="T45" fmla="*/ 49 h 67"/>
                  <a:gd name="T46" fmla="*/ 9 w 61"/>
                  <a:gd name="T47" fmla="*/ 56 h 67"/>
                  <a:gd name="T48" fmla="*/ 17 w 61"/>
                  <a:gd name="T49" fmla="*/ 54 h 67"/>
                  <a:gd name="T50" fmla="*/ 33 w 61"/>
                  <a:gd name="T51" fmla="*/ 65 h 67"/>
                  <a:gd name="T52" fmla="*/ 60 w 61"/>
                  <a:gd name="T53" fmla="*/ 51 h 67"/>
                  <a:gd name="T54" fmla="*/ 53 w 61"/>
                  <a:gd name="T55"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7">
                    <a:moveTo>
                      <a:pt x="53" y="47"/>
                    </a:moveTo>
                    <a:cubicBezTo>
                      <a:pt x="47" y="54"/>
                      <a:pt x="39" y="59"/>
                      <a:pt x="30" y="54"/>
                    </a:cubicBezTo>
                    <a:cubicBezTo>
                      <a:pt x="29" y="53"/>
                      <a:pt x="27" y="52"/>
                      <a:pt x="26" y="50"/>
                    </a:cubicBezTo>
                    <a:cubicBezTo>
                      <a:pt x="26" y="50"/>
                      <a:pt x="27" y="50"/>
                      <a:pt x="27" y="50"/>
                    </a:cubicBezTo>
                    <a:cubicBezTo>
                      <a:pt x="34" y="47"/>
                      <a:pt x="40" y="44"/>
                      <a:pt x="47" y="42"/>
                    </a:cubicBezTo>
                    <a:cubicBezTo>
                      <a:pt x="53" y="39"/>
                      <a:pt x="48" y="30"/>
                      <a:pt x="42" y="33"/>
                    </a:cubicBezTo>
                    <a:cubicBezTo>
                      <a:pt x="35" y="35"/>
                      <a:pt x="29" y="38"/>
                      <a:pt x="23" y="41"/>
                    </a:cubicBezTo>
                    <a:cubicBezTo>
                      <a:pt x="23" y="41"/>
                      <a:pt x="22" y="41"/>
                      <a:pt x="22" y="41"/>
                    </a:cubicBezTo>
                    <a:cubicBezTo>
                      <a:pt x="21" y="40"/>
                      <a:pt x="21" y="38"/>
                      <a:pt x="21" y="36"/>
                    </a:cubicBezTo>
                    <a:cubicBezTo>
                      <a:pt x="24" y="36"/>
                      <a:pt x="27" y="35"/>
                      <a:pt x="30" y="34"/>
                    </a:cubicBezTo>
                    <a:cubicBezTo>
                      <a:pt x="36" y="32"/>
                      <a:pt x="33" y="22"/>
                      <a:pt x="27" y="24"/>
                    </a:cubicBezTo>
                    <a:cubicBezTo>
                      <a:pt x="25" y="24"/>
                      <a:pt x="24" y="25"/>
                      <a:pt x="22" y="25"/>
                    </a:cubicBezTo>
                    <a:cubicBezTo>
                      <a:pt x="23" y="20"/>
                      <a:pt x="27" y="16"/>
                      <a:pt x="33" y="14"/>
                    </a:cubicBezTo>
                    <a:cubicBezTo>
                      <a:pt x="39" y="12"/>
                      <a:pt x="45" y="13"/>
                      <a:pt x="51" y="12"/>
                    </a:cubicBezTo>
                    <a:cubicBezTo>
                      <a:pt x="52" y="11"/>
                      <a:pt x="52" y="10"/>
                      <a:pt x="52" y="9"/>
                    </a:cubicBezTo>
                    <a:cubicBezTo>
                      <a:pt x="45" y="0"/>
                      <a:pt x="30" y="3"/>
                      <a:pt x="22" y="9"/>
                    </a:cubicBezTo>
                    <a:cubicBezTo>
                      <a:pt x="15" y="14"/>
                      <a:pt x="12" y="21"/>
                      <a:pt x="11" y="29"/>
                    </a:cubicBezTo>
                    <a:cubicBezTo>
                      <a:pt x="9" y="30"/>
                      <a:pt x="6" y="31"/>
                      <a:pt x="4" y="32"/>
                    </a:cubicBezTo>
                    <a:cubicBezTo>
                      <a:pt x="0" y="34"/>
                      <a:pt x="2" y="39"/>
                      <a:pt x="6" y="39"/>
                    </a:cubicBezTo>
                    <a:cubicBezTo>
                      <a:pt x="7" y="39"/>
                      <a:pt x="9" y="39"/>
                      <a:pt x="11" y="38"/>
                    </a:cubicBezTo>
                    <a:cubicBezTo>
                      <a:pt x="11" y="39"/>
                      <a:pt x="12" y="40"/>
                      <a:pt x="12" y="40"/>
                    </a:cubicBezTo>
                    <a:cubicBezTo>
                      <a:pt x="12" y="42"/>
                      <a:pt x="12" y="44"/>
                      <a:pt x="13" y="45"/>
                    </a:cubicBezTo>
                    <a:cubicBezTo>
                      <a:pt x="11" y="46"/>
                      <a:pt x="8" y="47"/>
                      <a:pt x="7" y="49"/>
                    </a:cubicBezTo>
                    <a:cubicBezTo>
                      <a:pt x="3" y="51"/>
                      <a:pt x="4" y="56"/>
                      <a:pt x="9" y="56"/>
                    </a:cubicBezTo>
                    <a:cubicBezTo>
                      <a:pt x="11" y="57"/>
                      <a:pt x="14" y="56"/>
                      <a:pt x="17" y="54"/>
                    </a:cubicBezTo>
                    <a:cubicBezTo>
                      <a:pt x="21" y="60"/>
                      <a:pt x="26" y="64"/>
                      <a:pt x="33" y="65"/>
                    </a:cubicBezTo>
                    <a:cubicBezTo>
                      <a:pt x="44" y="67"/>
                      <a:pt x="56" y="62"/>
                      <a:pt x="60" y="51"/>
                    </a:cubicBezTo>
                    <a:cubicBezTo>
                      <a:pt x="61" y="47"/>
                      <a:pt x="55" y="44"/>
                      <a:pt x="53"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180"/>
              <p:cNvSpPr>
                <a:spLocks noEditPoints="1"/>
              </p:cNvSpPr>
              <p:nvPr/>
            </p:nvSpPr>
            <p:spPr bwMode="auto">
              <a:xfrm>
                <a:off x="3814245" y="5586971"/>
                <a:ext cx="602834" cy="509974"/>
              </a:xfrm>
              <a:custGeom>
                <a:avLst/>
                <a:gdLst>
                  <a:gd name="T0" fmla="*/ 227 w 269"/>
                  <a:gd name="T1" fmla="*/ 84 h 246"/>
                  <a:gd name="T2" fmla="*/ 107 w 269"/>
                  <a:gd name="T3" fmla="*/ 14 h 246"/>
                  <a:gd name="T4" fmla="*/ 11 w 269"/>
                  <a:gd name="T5" fmla="*/ 100 h 246"/>
                  <a:gd name="T6" fmla="*/ 73 w 269"/>
                  <a:gd name="T7" fmla="*/ 235 h 246"/>
                  <a:gd name="T8" fmla="*/ 74 w 269"/>
                  <a:gd name="T9" fmla="*/ 234 h 246"/>
                  <a:gd name="T10" fmla="*/ 74 w 269"/>
                  <a:gd name="T11" fmla="*/ 234 h 246"/>
                  <a:gd name="T12" fmla="*/ 99 w 269"/>
                  <a:gd name="T13" fmla="*/ 240 h 246"/>
                  <a:gd name="T14" fmla="*/ 100 w 269"/>
                  <a:gd name="T15" fmla="*/ 240 h 246"/>
                  <a:gd name="T16" fmla="*/ 210 w 269"/>
                  <a:gd name="T17" fmla="*/ 209 h 246"/>
                  <a:gd name="T18" fmla="*/ 227 w 269"/>
                  <a:gd name="T19" fmla="*/ 84 h 246"/>
                  <a:gd name="T20" fmla="*/ 66 w 269"/>
                  <a:gd name="T21" fmla="*/ 225 h 246"/>
                  <a:gd name="T22" fmla="*/ 65 w 269"/>
                  <a:gd name="T23" fmla="*/ 225 h 246"/>
                  <a:gd name="T24" fmla="*/ 64 w 269"/>
                  <a:gd name="T25" fmla="*/ 224 h 246"/>
                  <a:gd name="T26" fmla="*/ 100 w 269"/>
                  <a:gd name="T27" fmla="*/ 226 h 246"/>
                  <a:gd name="T28" fmla="*/ 100 w 269"/>
                  <a:gd name="T29" fmla="*/ 225 h 246"/>
                  <a:gd name="T30" fmla="*/ 79 w 269"/>
                  <a:gd name="T31" fmla="*/ 223 h 246"/>
                  <a:gd name="T32" fmla="*/ 62 w 269"/>
                  <a:gd name="T33" fmla="*/ 222 h 246"/>
                  <a:gd name="T34" fmla="*/ 48 w 269"/>
                  <a:gd name="T35" fmla="*/ 208 h 246"/>
                  <a:gd name="T36" fmla="*/ 48 w 269"/>
                  <a:gd name="T37" fmla="*/ 208 h 246"/>
                  <a:gd name="T38" fmla="*/ 48 w 269"/>
                  <a:gd name="T39" fmla="*/ 208 h 246"/>
                  <a:gd name="T40" fmla="*/ 61 w 269"/>
                  <a:gd name="T41" fmla="*/ 209 h 246"/>
                  <a:gd name="T42" fmla="*/ 76 w 269"/>
                  <a:gd name="T43" fmla="*/ 210 h 246"/>
                  <a:gd name="T44" fmla="*/ 111 w 269"/>
                  <a:gd name="T45" fmla="*/ 213 h 246"/>
                  <a:gd name="T46" fmla="*/ 111 w 269"/>
                  <a:gd name="T47" fmla="*/ 211 h 246"/>
                  <a:gd name="T48" fmla="*/ 47 w 269"/>
                  <a:gd name="T49" fmla="*/ 207 h 246"/>
                  <a:gd name="T50" fmla="*/ 32 w 269"/>
                  <a:gd name="T51" fmla="*/ 187 h 246"/>
                  <a:gd name="T52" fmla="*/ 27 w 269"/>
                  <a:gd name="T53" fmla="*/ 177 h 246"/>
                  <a:gd name="T54" fmla="*/ 92 w 269"/>
                  <a:gd name="T55" fmla="*/ 177 h 246"/>
                  <a:gd name="T56" fmla="*/ 92 w 269"/>
                  <a:gd name="T57" fmla="*/ 176 h 246"/>
                  <a:gd name="T58" fmla="*/ 26 w 269"/>
                  <a:gd name="T59" fmla="*/ 176 h 246"/>
                  <a:gd name="T60" fmla="*/ 20 w 269"/>
                  <a:gd name="T61" fmla="*/ 160 h 246"/>
                  <a:gd name="T62" fmla="*/ 47 w 269"/>
                  <a:gd name="T63" fmla="*/ 160 h 246"/>
                  <a:gd name="T64" fmla="*/ 47 w 269"/>
                  <a:gd name="T65" fmla="*/ 158 h 246"/>
                  <a:gd name="T66" fmla="*/ 19 w 269"/>
                  <a:gd name="T67" fmla="*/ 158 h 246"/>
                  <a:gd name="T68" fmla="*/ 15 w 269"/>
                  <a:gd name="T69" fmla="*/ 141 h 246"/>
                  <a:gd name="T70" fmla="*/ 88 w 269"/>
                  <a:gd name="T71" fmla="*/ 140 h 246"/>
                  <a:gd name="T72" fmla="*/ 88 w 269"/>
                  <a:gd name="T73" fmla="*/ 139 h 246"/>
                  <a:gd name="T74" fmla="*/ 15 w 269"/>
                  <a:gd name="T75" fmla="*/ 140 h 246"/>
                  <a:gd name="T76" fmla="*/ 14 w 269"/>
                  <a:gd name="T77" fmla="*/ 126 h 246"/>
                  <a:gd name="T78" fmla="*/ 14 w 269"/>
                  <a:gd name="T79" fmla="*/ 125 h 246"/>
                  <a:gd name="T80" fmla="*/ 46 w 269"/>
                  <a:gd name="T81" fmla="*/ 122 h 246"/>
                  <a:gd name="T82" fmla="*/ 46 w 269"/>
                  <a:gd name="T83" fmla="*/ 121 h 246"/>
                  <a:gd name="T84" fmla="*/ 14 w 269"/>
                  <a:gd name="T85" fmla="*/ 124 h 246"/>
                  <a:gd name="T86" fmla="*/ 17 w 269"/>
                  <a:gd name="T87" fmla="*/ 102 h 246"/>
                  <a:gd name="T88" fmla="*/ 95 w 269"/>
                  <a:gd name="T89" fmla="*/ 103 h 246"/>
                  <a:gd name="T90" fmla="*/ 95 w 269"/>
                  <a:gd name="T91" fmla="*/ 102 h 246"/>
                  <a:gd name="T92" fmla="*/ 17 w 269"/>
                  <a:gd name="T93" fmla="*/ 101 h 246"/>
                  <a:gd name="T94" fmla="*/ 29 w 269"/>
                  <a:gd name="T95" fmla="*/ 70 h 246"/>
                  <a:gd name="T96" fmla="*/ 114 w 269"/>
                  <a:gd name="T97" fmla="*/ 68 h 246"/>
                  <a:gd name="T98" fmla="*/ 114 w 269"/>
                  <a:gd name="T99" fmla="*/ 67 h 246"/>
                  <a:gd name="T100" fmla="*/ 30 w 269"/>
                  <a:gd name="T101" fmla="*/ 68 h 246"/>
                  <a:gd name="T102" fmla="*/ 42 w 269"/>
                  <a:gd name="T103" fmla="*/ 53 h 246"/>
                  <a:gd name="T104" fmla="*/ 91 w 269"/>
                  <a:gd name="T105" fmla="*/ 50 h 246"/>
                  <a:gd name="T106" fmla="*/ 90 w 269"/>
                  <a:gd name="T107" fmla="*/ 48 h 246"/>
                  <a:gd name="T108" fmla="*/ 43 w 269"/>
                  <a:gd name="T109" fmla="*/ 52 h 246"/>
                  <a:gd name="T110" fmla="*/ 59 w 269"/>
                  <a:gd name="T111" fmla="*/ 38 h 246"/>
                  <a:gd name="T112" fmla="*/ 139 w 269"/>
                  <a:gd name="T113" fmla="*/ 33 h 246"/>
                  <a:gd name="T114" fmla="*/ 139 w 269"/>
                  <a:gd name="T115" fmla="*/ 32 h 246"/>
                  <a:gd name="T116" fmla="*/ 61 w 269"/>
                  <a:gd name="T117" fmla="*/ 36 h 246"/>
                  <a:gd name="T118" fmla="*/ 86 w 269"/>
                  <a:gd name="T119" fmla="*/ 25 h 246"/>
                  <a:gd name="T120" fmla="*/ 215 w 269"/>
                  <a:gd name="T121" fmla="*/ 189 h 246"/>
                  <a:gd name="T122" fmla="*/ 66 w 269"/>
                  <a:gd name="T123"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46">
                    <a:moveTo>
                      <a:pt x="227" y="84"/>
                    </a:moveTo>
                    <a:cubicBezTo>
                      <a:pt x="206" y="40"/>
                      <a:pt x="157" y="10"/>
                      <a:pt x="107" y="14"/>
                    </a:cubicBezTo>
                    <a:cubicBezTo>
                      <a:pt x="59" y="17"/>
                      <a:pt x="21" y="54"/>
                      <a:pt x="11" y="100"/>
                    </a:cubicBezTo>
                    <a:cubicBezTo>
                      <a:pt x="0" y="150"/>
                      <a:pt x="26" y="214"/>
                      <a:pt x="73" y="235"/>
                    </a:cubicBezTo>
                    <a:cubicBezTo>
                      <a:pt x="74" y="236"/>
                      <a:pt x="75" y="235"/>
                      <a:pt x="74" y="234"/>
                    </a:cubicBezTo>
                    <a:cubicBezTo>
                      <a:pt x="74" y="234"/>
                      <a:pt x="74" y="234"/>
                      <a:pt x="74" y="234"/>
                    </a:cubicBezTo>
                    <a:cubicBezTo>
                      <a:pt x="81" y="239"/>
                      <a:pt x="91" y="241"/>
                      <a:pt x="99" y="240"/>
                    </a:cubicBezTo>
                    <a:cubicBezTo>
                      <a:pt x="100" y="240"/>
                      <a:pt x="100" y="240"/>
                      <a:pt x="100" y="240"/>
                    </a:cubicBezTo>
                    <a:cubicBezTo>
                      <a:pt x="139" y="246"/>
                      <a:pt x="183" y="237"/>
                      <a:pt x="210" y="209"/>
                    </a:cubicBezTo>
                    <a:cubicBezTo>
                      <a:pt x="241" y="175"/>
                      <a:pt x="248" y="125"/>
                      <a:pt x="227" y="84"/>
                    </a:cubicBezTo>
                    <a:close/>
                    <a:moveTo>
                      <a:pt x="66" y="225"/>
                    </a:moveTo>
                    <a:cubicBezTo>
                      <a:pt x="65" y="224"/>
                      <a:pt x="65" y="224"/>
                      <a:pt x="65" y="225"/>
                    </a:cubicBezTo>
                    <a:cubicBezTo>
                      <a:pt x="64" y="224"/>
                      <a:pt x="64" y="224"/>
                      <a:pt x="64" y="224"/>
                    </a:cubicBezTo>
                    <a:cubicBezTo>
                      <a:pt x="76" y="226"/>
                      <a:pt x="89" y="226"/>
                      <a:pt x="100" y="226"/>
                    </a:cubicBezTo>
                    <a:cubicBezTo>
                      <a:pt x="101" y="226"/>
                      <a:pt x="101" y="225"/>
                      <a:pt x="100" y="225"/>
                    </a:cubicBezTo>
                    <a:cubicBezTo>
                      <a:pt x="93" y="224"/>
                      <a:pt x="86" y="224"/>
                      <a:pt x="79" y="223"/>
                    </a:cubicBezTo>
                    <a:cubicBezTo>
                      <a:pt x="74" y="223"/>
                      <a:pt x="67" y="221"/>
                      <a:pt x="62" y="222"/>
                    </a:cubicBezTo>
                    <a:cubicBezTo>
                      <a:pt x="57" y="217"/>
                      <a:pt x="52" y="213"/>
                      <a:pt x="48" y="208"/>
                    </a:cubicBezTo>
                    <a:cubicBezTo>
                      <a:pt x="48" y="208"/>
                      <a:pt x="48" y="208"/>
                      <a:pt x="48" y="208"/>
                    </a:cubicBezTo>
                    <a:cubicBezTo>
                      <a:pt x="48" y="208"/>
                      <a:pt x="48" y="208"/>
                      <a:pt x="48" y="208"/>
                    </a:cubicBezTo>
                    <a:cubicBezTo>
                      <a:pt x="51" y="209"/>
                      <a:pt x="58" y="209"/>
                      <a:pt x="61" y="209"/>
                    </a:cubicBezTo>
                    <a:cubicBezTo>
                      <a:pt x="66" y="209"/>
                      <a:pt x="71" y="210"/>
                      <a:pt x="76" y="210"/>
                    </a:cubicBezTo>
                    <a:cubicBezTo>
                      <a:pt x="88" y="211"/>
                      <a:pt x="100" y="212"/>
                      <a:pt x="111" y="213"/>
                    </a:cubicBezTo>
                    <a:cubicBezTo>
                      <a:pt x="112" y="213"/>
                      <a:pt x="112" y="211"/>
                      <a:pt x="111" y="211"/>
                    </a:cubicBezTo>
                    <a:cubicBezTo>
                      <a:pt x="90" y="209"/>
                      <a:pt x="68" y="207"/>
                      <a:pt x="47" y="207"/>
                    </a:cubicBezTo>
                    <a:cubicBezTo>
                      <a:pt x="41" y="201"/>
                      <a:pt x="36" y="194"/>
                      <a:pt x="32" y="187"/>
                    </a:cubicBezTo>
                    <a:cubicBezTo>
                      <a:pt x="30" y="184"/>
                      <a:pt x="28" y="180"/>
                      <a:pt x="27" y="177"/>
                    </a:cubicBezTo>
                    <a:cubicBezTo>
                      <a:pt x="48" y="179"/>
                      <a:pt x="70" y="178"/>
                      <a:pt x="92" y="177"/>
                    </a:cubicBezTo>
                    <a:cubicBezTo>
                      <a:pt x="93" y="177"/>
                      <a:pt x="93" y="176"/>
                      <a:pt x="92" y="176"/>
                    </a:cubicBezTo>
                    <a:cubicBezTo>
                      <a:pt x="70" y="175"/>
                      <a:pt x="48" y="175"/>
                      <a:pt x="26" y="176"/>
                    </a:cubicBezTo>
                    <a:cubicBezTo>
                      <a:pt x="24" y="171"/>
                      <a:pt x="22" y="165"/>
                      <a:pt x="20" y="160"/>
                    </a:cubicBezTo>
                    <a:cubicBezTo>
                      <a:pt x="29" y="160"/>
                      <a:pt x="38" y="160"/>
                      <a:pt x="47" y="160"/>
                    </a:cubicBezTo>
                    <a:cubicBezTo>
                      <a:pt x="48" y="160"/>
                      <a:pt x="48" y="158"/>
                      <a:pt x="47" y="158"/>
                    </a:cubicBezTo>
                    <a:cubicBezTo>
                      <a:pt x="38" y="158"/>
                      <a:pt x="29" y="158"/>
                      <a:pt x="19" y="158"/>
                    </a:cubicBezTo>
                    <a:cubicBezTo>
                      <a:pt x="18" y="153"/>
                      <a:pt x="16" y="147"/>
                      <a:pt x="15" y="141"/>
                    </a:cubicBezTo>
                    <a:cubicBezTo>
                      <a:pt x="40" y="141"/>
                      <a:pt x="64" y="141"/>
                      <a:pt x="88" y="140"/>
                    </a:cubicBezTo>
                    <a:cubicBezTo>
                      <a:pt x="89" y="140"/>
                      <a:pt x="89" y="139"/>
                      <a:pt x="88" y="139"/>
                    </a:cubicBezTo>
                    <a:cubicBezTo>
                      <a:pt x="64" y="139"/>
                      <a:pt x="40" y="139"/>
                      <a:pt x="15" y="140"/>
                    </a:cubicBezTo>
                    <a:cubicBezTo>
                      <a:pt x="15" y="135"/>
                      <a:pt x="14" y="130"/>
                      <a:pt x="14" y="126"/>
                    </a:cubicBezTo>
                    <a:cubicBezTo>
                      <a:pt x="14" y="125"/>
                      <a:pt x="14" y="125"/>
                      <a:pt x="14" y="125"/>
                    </a:cubicBezTo>
                    <a:cubicBezTo>
                      <a:pt x="25" y="125"/>
                      <a:pt x="35" y="124"/>
                      <a:pt x="46" y="122"/>
                    </a:cubicBezTo>
                    <a:cubicBezTo>
                      <a:pt x="46" y="122"/>
                      <a:pt x="46" y="121"/>
                      <a:pt x="46" y="121"/>
                    </a:cubicBezTo>
                    <a:cubicBezTo>
                      <a:pt x="35" y="122"/>
                      <a:pt x="25" y="123"/>
                      <a:pt x="14" y="124"/>
                    </a:cubicBezTo>
                    <a:cubicBezTo>
                      <a:pt x="14" y="117"/>
                      <a:pt x="15" y="109"/>
                      <a:pt x="17" y="102"/>
                    </a:cubicBezTo>
                    <a:cubicBezTo>
                      <a:pt x="43" y="102"/>
                      <a:pt x="69" y="102"/>
                      <a:pt x="95" y="103"/>
                    </a:cubicBezTo>
                    <a:cubicBezTo>
                      <a:pt x="95" y="103"/>
                      <a:pt x="95" y="102"/>
                      <a:pt x="95" y="102"/>
                    </a:cubicBezTo>
                    <a:cubicBezTo>
                      <a:pt x="69" y="101"/>
                      <a:pt x="43" y="100"/>
                      <a:pt x="17" y="101"/>
                    </a:cubicBezTo>
                    <a:cubicBezTo>
                      <a:pt x="20" y="90"/>
                      <a:pt x="24" y="80"/>
                      <a:pt x="29" y="70"/>
                    </a:cubicBezTo>
                    <a:cubicBezTo>
                      <a:pt x="58" y="70"/>
                      <a:pt x="86" y="69"/>
                      <a:pt x="114" y="68"/>
                    </a:cubicBezTo>
                    <a:cubicBezTo>
                      <a:pt x="115" y="68"/>
                      <a:pt x="115" y="67"/>
                      <a:pt x="114" y="67"/>
                    </a:cubicBezTo>
                    <a:cubicBezTo>
                      <a:pt x="86" y="67"/>
                      <a:pt x="58" y="68"/>
                      <a:pt x="30" y="68"/>
                    </a:cubicBezTo>
                    <a:cubicBezTo>
                      <a:pt x="34" y="63"/>
                      <a:pt x="38" y="58"/>
                      <a:pt x="42" y="53"/>
                    </a:cubicBezTo>
                    <a:cubicBezTo>
                      <a:pt x="58" y="53"/>
                      <a:pt x="74" y="52"/>
                      <a:pt x="91" y="50"/>
                    </a:cubicBezTo>
                    <a:cubicBezTo>
                      <a:pt x="91" y="50"/>
                      <a:pt x="91" y="48"/>
                      <a:pt x="90" y="48"/>
                    </a:cubicBezTo>
                    <a:cubicBezTo>
                      <a:pt x="75" y="50"/>
                      <a:pt x="59" y="52"/>
                      <a:pt x="43" y="52"/>
                    </a:cubicBezTo>
                    <a:cubicBezTo>
                      <a:pt x="48" y="47"/>
                      <a:pt x="53" y="42"/>
                      <a:pt x="59" y="38"/>
                    </a:cubicBezTo>
                    <a:cubicBezTo>
                      <a:pt x="85" y="37"/>
                      <a:pt x="112" y="35"/>
                      <a:pt x="139" y="33"/>
                    </a:cubicBezTo>
                    <a:cubicBezTo>
                      <a:pt x="140" y="33"/>
                      <a:pt x="140" y="31"/>
                      <a:pt x="139" y="32"/>
                    </a:cubicBezTo>
                    <a:cubicBezTo>
                      <a:pt x="113" y="33"/>
                      <a:pt x="87" y="34"/>
                      <a:pt x="61" y="36"/>
                    </a:cubicBezTo>
                    <a:cubicBezTo>
                      <a:pt x="69" y="32"/>
                      <a:pt x="77" y="28"/>
                      <a:pt x="86" y="25"/>
                    </a:cubicBezTo>
                    <a:cubicBezTo>
                      <a:pt x="177" y="0"/>
                      <a:pt x="269" y="105"/>
                      <a:pt x="215" y="189"/>
                    </a:cubicBezTo>
                    <a:cubicBezTo>
                      <a:pt x="183" y="239"/>
                      <a:pt x="117" y="241"/>
                      <a:pt x="66" y="2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181"/>
              <p:cNvSpPr>
                <a:spLocks noEditPoints="1"/>
              </p:cNvSpPr>
              <p:nvPr/>
            </p:nvSpPr>
            <p:spPr bwMode="auto">
              <a:xfrm>
                <a:off x="3764010" y="5233795"/>
                <a:ext cx="1068661" cy="933176"/>
              </a:xfrm>
              <a:custGeom>
                <a:avLst/>
                <a:gdLst>
                  <a:gd name="T0" fmla="*/ 352 w 476"/>
                  <a:gd name="T1" fmla="*/ 62 h 451"/>
                  <a:gd name="T2" fmla="*/ 189 w 476"/>
                  <a:gd name="T3" fmla="*/ 163 h 451"/>
                  <a:gd name="T4" fmla="*/ 24 w 476"/>
                  <a:gd name="T5" fmla="*/ 219 h 451"/>
                  <a:gd name="T6" fmla="*/ 118 w 476"/>
                  <a:gd name="T7" fmla="*/ 446 h 451"/>
                  <a:gd name="T8" fmla="*/ 203 w 476"/>
                  <a:gd name="T9" fmla="*/ 438 h 451"/>
                  <a:gd name="T10" fmla="*/ 287 w 476"/>
                  <a:gd name="T11" fmla="*/ 293 h 451"/>
                  <a:gd name="T12" fmla="*/ 397 w 476"/>
                  <a:gd name="T13" fmla="*/ 117 h 451"/>
                  <a:gd name="T14" fmla="*/ 274 w 476"/>
                  <a:gd name="T15" fmla="*/ 356 h 451"/>
                  <a:gd name="T16" fmla="*/ 118 w 476"/>
                  <a:gd name="T17" fmla="*/ 439 h 451"/>
                  <a:gd name="T18" fmla="*/ 81 w 476"/>
                  <a:gd name="T19" fmla="*/ 429 h 451"/>
                  <a:gd name="T20" fmla="*/ 14 w 476"/>
                  <a:gd name="T21" fmla="*/ 333 h 451"/>
                  <a:gd name="T22" fmla="*/ 236 w 476"/>
                  <a:gd name="T23" fmla="*/ 199 h 451"/>
                  <a:gd name="T24" fmla="*/ 412 w 476"/>
                  <a:gd name="T25" fmla="*/ 97 h 451"/>
                  <a:gd name="T26" fmla="*/ 422 w 476"/>
                  <a:gd name="T27" fmla="*/ 52 h 451"/>
                  <a:gd name="T28" fmla="*/ 389 w 476"/>
                  <a:gd name="T29" fmla="*/ 117 h 451"/>
                  <a:gd name="T30" fmla="*/ 397 w 476"/>
                  <a:gd name="T31" fmla="*/ 84 h 451"/>
                  <a:gd name="T32" fmla="*/ 368 w 476"/>
                  <a:gd name="T33" fmla="*/ 134 h 451"/>
                  <a:gd name="T34" fmla="*/ 375 w 476"/>
                  <a:gd name="T35" fmla="*/ 98 h 451"/>
                  <a:gd name="T36" fmla="*/ 365 w 476"/>
                  <a:gd name="T37" fmla="*/ 136 h 451"/>
                  <a:gd name="T38" fmla="*/ 354 w 476"/>
                  <a:gd name="T39" fmla="*/ 113 h 451"/>
                  <a:gd name="T40" fmla="*/ 341 w 476"/>
                  <a:gd name="T41" fmla="*/ 158 h 451"/>
                  <a:gd name="T42" fmla="*/ 335 w 476"/>
                  <a:gd name="T43" fmla="*/ 122 h 451"/>
                  <a:gd name="T44" fmla="*/ 323 w 476"/>
                  <a:gd name="T45" fmla="*/ 174 h 451"/>
                  <a:gd name="T46" fmla="*/ 311 w 476"/>
                  <a:gd name="T47" fmla="*/ 157 h 451"/>
                  <a:gd name="T48" fmla="*/ 303 w 476"/>
                  <a:gd name="T49" fmla="*/ 192 h 451"/>
                  <a:gd name="T50" fmla="*/ 294 w 476"/>
                  <a:gd name="T51" fmla="*/ 165 h 451"/>
                  <a:gd name="T52" fmla="*/ 285 w 476"/>
                  <a:gd name="T53" fmla="*/ 208 h 451"/>
                  <a:gd name="T54" fmla="*/ 278 w 476"/>
                  <a:gd name="T55" fmla="*/ 186 h 451"/>
                  <a:gd name="T56" fmla="*/ 268 w 476"/>
                  <a:gd name="T57" fmla="*/ 223 h 451"/>
                  <a:gd name="T58" fmla="*/ 257 w 476"/>
                  <a:gd name="T59" fmla="*/ 211 h 451"/>
                  <a:gd name="T60" fmla="*/ 263 w 476"/>
                  <a:gd name="T61" fmla="*/ 182 h 451"/>
                  <a:gd name="T62" fmla="*/ 256 w 476"/>
                  <a:gd name="T63" fmla="*/ 210 h 451"/>
                  <a:gd name="T64" fmla="*/ 244 w 476"/>
                  <a:gd name="T65" fmla="*/ 195 h 451"/>
                  <a:gd name="T66" fmla="*/ 247 w 476"/>
                  <a:gd name="T67" fmla="*/ 177 h 451"/>
                  <a:gd name="T68" fmla="*/ 229 w 476"/>
                  <a:gd name="T69" fmla="*/ 183 h 451"/>
                  <a:gd name="T70" fmla="*/ 377 w 476"/>
                  <a:gd name="T71" fmla="*/ 47 h 451"/>
                  <a:gd name="T72" fmla="*/ 433 w 476"/>
                  <a:gd name="T73" fmla="*/ 73 h 451"/>
                  <a:gd name="T74" fmla="*/ 436 w 476"/>
                  <a:gd name="T75" fmla="*/ 59 h 451"/>
                  <a:gd name="T76" fmla="*/ 412 w 476"/>
                  <a:gd name="T77" fmla="*/ 9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6" h="451">
                    <a:moveTo>
                      <a:pt x="441" y="27"/>
                    </a:moveTo>
                    <a:cubicBezTo>
                      <a:pt x="410" y="0"/>
                      <a:pt x="372" y="43"/>
                      <a:pt x="352" y="62"/>
                    </a:cubicBezTo>
                    <a:cubicBezTo>
                      <a:pt x="309" y="101"/>
                      <a:pt x="264" y="138"/>
                      <a:pt x="225" y="180"/>
                    </a:cubicBezTo>
                    <a:cubicBezTo>
                      <a:pt x="214" y="172"/>
                      <a:pt x="202" y="167"/>
                      <a:pt x="189" y="163"/>
                    </a:cubicBezTo>
                    <a:cubicBezTo>
                      <a:pt x="157" y="153"/>
                      <a:pt x="123" y="160"/>
                      <a:pt x="92" y="170"/>
                    </a:cubicBezTo>
                    <a:cubicBezTo>
                      <a:pt x="64" y="179"/>
                      <a:pt x="40" y="194"/>
                      <a:pt x="24" y="219"/>
                    </a:cubicBezTo>
                    <a:cubicBezTo>
                      <a:pt x="7" y="246"/>
                      <a:pt x="2" y="278"/>
                      <a:pt x="4" y="309"/>
                    </a:cubicBezTo>
                    <a:cubicBezTo>
                      <a:pt x="10" y="370"/>
                      <a:pt x="49" y="443"/>
                      <a:pt x="118" y="446"/>
                    </a:cubicBezTo>
                    <a:cubicBezTo>
                      <a:pt x="119" y="446"/>
                      <a:pt x="119" y="446"/>
                      <a:pt x="119" y="446"/>
                    </a:cubicBezTo>
                    <a:cubicBezTo>
                      <a:pt x="147" y="451"/>
                      <a:pt x="176" y="450"/>
                      <a:pt x="203" y="438"/>
                    </a:cubicBezTo>
                    <a:cubicBezTo>
                      <a:pt x="228" y="427"/>
                      <a:pt x="255" y="405"/>
                      <a:pt x="270" y="382"/>
                    </a:cubicBezTo>
                    <a:cubicBezTo>
                      <a:pt x="287" y="357"/>
                      <a:pt x="290" y="322"/>
                      <a:pt x="287" y="293"/>
                    </a:cubicBezTo>
                    <a:cubicBezTo>
                      <a:pt x="285" y="272"/>
                      <a:pt x="280" y="251"/>
                      <a:pt x="270" y="232"/>
                    </a:cubicBezTo>
                    <a:cubicBezTo>
                      <a:pt x="313" y="194"/>
                      <a:pt x="355" y="156"/>
                      <a:pt x="397" y="117"/>
                    </a:cubicBezTo>
                    <a:cubicBezTo>
                      <a:pt x="415" y="100"/>
                      <a:pt x="476" y="58"/>
                      <a:pt x="441" y="27"/>
                    </a:cubicBezTo>
                    <a:close/>
                    <a:moveTo>
                      <a:pt x="274" y="356"/>
                    </a:moveTo>
                    <a:cubicBezTo>
                      <a:pt x="266" y="386"/>
                      <a:pt x="237" y="412"/>
                      <a:pt x="211" y="427"/>
                    </a:cubicBezTo>
                    <a:cubicBezTo>
                      <a:pt x="183" y="442"/>
                      <a:pt x="149" y="447"/>
                      <a:pt x="118" y="439"/>
                    </a:cubicBezTo>
                    <a:cubicBezTo>
                      <a:pt x="117" y="438"/>
                      <a:pt x="116" y="439"/>
                      <a:pt x="115" y="439"/>
                    </a:cubicBezTo>
                    <a:cubicBezTo>
                      <a:pt x="104" y="436"/>
                      <a:pt x="92" y="434"/>
                      <a:pt x="81" y="429"/>
                    </a:cubicBezTo>
                    <a:cubicBezTo>
                      <a:pt x="81" y="428"/>
                      <a:pt x="80" y="428"/>
                      <a:pt x="80" y="429"/>
                    </a:cubicBezTo>
                    <a:cubicBezTo>
                      <a:pt x="46" y="409"/>
                      <a:pt x="23" y="375"/>
                      <a:pt x="14" y="333"/>
                    </a:cubicBezTo>
                    <a:cubicBezTo>
                      <a:pt x="0" y="273"/>
                      <a:pt x="17" y="205"/>
                      <a:pt x="79" y="181"/>
                    </a:cubicBezTo>
                    <a:cubicBezTo>
                      <a:pt x="132" y="160"/>
                      <a:pt x="192" y="158"/>
                      <a:pt x="236" y="199"/>
                    </a:cubicBezTo>
                    <a:cubicBezTo>
                      <a:pt x="278" y="238"/>
                      <a:pt x="290" y="302"/>
                      <a:pt x="274" y="356"/>
                    </a:cubicBezTo>
                    <a:close/>
                    <a:moveTo>
                      <a:pt x="412" y="97"/>
                    </a:moveTo>
                    <a:cubicBezTo>
                      <a:pt x="417" y="82"/>
                      <a:pt x="421" y="68"/>
                      <a:pt x="423" y="52"/>
                    </a:cubicBezTo>
                    <a:cubicBezTo>
                      <a:pt x="423" y="51"/>
                      <a:pt x="422" y="51"/>
                      <a:pt x="422" y="52"/>
                    </a:cubicBezTo>
                    <a:cubicBezTo>
                      <a:pt x="419" y="68"/>
                      <a:pt x="414" y="84"/>
                      <a:pt x="409" y="100"/>
                    </a:cubicBezTo>
                    <a:cubicBezTo>
                      <a:pt x="402" y="106"/>
                      <a:pt x="395" y="112"/>
                      <a:pt x="389" y="117"/>
                    </a:cubicBezTo>
                    <a:cubicBezTo>
                      <a:pt x="392" y="106"/>
                      <a:pt x="395" y="95"/>
                      <a:pt x="398" y="84"/>
                    </a:cubicBezTo>
                    <a:cubicBezTo>
                      <a:pt x="399" y="83"/>
                      <a:pt x="397" y="83"/>
                      <a:pt x="397" y="84"/>
                    </a:cubicBezTo>
                    <a:cubicBezTo>
                      <a:pt x="393" y="95"/>
                      <a:pt x="390" y="107"/>
                      <a:pt x="387" y="118"/>
                    </a:cubicBezTo>
                    <a:cubicBezTo>
                      <a:pt x="379" y="125"/>
                      <a:pt x="372" y="130"/>
                      <a:pt x="368" y="134"/>
                    </a:cubicBezTo>
                    <a:cubicBezTo>
                      <a:pt x="370" y="122"/>
                      <a:pt x="373" y="110"/>
                      <a:pt x="376" y="98"/>
                    </a:cubicBezTo>
                    <a:cubicBezTo>
                      <a:pt x="376" y="97"/>
                      <a:pt x="375" y="97"/>
                      <a:pt x="375" y="98"/>
                    </a:cubicBezTo>
                    <a:cubicBezTo>
                      <a:pt x="371" y="110"/>
                      <a:pt x="368" y="123"/>
                      <a:pt x="366" y="135"/>
                    </a:cubicBezTo>
                    <a:cubicBezTo>
                      <a:pt x="366" y="135"/>
                      <a:pt x="366" y="136"/>
                      <a:pt x="365" y="136"/>
                    </a:cubicBezTo>
                    <a:cubicBezTo>
                      <a:pt x="358" y="143"/>
                      <a:pt x="350" y="150"/>
                      <a:pt x="342" y="156"/>
                    </a:cubicBezTo>
                    <a:cubicBezTo>
                      <a:pt x="347" y="142"/>
                      <a:pt x="350" y="128"/>
                      <a:pt x="354" y="113"/>
                    </a:cubicBezTo>
                    <a:cubicBezTo>
                      <a:pt x="354" y="112"/>
                      <a:pt x="353" y="112"/>
                      <a:pt x="352" y="113"/>
                    </a:cubicBezTo>
                    <a:cubicBezTo>
                      <a:pt x="349" y="128"/>
                      <a:pt x="344" y="143"/>
                      <a:pt x="341" y="158"/>
                    </a:cubicBezTo>
                    <a:cubicBezTo>
                      <a:pt x="335" y="163"/>
                      <a:pt x="330" y="168"/>
                      <a:pt x="324" y="173"/>
                    </a:cubicBezTo>
                    <a:cubicBezTo>
                      <a:pt x="328" y="156"/>
                      <a:pt x="331" y="139"/>
                      <a:pt x="335" y="122"/>
                    </a:cubicBezTo>
                    <a:cubicBezTo>
                      <a:pt x="335" y="121"/>
                      <a:pt x="334" y="120"/>
                      <a:pt x="334" y="121"/>
                    </a:cubicBezTo>
                    <a:cubicBezTo>
                      <a:pt x="329" y="139"/>
                      <a:pt x="326" y="156"/>
                      <a:pt x="323" y="174"/>
                    </a:cubicBezTo>
                    <a:cubicBezTo>
                      <a:pt x="317" y="179"/>
                      <a:pt x="310" y="185"/>
                      <a:pt x="304" y="191"/>
                    </a:cubicBezTo>
                    <a:cubicBezTo>
                      <a:pt x="307" y="179"/>
                      <a:pt x="309" y="168"/>
                      <a:pt x="311" y="157"/>
                    </a:cubicBezTo>
                    <a:cubicBezTo>
                      <a:pt x="312" y="156"/>
                      <a:pt x="310" y="156"/>
                      <a:pt x="310" y="157"/>
                    </a:cubicBezTo>
                    <a:cubicBezTo>
                      <a:pt x="308" y="168"/>
                      <a:pt x="305" y="180"/>
                      <a:pt x="303" y="192"/>
                    </a:cubicBezTo>
                    <a:cubicBezTo>
                      <a:pt x="297" y="197"/>
                      <a:pt x="292" y="202"/>
                      <a:pt x="286" y="207"/>
                    </a:cubicBezTo>
                    <a:cubicBezTo>
                      <a:pt x="289" y="193"/>
                      <a:pt x="292" y="179"/>
                      <a:pt x="294" y="165"/>
                    </a:cubicBezTo>
                    <a:cubicBezTo>
                      <a:pt x="294" y="164"/>
                      <a:pt x="292" y="163"/>
                      <a:pt x="292" y="164"/>
                    </a:cubicBezTo>
                    <a:cubicBezTo>
                      <a:pt x="290" y="179"/>
                      <a:pt x="288" y="194"/>
                      <a:pt x="285" y="208"/>
                    </a:cubicBezTo>
                    <a:cubicBezTo>
                      <a:pt x="280" y="213"/>
                      <a:pt x="275" y="217"/>
                      <a:pt x="270" y="222"/>
                    </a:cubicBezTo>
                    <a:cubicBezTo>
                      <a:pt x="272" y="210"/>
                      <a:pt x="275" y="198"/>
                      <a:pt x="278" y="186"/>
                    </a:cubicBezTo>
                    <a:cubicBezTo>
                      <a:pt x="278" y="185"/>
                      <a:pt x="277" y="185"/>
                      <a:pt x="277" y="185"/>
                    </a:cubicBezTo>
                    <a:cubicBezTo>
                      <a:pt x="274" y="198"/>
                      <a:pt x="271" y="211"/>
                      <a:pt x="268" y="223"/>
                    </a:cubicBezTo>
                    <a:cubicBezTo>
                      <a:pt x="268" y="224"/>
                      <a:pt x="267" y="224"/>
                      <a:pt x="267" y="225"/>
                    </a:cubicBezTo>
                    <a:cubicBezTo>
                      <a:pt x="264" y="220"/>
                      <a:pt x="261" y="216"/>
                      <a:pt x="257" y="211"/>
                    </a:cubicBezTo>
                    <a:cubicBezTo>
                      <a:pt x="257" y="211"/>
                      <a:pt x="257" y="211"/>
                      <a:pt x="257" y="211"/>
                    </a:cubicBezTo>
                    <a:cubicBezTo>
                      <a:pt x="258" y="201"/>
                      <a:pt x="260" y="191"/>
                      <a:pt x="263" y="182"/>
                    </a:cubicBezTo>
                    <a:cubicBezTo>
                      <a:pt x="263" y="181"/>
                      <a:pt x="261" y="180"/>
                      <a:pt x="261" y="181"/>
                    </a:cubicBezTo>
                    <a:cubicBezTo>
                      <a:pt x="259" y="191"/>
                      <a:pt x="257" y="200"/>
                      <a:pt x="256" y="210"/>
                    </a:cubicBezTo>
                    <a:cubicBezTo>
                      <a:pt x="252" y="205"/>
                      <a:pt x="248" y="200"/>
                      <a:pt x="243" y="195"/>
                    </a:cubicBezTo>
                    <a:cubicBezTo>
                      <a:pt x="244" y="195"/>
                      <a:pt x="244" y="195"/>
                      <a:pt x="244" y="195"/>
                    </a:cubicBezTo>
                    <a:cubicBezTo>
                      <a:pt x="244" y="189"/>
                      <a:pt x="246" y="183"/>
                      <a:pt x="248" y="178"/>
                    </a:cubicBezTo>
                    <a:cubicBezTo>
                      <a:pt x="249" y="177"/>
                      <a:pt x="247" y="176"/>
                      <a:pt x="247" y="177"/>
                    </a:cubicBezTo>
                    <a:cubicBezTo>
                      <a:pt x="244" y="182"/>
                      <a:pt x="243" y="188"/>
                      <a:pt x="243" y="195"/>
                    </a:cubicBezTo>
                    <a:cubicBezTo>
                      <a:pt x="238" y="190"/>
                      <a:pt x="233" y="186"/>
                      <a:pt x="229" y="183"/>
                    </a:cubicBezTo>
                    <a:cubicBezTo>
                      <a:pt x="263" y="155"/>
                      <a:pt x="295" y="123"/>
                      <a:pt x="327" y="93"/>
                    </a:cubicBezTo>
                    <a:cubicBezTo>
                      <a:pt x="344" y="77"/>
                      <a:pt x="360" y="62"/>
                      <a:pt x="377" y="47"/>
                    </a:cubicBezTo>
                    <a:cubicBezTo>
                      <a:pt x="392" y="34"/>
                      <a:pt x="414" y="16"/>
                      <a:pt x="434" y="30"/>
                    </a:cubicBezTo>
                    <a:cubicBezTo>
                      <a:pt x="450" y="41"/>
                      <a:pt x="445" y="57"/>
                      <a:pt x="433" y="73"/>
                    </a:cubicBezTo>
                    <a:cubicBezTo>
                      <a:pt x="435" y="69"/>
                      <a:pt x="436" y="64"/>
                      <a:pt x="437" y="59"/>
                    </a:cubicBezTo>
                    <a:cubicBezTo>
                      <a:pt x="438" y="58"/>
                      <a:pt x="436" y="58"/>
                      <a:pt x="436" y="59"/>
                    </a:cubicBezTo>
                    <a:cubicBezTo>
                      <a:pt x="434" y="65"/>
                      <a:pt x="432" y="71"/>
                      <a:pt x="430" y="77"/>
                    </a:cubicBezTo>
                    <a:cubicBezTo>
                      <a:pt x="425" y="84"/>
                      <a:pt x="419" y="90"/>
                      <a:pt x="412" y="9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182"/>
              <p:cNvSpPr/>
              <p:nvPr/>
            </p:nvSpPr>
            <p:spPr bwMode="auto">
              <a:xfrm>
                <a:off x="3894928" y="5982772"/>
                <a:ext cx="115696" cy="6089"/>
              </a:xfrm>
              <a:custGeom>
                <a:avLst/>
                <a:gdLst>
                  <a:gd name="T0" fmla="*/ 51 w 52"/>
                  <a:gd name="T1" fmla="*/ 1 h 3"/>
                  <a:gd name="T2" fmla="*/ 0 w 52"/>
                  <a:gd name="T3" fmla="*/ 1 h 3"/>
                  <a:gd name="T4" fmla="*/ 0 w 52"/>
                  <a:gd name="T5" fmla="*/ 2 h 3"/>
                  <a:gd name="T6" fmla="*/ 51 w 52"/>
                  <a:gd name="T7" fmla="*/ 3 h 3"/>
                  <a:gd name="T8" fmla="*/ 51 w 52"/>
                  <a:gd name="T9" fmla="*/ 1 h 3"/>
                </a:gdLst>
                <a:ahLst/>
                <a:cxnLst>
                  <a:cxn ang="0">
                    <a:pos x="T0" y="T1"/>
                  </a:cxn>
                  <a:cxn ang="0">
                    <a:pos x="T2" y="T3"/>
                  </a:cxn>
                  <a:cxn ang="0">
                    <a:pos x="T4" y="T5"/>
                  </a:cxn>
                  <a:cxn ang="0">
                    <a:pos x="T6" y="T7"/>
                  </a:cxn>
                  <a:cxn ang="0">
                    <a:pos x="T8" y="T9"/>
                  </a:cxn>
                </a:cxnLst>
                <a:rect l="0" t="0" r="r" b="b"/>
                <a:pathLst>
                  <a:path w="52" h="3">
                    <a:moveTo>
                      <a:pt x="51" y="1"/>
                    </a:moveTo>
                    <a:cubicBezTo>
                      <a:pt x="34" y="0"/>
                      <a:pt x="17" y="1"/>
                      <a:pt x="0" y="1"/>
                    </a:cubicBezTo>
                    <a:cubicBezTo>
                      <a:pt x="0" y="1"/>
                      <a:pt x="0" y="2"/>
                      <a:pt x="0" y="2"/>
                    </a:cubicBezTo>
                    <a:cubicBezTo>
                      <a:pt x="17" y="2"/>
                      <a:pt x="34" y="3"/>
                      <a:pt x="51" y="3"/>
                    </a:cubicBezTo>
                    <a:cubicBezTo>
                      <a:pt x="52" y="3"/>
                      <a:pt x="52" y="1"/>
                      <a:pt x="5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183"/>
              <p:cNvSpPr/>
              <p:nvPr/>
            </p:nvSpPr>
            <p:spPr bwMode="auto">
              <a:xfrm>
                <a:off x="3862959" y="5762037"/>
                <a:ext cx="141574" cy="9134"/>
              </a:xfrm>
              <a:custGeom>
                <a:avLst/>
                <a:gdLst>
                  <a:gd name="T0" fmla="*/ 62 w 63"/>
                  <a:gd name="T1" fmla="*/ 0 h 5"/>
                  <a:gd name="T2" fmla="*/ 1 w 63"/>
                  <a:gd name="T3" fmla="*/ 2 h 5"/>
                  <a:gd name="T4" fmla="*/ 1 w 63"/>
                  <a:gd name="T5" fmla="*/ 3 h 5"/>
                  <a:gd name="T6" fmla="*/ 62 w 63"/>
                  <a:gd name="T7" fmla="*/ 1 h 5"/>
                  <a:gd name="T8" fmla="*/ 62 w 63"/>
                  <a:gd name="T9" fmla="*/ 0 h 5"/>
                </a:gdLst>
                <a:ahLst/>
                <a:cxnLst>
                  <a:cxn ang="0">
                    <a:pos x="T0" y="T1"/>
                  </a:cxn>
                  <a:cxn ang="0">
                    <a:pos x="T2" y="T3"/>
                  </a:cxn>
                  <a:cxn ang="0">
                    <a:pos x="T4" y="T5"/>
                  </a:cxn>
                  <a:cxn ang="0">
                    <a:pos x="T6" y="T7"/>
                  </a:cxn>
                  <a:cxn ang="0">
                    <a:pos x="T8" y="T9"/>
                  </a:cxn>
                </a:cxnLst>
                <a:rect l="0" t="0" r="r" b="b"/>
                <a:pathLst>
                  <a:path w="63" h="5">
                    <a:moveTo>
                      <a:pt x="62" y="0"/>
                    </a:moveTo>
                    <a:cubicBezTo>
                      <a:pt x="42" y="2"/>
                      <a:pt x="21" y="2"/>
                      <a:pt x="1" y="2"/>
                    </a:cubicBezTo>
                    <a:cubicBezTo>
                      <a:pt x="0" y="2"/>
                      <a:pt x="0" y="3"/>
                      <a:pt x="1" y="3"/>
                    </a:cubicBezTo>
                    <a:cubicBezTo>
                      <a:pt x="21" y="5"/>
                      <a:pt x="42" y="4"/>
                      <a:pt x="62" y="1"/>
                    </a:cubicBezTo>
                    <a:cubicBezTo>
                      <a:pt x="63" y="1"/>
                      <a:pt x="63" y="0"/>
                      <a:pt x="6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6" name="组合 35"/>
            <p:cNvGrpSpPr/>
            <p:nvPr/>
          </p:nvGrpSpPr>
          <p:grpSpPr>
            <a:xfrm>
              <a:off x="5405444" y="1594715"/>
              <a:ext cx="549553" cy="657638"/>
              <a:chOff x="4436870" y="2862038"/>
              <a:chExt cx="549553" cy="657638"/>
            </a:xfrm>
            <a:solidFill>
              <a:schemeClr val="bg1"/>
            </a:solidFill>
          </p:grpSpPr>
          <p:sp>
            <p:nvSpPr>
              <p:cNvPr id="42" name="Freeform 184"/>
              <p:cNvSpPr/>
              <p:nvPr/>
            </p:nvSpPr>
            <p:spPr bwMode="auto">
              <a:xfrm>
                <a:off x="4771778" y="3160410"/>
                <a:ext cx="105039" cy="301417"/>
              </a:xfrm>
              <a:custGeom>
                <a:avLst/>
                <a:gdLst>
                  <a:gd name="T0" fmla="*/ 44 w 47"/>
                  <a:gd name="T1" fmla="*/ 2 h 146"/>
                  <a:gd name="T2" fmla="*/ 1 w 47"/>
                  <a:gd name="T3" fmla="*/ 145 h 146"/>
                  <a:gd name="T4" fmla="*/ 2 w 47"/>
                  <a:gd name="T5" fmla="*/ 145 h 146"/>
                  <a:gd name="T6" fmla="*/ 46 w 47"/>
                  <a:gd name="T7" fmla="*/ 3 h 146"/>
                  <a:gd name="T8" fmla="*/ 44 w 47"/>
                  <a:gd name="T9" fmla="*/ 2 h 146"/>
                </a:gdLst>
                <a:ahLst/>
                <a:cxnLst>
                  <a:cxn ang="0">
                    <a:pos x="T0" y="T1"/>
                  </a:cxn>
                  <a:cxn ang="0">
                    <a:pos x="T2" y="T3"/>
                  </a:cxn>
                  <a:cxn ang="0">
                    <a:pos x="T4" y="T5"/>
                  </a:cxn>
                  <a:cxn ang="0">
                    <a:pos x="T6" y="T7"/>
                  </a:cxn>
                  <a:cxn ang="0">
                    <a:pos x="T8" y="T9"/>
                  </a:cxn>
                </a:cxnLst>
                <a:rect l="0" t="0" r="r" b="b"/>
                <a:pathLst>
                  <a:path w="47" h="146">
                    <a:moveTo>
                      <a:pt x="44" y="2"/>
                    </a:moveTo>
                    <a:cubicBezTo>
                      <a:pt x="29" y="50"/>
                      <a:pt x="15" y="97"/>
                      <a:pt x="1" y="145"/>
                    </a:cubicBezTo>
                    <a:cubicBezTo>
                      <a:pt x="0" y="146"/>
                      <a:pt x="2" y="146"/>
                      <a:pt x="2" y="145"/>
                    </a:cubicBezTo>
                    <a:cubicBezTo>
                      <a:pt x="21" y="100"/>
                      <a:pt x="36" y="51"/>
                      <a:pt x="46" y="3"/>
                    </a:cubicBezTo>
                    <a:cubicBezTo>
                      <a:pt x="47" y="1"/>
                      <a:pt x="44" y="0"/>
                      <a:pt x="44" y="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185"/>
              <p:cNvSpPr/>
              <p:nvPr/>
            </p:nvSpPr>
            <p:spPr bwMode="auto">
              <a:xfrm>
                <a:off x="4857028" y="3038625"/>
                <a:ext cx="65459" cy="219213"/>
              </a:xfrm>
              <a:custGeom>
                <a:avLst/>
                <a:gdLst>
                  <a:gd name="T0" fmla="*/ 27 w 29"/>
                  <a:gd name="T1" fmla="*/ 1 h 106"/>
                  <a:gd name="T2" fmla="*/ 0 w 29"/>
                  <a:gd name="T3" fmla="*/ 105 h 106"/>
                  <a:gd name="T4" fmla="*/ 1 w 29"/>
                  <a:gd name="T5" fmla="*/ 105 h 106"/>
                  <a:gd name="T6" fmla="*/ 29 w 29"/>
                  <a:gd name="T7" fmla="*/ 2 h 106"/>
                  <a:gd name="T8" fmla="*/ 27 w 29"/>
                  <a:gd name="T9" fmla="*/ 1 h 106"/>
                </a:gdLst>
                <a:ahLst/>
                <a:cxnLst>
                  <a:cxn ang="0">
                    <a:pos x="T0" y="T1"/>
                  </a:cxn>
                  <a:cxn ang="0">
                    <a:pos x="T2" y="T3"/>
                  </a:cxn>
                  <a:cxn ang="0">
                    <a:pos x="T4" y="T5"/>
                  </a:cxn>
                  <a:cxn ang="0">
                    <a:pos x="T6" y="T7"/>
                  </a:cxn>
                  <a:cxn ang="0">
                    <a:pos x="T8" y="T9"/>
                  </a:cxn>
                </a:cxnLst>
                <a:rect l="0" t="0" r="r" b="b"/>
                <a:pathLst>
                  <a:path w="29" h="106">
                    <a:moveTo>
                      <a:pt x="27" y="1"/>
                    </a:moveTo>
                    <a:cubicBezTo>
                      <a:pt x="15" y="35"/>
                      <a:pt x="8" y="70"/>
                      <a:pt x="0" y="105"/>
                    </a:cubicBezTo>
                    <a:cubicBezTo>
                      <a:pt x="0" y="105"/>
                      <a:pt x="0" y="106"/>
                      <a:pt x="1" y="105"/>
                    </a:cubicBezTo>
                    <a:cubicBezTo>
                      <a:pt x="11" y="71"/>
                      <a:pt x="22" y="37"/>
                      <a:pt x="29" y="2"/>
                    </a:cubicBezTo>
                    <a:cubicBezTo>
                      <a:pt x="29" y="0"/>
                      <a:pt x="27" y="0"/>
                      <a:pt x="27"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186"/>
              <p:cNvSpPr/>
              <p:nvPr/>
            </p:nvSpPr>
            <p:spPr bwMode="auto">
              <a:xfrm>
                <a:off x="4535820" y="3431381"/>
                <a:ext cx="197900" cy="53281"/>
              </a:xfrm>
              <a:custGeom>
                <a:avLst/>
                <a:gdLst>
                  <a:gd name="T0" fmla="*/ 87 w 88"/>
                  <a:gd name="T1" fmla="*/ 24 h 26"/>
                  <a:gd name="T2" fmla="*/ 1 w 88"/>
                  <a:gd name="T3" fmla="*/ 1 h 26"/>
                  <a:gd name="T4" fmla="*/ 1 w 88"/>
                  <a:gd name="T5" fmla="*/ 1 h 26"/>
                  <a:gd name="T6" fmla="*/ 86 w 88"/>
                  <a:gd name="T7" fmla="*/ 26 h 26"/>
                  <a:gd name="T8" fmla="*/ 87 w 88"/>
                  <a:gd name="T9" fmla="*/ 24 h 26"/>
                </a:gdLst>
                <a:ahLst/>
                <a:cxnLst>
                  <a:cxn ang="0">
                    <a:pos x="T0" y="T1"/>
                  </a:cxn>
                  <a:cxn ang="0">
                    <a:pos x="T2" y="T3"/>
                  </a:cxn>
                  <a:cxn ang="0">
                    <a:pos x="T4" y="T5"/>
                  </a:cxn>
                  <a:cxn ang="0">
                    <a:pos x="T6" y="T7"/>
                  </a:cxn>
                  <a:cxn ang="0">
                    <a:pos x="T8" y="T9"/>
                  </a:cxn>
                </a:cxnLst>
                <a:rect l="0" t="0" r="r" b="b"/>
                <a:pathLst>
                  <a:path w="88" h="26">
                    <a:moveTo>
                      <a:pt x="87" y="24"/>
                    </a:moveTo>
                    <a:cubicBezTo>
                      <a:pt x="60" y="13"/>
                      <a:pt x="30" y="6"/>
                      <a:pt x="1" y="1"/>
                    </a:cubicBezTo>
                    <a:cubicBezTo>
                      <a:pt x="1" y="0"/>
                      <a:pt x="0" y="1"/>
                      <a:pt x="1" y="1"/>
                    </a:cubicBezTo>
                    <a:cubicBezTo>
                      <a:pt x="30" y="9"/>
                      <a:pt x="58" y="19"/>
                      <a:pt x="86" y="26"/>
                    </a:cubicBezTo>
                    <a:cubicBezTo>
                      <a:pt x="87" y="26"/>
                      <a:pt x="88" y="25"/>
                      <a:pt x="87"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187"/>
              <p:cNvSpPr>
                <a:spLocks noEditPoints="1"/>
              </p:cNvSpPr>
              <p:nvPr/>
            </p:nvSpPr>
            <p:spPr bwMode="auto">
              <a:xfrm>
                <a:off x="4436870" y="2862038"/>
                <a:ext cx="549553" cy="657638"/>
              </a:xfrm>
              <a:custGeom>
                <a:avLst/>
                <a:gdLst>
                  <a:gd name="T0" fmla="*/ 172 w 245"/>
                  <a:gd name="T1" fmla="*/ 28 h 318"/>
                  <a:gd name="T2" fmla="*/ 113 w 245"/>
                  <a:gd name="T3" fmla="*/ 13 h 318"/>
                  <a:gd name="T4" fmla="*/ 52 w 245"/>
                  <a:gd name="T5" fmla="*/ 23 h 318"/>
                  <a:gd name="T6" fmla="*/ 1 w 245"/>
                  <a:gd name="T7" fmla="*/ 236 h 318"/>
                  <a:gd name="T8" fmla="*/ 21 w 245"/>
                  <a:gd name="T9" fmla="*/ 274 h 318"/>
                  <a:gd name="T10" fmla="*/ 161 w 245"/>
                  <a:gd name="T11" fmla="*/ 301 h 318"/>
                  <a:gd name="T12" fmla="*/ 228 w 245"/>
                  <a:gd name="T13" fmla="*/ 82 h 318"/>
                  <a:gd name="T14" fmla="*/ 179 w 245"/>
                  <a:gd name="T15" fmla="*/ 36 h 318"/>
                  <a:gd name="T16" fmla="*/ 175 w 245"/>
                  <a:gd name="T17" fmla="*/ 45 h 318"/>
                  <a:gd name="T18" fmla="*/ 167 w 245"/>
                  <a:gd name="T19" fmla="*/ 42 h 318"/>
                  <a:gd name="T20" fmla="*/ 166 w 245"/>
                  <a:gd name="T21" fmla="*/ 32 h 318"/>
                  <a:gd name="T22" fmla="*/ 119 w 245"/>
                  <a:gd name="T23" fmla="*/ 18 h 318"/>
                  <a:gd name="T24" fmla="*/ 116 w 245"/>
                  <a:gd name="T25" fmla="*/ 29 h 318"/>
                  <a:gd name="T26" fmla="*/ 105 w 245"/>
                  <a:gd name="T27" fmla="*/ 16 h 318"/>
                  <a:gd name="T28" fmla="*/ 80 w 245"/>
                  <a:gd name="T29" fmla="*/ 18 h 318"/>
                  <a:gd name="T30" fmla="*/ 37 w 245"/>
                  <a:gd name="T31" fmla="*/ 242 h 318"/>
                  <a:gd name="T32" fmla="*/ 10 w 245"/>
                  <a:gd name="T33" fmla="*/ 226 h 318"/>
                  <a:gd name="T34" fmla="*/ 14 w 245"/>
                  <a:gd name="T35" fmla="*/ 213 h 318"/>
                  <a:gd name="T36" fmla="*/ 18 w 245"/>
                  <a:gd name="T37" fmla="*/ 198 h 318"/>
                  <a:gd name="T38" fmla="*/ 23 w 245"/>
                  <a:gd name="T39" fmla="*/ 181 h 318"/>
                  <a:gd name="T40" fmla="*/ 26 w 245"/>
                  <a:gd name="T41" fmla="*/ 165 h 318"/>
                  <a:gd name="T42" fmla="*/ 30 w 245"/>
                  <a:gd name="T43" fmla="*/ 150 h 318"/>
                  <a:gd name="T44" fmla="*/ 33 w 245"/>
                  <a:gd name="T45" fmla="*/ 134 h 318"/>
                  <a:gd name="T46" fmla="*/ 35 w 245"/>
                  <a:gd name="T47" fmla="*/ 128 h 318"/>
                  <a:gd name="T48" fmla="*/ 37 w 245"/>
                  <a:gd name="T49" fmla="*/ 117 h 318"/>
                  <a:gd name="T50" fmla="*/ 86 w 245"/>
                  <a:gd name="T51" fmla="*/ 101 h 318"/>
                  <a:gd name="T52" fmla="*/ 64 w 245"/>
                  <a:gd name="T53" fmla="*/ 78 h 318"/>
                  <a:gd name="T54" fmla="*/ 73 w 245"/>
                  <a:gd name="T55" fmla="*/ 63 h 318"/>
                  <a:gd name="T56" fmla="*/ 66 w 245"/>
                  <a:gd name="T57" fmla="*/ 46 h 318"/>
                  <a:gd name="T58" fmla="*/ 67 w 245"/>
                  <a:gd name="T59" fmla="*/ 31 h 318"/>
                  <a:gd name="T60" fmla="*/ 67 w 245"/>
                  <a:gd name="T61" fmla="*/ 41 h 318"/>
                  <a:gd name="T62" fmla="*/ 74 w 245"/>
                  <a:gd name="T63" fmla="*/ 31 h 318"/>
                  <a:gd name="T64" fmla="*/ 93 w 245"/>
                  <a:gd name="T65" fmla="*/ 43 h 318"/>
                  <a:gd name="T66" fmla="*/ 105 w 245"/>
                  <a:gd name="T67" fmla="*/ 40 h 318"/>
                  <a:gd name="T68" fmla="*/ 107 w 245"/>
                  <a:gd name="T69" fmla="*/ 31 h 318"/>
                  <a:gd name="T70" fmla="*/ 125 w 245"/>
                  <a:gd name="T71" fmla="*/ 54 h 318"/>
                  <a:gd name="T72" fmla="*/ 135 w 245"/>
                  <a:gd name="T73" fmla="*/ 39 h 318"/>
                  <a:gd name="T74" fmla="*/ 154 w 245"/>
                  <a:gd name="T75" fmla="*/ 63 h 318"/>
                  <a:gd name="T76" fmla="*/ 166 w 245"/>
                  <a:gd name="T77" fmla="*/ 58 h 318"/>
                  <a:gd name="T78" fmla="*/ 185 w 245"/>
                  <a:gd name="T79" fmla="*/ 66 h 318"/>
                  <a:gd name="T80" fmla="*/ 191 w 245"/>
                  <a:gd name="T81" fmla="*/ 77 h 318"/>
                  <a:gd name="T82" fmla="*/ 207 w 245"/>
                  <a:gd name="T83" fmla="*/ 61 h 318"/>
                  <a:gd name="T84" fmla="*/ 135 w 245"/>
                  <a:gd name="T85" fmla="*/ 289 h 318"/>
                  <a:gd name="T86" fmla="*/ 191 w 245"/>
                  <a:gd name="T87" fmla="*/ 192 h 318"/>
                  <a:gd name="T88" fmla="*/ 85 w 245"/>
                  <a:gd name="T89" fmla="*/ 291 h 318"/>
                  <a:gd name="T90" fmla="*/ 73 w 245"/>
                  <a:gd name="T91" fmla="*/ 279 h 318"/>
                  <a:gd name="T92" fmla="*/ 31 w 245"/>
                  <a:gd name="T93" fmla="*/ 262 h 318"/>
                  <a:gd name="T94" fmla="*/ 171 w 245"/>
                  <a:gd name="T95" fmla="*/ 209 h 318"/>
                  <a:gd name="T96" fmla="*/ 191 w 245"/>
                  <a:gd name="T97" fmla="*/ 192 h 318"/>
                  <a:gd name="T98" fmla="*/ 212 w 245"/>
                  <a:gd name="T99" fmla="*/ 61 h 318"/>
                  <a:gd name="T100" fmla="*/ 208 w 245"/>
                  <a:gd name="T101" fmla="*/ 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318">
                    <a:moveTo>
                      <a:pt x="211" y="37"/>
                    </a:moveTo>
                    <a:cubicBezTo>
                      <a:pt x="208" y="37"/>
                      <a:pt x="205" y="37"/>
                      <a:pt x="203" y="38"/>
                    </a:cubicBezTo>
                    <a:cubicBezTo>
                      <a:pt x="197" y="30"/>
                      <a:pt x="185" y="25"/>
                      <a:pt x="176" y="27"/>
                    </a:cubicBezTo>
                    <a:cubicBezTo>
                      <a:pt x="175" y="27"/>
                      <a:pt x="174" y="28"/>
                      <a:pt x="172" y="28"/>
                    </a:cubicBezTo>
                    <a:cubicBezTo>
                      <a:pt x="167" y="21"/>
                      <a:pt x="157" y="16"/>
                      <a:pt x="149" y="18"/>
                    </a:cubicBezTo>
                    <a:cubicBezTo>
                      <a:pt x="146" y="18"/>
                      <a:pt x="143" y="19"/>
                      <a:pt x="141" y="20"/>
                    </a:cubicBezTo>
                    <a:cubicBezTo>
                      <a:pt x="136" y="14"/>
                      <a:pt x="128" y="10"/>
                      <a:pt x="120" y="11"/>
                    </a:cubicBezTo>
                    <a:cubicBezTo>
                      <a:pt x="117" y="11"/>
                      <a:pt x="115" y="12"/>
                      <a:pt x="113" y="13"/>
                    </a:cubicBezTo>
                    <a:cubicBezTo>
                      <a:pt x="108" y="5"/>
                      <a:pt x="98" y="0"/>
                      <a:pt x="88" y="4"/>
                    </a:cubicBezTo>
                    <a:cubicBezTo>
                      <a:pt x="81" y="6"/>
                      <a:pt x="76" y="10"/>
                      <a:pt x="72" y="16"/>
                    </a:cubicBezTo>
                    <a:cubicBezTo>
                      <a:pt x="70" y="16"/>
                      <a:pt x="67" y="15"/>
                      <a:pt x="64" y="15"/>
                    </a:cubicBezTo>
                    <a:cubicBezTo>
                      <a:pt x="59" y="16"/>
                      <a:pt x="54" y="18"/>
                      <a:pt x="52" y="23"/>
                    </a:cubicBezTo>
                    <a:cubicBezTo>
                      <a:pt x="52" y="23"/>
                      <a:pt x="51" y="23"/>
                      <a:pt x="51" y="24"/>
                    </a:cubicBezTo>
                    <a:cubicBezTo>
                      <a:pt x="42" y="59"/>
                      <a:pt x="37" y="95"/>
                      <a:pt x="28" y="130"/>
                    </a:cubicBezTo>
                    <a:cubicBezTo>
                      <a:pt x="20" y="165"/>
                      <a:pt x="8" y="200"/>
                      <a:pt x="1" y="235"/>
                    </a:cubicBezTo>
                    <a:cubicBezTo>
                      <a:pt x="1" y="235"/>
                      <a:pt x="1" y="236"/>
                      <a:pt x="1" y="236"/>
                    </a:cubicBezTo>
                    <a:cubicBezTo>
                      <a:pt x="0" y="242"/>
                      <a:pt x="1" y="246"/>
                      <a:pt x="5" y="250"/>
                    </a:cubicBezTo>
                    <a:cubicBezTo>
                      <a:pt x="8" y="258"/>
                      <a:pt x="14" y="265"/>
                      <a:pt x="19" y="272"/>
                    </a:cubicBezTo>
                    <a:cubicBezTo>
                      <a:pt x="19" y="272"/>
                      <a:pt x="19" y="273"/>
                      <a:pt x="19" y="273"/>
                    </a:cubicBezTo>
                    <a:cubicBezTo>
                      <a:pt x="20" y="273"/>
                      <a:pt x="20" y="274"/>
                      <a:pt x="21" y="274"/>
                    </a:cubicBezTo>
                    <a:cubicBezTo>
                      <a:pt x="21" y="274"/>
                      <a:pt x="21" y="274"/>
                      <a:pt x="21" y="274"/>
                    </a:cubicBezTo>
                    <a:cubicBezTo>
                      <a:pt x="22" y="275"/>
                      <a:pt x="22" y="275"/>
                      <a:pt x="23" y="275"/>
                    </a:cubicBezTo>
                    <a:cubicBezTo>
                      <a:pt x="48" y="288"/>
                      <a:pt x="78" y="294"/>
                      <a:pt x="105" y="301"/>
                    </a:cubicBezTo>
                    <a:cubicBezTo>
                      <a:pt x="119" y="305"/>
                      <a:pt x="150" y="318"/>
                      <a:pt x="161" y="301"/>
                    </a:cubicBezTo>
                    <a:cubicBezTo>
                      <a:pt x="161" y="301"/>
                      <a:pt x="161" y="301"/>
                      <a:pt x="161" y="301"/>
                    </a:cubicBezTo>
                    <a:cubicBezTo>
                      <a:pt x="169" y="291"/>
                      <a:pt x="171" y="276"/>
                      <a:pt x="175" y="264"/>
                    </a:cubicBezTo>
                    <a:cubicBezTo>
                      <a:pt x="181" y="244"/>
                      <a:pt x="187" y="223"/>
                      <a:pt x="194" y="202"/>
                    </a:cubicBezTo>
                    <a:cubicBezTo>
                      <a:pt x="206" y="162"/>
                      <a:pt x="220" y="122"/>
                      <a:pt x="228" y="82"/>
                    </a:cubicBezTo>
                    <a:cubicBezTo>
                      <a:pt x="228" y="81"/>
                      <a:pt x="228" y="80"/>
                      <a:pt x="227" y="79"/>
                    </a:cubicBezTo>
                    <a:cubicBezTo>
                      <a:pt x="245" y="66"/>
                      <a:pt x="229" y="39"/>
                      <a:pt x="211" y="37"/>
                    </a:cubicBezTo>
                    <a:close/>
                    <a:moveTo>
                      <a:pt x="176" y="36"/>
                    </a:moveTo>
                    <a:cubicBezTo>
                      <a:pt x="177" y="36"/>
                      <a:pt x="178" y="36"/>
                      <a:pt x="179" y="36"/>
                    </a:cubicBezTo>
                    <a:cubicBezTo>
                      <a:pt x="184" y="35"/>
                      <a:pt x="189" y="37"/>
                      <a:pt x="192" y="40"/>
                    </a:cubicBezTo>
                    <a:cubicBezTo>
                      <a:pt x="193" y="41"/>
                      <a:pt x="193" y="42"/>
                      <a:pt x="194" y="43"/>
                    </a:cubicBezTo>
                    <a:cubicBezTo>
                      <a:pt x="192" y="44"/>
                      <a:pt x="190" y="46"/>
                      <a:pt x="188" y="48"/>
                    </a:cubicBezTo>
                    <a:cubicBezTo>
                      <a:pt x="184" y="47"/>
                      <a:pt x="180" y="46"/>
                      <a:pt x="175" y="45"/>
                    </a:cubicBezTo>
                    <a:cubicBezTo>
                      <a:pt x="176" y="42"/>
                      <a:pt x="176" y="39"/>
                      <a:pt x="176" y="36"/>
                    </a:cubicBezTo>
                    <a:close/>
                    <a:moveTo>
                      <a:pt x="169" y="40"/>
                    </a:moveTo>
                    <a:cubicBezTo>
                      <a:pt x="169" y="41"/>
                      <a:pt x="169" y="42"/>
                      <a:pt x="169" y="43"/>
                    </a:cubicBezTo>
                    <a:cubicBezTo>
                      <a:pt x="167" y="42"/>
                      <a:pt x="167" y="42"/>
                      <a:pt x="167" y="42"/>
                    </a:cubicBezTo>
                    <a:cubicBezTo>
                      <a:pt x="167" y="42"/>
                      <a:pt x="168" y="41"/>
                      <a:pt x="169" y="40"/>
                    </a:cubicBezTo>
                    <a:close/>
                    <a:moveTo>
                      <a:pt x="144" y="26"/>
                    </a:moveTo>
                    <a:cubicBezTo>
                      <a:pt x="145" y="25"/>
                      <a:pt x="147" y="25"/>
                      <a:pt x="149" y="24"/>
                    </a:cubicBezTo>
                    <a:cubicBezTo>
                      <a:pt x="157" y="23"/>
                      <a:pt x="163" y="26"/>
                      <a:pt x="166" y="32"/>
                    </a:cubicBezTo>
                    <a:cubicBezTo>
                      <a:pt x="163" y="34"/>
                      <a:pt x="161" y="37"/>
                      <a:pt x="159" y="40"/>
                    </a:cubicBezTo>
                    <a:cubicBezTo>
                      <a:pt x="154" y="39"/>
                      <a:pt x="149" y="38"/>
                      <a:pt x="144" y="36"/>
                    </a:cubicBezTo>
                    <a:cubicBezTo>
                      <a:pt x="145" y="33"/>
                      <a:pt x="145" y="29"/>
                      <a:pt x="144" y="26"/>
                    </a:cubicBezTo>
                    <a:close/>
                    <a:moveTo>
                      <a:pt x="119" y="18"/>
                    </a:moveTo>
                    <a:cubicBezTo>
                      <a:pt x="126" y="17"/>
                      <a:pt x="132" y="19"/>
                      <a:pt x="135" y="25"/>
                    </a:cubicBezTo>
                    <a:cubicBezTo>
                      <a:pt x="133" y="27"/>
                      <a:pt x="131" y="30"/>
                      <a:pt x="130" y="33"/>
                    </a:cubicBezTo>
                    <a:cubicBezTo>
                      <a:pt x="128" y="32"/>
                      <a:pt x="125" y="31"/>
                      <a:pt x="123" y="30"/>
                    </a:cubicBezTo>
                    <a:cubicBezTo>
                      <a:pt x="120" y="30"/>
                      <a:pt x="118" y="29"/>
                      <a:pt x="116" y="29"/>
                    </a:cubicBezTo>
                    <a:cubicBezTo>
                      <a:pt x="116" y="25"/>
                      <a:pt x="116" y="22"/>
                      <a:pt x="115" y="19"/>
                    </a:cubicBezTo>
                    <a:cubicBezTo>
                      <a:pt x="117" y="19"/>
                      <a:pt x="118" y="18"/>
                      <a:pt x="119" y="18"/>
                    </a:cubicBezTo>
                    <a:close/>
                    <a:moveTo>
                      <a:pt x="92" y="11"/>
                    </a:moveTo>
                    <a:cubicBezTo>
                      <a:pt x="97" y="10"/>
                      <a:pt x="102" y="12"/>
                      <a:pt x="105" y="16"/>
                    </a:cubicBezTo>
                    <a:cubicBezTo>
                      <a:pt x="105" y="17"/>
                      <a:pt x="105" y="17"/>
                      <a:pt x="105" y="17"/>
                    </a:cubicBezTo>
                    <a:cubicBezTo>
                      <a:pt x="103" y="19"/>
                      <a:pt x="101" y="21"/>
                      <a:pt x="99" y="24"/>
                    </a:cubicBezTo>
                    <a:cubicBezTo>
                      <a:pt x="96" y="23"/>
                      <a:pt x="94" y="23"/>
                      <a:pt x="91" y="22"/>
                    </a:cubicBezTo>
                    <a:cubicBezTo>
                      <a:pt x="88" y="21"/>
                      <a:pt x="84" y="20"/>
                      <a:pt x="80" y="18"/>
                    </a:cubicBezTo>
                    <a:cubicBezTo>
                      <a:pt x="83" y="15"/>
                      <a:pt x="87" y="12"/>
                      <a:pt x="92" y="11"/>
                    </a:cubicBezTo>
                    <a:close/>
                    <a:moveTo>
                      <a:pt x="6" y="238"/>
                    </a:moveTo>
                    <a:cubicBezTo>
                      <a:pt x="16" y="240"/>
                      <a:pt x="26" y="242"/>
                      <a:pt x="36" y="244"/>
                    </a:cubicBezTo>
                    <a:cubicBezTo>
                      <a:pt x="37" y="244"/>
                      <a:pt x="38" y="242"/>
                      <a:pt x="37" y="242"/>
                    </a:cubicBezTo>
                    <a:cubicBezTo>
                      <a:pt x="26" y="240"/>
                      <a:pt x="16" y="239"/>
                      <a:pt x="6" y="237"/>
                    </a:cubicBezTo>
                    <a:cubicBezTo>
                      <a:pt x="6" y="237"/>
                      <a:pt x="6" y="237"/>
                      <a:pt x="6" y="237"/>
                    </a:cubicBezTo>
                    <a:cubicBezTo>
                      <a:pt x="6" y="236"/>
                      <a:pt x="6" y="236"/>
                      <a:pt x="6" y="236"/>
                    </a:cubicBezTo>
                    <a:cubicBezTo>
                      <a:pt x="7" y="233"/>
                      <a:pt x="8" y="229"/>
                      <a:pt x="10" y="226"/>
                    </a:cubicBezTo>
                    <a:cubicBezTo>
                      <a:pt x="15" y="226"/>
                      <a:pt x="20" y="227"/>
                      <a:pt x="25" y="228"/>
                    </a:cubicBezTo>
                    <a:cubicBezTo>
                      <a:pt x="25" y="228"/>
                      <a:pt x="25" y="228"/>
                      <a:pt x="25" y="227"/>
                    </a:cubicBezTo>
                    <a:cubicBezTo>
                      <a:pt x="20" y="226"/>
                      <a:pt x="15" y="225"/>
                      <a:pt x="10" y="225"/>
                    </a:cubicBezTo>
                    <a:cubicBezTo>
                      <a:pt x="11" y="221"/>
                      <a:pt x="13" y="217"/>
                      <a:pt x="14" y="213"/>
                    </a:cubicBezTo>
                    <a:cubicBezTo>
                      <a:pt x="18" y="213"/>
                      <a:pt x="22" y="213"/>
                      <a:pt x="26" y="213"/>
                    </a:cubicBezTo>
                    <a:cubicBezTo>
                      <a:pt x="27" y="213"/>
                      <a:pt x="27" y="212"/>
                      <a:pt x="26" y="212"/>
                    </a:cubicBezTo>
                    <a:cubicBezTo>
                      <a:pt x="22" y="212"/>
                      <a:pt x="18" y="212"/>
                      <a:pt x="14" y="211"/>
                    </a:cubicBezTo>
                    <a:cubicBezTo>
                      <a:pt x="16" y="207"/>
                      <a:pt x="17" y="203"/>
                      <a:pt x="18" y="198"/>
                    </a:cubicBezTo>
                    <a:cubicBezTo>
                      <a:pt x="22" y="199"/>
                      <a:pt x="25" y="199"/>
                      <a:pt x="29" y="199"/>
                    </a:cubicBezTo>
                    <a:cubicBezTo>
                      <a:pt x="30" y="199"/>
                      <a:pt x="29" y="198"/>
                      <a:pt x="29" y="198"/>
                    </a:cubicBezTo>
                    <a:cubicBezTo>
                      <a:pt x="25" y="197"/>
                      <a:pt x="22" y="197"/>
                      <a:pt x="18" y="197"/>
                    </a:cubicBezTo>
                    <a:cubicBezTo>
                      <a:pt x="20" y="192"/>
                      <a:pt x="21" y="186"/>
                      <a:pt x="23" y="181"/>
                    </a:cubicBezTo>
                    <a:cubicBezTo>
                      <a:pt x="28" y="182"/>
                      <a:pt x="33" y="182"/>
                      <a:pt x="38" y="183"/>
                    </a:cubicBezTo>
                    <a:cubicBezTo>
                      <a:pt x="39" y="183"/>
                      <a:pt x="39" y="182"/>
                      <a:pt x="38" y="182"/>
                    </a:cubicBezTo>
                    <a:cubicBezTo>
                      <a:pt x="33" y="181"/>
                      <a:pt x="28" y="181"/>
                      <a:pt x="23" y="180"/>
                    </a:cubicBezTo>
                    <a:cubicBezTo>
                      <a:pt x="24" y="175"/>
                      <a:pt x="25" y="170"/>
                      <a:pt x="26" y="165"/>
                    </a:cubicBezTo>
                    <a:cubicBezTo>
                      <a:pt x="38" y="167"/>
                      <a:pt x="51" y="168"/>
                      <a:pt x="63" y="170"/>
                    </a:cubicBezTo>
                    <a:cubicBezTo>
                      <a:pt x="63" y="170"/>
                      <a:pt x="63" y="169"/>
                      <a:pt x="63" y="169"/>
                    </a:cubicBezTo>
                    <a:cubicBezTo>
                      <a:pt x="51" y="167"/>
                      <a:pt x="39" y="165"/>
                      <a:pt x="27" y="164"/>
                    </a:cubicBezTo>
                    <a:cubicBezTo>
                      <a:pt x="28" y="159"/>
                      <a:pt x="29" y="154"/>
                      <a:pt x="30" y="150"/>
                    </a:cubicBezTo>
                    <a:cubicBezTo>
                      <a:pt x="38" y="151"/>
                      <a:pt x="46" y="151"/>
                      <a:pt x="53" y="151"/>
                    </a:cubicBezTo>
                    <a:cubicBezTo>
                      <a:pt x="54" y="151"/>
                      <a:pt x="54" y="150"/>
                      <a:pt x="53" y="150"/>
                    </a:cubicBezTo>
                    <a:cubicBezTo>
                      <a:pt x="46" y="149"/>
                      <a:pt x="38" y="149"/>
                      <a:pt x="30" y="149"/>
                    </a:cubicBezTo>
                    <a:cubicBezTo>
                      <a:pt x="31" y="144"/>
                      <a:pt x="32" y="139"/>
                      <a:pt x="33" y="134"/>
                    </a:cubicBezTo>
                    <a:cubicBezTo>
                      <a:pt x="45" y="135"/>
                      <a:pt x="56" y="136"/>
                      <a:pt x="68" y="138"/>
                    </a:cubicBezTo>
                    <a:cubicBezTo>
                      <a:pt x="68" y="138"/>
                      <a:pt x="69" y="137"/>
                      <a:pt x="68" y="137"/>
                    </a:cubicBezTo>
                    <a:cubicBezTo>
                      <a:pt x="56" y="135"/>
                      <a:pt x="45" y="134"/>
                      <a:pt x="33" y="133"/>
                    </a:cubicBezTo>
                    <a:cubicBezTo>
                      <a:pt x="34" y="132"/>
                      <a:pt x="34" y="130"/>
                      <a:pt x="35" y="128"/>
                    </a:cubicBezTo>
                    <a:cubicBezTo>
                      <a:pt x="35" y="125"/>
                      <a:pt x="36" y="121"/>
                      <a:pt x="37" y="118"/>
                    </a:cubicBezTo>
                    <a:cubicBezTo>
                      <a:pt x="43" y="119"/>
                      <a:pt x="50" y="120"/>
                      <a:pt x="57" y="119"/>
                    </a:cubicBezTo>
                    <a:cubicBezTo>
                      <a:pt x="57" y="119"/>
                      <a:pt x="57" y="118"/>
                      <a:pt x="57" y="118"/>
                    </a:cubicBezTo>
                    <a:cubicBezTo>
                      <a:pt x="50" y="118"/>
                      <a:pt x="44" y="118"/>
                      <a:pt x="37" y="117"/>
                    </a:cubicBezTo>
                    <a:cubicBezTo>
                      <a:pt x="39" y="111"/>
                      <a:pt x="40" y="104"/>
                      <a:pt x="41" y="98"/>
                    </a:cubicBezTo>
                    <a:cubicBezTo>
                      <a:pt x="41" y="98"/>
                      <a:pt x="41" y="98"/>
                      <a:pt x="42" y="98"/>
                    </a:cubicBezTo>
                    <a:cubicBezTo>
                      <a:pt x="56" y="100"/>
                      <a:pt x="71" y="101"/>
                      <a:pt x="86" y="102"/>
                    </a:cubicBezTo>
                    <a:cubicBezTo>
                      <a:pt x="87" y="102"/>
                      <a:pt x="87" y="101"/>
                      <a:pt x="86" y="101"/>
                    </a:cubicBezTo>
                    <a:cubicBezTo>
                      <a:pt x="71" y="99"/>
                      <a:pt x="56" y="98"/>
                      <a:pt x="42" y="97"/>
                    </a:cubicBezTo>
                    <a:cubicBezTo>
                      <a:pt x="43" y="91"/>
                      <a:pt x="44" y="84"/>
                      <a:pt x="46" y="78"/>
                    </a:cubicBezTo>
                    <a:cubicBezTo>
                      <a:pt x="52" y="78"/>
                      <a:pt x="58" y="78"/>
                      <a:pt x="64" y="79"/>
                    </a:cubicBezTo>
                    <a:cubicBezTo>
                      <a:pt x="65" y="79"/>
                      <a:pt x="65" y="78"/>
                      <a:pt x="64" y="78"/>
                    </a:cubicBezTo>
                    <a:cubicBezTo>
                      <a:pt x="58" y="77"/>
                      <a:pt x="52" y="77"/>
                      <a:pt x="46" y="77"/>
                    </a:cubicBezTo>
                    <a:cubicBezTo>
                      <a:pt x="47" y="72"/>
                      <a:pt x="48" y="67"/>
                      <a:pt x="49" y="62"/>
                    </a:cubicBezTo>
                    <a:cubicBezTo>
                      <a:pt x="57" y="62"/>
                      <a:pt x="65" y="63"/>
                      <a:pt x="73" y="64"/>
                    </a:cubicBezTo>
                    <a:cubicBezTo>
                      <a:pt x="73" y="64"/>
                      <a:pt x="74" y="63"/>
                      <a:pt x="73" y="63"/>
                    </a:cubicBezTo>
                    <a:cubicBezTo>
                      <a:pt x="65" y="61"/>
                      <a:pt x="57" y="61"/>
                      <a:pt x="49" y="61"/>
                    </a:cubicBezTo>
                    <a:cubicBezTo>
                      <a:pt x="50" y="55"/>
                      <a:pt x="51" y="49"/>
                      <a:pt x="52" y="43"/>
                    </a:cubicBezTo>
                    <a:cubicBezTo>
                      <a:pt x="56" y="45"/>
                      <a:pt x="61" y="46"/>
                      <a:pt x="66" y="48"/>
                    </a:cubicBezTo>
                    <a:cubicBezTo>
                      <a:pt x="67" y="48"/>
                      <a:pt x="67" y="47"/>
                      <a:pt x="66" y="46"/>
                    </a:cubicBezTo>
                    <a:cubicBezTo>
                      <a:pt x="61" y="45"/>
                      <a:pt x="57" y="43"/>
                      <a:pt x="52" y="42"/>
                    </a:cubicBezTo>
                    <a:cubicBezTo>
                      <a:pt x="52" y="37"/>
                      <a:pt x="53" y="32"/>
                      <a:pt x="54" y="26"/>
                    </a:cubicBezTo>
                    <a:cubicBezTo>
                      <a:pt x="56" y="22"/>
                      <a:pt x="62" y="21"/>
                      <a:pt x="70" y="22"/>
                    </a:cubicBezTo>
                    <a:cubicBezTo>
                      <a:pt x="69" y="24"/>
                      <a:pt x="67" y="28"/>
                      <a:pt x="67" y="31"/>
                    </a:cubicBezTo>
                    <a:cubicBezTo>
                      <a:pt x="65" y="31"/>
                      <a:pt x="64" y="34"/>
                      <a:pt x="64" y="36"/>
                    </a:cubicBezTo>
                    <a:cubicBezTo>
                      <a:pt x="64" y="36"/>
                      <a:pt x="64" y="37"/>
                      <a:pt x="64" y="37"/>
                    </a:cubicBezTo>
                    <a:cubicBezTo>
                      <a:pt x="65" y="39"/>
                      <a:pt x="65" y="39"/>
                      <a:pt x="64" y="38"/>
                    </a:cubicBezTo>
                    <a:cubicBezTo>
                      <a:pt x="65" y="39"/>
                      <a:pt x="65" y="40"/>
                      <a:pt x="67" y="41"/>
                    </a:cubicBezTo>
                    <a:cubicBezTo>
                      <a:pt x="67" y="41"/>
                      <a:pt x="67" y="41"/>
                      <a:pt x="67" y="41"/>
                    </a:cubicBezTo>
                    <a:cubicBezTo>
                      <a:pt x="69" y="43"/>
                      <a:pt x="72" y="43"/>
                      <a:pt x="74" y="42"/>
                    </a:cubicBezTo>
                    <a:cubicBezTo>
                      <a:pt x="76" y="40"/>
                      <a:pt x="77" y="38"/>
                      <a:pt x="77" y="35"/>
                    </a:cubicBezTo>
                    <a:cubicBezTo>
                      <a:pt x="76" y="33"/>
                      <a:pt x="75" y="32"/>
                      <a:pt x="74" y="31"/>
                    </a:cubicBezTo>
                    <a:cubicBezTo>
                      <a:pt x="74" y="28"/>
                      <a:pt x="75" y="25"/>
                      <a:pt x="77" y="22"/>
                    </a:cubicBezTo>
                    <a:cubicBezTo>
                      <a:pt x="84" y="23"/>
                      <a:pt x="91" y="25"/>
                      <a:pt x="97" y="27"/>
                    </a:cubicBezTo>
                    <a:cubicBezTo>
                      <a:pt x="96" y="31"/>
                      <a:pt x="95" y="35"/>
                      <a:pt x="96" y="40"/>
                    </a:cubicBezTo>
                    <a:cubicBezTo>
                      <a:pt x="95" y="41"/>
                      <a:pt x="94" y="42"/>
                      <a:pt x="93" y="43"/>
                    </a:cubicBezTo>
                    <a:cubicBezTo>
                      <a:pt x="92" y="46"/>
                      <a:pt x="94" y="49"/>
                      <a:pt x="96" y="50"/>
                    </a:cubicBezTo>
                    <a:cubicBezTo>
                      <a:pt x="97" y="52"/>
                      <a:pt x="99" y="52"/>
                      <a:pt x="101" y="51"/>
                    </a:cubicBezTo>
                    <a:cubicBezTo>
                      <a:pt x="103" y="51"/>
                      <a:pt x="105" y="49"/>
                      <a:pt x="106" y="47"/>
                    </a:cubicBezTo>
                    <a:cubicBezTo>
                      <a:pt x="107" y="45"/>
                      <a:pt x="107" y="42"/>
                      <a:pt x="105" y="40"/>
                    </a:cubicBezTo>
                    <a:cubicBezTo>
                      <a:pt x="104" y="39"/>
                      <a:pt x="103" y="39"/>
                      <a:pt x="102" y="38"/>
                    </a:cubicBezTo>
                    <a:cubicBezTo>
                      <a:pt x="102" y="35"/>
                      <a:pt x="102" y="32"/>
                      <a:pt x="104" y="29"/>
                    </a:cubicBezTo>
                    <a:cubicBezTo>
                      <a:pt x="105" y="29"/>
                      <a:pt x="106" y="30"/>
                      <a:pt x="107" y="30"/>
                    </a:cubicBezTo>
                    <a:cubicBezTo>
                      <a:pt x="107" y="30"/>
                      <a:pt x="107" y="31"/>
                      <a:pt x="107" y="31"/>
                    </a:cubicBezTo>
                    <a:cubicBezTo>
                      <a:pt x="107" y="36"/>
                      <a:pt x="113" y="36"/>
                      <a:pt x="115" y="32"/>
                    </a:cubicBezTo>
                    <a:cubicBezTo>
                      <a:pt x="120" y="34"/>
                      <a:pt x="125" y="36"/>
                      <a:pt x="129" y="37"/>
                    </a:cubicBezTo>
                    <a:cubicBezTo>
                      <a:pt x="128" y="41"/>
                      <a:pt x="129" y="44"/>
                      <a:pt x="129" y="48"/>
                    </a:cubicBezTo>
                    <a:cubicBezTo>
                      <a:pt x="127" y="49"/>
                      <a:pt x="125" y="51"/>
                      <a:pt x="125" y="54"/>
                    </a:cubicBezTo>
                    <a:cubicBezTo>
                      <a:pt x="125" y="58"/>
                      <a:pt x="128" y="61"/>
                      <a:pt x="131" y="61"/>
                    </a:cubicBezTo>
                    <a:cubicBezTo>
                      <a:pt x="135" y="61"/>
                      <a:pt x="138" y="58"/>
                      <a:pt x="138" y="54"/>
                    </a:cubicBezTo>
                    <a:cubicBezTo>
                      <a:pt x="138" y="52"/>
                      <a:pt x="137" y="50"/>
                      <a:pt x="135" y="48"/>
                    </a:cubicBezTo>
                    <a:cubicBezTo>
                      <a:pt x="134" y="45"/>
                      <a:pt x="134" y="42"/>
                      <a:pt x="135" y="39"/>
                    </a:cubicBezTo>
                    <a:cubicBezTo>
                      <a:pt x="139" y="40"/>
                      <a:pt x="148" y="43"/>
                      <a:pt x="158" y="45"/>
                    </a:cubicBezTo>
                    <a:cubicBezTo>
                      <a:pt x="157" y="49"/>
                      <a:pt x="157" y="52"/>
                      <a:pt x="158" y="55"/>
                    </a:cubicBezTo>
                    <a:cubicBezTo>
                      <a:pt x="158" y="55"/>
                      <a:pt x="158" y="55"/>
                      <a:pt x="158" y="55"/>
                    </a:cubicBezTo>
                    <a:cubicBezTo>
                      <a:pt x="155" y="56"/>
                      <a:pt x="153" y="60"/>
                      <a:pt x="154" y="63"/>
                    </a:cubicBezTo>
                    <a:cubicBezTo>
                      <a:pt x="154" y="63"/>
                      <a:pt x="154" y="63"/>
                      <a:pt x="154" y="63"/>
                    </a:cubicBezTo>
                    <a:cubicBezTo>
                      <a:pt x="155" y="67"/>
                      <a:pt x="160" y="69"/>
                      <a:pt x="163" y="67"/>
                    </a:cubicBezTo>
                    <a:cubicBezTo>
                      <a:pt x="167" y="66"/>
                      <a:pt x="168" y="62"/>
                      <a:pt x="166" y="58"/>
                    </a:cubicBezTo>
                    <a:cubicBezTo>
                      <a:pt x="166" y="58"/>
                      <a:pt x="166" y="58"/>
                      <a:pt x="166" y="58"/>
                    </a:cubicBezTo>
                    <a:cubicBezTo>
                      <a:pt x="165" y="57"/>
                      <a:pt x="164" y="56"/>
                      <a:pt x="163" y="55"/>
                    </a:cubicBezTo>
                    <a:cubicBezTo>
                      <a:pt x="163" y="52"/>
                      <a:pt x="164" y="50"/>
                      <a:pt x="164" y="47"/>
                    </a:cubicBezTo>
                    <a:cubicBezTo>
                      <a:pt x="172" y="49"/>
                      <a:pt x="179" y="51"/>
                      <a:pt x="185" y="53"/>
                    </a:cubicBezTo>
                    <a:cubicBezTo>
                      <a:pt x="184" y="57"/>
                      <a:pt x="183" y="61"/>
                      <a:pt x="185" y="66"/>
                    </a:cubicBezTo>
                    <a:cubicBezTo>
                      <a:pt x="184" y="66"/>
                      <a:pt x="184" y="66"/>
                      <a:pt x="183" y="66"/>
                    </a:cubicBezTo>
                    <a:cubicBezTo>
                      <a:pt x="181" y="69"/>
                      <a:pt x="181" y="73"/>
                      <a:pt x="183" y="75"/>
                    </a:cubicBezTo>
                    <a:cubicBezTo>
                      <a:pt x="183" y="75"/>
                      <a:pt x="183" y="75"/>
                      <a:pt x="183" y="75"/>
                    </a:cubicBezTo>
                    <a:cubicBezTo>
                      <a:pt x="184" y="77"/>
                      <a:pt x="189" y="78"/>
                      <a:pt x="191" y="77"/>
                    </a:cubicBezTo>
                    <a:cubicBezTo>
                      <a:pt x="194" y="75"/>
                      <a:pt x="195" y="71"/>
                      <a:pt x="194" y="68"/>
                    </a:cubicBezTo>
                    <a:cubicBezTo>
                      <a:pt x="193" y="68"/>
                      <a:pt x="193" y="67"/>
                      <a:pt x="193" y="67"/>
                    </a:cubicBezTo>
                    <a:cubicBezTo>
                      <a:pt x="192" y="63"/>
                      <a:pt x="193" y="59"/>
                      <a:pt x="194" y="56"/>
                    </a:cubicBezTo>
                    <a:cubicBezTo>
                      <a:pt x="202" y="58"/>
                      <a:pt x="207" y="60"/>
                      <a:pt x="207" y="61"/>
                    </a:cubicBezTo>
                    <a:cubicBezTo>
                      <a:pt x="206" y="62"/>
                      <a:pt x="207" y="63"/>
                      <a:pt x="207" y="64"/>
                    </a:cubicBezTo>
                    <a:cubicBezTo>
                      <a:pt x="196" y="101"/>
                      <a:pt x="186" y="139"/>
                      <a:pt x="175" y="176"/>
                    </a:cubicBezTo>
                    <a:cubicBezTo>
                      <a:pt x="170" y="194"/>
                      <a:pt x="164" y="213"/>
                      <a:pt x="159" y="231"/>
                    </a:cubicBezTo>
                    <a:cubicBezTo>
                      <a:pt x="156" y="242"/>
                      <a:pt x="149" y="286"/>
                      <a:pt x="135" y="289"/>
                    </a:cubicBezTo>
                    <a:cubicBezTo>
                      <a:pt x="134" y="288"/>
                      <a:pt x="134" y="288"/>
                      <a:pt x="133" y="288"/>
                    </a:cubicBezTo>
                    <a:cubicBezTo>
                      <a:pt x="111" y="282"/>
                      <a:pt x="90" y="275"/>
                      <a:pt x="68" y="269"/>
                    </a:cubicBezTo>
                    <a:cubicBezTo>
                      <a:pt x="53" y="264"/>
                      <a:pt x="12" y="257"/>
                      <a:pt x="6" y="238"/>
                    </a:cubicBezTo>
                    <a:close/>
                    <a:moveTo>
                      <a:pt x="191" y="192"/>
                    </a:moveTo>
                    <a:cubicBezTo>
                      <a:pt x="174" y="249"/>
                      <a:pt x="174" y="249"/>
                      <a:pt x="174" y="249"/>
                    </a:cubicBezTo>
                    <a:cubicBezTo>
                      <a:pt x="169" y="265"/>
                      <a:pt x="166" y="286"/>
                      <a:pt x="157" y="300"/>
                    </a:cubicBezTo>
                    <a:cubicBezTo>
                      <a:pt x="145" y="308"/>
                      <a:pt x="130" y="302"/>
                      <a:pt x="117" y="299"/>
                    </a:cubicBezTo>
                    <a:cubicBezTo>
                      <a:pt x="106" y="297"/>
                      <a:pt x="95" y="294"/>
                      <a:pt x="85" y="291"/>
                    </a:cubicBezTo>
                    <a:cubicBezTo>
                      <a:pt x="65" y="285"/>
                      <a:pt x="45" y="277"/>
                      <a:pt x="24" y="272"/>
                    </a:cubicBezTo>
                    <a:cubicBezTo>
                      <a:pt x="24" y="272"/>
                      <a:pt x="24" y="272"/>
                      <a:pt x="24" y="271"/>
                    </a:cubicBezTo>
                    <a:cubicBezTo>
                      <a:pt x="21" y="268"/>
                      <a:pt x="19" y="265"/>
                      <a:pt x="17" y="261"/>
                    </a:cubicBezTo>
                    <a:cubicBezTo>
                      <a:pt x="35" y="269"/>
                      <a:pt x="54" y="276"/>
                      <a:pt x="73" y="279"/>
                    </a:cubicBezTo>
                    <a:cubicBezTo>
                      <a:pt x="74" y="279"/>
                      <a:pt x="74" y="278"/>
                      <a:pt x="74" y="278"/>
                    </a:cubicBezTo>
                    <a:cubicBezTo>
                      <a:pt x="54" y="272"/>
                      <a:pt x="35" y="267"/>
                      <a:pt x="16" y="260"/>
                    </a:cubicBezTo>
                    <a:cubicBezTo>
                      <a:pt x="15" y="258"/>
                      <a:pt x="14" y="257"/>
                      <a:pt x="13" y="255"/>
                    </a:cubicBezTo>
                    <a:cubicBezTo>
                      <a:pt x="18" y="258"/>
                      <a:pt x="25" y="261"/>
                      <a:pt x="31" y="262"/>
                    </a:cubicBezTo>
                    <a:cubicBezTo>
                      <a:pt x="64" y="273"/>
                      <a:pt x="98" y="284"/>
                      <a:pt x="132" y="293"/>
                    </a:cubicBezTo>
                    <a:cubicBezTo>
                      <a:pt x="132" y="293"/>
                      <a:pt x="133" y="293"/>
                      <a:pt x="134" y="292"/>
                    </a:cubicBezTo>
                    <a:cubicBezTo>
                      <a:pt x="142" y="295"/>
                      <a:pt x="147" y="288"/>
                      <a:pt x="150" y="280"/>
                    </a:cubicBezTo>
                    <a:cubicBezTo>
                      <a:pt x="158" y="257"/>
                      <a:pt x="164" y="233"/>
                      <a:pt x="171" y="209"/>
                    </a:cubicBezTo>
                    <a:cubicBezTo>
                      <a:pt x="185" y="162"/>
                      <a:pt x="200" y="116"/>
                      <a:pt x="212" y="68"/>
                    </a:cubicBezTo>
                    <a:cubicBezTo>
                      <a:pt x="213" y="70"/>
                      <a:pt x="214" y="72"/>
                      <a:pt x="215" y="74"/>
                    </a:cubicBezTo>
                    <a:cubicBezTo>
                      <a:pt x="217" y="76"/>
                      <a:pt x="219" y="79"/>
                      <a:pt x="222" y="82"/>
                    </a:cubicBezTo>
                    <a:cubicBezTo>
                      <a:pt x="213" y="119"/>
                      <a:pt x="201" y="155"/>
                      <a:pt x="191" y="192"/>
                    </a:cubicBezTo>
                    <a:close/>
                    <a:moveTo>
                      <a:pt x="222" y="73"/>
                    </a:moveTo>
                    <a:cubicBezTo>
                      <a:pt x="222" y="73"/>
                      <a:pt x="222" y="73"/>
                      <a:pt x="221" y="73"/>
                    </a:cubicBezTo>
                    <a:cubicBezTo>
                      <a:pt x="221" y="72"/>
                      <a:pt x="220" y="72"/>
                      <a:pt x="219" y="71"/>
                    </a:cubicBezTo>
                    <a:cubicBezTo>
                      <a:pt x="216" y="68"/>
                      <a:pt x="214" y="64"/>
                      <a:pt x="212" y="61"/>
                    </a:cubicBezTo>
                    <a:cubicBezTo>
                      <a:pt x="212" y="57"/>
                      <a:pt x="209" y="54"/>
                      <a:pt x="205" y="53"/>
                    </a:cubicBezTo>
                    <a:cubicBezTo>
                      <a:pt x="205" y="52"/>
                      <a:pt x="205" y="52"/>
                      <a:pt x="205" y="52"/>
                    </a:cubicBezTo>
                    <a:cubicBezTo>
                      <a:pt x="206" y="50"/>
                      <a:pt x="206" y="48"/>
                      <a:pt x="206" y="46"/>
                    </a:cubicBezTo>
                    <a:cubicBezTo>
                      <a:pt x="206" y="46"/>
                      <a:pt x="207" y="46"/>
                      <a:pt x="208" y="46"/>
                    </a:cubicBezTo>
                    <a:cubicBezTo>
                      <a:pt x="220" y="46"/>
                      <a:pt x="234" y="63"/>
                      <a:pt x="222" y="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188"/>
              <p:cNvSpPr/>
              <p:nvPr/>
            </p:nvSpPr>
            <p:spPr bwMode="auto">
              <a:xfrm>
                <a:off x="4502329" y="3235004"/>
                <a:ext cx="249659" cy="165932"/>
              </a:xfrm>
              <a:custGeom>
                <a:avLst/>
                <a:gdLst>
                  <a:gd name="T0" fmla="*/ 111 w 111"/>
                  <a:gd name="T1" fmla="*/ 32 h 80"/>
                  <a:gd name="T2" fmla="*/ 110 w 111"/>
                  <a:gd name="T3" fmla="*/ 30 h 80"/>
                  <a:gd name="T4" fmla="*/ 109 w 111"/>
                  <a:gd name="T5" fmla="*/ 26 h 80"/>
                  <a:gd name="T6" fmla="*/ 16 w 111"/>
                  <a:gd name="T7" fmla="*/ 1 h 80"/>
                  <a:gd name="T8" fmla="*/ 14 w 111"/>
                  <a:gd name="T9" fmla="*/ 2 h 80"/>
                  <a:gd name="T10" fmla="*/ 12 w 111"/>
                  <a:gd name="T11" fmla="*/ 3 h 80"/>
                  <a:gd name="T12" fmla="*/ 1 w 111"/>
                  <a:gd name="T13" fmla="*/ 47 h 80"/>
                  <a:gd name="T14" fmla="*/ 5 w 111"/>
                  <a:gd name="T15" fmla="*/ 48 h 80"/>
                  <a:gd name="T16" fmla="*/ 16 w 111"/>
                  <a:gd name="T17" fmla="*/ 5 h 80"/>
                  <a:gd name="T18" fmla="*/ 107 w 111"/>
                  <a:gd name="T19" fmla="*/ 31 h 80"/>
                  <a:gd name="T20" fmla="*/ 93 w 111"/>
                  <a:gd name="T21" fmla="*/ 74 h 80"/>
                  <a:gd name="T22" fmla="*/ 3 w 111"/>
                  <a:gd name="T23" fmla="*/ 49 h 80"/>
                  <a:gd name="T24" fmla="*/ 2 w 111"/>
                  <a:gd name="T25" fmla="*/ 52 h 80"/>
                  <a:gd name="T26" fmla="*/ 94 w 111"/>
                  <a:gd name="T27" fmla="*/ 79 h 80"/>
                  <a:gd name="T28" fmla="*/ 96 w 111"/>
                  <a:gd name="T29" fmla="*/ 76 h 80"/>
                  <a:gd name="T30" fmla="*/ 111 w 111"/>
                  <a:gd name="T31"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80">
                    <a:moveTo>
                      <a:pt x="111" y="32"/>
                    </a:moveTo>
                    <a:cubicBezTo>
                      <a:pt x="111" y="31"/>
                      <a:pt x="111" y="30"/>
                      <a:pt x="110" y="30"/>
                    </a:cubicBezTo>
                    <a:cubicBezTo>
                      <a:pt x="111" y="29"/>
                      <a:pt x="111" y="27"/>
                      <a:pt x="109" y="26"/>
                    </a:cubicBezTo>
                    <a:cubicBezTo>
                      <a:pt x="78" y="17"/>
                      <a:pt x="47" y="7"/>
                      <a:pt x="16" y="1"/>
                    </a:cubicBezTo>
                    <a:cubicBezTo>
                      <a:pt x="15" y="0"/>
                      <a:pt x="14" y="1"/>
                      <a:pt x="14" y="2"/>
                    </a:cubicBezTo>
                    <a:cubicBezTo>
                      <a:pt x="13" y="2"/>
                      <a:pt x="13" y="2"/>
                      <a:pt x="12" y="3"/>
                    </a:cubicBezTo>
                    <a:cubicBezTo>
                      <a:pt x="8" y="17"/>
                      <a:pt x="3" y="32"/>
                      <a:pt x="1" y="47"/>
                    </a:cubicBezTo>
                    <a:cubicBezTo>
                      <a:pt x="0" y="49"/>
                      <a:pt x="4" y="50"/>
                      <a:pt x="5" y="48"/>
                    </a:cubicBezTo>
                    <a:cubicBezTo>
                      <a:pt x="10" y="34"/>
                      <a:pt x="13" y="19"/>
                      <a:pt x="16" y="5"/>
                    </a:cubicBezTo>
                    <a:cubicBezTo>
                      <a:pt x="45" y="16"/>
                      <a:pt x="77" y="23"/>
                      <a:pt x="107" y="31"/>
                    </a:cubicBezTo>
                    <a:cubicBezTo>
                      <a:pt x="104" y="46"/>
                      <a:pt x="98" y="60"/>
                      <a:pt x="93" y="74"/>
                    </a:cubicBezTo>
                    <a:cubicBezTo>
                      <a:pt x="64" y="64"/>
                      <a:pt x="33" y="55"/>
                      <a:pt x="3" y="49"/>
                    </a:cubicBezTo>
                    <a:cubicBezTo>
                      <a:pt x="1" y="49"/>
                      <a:pt x="1" y="51"/>
                      <a:pt x="2" y="52"/>
                    </a:cubicBezTo>
                    <a:cubicBezTo>
                      <a:pt x="32" y="61"/>
                      <a:pt x="63" y="70"/>
                      <a:pt x="94" y="79"/>
                    </a:cubicBezTo>
                    <a:cubicBezTo>
                      <a:pt x="96" y="80"/>
                      <a:pt x="97" y="77"/>
                      <a:pt x="96" y="76"/>
                    </a:cubicBezTo>
                    <a:cubicBezTo>
                      <a:pt x="105" y="62"/>
                      <a:pt x="109" y="47"/>
                      <a:pt x="111" y="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189"/>
              <p:cNvSpPr/>
              <p:nvPr/>
            </p:nvSpPr>
            <p:spPr bwMode="auto">
              <a:xfrm>
                <a:off x="4547999" y="3311119"/>
                <a:ext cx="147664" cy="44147"/>
              </a:xfrm>
              <a:custGeom>
                <a:avLst/>
                <a:gdLst>
                  <a:gd name="T0" fmla="*/ 64 w 66"/>
                  <a:gd name="T1" fmla="*/ 19 h 21"/>
                  <a:gd name="T2" fmla="*/ 1 w 66"/>
                  <a:gd name="T3" fmla="*/ 0 h 21"/>
                  <a:gd name="T4" fmla="*/ 0 w 66"/>
                  <a:gd name="T5" fmla="*/ 2 h 21"/>
                  <a:gd name="T6" fmla="*/ 64 w 66"/>
                  <a:gd name="T7" fmla="*/ 21 h 21"/>
                  <a:gd name="T8" fmla="*/ 64 w 66"/>
                  <a:gd name="T9" fmla="*/ 19 h 21"/>
                </a:gdLst>
                <a:ahLst/>
                <a:cxnLst>
                  <a:cxn ang="0">
                    <a:pos x="T0" y="T1"/>
                  </a:cxn>
                  <a:cxn ang="0">
                    <a:pos x="T2" y="T3"/>
                  </a:cxn>
                  <a:cxn ang="0">
                    <a:pos x="T4" y="T5"/>
                  </a:cxn>
                  <a:cxn ang="0">
                    <a:pos x="T6" y="T7"/>
                  </a:cxn>
                  <a:cxn ang="0">
                    <a:pos x="T8" y="T9"/>
                  </a:cxn>
                </a:cxnLst>
                <a:rect l="0" t="0" r="r" b="b"/>
                <a:pathLst>
                  <a:path w="66" h="21">
                    <a:moveTo>
                      <a:pt x="64" y="19"/>
                    </a:moveTo>
                    <a:cubicBezTo>
                      <a:pt x="43" y="12"/>
                      <a:pt x="22" y="6"/>
                      <a:pt x="1" y="0"/>
                    </a:cubicBezTo>
                    <a:cubicBezTo>
                      <a:pt x="0" y="0"/>
                      <a:pt x="0" y="1"/>
                      <a:pt x="0" y="2"/>
                    </a:cubicBezTo>
                    <a:cubicBezTo>
                      <a:pt x="21" y="10"/>
                      <a:pt x="42" y="16"/>
                      <a:pt x="64" y="21"/>
                    </a:cubicBezTo>
                    <a:cubicBezTo>
                      <a:pt x="65" y="21"/>
                      <a:pt x="66" y="19"/>
                      <a:pt x="64" y="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190"/>
              <p:cNvSpPr/>
              <p:nvPr/>
            </p:nvSpPr>
            <p:spPr bwMode="auto">
              <a:xfrm>
                <a:off x="4552566" y="3277628"/>
                <a:ext cx="156797" cy="51759"/>
              </a:xfrm>
              <a:custGeom>
                <a:avLst/>
                <a:gdLst>
                  <a:gd name="T0" fmla="*/ 67 w 70"/>
                  <a:gd name="T1" fmla="*/ 20 h 25"/>
                  <a:gd name="T2" fmla="*/ 2 w 70"/>
                  <a:gd name="T3" fmla="*/ 1 h 25"/>
                  <a:gd name="T4" fmla="*/ 2 w 70"/>
                  <a:gd name="T5" fmla="*/ 3 h 25"/>
                  <a:gd name="T6" fmla="*/ 66 w 70"/>
                  <a:gd name="T7" fmla="*/ 24 h 25"/>
                  <a:gd name="T8" fmla="*/ 67 w 70"/>
                  <a:gd name="T9" fmla="*/ 20 h 25"/>
                </a:gdLst>
                <a:ahLst/>
                <a:cxnLst>
                  <a:cxn ang="0">
                    <a:pos x="T0" y="T1"/>
                  </a:cxn>
                  <a:cxn ang="0">
                    <a:pos x="T2" y="T3"/>
                  </a:cxn>
                  <a:cxn ang="0">
                    <a:pos x="T4" y="T5"/>
                  </a:cxn>
                  <a:cxn ang="0">
                    <a:pos x="T6" y="T7"/>
                  </a:cxn>
                  <a:cxn ang="0">
                    <a:pos x="T8" y="T9"/>
                  </a:cxn>
                </a:cxnLst>
                <a:rect l="0" t="0" r="r" b="b"/>
                <a:pathLst>
                  <a:path w="70" h="25">
                    <a:moveTo>
                      <a:pt x="67" y="20"/>
                    </a:moveTo>
                    <a:cubicBezTo>
                      <a:pt x="46" y="13"/>
                      <a:pt x="24" y="7"/>
                      <a:pt x="2" y="1"/>
                    </a:cubicBezTo>
                    <a:cubicBezTo>
                      <a:pt x="1" y="0"/>
                      <a:pt x="0" y="2"/>
                      <a:pt x="2" y="3"/>
                    </a:cubicBezTo>
                    <a:cubicBezTo>
                      <a:pt x="23" y="10"/>
                      <a:pt x="44" y="18"/>
                      <a:pt x="66" y="24"/>
                    </a:cubicBezTo>
                    <a:cubicBezTo>
                      <a:pt x="69" y="25"/>
                      <a:pt x="70" y="21"/>
                      <a:pt x="67"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191"/>
              <p:cNvSpPr/>
              <p:nvPr/>
            </p:nvSpPr>
            <p:spPr bwMode="auto">
              <a:xfrm>
                <a:off x="4473406" y="3378101"/>
                <a:ext cx="70026" cy="15223"/>
              </a:xfrm>
              <a:custGeom>
                <a:avLst/>
                <a:gdLst>
                  <a:gd name="T0" fmla="*/ 31 w 31"/>
                  <a:gd name="T1" fmla="*/ 6 h 8"/>
                  <a:gd name="T2" fmla="*/ 0 w 31"/>
                  <a:gd name="T3" fmla="*/ 0 h 8"/>
                  <a:gd name="T4" fmla="*/ 0 w 31"/>
                  <a:gd name="T5" fmla="*/ 1 h 8"/>
                  <a:gd name="T6" fmla="*/ 30 w 31"/>
                  <a:gd name="T7" fmla="*/ 7 h 8"/>
                  <a:gd name="T8" fmla="*/ 31 w 31"/>
                  <a:gd name="T9" fmla="*/ 6 h 8"/>
                </a:gdLst>
                <a:ahLst/>
                <a:cxnLst>
                  <a:cxn ang="0">
                    <a:pos x="T0" y="T1"/>
                  </a:cxn>
                  <a:cxn ang="0">
                    <a:pos x="T2" y="T3"/>
                  </a:cxn>
                  <a:cxn ang="0">
                    <a:pos x="T4" y="T5"/>
                  </a:cxn>
                  <a:cxn ang="0">
                    <a:pos x="T6" y="T7"/>
                  </a:cxn>
                  <a:cxn ang="0">
                    <a:pos x="T8" y="T9"/>
                  </a:cxn>
                </a:cxnLst>
                <a:rect l="0" t="0" r="r" b="b"/>
                <a:pathLst>
                  <a:path w="31" h="8">
                    <a:moveTo>
                      <a:pt x="31" y="6"/>
                    </a:moveTo>
                    <a:cubicBezTo>
                      <a:pt x="21" y="4"/>
                      <a:pt x="10" y="2"/>
                      <a:pt x="0" y="0"/>
                    </a:cubicBezTo>
                    <a:cubicBezTo>
                      <a:pt x="0" y="0"/>
                      <a:pt x="0" y="1"/>
                      <a:pt x="0" y="1"/>
                    </a:cubicBezTo>
                    <a:cubicBezTo>
                      <a:pt x="10" y="3"/>
                      <a:pt x="20" y="6"/>
                      <a:pt x="30" y="7"/>
                    </a:cubicBezTo>
                    <a:cubicBezTo>
                      <a:pt x="31" y="8"/>
                      <a:pt x="31" y="7"/>
                      <a:pt x="31" y="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nvGrpSpPr>
            <p:cNvPr id="37" name="组合 36"/>
            <p:cNvGrpSpPr/>
            <p:nvPr/>
          </p:nvGrpSpPr>
          <p:grpSpPr>
            <a:xfrm>
              <a:off x="479838" y="2146311"/>
              <a:ext cx="861627" cy="1459895"/>
              <a:chOff x="797028" y="1720306"/>
              <a:chExt cx="861627" cy="1459895"/>
            </a:xfrm>
            <a:solidFill>
              <a:schemeClr val="bg1"/>
            </a:solidFill>
          </p:grpSpPr>
          <p:sp>
            <p:nvSpPr>
              <p:cNvPr id="38" name="Freeform 192"/>
              <p:cNvSpPr>
                <a:spLocks noEditPoints="1"/>
              </p:cNvSpPr>
              <p:nvPr/>
            </p:nvSpPr>
            <p:spPr bwMode="auto">
              <a:xfrm>
                <a:off x="797028" y="1720306"/>
                <a:ext cx="861627" cy="1459895"/>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193"/>
              <p:cNvSpPr>
                <a:spLocks noEditPoints="1"/>
              </p:cNvSpPr>
              <p:nvPr/>
            </p:nvSpPr>
            <p:spPr bwMode="auto">
              <a:xfrm>
                <a:off x="1176084" y="2964033"/>
                <a:ext cx="71548" cy="65460"/>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194"/>
              <p:cNvSpPr/>
              <p:nvPr/>
            </p:nvSpPr>
            <p:spPr bwMode="auto">
              <a:xfrm>
                <a:off x="1191307" y="2982300"/>
                <a:ext cx="36535" cy="28924"/>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195"/>
              <p:cNvSpPr/>
              <p:nvPr/>
            </p:nvSpPr>
            <p:spPr bwMode="auto">
              <a:xfrm>
                <a:off x="1335926" y="2578888"/>
                <a:ext cx="38057" cy="19791"/>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vmlDrawing" Target="../drawings/vmlDrawing2.vml"/><Relationship Id="rId3" Type="http://schemas.openxmlformats.org/officeDocument/2006/relationships/slideLayout" Target="../slideLayouts/slideLayout6.xml"/><Relationship Id="rId2" Type="http://schemas.openxmlformats.org/officeDocument/2006/relationships/image" Target="../media/image7.png"/><Relationship Id="rId1"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image" Target="../media/image8.jpe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9" Type="http://schemas.openxmlformats.org/officeDocument/2006/relationships/diagramColors" Target="../diagrams/colors2.xml"/><Relationship Id="rId8" Type="http://schemas.openxmlformats.org/officeDocument/2006/relationships/diagramQuickStyle" Target="../diagrams/quickStyle2.xml"/><Relationship Id="rId7" Type="http://schemas.openxmlformats.org/officeDocument/2006/relationships/diagramLayout" Target="../diagrams/layout2.xml"/><Relationship Id="rId6" Type="http://schemas.openxmlformats.org/officeDocument/2006/relationships/diagramData" Target="../diagrams/data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2" Type="http://schemas.openxmlformats.org/officeDocument/2006/relationships/notesSlide" Target="../notesSlides/notesSlide7.xml"/><Relationship Id="rId11" Type="http://schemas.openxmlformats.org/officeDocument/2006/relationships/slideLayout" Target="../slideLayouts/slideLayout6.xml"/><Relationship Id="rId10" Type="http://schemas.microsoft.com/office/2007/relationships/diagramDrawing" Target="../diagrams/drawing2.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95"/>
          <p:cNvSpPr>
            <a:spLocks noEditPoints="1"/>
          </p:cNvSpPr>
          <p:nvPr/>
        </p:nvSpPr>
        <p:spPr bwMode="auto">
          <a:xfrm rot="670334">
            <a:off x="5935938" y="568021"/>
            <a:ext cx="2749290" cy="2003170"/>
          </a:xfrm>
          <a:custGeom>
            <a:avLst/>
            <a:gdLst>
              <a:gd name="T0" fmla="*/ 419 w 460"/>
              <a:gd name="T1" fmla="*/ 2 h 364"/>
              <a:gd name="T2" fmla="*/ 301 w 460"/>
              <a:gd name="T3" fmla="*/ 67 h 364"/>
              <a:gd name="T4" fmla="*/ 331 w 460"/>
              <a:gd name="T5" fmla="*/ 110 h 364"/>
              <a:gd name="T6" fmla="*/ 5 w 460"/>
              <a:gd name="T7" fmla="*/ 231 h 364"/>
              <a:gd name="T8" fmla="*/ 18 w 460"/>
              <a:gd name="T9" fmla="*/ 329 h 364"/>
              <a:gd name="T10" fmla="*/ 274 w 460"/>
              <a:gd name="T11" fmla="*/ 282 h 364"/>
              <a:gd name="T12" fmla="*/ 331 w 460"/>
              <a:gd name="T13" fmla="*/ 228 h 364"/>
              <a:gd name="T14" fmla="*/ 442 w 460"/>
              <a:gd name="T15" fmla="*/ 165 h 364"/>
              <a:gd name="T16" fmla="*/ 432 w 460"/>
              <a:gd name="T17" fmla="*/ 114 h 364"/>
              <a:gd name="T18" fmla="*/ 431 w 460"/>
              <a:gd name="T19" fmla="*/ 94 h 364"/>
              <a:gd name="T20" fmla="*/ 447 w 460"/>
              <a:gd name="T21" fmla="*/ 94 h 364"/>
              <a:gd name="T22" fmla="*/ 429 w 460"/>
              <a:gd name="T23" fmla="*/ 51 h 364"/>
              <a:gd name="T24" fmla="*/ 434 w 460"/>
              <a:gd name="T25" fmla="*/ 22 h 364"/>
              <a:gd name="T26" fmla="*/ 429 w 460"/>
              <a:gd name="T27" fmla="*/ 17 h 364"/>
              <a:gd name="T28" fmla="*/ 319 w 460"/>
              <a:gd name="T29" fmla="*/ 83 h 364"/>
              <a:gd name="T30" fmla="*/ 326 w 460"/>
              <a:gd name="T31" fmla="*/ 94 h 364"/>
              <a:gd name="T32" fmla="*/ 334 w 460"/>
              <a:gd name="T33" fmla="*/ 104 h 364"/>
              <a:gd name="T34" fmla="*/ 340 w 460"/>
              <a:gd name="T35" fmla="*/ 94 h 364"/>
              <a:gd name="T36" fmla="*/ 207 w 460"/>
              <a:gd name="T37" fmla="*/ 221 h 364"/>
              <a:gd name="T38" fmla="*/ 326 w 460"/>
              <a:gd name="T39" fmla="*/ 78 h 364"/>
              <a:gd name="T40" fmla="*/ 413 w 460"/>
              <a:gd name="T41" fmla="*/ 11 h 364"/>
              <a:gd name="T42" fmla="*/ 425 w 460"/>
              <a:gd name="T43" fmla="*/ 125 h 364"/>
              <a:gd name="T44" fmla="*/ 378 w 460"/>
              <a:gd name="T45" fmla="*/ 110 h 364"/>
              <a:gd name="T46" fmla="*/ 180 w 460"/>
              <a:gd name="T47" fmla="*/ 290 h 364"/>
              <a:gd name="T48" fmla="*/ 36 w 460"/>
              <a:gd name="T49" fmla="*/ 322 h 364"/>
              <a:gd name="T50" fmla="*/ 52 w 460"/>
              <a:gd name="T51" fmla="*/ 323 h 364"/>
              <a:gd name="T52" fmla="*/ 54 w 460"/>
              <a:gd name="T53" fmla="*/ 323 h 364"/>
              <a:gd name="T54" fmla="*/ 81 w 460"/>
              <a:gd name="T55" fmla="*/ 332 h 364"/>
              <a:gd name="T56" fmla="*/ 112 w 460"/>
              <a:gd name="T57" fmla="*/ 338 h 364"/>
              <a:gd name="T58" fmla="*/ 130 w 460"/>
              <a:gd name="T59" fmla="*/ 334 h 364"/>
              <a:gd name="T60" fmla="*/ 142 w 460"/>
              <a:gd name="T61" fmla="*/ 331 h 364"/>
              <a:gd name="T62" fmla="*/ 128 w 460"/>
              <a:gd name="T63" fmla="*/ 318 h 364"/>
              <a:gd name="T64" fmla="*/ 150 w 460"/>
              <a:gd name="T65" fmla="*/ 329 h 364"/>
              <a:gd name="T66" fmla="*/ 158 w 460"/>
              <a:gd name="T67" fmla="*/ 327 h 364"/>
              <a:gd name="T68" fmla="*/ 174 w 460"/>
              <a:gd name="T69" fmla="*/ 321 h 364"/>
              <a:gd name="T70" fmla="*/ 191 w 460"/>
              <a:gd name="T71" fmla="*/ 315 h 364"/>
              <a:gd name="T72" fmla="*/ 207 w 460"/>
              <a:gd name="T73" fmla="*/ 308 h 364"/>
              <a:gd name="T74" fmla="*/ 221 w 460"/>
              <a:gd name="T75" fmla="*/ 280 h 364"/>
              <a:gd name="T76" fmla="*/ 222 w 460"/>
              <a:gd name="T77" fmla="*/ 279 h 364"/>
              <a:gd name="T78" fmla="*/ 255 w 460"/>
              <a:gd name="T79" fmla="*/ 283 h 364"/>
              <a:gd name="T80" fmla="*/ 268 w 460"/>
              <a:gd name="T81" fmla="*/ 275 h 364"/>
              <a:gd name="T82" fmla="*/ 278 w 460"/>
              <a:gd name="T83" fmla="*/ 268 h 364"/>
              <a:gd name="T84" fmla="*/ 277 w 460"/>
              <a:gd name="T85" fmla="*/ 244 h 364"/>
              <a:gd name="T86" fmla="*/ 288 w 460"/>
              <a:gd name="T87" fmla="*/ 235 h 364"/>
              <a:gd name="T88" fmla="*/ 302 w 460"/>
              <a:gd name="T89" fmla="*/ 223 h 364"/>
              <a:gd name="T90" fmla="*/ 303 w 460"/>
              <a:gd name="T91" fmla="*/ 222 h 364"/>
              <a:gd name="T92" fmla="*/ 328 w 460"/>
              <a:gd name="T93" fmla="*/ 220 h 364"/>
              <a:gd name="T94" fmla="*/ 328 w 460"/>
              <a:gd name="T95" fmla="*/ 220 h 364"/>
              <a:gd name="T96" fmla="*/ 341 w 460"/>
              <a:gd name="T97" fmla="*/ 203 h 364"/>
              <a:gd name="T98" fmla="*/ 362 w 460"/>
              <a:gd name="T99" fmla="*/ 172 h 364"/>
              <a:gd name="T100" fmla="*/ 371 w 460"/>
              <a:gd name="T101" fmla="*/ 159 h 364"/>
              <a:gd name="T102" fmla="*/ 379 w 460"/>
              <a:gd name="T103" fmla="*/ 145 h 364"/>
              <a:gd name="T104" fmla="*/ 380 w 460"/>
              <a:gd name="T105" fmla="*/ 121 h 364"/>
              <a:gd name="T106" fmla="*/ 381 w 460"/>
              <a:gd name="T107" fmla="*/ 118 h 364"/>
              <a:gd name="T108" fmla="*/ 402 w 460"/>
              <a:gd name="T109" fmla="*/ 140 h 364"/>
              <a:gd name="T110" fmla="*/ 402 w 460"/>
              <a:gd name="T111" fmla="*/ 140 h 364"/>
              <a:gd name="T112" fmla="*/ 424 w 460"/>
              <a:gd name="T113" fmla="*/ 149 h 364"/>
              <a:gd name="T114" fmla="*/ 429 w 460"/>
              <a:gd name="T115" fmla="*/ 137 h 364"/>
              <a:gd name="T116" fmla="*/ 439 w 460"/>
              <a:gd name="T117" fmla="*/ 148 h 364"/>
              <a:gd name="T118" fmla="*/ 450 w 460"/>
              <a:gd name="T119" fmla="*/ 14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0" h="364">
                <a:moveTo>
                  <a:pt x="444" y="22"/>
                </a:moveTo>
                <a:cubicBezTo>
                  <a:pt x="444" y="20"/>
                  <a:pt x="443" y="20"/>
                  <a:pt x="442" y="19"/>
                </a:cubicBezTo>
                <a:cubicBezTo>
                  <a:pt x="440" y="16"/>
                  <a:pt x="436" y="13"/>
                  <a:pt x="434" y="11"/>
                </a:cubicBezTo>
                <a:cubicBezTo>
                  <a:pt x="430" y="8"/>
                  <a:pt x="426" y="4"/>
                  <a:pt x="421" y="2"/>
                </a:cubicBezTo>
                <a:cubicBezTo>
                  <a:pt x="420" y="1"/>
                  <a:pt x="419" y="1"/>
                  <a:pt x="419" y="2"/>
                </a:cubicBezTo>
                <a:cubicBezTo>
                  <a:pt x="414" y="0"/>
                  <a:pt x="410" y="4"/>
                  <a:pt x="406" y="6"/>
                </a:cubicBezTo>
                <a:cubicBezTo>
                  <a:pt x="395" y="11"/>
                  <a:pt x="384" y="18"/>
                  <a:pt x="373" y="24"/>
                </a:cubicBezTo>
                <a:cubicBezTo>
                  <a:pt x="349" y="36"/>
                  <a:pt x="326" y="48"/>
                  <a:pt x="304" y="62"/>
                </a:cubicBezTo>
                <a:cubicBezTo>
                  <a:pt x="303" y="63"/>
                  <a:pt x="302" y="64"/>
                  <a:pt x="302" y="65"/>
                </a:cubicBezTo>
                <a:cubicBezTo>
                  <a:pt x="302" y="65"/>
                  <a:pt x="301" y="66"/>
                  <a:pt x="301" y="67"/>
                </a:cubicBezTo>
                <a:cubicBezTo>
                  <a:pt x="298" y="70"/>
                  <a:pt x="301" y="76"/>
                  <a:pt x="303" y="80"/>
                </a:cubicBezTo>
                <a:cubicBezTo>
                  <a:pt x="305" y="86"/>
                  <a:pt x="307" y="94"/>
                  <a:pt x="311" y="99"/>
                </a:cubicBezTo>
                <a:cubicBezTo>
                  <a:pt x="311" y="100"/>
                  <a:pt x="311" y="100"/>
                  <a:pt x="312" y="101"/>
                </a:cubicBezTo>
                <a:cubicBezTo>
                  <a:pt x="315" y="103"/>
                  <a:pt x="319" y="105"/>
                  <a:pt x="323" y="106"/>
                </a:cubicBezTo>
                <a:cubicBezTo>
                  <a:pt x="326" y="108"/>
                  <a:pt x="328" y="109"/>
                  <a:pt x="331" y="110"/>
                </a:cubicBezTo>
                <a:cubicBezTo>
                  <a:pt x="303" y="160"/>
                  <a:pt x="255" y="194"/>
                  <a:pt x="202" y="213"/>
                </a:cubicBezTo>
                <a:cubicBezTo>
                  <a:pt x="171" y="225"/>
                  <a:pt x="139" y="231"/>
                  <a:pt x="106" y="234"/>
                </a:cubicBezTo>
                <a:cubicBezTo>
                  <a:pt x="90" y="236"/>
                  <a:pt x="74" y="237"/>
                  <a:pt x="57" y="237"/>
                </a:cubicBezTo>
                <a:cubicBezTo>
                  <a:pt x="40" y="237"/>
                  <a:pt x="23" y="234"/>
                  <a:pt x="5" y="231"/>
                </a:cubicBezTo>
                <a:cubicBezTo>
                  <a:pt x="5" y="231"/>
                  <a:pt x="5" y="231"/>
                  <a:pt x="5" y="231"/>
                </a:cubicBezTo>
                <a:cubicBezTo>
                  <a:pt x="3" y="230"/>
                  <a:pt x="0" y="231"/>
                  <a:pt x="0" y="234"/>
                </a:cubicBezTo>
                <a:cubicBezTo>
                  <a:pt x="1" y="260"/>
                  <a:pt x="0" y="286"/>
                  <a:pt x="0" y="311"/>
                </a:cubicBezTo>
                <a:cubicBezTo>
                  <a:pt x="1" y="312"/>
                  <a:pt x="1" y="313"/>
                  <a:pt x="2" y="313"/>
                </a:cubicBezTo>
                <a:cubicBezTo>
                  <a:pt x="2" y="314"/>
                  <a:pt x="2" y="314"/>
                  <a:pt x="2" y="314"/>
                </a:cubicBezTo>
                <a:cubicBezTo>
                  <a:pt x="7" y="320"/>
                  <a:pt x="13" y="324"/>
                  <a:pt x="18" y="329"/>
                </a:cubicBezTo>
                <a:cubicBezTo>
                  <a:pt x="23" y="334"/>
                  <a:pt x="29" y="338"/>
                  <a:pt x="34" y="343"/>
                </a:cubicBezTo>
                <a:cubicBezTo>
                  <a:pt x="35" y="344"/>
                  <a:pt x="36" y="344"/>
                  <a:pt x="37" y="344"/>
                </a:cubicBezTo>
                <a:cubicBezTo>
                  <a:pt x="108" y="364"/>
                  <a:pt x="192" y="329"/>
                  <a:pt x="252" y="294"/>
                </a:cubicBezTo>
                <a:cubicBezTo>
                  <a:pt x="259" y="290"/>
                  <a:pt x="266" y="285"/>
                  <a:pt x="272" y="281"/>
                </a:cubicBezTo>
                <a:cubicBezTo>
                  <a:pt x="273" y="281"/>
                  <a:pt x="274" y="282"/>
                  <a:pt x="274" y="282"/>
                </a:cubicBezTo>
                <a:cubicBezTo>
                  <a:pt x="275" y="283"/>
                  <a:pt x="276" y="282"/>
                  <a:pt x="275" y="281"/>
                </a:cubicBezTo>
                <a:cubicBezTo>
                  <a:pt x="275" y="281"/>
                  <a:pt x="274" y="280"/>
                  <a:pt x="274" y="280"/>
                </a:cubicBezTo>
                <a:cubicBezTo>
                  <a:pt x="277" y="277"/>
                  <a:pt x="281" y="275"/>
                  <a:pt x="284" y="272"/>
                </a:cubicBezTo>
                <a:cubicBezTo>
                  <a:pt x="285" y="273"/>
                  <a:pt x="286" y="272"/>
                  <a:pt x="286" y="272"/>
                </a:cubicBezTo>
                <a:cubicBezTo>
                  <a:pt x="302" y="259"/>
                  <a:pt x="318" y="245"/>
                  <a:pt x="331" y="228"/>
                </a:cubicBezTo>
                <a:cubicBezTo>
                  <a:pt x="343" y="214"/>
                  <a:pt x="353" y="198"/>
                  <a:pt x="363" y="183"/>
                </a:cubicBezTo>
                <a:cubicBezTo>
                  <a:pt x="373" y="169"/>
                  <a:pt x="384" y="155"/>
                  <a:pt x="389" y="139"/>
                </a:cubicBezTo>
                <a:cubicBezTo>
                  <a:pt x="394" y="142"/>
                  <a:pt x="398" y="145"/>
                  <a:pt x="402" y="147"/>
                </a:cubicBezTo>
                <a:cubicBezTo>
                  <a:pt x="402" y="147"/>
                  <a:pt x="403" y="147"/>
                  <a:pt x="403" y="147"/>
                </a:cubicBezTo>
                <a:cubicBezTo>
                  <a:pt x="415" y="155"/>
                  <a:pt x="428" y="161"/>
                  <a:pt x="442" y="165"/>
                </a:cubicBezTo>
                <a:cubicBezTo>
                  <a:pt x="454" y="169"/>
                  <a:pt x="459" y="167"/>
                  <a:pt x="459" y="155"/>
                </a:cubicBezTo>
                <a:cubicBezTo>
                  <a:pt x="460" y="112"/>
                  <a:pt x="455" y="63"/>
                  <a:pt x="444" y="22"/>
                </a:cubicBezTo>
                <a:close/>
                <a:moveTo>
                  <a:pt x="450" y="125"/>
                </a:moveTo>
                <a:cubicBezTo>
                  <a:pt x="450" y="131"/>
                  <a:pt x="450" y="138"/>
                  <a:pt x="450" y="144"/>
                </a:cubicBezTo>
                <a:cubicBezTo>
                  <a:pt x="444" y="134"/>
                  <a:pt x="438" y="124"/>
                  <a:pt x="432" y="114"/>
                </a:cubicBezTo>
                <a:cubicBezTo>
                  <a:pt x="432" y="109"/>
                  <a:pt x="432" y="104"/>
                  <a:pt x="431" y="99"/>
                </a:cubicBezTo>
                <a:cubicBezTo>
                  <a:pt x="437" y="108"/>
                  <a:pt x="443" y="116"/>
                  <a:pt x="449" y="124"/>
                </a:cubicBezTo>
                <a:cubicBezTo>
                  <a:pt x="449" y="125"/>
                  <a:pt x="449" y="125"/>
                  <a:pt x="450" y="125"/>
                </a:cubicBezTo>
                <a:close/>
                <a:moveTo>
                  <a:pt x="449" y="119"/>
                </a:moveTo>
                <a:cubicBezTo>
                  <a:pt x="443" y="111"/>
                  <a:pt x="437" y="103"/>
                  <a:pt x="431" y="94"/>
                </a:cubicBezTo>
                <a:cubicBezTo>
                  <a:pt x="431" y="88"/>
                  <a:pt x="430" y="82"/>
                  <a:pt x="430" y="76"/>
                </a:cubicBezTo>
                <a:cubicBezTo>
                  <a:pt x="435" y="84"/>
                  <a:pt x="441" y="92"/>
                  <a:pt x="447" y="98"/>
                </a:cubicBezTo>
                <a:cubicBezTo>
                  <a:pt x="448" y="105"/>
                  <a:pt x="449" y="112"/>
                  <a:pt x="449" y="119"/>
                </a:cubicBezTo>
                <a:close/>
                <a:moveTo>
                  <a:pt x="444" y="75"/>
                </a:moveTo>
                <a:cubicBezTo>
                  <a:pt x="445" y="81"/>
                  <a:pt x="446" y="88"/>
                  <a:pt x="447" y="94"/>
                </a:cubicBezTo>
                <a:cubicBezTo>
                  <a:pt x="441" y="87"/>
                  <a:pt x="435" y="80"/>
                  <a:pt x="430" y="72"/>
                </a:cubicBezTo>
                <a:cubicBezTo>
                  <a:pt x="430" y="66"/>
                  <a:pt x="429" y="60"/>
                  <a:pt x="429" y="54"/>
                </a:cubicBezTo>
                <a:cubicBezTo>
                  <a:pt x="434" y="62"/>
                  <a:pt x="439" y="69"/>
                  <a:pt x="444" y="75"/>
                </a:cubicBezTo>
                <a:close/>
                <a:moveTo>
                  <a:pt x="444" y="71"/>
                </a:moveTo>
                <a:cubicBezTo>
                  <a:pt x="439" y="64"/>
                  <a:pt x="434" y="58"/>
                  <a:pt x="429" y="51"/>
                </a:cubicBezTo>
                <a:cubicBezTo>
                  <a:pt x="429" y="47"/>
                  <a:pt x="429" y="41"/>
                  <a:pt x="429" y="34"/>
                </a:cubicBezTo>
                <a:cubicBezTo>
                  <a:pt x="433" y="40"/>
                  <a:pt x="437" y="45"/>
                  <a:pt x="441" y="50"/>
                </a:cubicBezTo>
                <a:cubicBezTo>
                  <a:pt x="442" y="57"/>
                  <a:pt x="443" y="64"/>
                  <a:pt x="444" y="71"/>
                </a:cubicBezTo>
                <a:close/>
                <a:moveTo>
                  <a:pt x="429" y="17"/>
                </a:moveTo>
                <a:cubicBezTo>
                  <a:pt x="430" y="18"/>
                  <a:pt x="432" y="20"/>
                  <a:pt x="434" y="22"/>
                </a:cubicBezTo>
                <a:cubicBezTo>
                  <a:pt x="435" y="24"/>
                  <a:pt x="436" y="25"/>
                  <a:pt x="438" y="27"/>
                </a:cubicBezTo>
                <a:cubicBezTo>
                  <a:pt x="439" y="33"/>
                  <a:pt x="440" y="40"/>
                  <a:pt x="441" y="46"/>
                </a:cubicBezTo>
                <a:cubicBezTo>
                  <a:pt x="437" y="41"/>
                  <a:pt x="433" y="36"/>
                  <a:pt x="429" y="32"/>
                </a:cubicBezTo>
                <a:cubicBezTo>
                  <a:pt x="429" y="26"/>
                  <a:pt x="428" y="20"/>
                  <a:pt x="427" y="15"/>
                </a:cubicBezTo>
                <a:cubicBezTo>
                  <a:pt x="427" y="15"/>
                  <a:pt x="428" y="16"/>
                  <a:pt x="429" y="17"/>
                </a:cubicBezTo>
                <a:close/>
                <a:moveTo>
                  <a:pt x="326" y="100"/>
                </a:moveTo>
                <a:cubicBezTo>
                  <a:pt x="323" y="99"/>
                  <a:pt x="319" y="97"/>
                  <a:pt x="316" y="97"/>
                </a:cubicBezTo>
                <a:cubicBezTo>
                  <a:pt x="316" y="92"/>
                  <a:pt x="313" y="87"/>
                  <a:pt x="311" y="82"/>
                </a:cubicBezTo>
                <a:cubicBezTo>
                  <a:pt x="310" y="80"/>
                  <a:pt x="310" y="78"/>
                  <a:pt x="309" y="76"/>
                </a:cubicBezTo>
                <a:cubicBezTo>
                  <a:pt x="312" y="79"/>
                  <a:pt x="316" y="81"/>
                  <a:pt x="319" y="83"/>
                </a:cubicBezTo>
                <a:cubicBezTo>
                  <a:pt x="321" y="87"/>
                  <a:pt x="323" y="91"/>
                  <a:pt x="324" y="95"/>
                </a:cubicBezTo>
                <a:cubicBezTo>
                  <a:pt x="325" y="97"/>
                  <a:pt x="326" y="99"/>
                  <a:pt x="326" y="100"/>
                </a:cubicBezTo>
                <a:cubicBezTo>
                  <a:pt x="326" y="100"/>
                  <a:pt x="326" y="100"/>
                  <a:pt x="326" y="100"/>
                </a:cubicBezTo>
                <a:close/>
                <a:moveTo>
                  <a:pt x="330" y="102"/>
                </a:moveTo>
                <a:cubicBezTo>
                  <a:pt x="329" y="99"/>
                  <a:pt x="328" y="97"/>
                  <a:pt x="326" y="94"/>
                </a:cubicBezTo>
                <a:cubicBezTo>
                  <a:pt x="325" y="92"/>
                  <a:pt x="324" y="89"/>
                  <a:pt x="323" y="87"/>
                </a:cubicBezTo>
                <a:cubicBezTo>
                  <a:pt x="323" y="86"/>
                  <a:pt x="323" y="85"/>
                  <a:pt x="322" y="85"/>
                </a:cubicBezTo>
                <a:cubicBezTo>
                  <a:pt x="322" y="85"/>
                  <a:pt x="322" y="85"/>
                  <a:pt x="322" y="85"/>
                </a:cubicBezTo>
                <a:cubicBezTo>
                  <a:pt x="325" y="86"/>
                  <a:pt x="328" y="88"/>
                  <a:pt x="330" y="90"/>
                </a:cubicBezTo>
                <a:cubicBezTo>
                  <a:pt x="331" y="94"/>
                  <a:pt x="332" y="99"/>
                  <a:pt x="334" y="104"/>
                </a:cubicBezTo>
                <a:cubicBezTo>
                  <a:pt x="333" y="103"/>
                  <a:pt x="331" y="102"/>
                  <a:pt x="330" y="102"/>
                </a:cubicBezTo>
                <a:close/>
                <a:moveTo>
                  <a:pt x="337" y="100"/>
                </a:moveTo>
                <a:cubicBezTo>
                  <a:pt x="336" y="101"/>
                  <a:pt x="336" y="101"/>
                  <a:pt x="336" y="101"/>
                </a:cubicBezTo>
                <a:cubicBezTo>
                  <a:pt x="335" y="98"/>
                  <a:pt x="334" y="94"/>
                  <a:pt x="333" y="91"/>
                </a:cubicBezTo>
                <a:cubicBezTo>
                  <a:pt x="335" y="92"/>
                  <a:pt x="338" y="93"/>
                  <a:pt x="340" y="94"/>
                </a:cubicBezTo>
                <a:cubicBezTo>
                  <a:pt x="338" y="96"/>
                  <a:pt x="337" y="98"/>
                  <a:pt x="337" y="100"/>
                </a:cubicBezTo>
                <a:close/>
                <a:moveTo>
                  <a:pt x="5" y="310"/>
                </a:moveTo>
                <a:cubicBezTo>
                  <a:pt x="10" y="286"/>
                  <a:pt x="9" y="261"/>
                  <a:pt x="7" y="236"/>
                </a:cubicBezTo>
                <a:cubicBezTo>
                  <a:pt x="35" y="251"/>
                  <a:pt x="72" y="246"/>
                  <a:pt x="101" y="243"/>
                </a:cubicBezTo>
                <a:cubicBezTo>
                  <a:pt x="137" y="240"/>
                  <a:pt x="173" y="233"/>
                  <a:pt x="207" y="221"/>
                </a:cubicBezTo>
                <a:cubicBezTo>
                  <a:pt x="264" y="199"/>
                  <a:pt x="316" y="161"/>
                  <a:pt x="343" y="106"/>
                </a:cubicBezTo>
                <a:cubicBezTo>
                  <a:pt x="344" y="105"/>
                  <a:pt x="344" y="104"/>
                  <a:pt x="344" y="104"/>
                </a:cubicBezTo>
                <a:cubicBezTo>
                  <a:pt x="346" y="101"/>
                  <a:pt x="348" y="98"/>
                  <a:pt x="349" y="95"/>
                </a:cubicBezTo>
                <a:cubicBezTo>
                  <a:pt x="350" y="93"/>
                  <a:pt x="348" y="90"/>
                  <a:pt x="346" y="90"/>
                </a:cubicBezTo>
                <a:cubicBezTo>
                  <a:pt x="340" y="85"/>
                  <a:pt x="333" y="82"/>
                  <a:pt x="326" y="78"/>
                </a:cubicBezTo>
                <a:cubicBezTo>
                  <a:pt x="320" y="74"/>
                  <a:pt x="315" y="69"/>
                  <a:pt x="308" y="67"/>
                </a:cubicBezTo>
                <a:cubicBezTo>
                  <a:pt x="326" y="59"/>
                  <a:pt x="342" y="50"/>
                  <a:pt x="359" y="41"/>
                </a:cubicBezTo>
                <a:cubicBezTo>
                  <a:pt x="367" y="36"/>
                  <a:pt x="376" y="31"/>
                  <a:pt x="385" y="27"/>
                </a:cubicBezTo>
                <a:cubicBezTo>
                  <a:pt x="390" y="24"/>
                  <a:pt x="395" y="21"/>
                  <a:pt x="400" y="18"/>
                </a:cubicBezTo>
                <a:cubicBezTo>
                  <a:pt x="403" y="17"/>
                  <a:pt x="409" y="11"/>
                  <a:pt x="413" y="11"/>
                </a:cubicBezTo>
                <a:cubicBezTo>
                  <a:pt x="415" y="9"/>
                  <a:pt x="416" y="9"/>
                  <a:pt x="416" y="12"/>
                </a:cubicBezTo>
                <a:cubicBezTo>
                  <a:pt x="418" y="16"/>
                  <a:pt x="419" y="19"/>
                  <a:pt x="419" y="23"/>
                </a:cubicBezTo>
                <a:cubicBezTo>
                  <a:pt x="419" y="28"/>
                  <a:pt x="420" y="32"/>
                  <a:pt x="420" y="37"/>
                </a:cubicBezTo>
                <a:cubicBezTo>
                  <a:pt x="420" y="47"/>
                  <a:pt x="421" y="57"/>
                  <a:pt x="421" y="66"/>
                </a:cubicBezTo>
                <a:cubicBezTo>
                  <a:pt x="422" y="86"/>
                  <a:pt x="423" y="106"/>
                  <a:pt x="425" y="125"/>
                </a:cubicBezTo>
                <a:cubicBezTo>
                  <a:pt x="419" y="122"/>
                  <a:pt x="413" y="120"/>
                  <a:pt x="407" y="117"/>
                </a:cubicBezTo>
                <a:cubicBezTo>
                  <a:pt x="400" y="114"/>
                  <a:pt x="392" y="110"/>
                  <a:pt x="384" y="108"/>
                </a:cubicBezTo>
                <a:cubicBezTo>
                  <a:pt x="383" y="106"/>
                  <a:pt x="380" y="106"/>
                  <a:pt x="379" y="108"/>
                </a:cubicBezTo>
                <a:cubicBezTo>
                  <a:pt x="379" y="109"/>
                  <a:pt x="378" y="109"/>
                  <a:pt x="378" y="110"/>
                </a:cubicBezTo>
                <a:cubicBezTo>
                  <a:pt x="378" y="110"/>
                  <a:pt x="378" y="110"/>
                  <a:pt x="378" y="110"/>
                </a:cubicBezTo>
                <a:cubicBezTo>
                  <a:pt x="378" y="111"/>
                  <a:pt x="378" y="111"/>
                  <a:pt x="378" y="111"/>
                </a:cubicBezTo>
                <a:cubicBezTo>
                  <a:pt x="359" y="143"/>
                  <a:pt x="340" y="173"/>
                  <a:pt x="314" y="200"/>
                </a:cubicBezTo>
                <a:cubicBezTo>
                  <a:pt x="288" y="228"/>
                  <a:pt x="258" y="251"/>
                  <a:pt x="225" y="269"/>
                </a:cubicBezTo>
                <a:cubicBezTo>
                  <a:pt x="211" y="277"/>
                  <a:pt x="196" y="284"/>
                  <a:pt x="181" y="290"/>
                </a:cubicBezTo>
                <a:cubicBezTo>
                  <a:pt x="181" y="290"/>
                  <a:pt x="180" y="290"/>
                  <a:pt x="180" y="290"/>
                </a:cubicBezTo>
                <a:cubicBezTo>
                  <a:pt x="125" y="312"/>
                  <a:pt x="63" y="322"/>
                  <a:pt x="5" y="310"/>
                </a:cubicBezTo>
                <a:close/>
                <a:moveTo>
                  <a:pt x="40" y="339"/>
                </a:moveTo>
                <a:cubicBezTo>
                  <a:pt x="40" y="339"/>
                  <a:pt x="40" y="338"/>
                  <a:pt x="39" y="338"/>
                </a:cubicBezTo>
                <a:cubicBezTo>
                  <a:pt x="32" y="331"/>
                  <a:pt x="24" y="324"/>
                  <a:pt x="15" y="318"/>
                </a:cubicBezTo>
                <a:cubicBezTo>
                  <a:pt x="22" y="320"/>
                  <a:pt x="29" y="321"/>
                  <a:pt x="36" y="322"/>
                </a:cubicBezTo>
                <a:cubicBezTo>
                  <a:pt x="42" y="328"/>
                  <a:pt x="48" y="335"/>
                  <a:pt x="55" y="340"/>
                </a:cubicBezTo>
                <a:cubicBezTo>
                  <a:pt x="50" y="340"/>
                  <a:pt x="45" y="340"/>
                  <a:pt x="40" y="339"/>
                </a:cubicBezTo>
                <a:close/>
                <a:moveTo>
                  <a:pt x="58" y="340"/>
                </a:moveTo>
                <a:cubicBezTo>
                  <a:pt x="52" y="334"/>
                  <a:pt x="45" y="328"/>
                  <a:pt x="39" y="322"/>
                </a:cubicBezTo>
                <a:cubicBezTo>
                  <a:pt x="43" y="323"/>
                  <a:pt x="48" y="323"/>
                  <a:pt x="52" y="323"/>
                </a:cubicBezTo>
                <a:cubicBezTo>
                  <a:pt x="57" y="329"/>
                  <a:pt x="64" y="336"/>
                  <a:pt x="70" y="341"/>
                </a:cubicBezTo>
                <a:cubicBezTo>
                  <a:pt x="66" y="341"/>
                  <a:pt x="62" y="341"/>
                  <a:pt x="58" y="340"/>
                </a:cubicBezTo>
                <a:close/>
                <a:moveTo>
                  <a:pt x="74" y="341"/>
                </a:moveTo>
                <a:cubicBezTo>
                  <a:pt x="71" y="338"/>
                  <a:pt x="68" y="336"/>
                  <a:pt x="65" y="334"/>
                </a:cubicBezTo>
                <a:cubicBezTo>
                  <a:pt x="61" y="330"/>
                  <a:pt x="57" y="327"/>
                  <a:pt x="54" y="323"/>
                </a:cubicBezTo>
                <a:cubicBezTo>
                  <a:pt x="58" y="323"/>
                  <a:pt x="63" y="323"/>
                  <a:pt x="68" y="323"/>
                </a:cubicBezTo>
                <a:cubicBezTo>
                  <a:pt x="73" y="329"/>
                  <a:pt x="80" y="335"/>
                  <a:pt x="87" y="340"/>
                </a:cubicBezTo>
                <a:cubicBezTo>
                  <a:pt x="82" y="340"/>
                  <a:pt x="78" y="341"/>
                  <a:pt x="74" y="341"/>
                </a:cubicBezTo>
                <a:close/>
                <a:moveTo>
                  <a:pt x="91" y="340"/>
                </a:moveTo>
                <a:cubicBezTo>
                  <a:pt x="88" y="337"/>
                  <a:pt x="84" y="335"/>
                  <a:pt x="81" y="332"/>
                </a:cubicBezTo>
                <a:cubicBezTo>
                  <a:pt x="77" y="329"/>
                  <a:pt x="74" y="326"/>
                  <a:pt x="70" y="322"/>
                </a:cubicBezTo>
                <a:cubicBezTo>
                  <a:pt x="76" y="322"/>
                  <a:pt x="82" y="321"/>
                  <a:pt x="88" y="321"/>
                </a:cubicBezTo>
                <a:cubicBezTo>
                  <a:pt x="94" y="327"/>
                  <a:pt x="101" y="333"/>
                  <a:pt x="108" y="338"/>
                </a:cubicBezTo>
                <a:cubicBezTo>
                  <a:pt x="103" y="339"/>
                  <a:pt x="97" y="339"/>
                  <a:pt x="91" y="340"/>
                </a:cubicBezTo>
                <a:close/>
                <a:moveTo>
                  <a:pt x="112" y="338"/>
                </a:moveTo>
                <a:cubicBezTo>
                  <a:pt x="105" y="332"/>
                  <a:pt x="98" y="326"/>
                  <a:pt x="91" y="320"/>
                </a:cubicBezTo>
                <a:cubicBezTo>
                  <a:pt x="96" y="320"/>
                  <a:pt x="101" y="319"/>
                  <a:pt x="106" y="318"/>
                </a:cubicBezTo>
                <a:cubicBezTo>
                  <a:pt x="112" y="324"/>
                  <a:pt x="119" y="330"/>
                  <a:pt x="126" y="335"/>
                </a:cubicBezTo>
                <a:cubicBezTo>
                  <a:pt x="122" y="336"/>
                  <a:pt x="117" y="337"/>
                  <a:pt x="112" y="338"/>
                </a:cubicBezTo>
                <a:close/>
                <a:moveTo>
                  <a:pt x="130" y="334"/>
                </a:moveTo>
                <a:cubicBezTo>
                  <a:pt x="123" y="329"/>
                  <a:pt x="116" y="323"/>
                  <a:pt x="108" y="318"/>
                </a:cubicBezTo>
                <a:cubicBezTo>
                  <a:pt x="111" y="317"/>
                  <a:pt x="114" y="317"/>
                  <a:pt x="117" y="316"/>
                </a:cubicBezTo>
                <a:cubicBezTo>
                  <a:pt x="118" y="316"/>
                  <a:pt x="120" y="315"/>
                  <a:pt x="122" y="315"/>
                </a:cubicBezTo>
                <a:cubicBezTo>
                  <a:pt x="125" y="318"/>
                  <a:pt x="128" y="320"/>
                  <a:pt x="131" y="323"/>
                </a:cubicBezTo>
                <a:cubicBezTo>
                  <a:pt x="135" y="326"/>
                  <a:pt x="138" y="329"/>
                  <a:pt x="142" y="331"/>
                </a:cubicBezTo>
                <a:cubicBezTo>
                  <a:pt x="138" y="333"/>
                  <a:pt x="134" y="333"/>
                  <a:pt x="130" y="334"/>
                </a:cubicBezTo>
                <a:close/>
                <a:moveTo>
                  <a:pt x="150" y="329"/>
                </a:moveTo>
                <a:cubicBezTo>
                  <a:pt x="148" y="330"/>
                  <a:pt x="146" y="330"/>
                  <a:pt x="144" y="331"/>
                </a:cubicBezTo>
                <a:cubicBezTo>
                  <a:pt x="141" y="328"/>
                  <a:pt x="138" y="325"/>
                  <a:pt x="135" y="323"/>
                </a:cubicBezTo>
                <a:cubicBezTo>
                  <a:pt x="132" y="321"/>
                  <a:pt x="130" y="319"/>
                  <a:pt x="128" y="318"/>
                </a:cubicBezTo>
                <a:cubicBezTo>
                  <a:pt x="127" y="317"/>
                  <a:pt x="126" y="316"/>
                  <a:pt x="125" y="316"/>
                </a:cubicBezTo>
                <a:cubicBezTo>
                  <a:pt x="125" y="315"/>
                  <a:pt x="124" y="315"/>
                  <a:pt x="123" y="315"/>
                </a:cubicBezTo>
                <a:cubicBezTo>
                  <a:pt x="128" y="314"/>
                  <a:pt x="132" y="313"/>
                  <a:pt x="136" y="312"/>
                </a:cubicBezTo>
                <a:cubicBezTo>
                  <a:pt x="142" y="317"/>
                  <a:pt x="148" y="323"/>
                  <a:pt x="155" y="328"/>
                </a:cubicBezTo>
                <a:cubicBezTo>
                  <a:pt x="154" y="328"/>
                  <a:pt x="152" y="329"/>
                  <a:pt x="150" y="329"/>
                </a:cubicBezTo>
                <a:close/>
                <a:moveTo>
                  <a:pt x="158" y="327"/>
                </a:moveTo>
                <a:cubicBezTo>
                  <a:pt x="151" y="322"/>
                  <a:pt x="145" y="317"/>
                  <a:pt x="138" y="311"/>
                </a:cubicBezTo>
                <a:cubicBezTo>
                  <a:pt x="143" y="310"/>
                  <a:pt x="147" y="309"/>
                  <a:pt x="152" y="307"/>
                </a:cubicBezTo>
                <a:cubicBezTo>
                  <a:pt x="158" y="313"/>
                  <a:pt x="165" y="318"/>
                  <a:pt x="171" y="322"/>
                </a:cubicBezTo>
                <a:cubicBezTo>
                  <a:pt x="167" y="324"/>
                  <a:pt x="163" y="325"/>
                  <a:pt x="158" y="327"/>
                </a:cubicBezTo>
                <a:close/>
                <a:moveTo>
                  <a:pt x="174" y="321"/>
                </a:moveTo>
                <a:cubicBezTo>
                  <a:pt x="168" y="316"/>
                  <a:pt x="161" y="311"/>
                  <a:pt x="155" y="307"/>
                </a:cubicBezTo>
                <a:cubicBezTo>
                  <a:pt x="159" y="305"/>
                  <a:pt x="164" y="304"/>
                  <a:pt x="168" y="302"/>
                </a:cubicBezTo>
                <a:cubicBezTo>
                  <a:pt x="175" y="306"/>
                  <a:pt x="182" y="311"/>
                  <a:pt x="188" y="316"/>
                </a:cubicBezTo>
                <a:cubicBezTo>
                  <a:pt x="184" y="318"/>
                  <a:pt x="179" y="320"/>
                  <a:pt x="174" y="321"/>
                </a:cubicBezTo>
                <a:close/>
                <a:moveTo>
                  <a:pt x="191" y="315"/>
                </a:moveTo>
                <a:cubicBezTo>
                  <a:pt x="185" y="310"/>
                  <a:pt x="178" y="305"/>
                  <a:pt x="171" y="301"/>
                </a:cubicBezTo>
                <a:cubicBezTo>
                  <a:pt x="176" y="299"/>
                  <a:pt x="181" y="297"/>
                  <a:pt x="186" y="296"/>
                </a:cubicBezTo>
                <a:cubicBezTo>
                  <a:pt x="192" y="300"/>
                  <a:pt x="198" y="305"/>
                  <a:pt x="204" y="309"/>
                </a:cubicBezTo>
                <a:cubicBezTo>
                  <a:pt x="200" y="311"/>
                  <a:pt x="195" y="313"/>
                  <a:pt x="191" y="315"/>
                </a:cubicBezTo>
                <a:close/>
                <a:moveTo>
                  <a:pt x="207" y="308"/>
                </a:moveTo>
                <a:cubicBezTo>
                  <a:pt x="201" y="303"/>
                  <a:pt x="195" y="299"/>
                  <a:pt x="189" y="294"/>
                </a:cubicBezTo>
                <a:cubicBezTo>
                  <a:pt x="195" y="292"/>
                  <a:pt x="201" y="289"/>
                  <a:pt x="207" y="286"/>
                </a:cubicBezTo>
                <a:cubicBezTo>
                  <a:pt x="212" y="291"/>
                  <a:pt x="218" y="296"/>
                  <a:pt x="224" y="300"/>
                </a:cubicBezTo>
                <a:cubicBezTo>
                  <a:pt x="218" y="303"/>
                  <a:pt x="212" y="306"/>
                  <a:pt x="207" y="308"/>
                </a:cubicBezTo>
                <a:close/>
                <a:moveTo>
                  <a:pt x="226" y="299"/>
                </a:moveTo>
                <a:cubicBezTo>
                  <a:pt x="220" y="294"/>
                  <a:pt x="214" y="290"/>
                  <a:pt x="208" y="286"/>
                </a:cubicBezTo>
                <a:cubicBezTo>
                  <a:pt x="212" y="284"/>
                  <a:pt x="216" y="282"/>
                  <a:pt x="220" y="280"/>
                </a:cubicBezTo>
                <a:cubicBezTo>
                  <a:pt x="220" y="280"/>
                  <a:pt x="220" y="280"/>
                  <a:pt x="220" y="280"/>
                </a:cubicBezTo>
                <a:cubicBezTo>
                  <a:pt x="220" y="281"/>
                  <a:pt x="221" y="281"/>
                  <a:pt x="221" y="280"/>
                </a:cubicBezTo>
                <a:cubicBezTo>
                  <a:pt x="226" y="285"/>
                  <a:pt x="232" y="289"/>
                  <a:pt x="238" y="293"/>
                </a:cubicBezTo>
                <a:cubicBezTo>
                  <a:pt x="234" y="295"/>
                  <a:pt x="230" y="297"/>
                  <a:pt x="226" y="299"/>
                </a:cubicBezTo>
                <a:close/>
                <a:moveTo>
                  <a:pt x="246" y="289"/>
                </a:moveTo>
                <a:cubicBezTo>
                  <a:pt x="244" y="290"/>
                  <a:pt x="242" y="291"/>
                  <a:pt x="240" y="292"/>
                </a:cubicBezTo>
                <a:cubicBezTo>
                  <a:pt x="234" y="287"/>
                  <a:pt x="228" y="283"/>
                  <a:pt x="222" y="279"/>
                </a:cubicBezTo>
                <a:cubicBezTo>
                  <a:pt x="223" y="279"/>
                  <a:pt x="223" y="278"/>
                  <a:pt x="224" y="278"/>
                </a:cubicBezTo>
                <a:cubicBezTo>
                  <a:pt x="228" y="276"/>
                  <a:pt x="231" y="274"/>
                  <a:pt x="234" y="272"/>
                </a:cubicBezTo>
                <a:cubicBezTo>
                  <a:pt x="240" y="277"/>
                  <a:pt x="246" y="282"/>
                  <a:pt x="253" y="285"/>
                </a:cubicBezTo>
                <a:cubicBezTo>
                  <a:pt x="250" y="286"/>
                  <a:pt x="248" y="287"/>
                  <a:pt x="246" y="289"/>
                </a:cubicBezTo>
                <a:close/>
                <a:moveTo>
                  <a:pt x="255" y="283"/>
                </a:moveTo>
                <a:cubicBezTo>
                  <a:pt x="248" y="280"/>
                  <a:pt x="242" y="276"/>
                  <a:pt x="236" y="271"/>
                </a:cubicBezTo>
                <a:cubicBezTo>
                  <a:pt x="240" y="269"/>
                  <a:pt x="245" y="266"/>
                  <a:pt x="249" y="263"/>
                </a:cubicBezTo>
                <a:cubicBezTo>
                  <a:pt x="254" y="268"/>
                  <a:pt x="260" y="272"/>
                  <a:pt x="266" y="276"/>
                </a:cubicBezTo>
                <a:cubicBezTo>
                  <a:pt x="262" y="279"/>
                  <a:pt x="259" y="281"/>
                  <a:pt x="255" y="283"/>
                </a:cubicBezTo>
                <a:close/>
                <a:moveTo>
                  <a:pt x="268" y="275"/>
                </a:moveTo>
                <a:cubicBezTo>
                  <a:pt x="262" y="271"/>
                  <a:pt x="256" y="267"/>
                  <a:pt x="250" y="262"/>
                </a:cubicBezTo>
                <a:cubicBezTo>
                  <a:pt x="254" y="260"/>
                  <a:pt x="258" y="257"/>
                  <a:pt x="262" y="255"/>
                </a:cubicBezTo>
                <a:cubicBezTo>
                  <a:pt x="264" y="256"/>
                  <a:pt x="266" y="258"/>
                  <a:pt x="267" y="259"/>
                </a:cubicBezTo>
                <a:cubicBezTo>
                  <a:pt x="269" y="261"/>
                  <a:pt x="271" y="262"/>
                  <a:pt x="273" y="264"/>
                </a:cubicBezTo>
                <a:cubicBezTo>
                  <a:pt x="275" y="265"/>
                  <a:pt x="276" y="267"/>
                  <a:pt x="278" y="268"/>
                </a:cubicBezTo>
                <a:cubicBezTo>
                  <a:pt x="275" y="270"/>
                  <a:pt x="271" y="273"/>
                  <a:pt x="268" y="275"/>
                </a:cubicBezTo>
                <a:close/>
                <a:moveTo>
                  <a:pt x="280" y="267"/>
                </a:moveTo>
                <a:cubicBezTo>
                  <a:pt x="277" y="264"/>
                  <a:pt x="274" y="262"/>
                  <a:pt x="270" y="259"/>
                </a:cubicBezTo>
                <a:cubicBezTo>
                  <a:pt x="269" y="258"/>
                  <a:pt x="266" y="255"/>
                  <a:pt x="263" y="254"/>
                </a:cubicBezTo>
                <a:cubicBezTo>
                  <a:pt x="268" y="250"/>
                  <a:pt x="273" y="247"/>
                  <a:pt x="277" y="244"/>
                </a:cubicBezTo>
                <a:cubicBezTo>
                  <a:pt x="283" y="248"/>
                  <a:pt x="288" y="252"/>
                  <a:pt x="294" y="255"/>
                </a:cubicBezTo>
                <a:cubicBezTo>
                  <a:pt x="290" y="259"/>
                  <a:pt x="285" y="263"/>
                  <a:pt x="280" y="267"/>
                </a:cubicBezTo>
                <a:close/>
                <a:moveTo>
                  <a:pt x="296" y="254"/>
                </a:moveTo>
                <a:cubicBezTo>
                  <a:pt x="290" y="250"/>
                  <a:pt x="284" y="246"/>
                  <a:pt x="278" y="243"/>
                </a:cubicBezTo>
                <a:cubicBezTo>
                  <a:pt x="282" y="240"/>
                  <a:pt x="285" y="237"/>
                  <a:pt x="288" y="235"/>
                </a:cubicBezTo>
                <a:cubicBezTo>
                  <a:pt x="294" y="238"/>
                  <a:pt x="299" y="243"/>
                  <a:pt x="304" y="247"/>
                </a:cubicBezTo>
                <a:cubicBezTo>
                  <a:pt x="301" y="249"/>
                  <a:pt x="298" y="252"/>
                  <a:pt x="296" y="254"/>
                </a:cubicBezTo>
                <a:close/>
                <a:moveTo>
                  <a:pt x="305" y="246"/>
                </a:moveTo>
                <a:cubicBezTo>
                  <a:pt x="300" y="241"/>
                  <a:pt x="295" y="237"/>
                  <a:pt x="290" y="234"/>
                </a:cubicBezTo>
                <a:cubicBezTo>
                  <a:pt x="294" y="230"/>
                  <a:pt x="298" y="226"/>
                  <a:pt x="302" y="223"/>
                </a:cubicBezTo>
                <a:cubicBezTo>
                  <a:pt x="307" y="226"/>
                  <a:pt x="312" y="230"/>
                  <a:pt x="317" y="233"/>
                </a:cubicBezTo>
                <a:cubicBezTo>
                  <a:pt x="313" y="237"/>
                  <a:pt x="309" y="242"/>
                  <a:pt x="305" y="246"/>
                </a:cubicBezTo>
                <a:close/>
                <a:moveTo>
                  <a:pt x="323" y="227"/>
                </a:moveTo>
                <a:cubicBezTo>
                  <a:pt x="322" y="229"/>
                  <a:pt x="320" y="230"/>
                  <a:pt x="319" y="232"/>
                </a:cubicBezTo>
                <a:cubicBezTo>
                  <a:pt x="313" y="228"/>
                  <a:pt x="308" y="225"/>
                  <a:pt x="303" y="222"/>
                </a:cubicBezTo>
                <a:cubicBezTo>
                  <a:pt x="307" y="218"/>
                  <a:pt x="310" y="215"/>
                  <a:pt x="313" y="212"/>
                </a:cubicBezTo>
                <a:cubicBezTo>
                  <a:pt x="314" y="212"/>
                  <a:pt x="314" y="212"/>
                  <a:pt x="314" y="212"/>
                </a:cubicBezTo>
                <a:cubicBezTo>
                  <a:pt x="318" y="216"/>
                  <a:pt x="322" y="219"/>
                  <a:pt x="327" y="222"/>
                </a:cubicBezTo>
                <a:cubicBezTo>
                  <a:pt x="326" y="223"/>
                  <a:pt x="324" y="225"/>
                  <a:pt x="323" y="227"/>
                </a:cubicBezTo>
                <a:close/>
                <a:moveTo>
                  <a:pt x="328" y="220"/>
                </a:moveTo>
                <a:cubicBezTo>
                  <a:pt x="324" y="218"/>
                  <a:pt x="319" y="215"/>
                  <a:pt x="315" y="211"/>
                </a:cubicBezTo>
                <a:cubicBezTo>
                  <a:pt x="315" y="211"/>
                  <a:pt x="315" y="211"/>
                  <a:pt x="315" y="211"/>
                </a:cubicBezTo>
                <a:cubicBezTo>
                  <a:pt x="320" y="206"/>
                  <a:pt x="324" y="201"/>
                  <a:pt x="329" y="195"/>
                </a:cubicBezTo>
                <a:cubicBezTo>
                  <a:pt x="332" y="199"/>
                  <a:pt x="336" y="202"/>
                  <a:pt x="340" y="204"/>
                </a:cubicBezTo>
                <a:cubicBezTo>
                  <a:pt x="336" y="210"/>
                  <a:pt x="332" y="215"/>
                  <a:pt x="328" y="220"/>
                </a:cubicBezTo>
                <a:close/>
                <a:moveTo>
                  <a:pt x="341" y="203"/>
                </a:moveTo>
                <a:cubicBezTo>
                  <a:pt x="337" y="201"/>
                  <a:pt x="333" y="198"/>
                  <a:pt x="330" y="194"/>
                </a:cubicBezTo>
                <a:cubicBezTo>
                  <a:pt x="335" y="189"/>
                  <a:pt x="339" y="184"/>
                  <a:pt x="343" y="179"/>
                </a:cubicBezTo>
                <a:cubicBezTo>
                  <a:pt x="347" y="181"/>
                  <a:pt x="350" y="183"/>
                  <a:pt x="353" y="185"/>
                </a:cubicBezTo>
                <a:cubicBezTo>
                  <a:pt x="349" y="191"/>
                  <a:pt x="345" y="197"/>
                  <a:pt x="341" y="203"/>
                </a:cubicBezTo>
                <a:close/>
                <a:moveTo>
                  <a:pt x="355" y="181"/>
                </a:moveTo>
                <a:cubicBezTo>
                  <a:pt x="355" y="182"/>
                  <a:pt x="355" y="182"/>
                  <a:pt x="354" y="183"/>
                </a:cubicBezTo>
                <a:cubicBezTo>
                  <a:pt x="351" y="181"/>
                  <a:pt x="348" y="179"/>
                  <a:pt x="345" y="177"/>
                </a:cubicBezTo>
                <a:cubicBezTo>
                  <a:pt x="348" y="173"/>
                  <a:pt x="351" y="169"/>
                  <a:pt x="354" y="165"/>
                </a:cubicBezTo>
                <a:cubicBezTo>
                  <a:pt x="356" y="168"/>
                  <a:pt x="359" y="170"/>
                  <a:pt x="362" y="172"/>
                </a:cubicBezTo>
                <a:cubicBezTo>
                  <a:pt x="360" y="175"/>
                  <a:pt x="357" y="178"/>
                  <a:pt x="355" y="181"/>
                </a:cubicBezTo>
                <a:close/>
                <a:moveTo>
                  <a:pt x="363" y="170"/>
                </a:moveTo>
                <a:cubicBezTo>
                  <a:pt x="360" y="168"/>
                  <a:pt x="357" y="166"/>
                  <a:pt x="355" y="164"/>
                </a:cubicBezTo>
                <a:cubicBezTo>
                  <a:pt x="357" y="160"/>
                  <a:pt x="360" y="156"/>
                  <a:pt x="363" y="151"/>
                </a:cubicBezTo>
                <a:cubicBezTo>
                  <a:pt x="365" y="154"/>
                  <a:pt x="368" y="156"/>
                  <a:pt x="371" y="159"/>
                </a:cubicBezTo>
                <a:cubicBezTo>
                  <a:pt x="368" y="163"/>
                  <a:pt x="366" y="166"/>
                  <a:pt x="363" y="170"/>
                </a:cubicBezTo>
                <a:close/>
                <a:moveTo>
                  <a:pt x="372" y="157"/>
                </a:moveTo>
                <a:cubicBezTo>
                  <a:pt x="369" y="154"/>
                  <a:pt x="367" y="152"/>
                  <a:pt x="364" y="150"/>
                </a:cubicBezTo>
                <a:cubicBezTo>
                  <a:pt x="367" y="145"/>
                  <a:pt x="370" y="140"/>
                  <a:pt x="373" y="135"/>
                </a:cubicBezTo>
                <a:cubicBezTo>
                  <a:pt x="374" y="139"/>
                  <a:pt x="376" y="142"/>
                  <a:pt x="379" y="145"/>
                </a:cubicBezTo>
                <a:cubicBezTo>
                  <a:pt x="377" y="149"/>
                  <a:pt x="374" y="153"/>
                  <a:pt x="372" y="157"/>
                </a:cubicBezTo>
                <a:close/>
                <a:moveTo>
                  <a:pt x="383" y="135"/>
                </a:moveTo>
                <a:cubicBezTo>
                  <a:pt x="382" y="137"/>
                  <a:pt x="381" y="140"/>
                  <a:pt x="380" y="143"/>
                </a:cubicBezTo>
                <a:cubicBezTo>
                  <a:pt x="377" y="140"/>
                  <a:pt x="375" y="137"/>
                  <a:pt x="374" y="134"/>
                </a:cubicBezTo>
                <a:cubicBezTo>
                  <a:pt x="376" y="129"/>
                  <a:pt x="378" y="125"/>
                  <a:pt x="380" y="121"/>
                </a:cubicBezTo>
                <a:cubicBezTo>
                  <a:pt x="381" y="125"/>
                  <a:pt x="382" y="129"/>
                  <a:pt x="384" y="133"/>
                </a:cubicBezTo>
                <a:cubicBezTo>
                  <a:pt x="383" y="134"/>
                  <a:pt x="383" y="134"/>
                  <a:pt x="383" y="135"/>
                </a:cubicBezTo>
                <a:close/>
                <a:moveTo>
                  <a:pt x="390" y="135"/>
                </a:moveTo>
                <a:cubicBezTo>
                  <a:pt x="390" y="133"/>
                  <a:pt x="388" y="132"/>
                  <a:pt x="386" y="132"/>
                </a:cubicBezTo>
                <a:cubicBezTo>
                  <a:pt x="385" y="128"/>
                  <a:pt x="383" y="123"/>
                  <a:pt x="381" y="118"/>
                </a:cubicBezTo>
                <a:cubicBezTo>
                  <a:pt x="382" y="117"/>
                  <a:pt x="383" y="116"/>
                  <a:pt x="383" y="114"/>
                </a:cubicBezTo>
                <a:cubicBezTo>
                  <a:pt x="386" y="116"/>
                  <a:pt x="389" y="118"/>
                  <a:pt x="392" y="119"/>
                </a:cubicBezTo>
                <a:cubicBezTo>
                  <a:pt x="394" y="125"/>
                  <a:pt x="396" y="132"/>
                  <a:pt x="398" y="138"/>
                </a:cubicBezTo>
                <a:cubicBezTo>
                  <a:pt x="396" y="137"/>
                  <a:pt x="393" y="136"/>
                  <a:pt x="390" y="135"/>
                </a:cubicBezTo>
                <a:close/>
                <a:moveTo>
                  <a:pt x="402" y="140"/>
                </a:moveTo>
                <a:cubicBezTo>
                  <a:pt x="400" y="133"/>
                  <a:pt x="397" y="127"/>
                  <a:pt x="394" y="120"/>
                </a:cubicBezTo>
                <a:cubicBezTo>
                  <a:pt x="398" y="122"/>
                  <a:pt x="401" y="123"/>
                  <a:pt x="404" y="125"/>
                </a:cubicBezTo>
                <a:cubicBezTo>
                  <a:pt x="404" y="125"/>
                  <a:pt x="403" y="125"/>
                  <a:pt x="403" y="125"/>
                </a:cubicBezTo>
                <a:cubicBezTo>
                  <a:pt x="406" y="131"/>
                  <a:pt x="408" y="137"/>
                  <a:pt x="410" y="143"/>
                </a:cubicBezTo>
                <a:cubicBezTo>
                  <a:pt x="407" y="142"/>
                  <a:pt x="404" y="141"/>
                  <a:pt x="402" y="140"/>
                </a:cubicBezTo>
                <a:close/>
                <a:moveTo>
                  <a:pt x="412" y="144"/>
                </a:moveTo>
                <a:cubicBezTo>
                  <a:pt x="410" y="138"/>
                  <a:pt x="407" y="132"/>
                  <a:pt x="405" y="125"/>
                </a:cubicBezTo>
                <a:cubicBezTo>
                  <a:pt x="405" y="125"/>
                  <a:pt x="405" y="126"/>
                  <a:pt x="406" y="126"/>
                </a:cubicBezTo>
                <a:cubicBezTo>
                  <a:pt x="410" y="128"/>
                  <a:pt x="415" y="130"/>
                  <a:pt x="420" y="133"/>
                </a:cubicBezTo>
                <a:cubicBezTo>
                  <a:pt x="421" y="138"/>
                  <a:pt x="422" y="144"/>
                  <a:pt x="424" y="149"/>
                </a:cubicBezTo>
                <a:cubicBezTo>
                  <a:pt x="420" y="148"/>
                  <a:pt x="416" y="146"/>
                  <a:pt x="412" y="144"/>
                </a:cubicBezTo>
                <a:close/>
                <a:moveTo>
                  <a:pt x="434" y="153"/>
                </a:moveTo>
                <a:cubicBezTo>
                  <a:pt x="431" y="152"/>
                  <a:pt x="429" y="151"/>
                  <a:pt x="427" y="151"/>
                </a:cubicBezTo>
                <a:cubicBezTo>
                  <a:pt x="425" y="145"/>
                  <a:pt x="424" y="139"/>
                  <a:pt x="422" y="134"/>
                </a:cubicBezTo>
                <a:cubicBezTo>
                  <a:pt x="424" y="135"/>
                  <a:pt x="427" y="136"/>
                  <a:pt x="429" y="137"/>
                </a:cubicBezTo>
                <a:cubicBezTo>
                  <a:pt x="429" y="137"/>
                  <a:pt x="430" y="137"/>
                  <a:pt x="430" y="137"/>
                </a:cubicBezTo>
                <a:cubicBezTo>
                  <a:pt x="433" y="143"/>
                  <a:pt x="437" y="150"/>
                  <a:pt x="441" y="156"/>
                </a:cubicBezTo>
                <a:cubicBezTo>
                  <a:pt x="438" y="156"/>
                  <a:pt x="436" y="154"/>
                  <a:pt x="434" y="153"/>
                </a:cubicBezTo>
                <a:close/>
                <a:moveTo>
                  <a:pt x="445" y="158"/>
                </a:moveTo>
                <a:cubicBezTo>
                  <a:pt x="443" y="154"/>
                  <a:pt x="441" y="151"/>
                  <a:pt x="439" y="148"/>
                </a:cubicBezTo>
                <a:cubicBezTo>
                  <a:pt x="436" y="144"/>
                  <a:pt x="434" y="140"/>
                  <a:pt x="432" y="136"/>
                </a:cubicBezTo>
                <a:cubicBezTo>
                  <a:pt x="434" y="135"/>
                  <a:pt x="434" y="133"/>
                  <a:pt x="433" y="131"/>
                </a:cubicBezTo>
                <a:cubicBezTo>
                  <a:pt x="433" y="130"/>
                  <a:pt x="433" y="130"/>
                  <a:pt x="433" y="129"/>
                </a:cubicBezTo>
                <a:cubicBezTo>
                  <a:pt x="433" y="125"/>
                  <a:pt x="433" y="121"/>
                  <a:pt x="432" y="117"/>
                </a:cubicBezTo>
                <a:cubicBezTo>
                  <a:pt x="438" y="128"/>
                  <a:pt x="444" y="138"/>
                  <a:pt x="450" y="148"/>
                </a:cubicBezTo>
                <a:cubicBezTo>
                  <a:pt x="450" y="148"/>
                  <a:pt x="450" y="149"/>
                  <a:pt x="450" y="149"/>
                </a:cubicBezTo>
                <a:cubicBezTo>
                  <a:pt x="451" y="155"/>
                  <a:pt x="453" y="159"/>
                  <a:pt x="445" y="158"/>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grpSp>
        <p:nvGrpSpPr>
          <p:cNvPr id="218" name="组合 217"/>
          <p:cNvGrpSpPr/>
          <p:nvPr/>
        </p:nvGrpSpPr>
        <p:grpSpPr>
          <a:xfrm>
            <a:off x="6525672" y="5748326"/>
            <a:ext cx="4410110" cy="441385"/>
            <a:chOff x="1771650" y="4944851"/>
            <a:chExt cx="1749025" cy="441385"/>
          </a:xfrm>
        </p:grpSpPr>
        <p:sp>
          <p:nvSpPr>
            <p:cNvPr id="219" name="矩形 218"/>
            <p:cNvSpPr/>
            <p:nvPr/>
          </p:nvSpPr>
          <p:spPr>
            <a:xfrm>
              <a:off x="1771650" y="4944851"/>
              <a:ext cx="1579745" cy="441385"/>
            </a:xfrm>
            <a:prstGeom prst="rect">
              <a:avLst/>
            </a:prstGeom>
            <a:no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0" name="文本框 219"/>
            <p:cNvSpPr txBox="1"/>
            <p:nvPr/>
          </p:nvSpPr>
          <p:spPr>
            <a:xfrm>
              <a:off x="1847245" y="5000590"/>
              <a:ext cx="1673430" cy="338554"/>
            </a:xfrm>
            <a:prstGeom prst="rect">
              <a:avLst/>
            </a:prstGeom>
            <a:noFill/>
          </p:spPr>
          <p:txBody>
            <a:bodyPr wrap="none" rtlCol="0">
              <a:spAutoFit/>
            </a:bodyPr>
            <a:lstStyle/>
            <a:p>
              <a:r>
                <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rPr>
                <a:t>组长：陈昱熹    组员：王敏   马宇轩</a:t>
              </a:r>
              <a:endParaRPr lang="zh-CN" altLang="en-US" sz="1600" dirty="0">
                <a:solidFill>
                  <a:schemeClr val="tx1">
                    <a:lumMod val="95000"/>
                    <a:lumOff val="5000"/>
                  </a:schemeClr>
                </a:solidFill>
                <a:latin typeface="微软雅黑" panose="020B0503020204020204" pitchFamily="34" charset="-122"/>
                <a:ea typeface="微软雅黑" panose="020B0503020204020204" pitchFamily="34" charset="-122"/>
              </a:endParaRPr>
            </a:p>
          </p:txBody>
        </p:sp>
      </p:grpSp>
      <p:pic>
        <p:nvPicPr>
          <p:cNvPr id="201" name="图片 20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628505" y="153035"/>
            <a:ext cx="2313940" cy="2305685"/>
          </a:xfrm>
          <a:prstGeom prst="rect">
            <a:avLst/>
          </a:prstGeom>
          <a:ln w="38100" cap="sq">
            <a:solidFill>
              <a:srgbClr val="000000"/>
            </a:solidFill>
            <a:prstDash val="solid"/>
            <a:miter lim="800000"/>
            <a:headEnd/>
            <a:tailEnd/>
          </a:ln>
          <a:effectLst>
            <a:outerShdw blurRad="50800" dist="38100" dir="2700000" algn="tl" rotWithShape="0">
              <a:srgbClr val="000000">
                <a:alpha val="43000"/>
              </a:srgbClr>
            </a:outerShdw>
          </a:effectLst>
        </p:spPr>
      </p:pic>
      <p:sp>
        <p:nvSpPr>
          <p:cNvPr id="2" name="文本框 1"/>
          <p:cNvSpPr txBox="1"/>
          <p:nvPr/>
        </p:nvSpPr>
        <p:spPr>
          <a:xfrm>
            <a:off x="6101080" y="2921635"/>
            <a:ext cx="5400040" cy="1014730"/>
          </a:xfrm>
          <a:prstGeom prst="rect">
            <a:avLst/>
          </a:prstGeom>
          <a:noFill/>
        </p:spPr>
        <p:txBody>
          <a:bodyPr wrap="square" rtlCol="0">
            <a:spAutoFit/>
          </a:bodyPr>
          <a:p>
            <a:r>
              <a:rPr lang="zh-CN" altLang="en-US" sz="6000" b="1">
                <a:latin typeface="+mj-lt"/>
                <a:ea typeface="黑体-简" panose="02000000000000000000" charset="-122"/>
              </a:rPr>
              <a:t>第</a:t>
            </a:r>
            <a:r>
              <a:rPr lang="en-US" altLang="zh-CN" sz="6000" b="1">
                <a:latin typeface="+mj-lt"/>
                <a:ea typeface="黑体-简" panose="02000000000000000000" charset="-122"/>
              </a:rPr>
              <a:t>8</a:t>
            </a:r>
            <a:r>
              <a:rPr lang="zh-CN" altLang="en-US" sz="6000" b="1">
                <a:latin typeface="+mj-lt"/>
                <a:ea typeface="黑体-简" panose="02000000000000000000" charset="-122"/>
              </a:rPr>
              <a:t>章   维护</a:t>
            </a:r>
            <a:endParaRPr lang="zh-CN" altLang="en-US" sz="6000" b="1">
              <a:latin typeface="+mj-lt"/>
              <a:ea typeface="黑体-简" panose="02000000000000000000" charset="-122"/>
            </a:endParaRPr>
          </a:p>
        </p:txBody>
      </p:sp>
      <p:pic>
        <p:nvPicPr>
          <p:cNvPr id="3" name="图形 219"/>
          <p:cNvPicPr>
            <a:picLocks noChangeAspect="1"/>
          </p:cNvPicPr>
          <p:nvPr/>
        </p:nvPicPr>
        <p:blipFill>
          <a:blip r:embed="rId2"/>
          <a:stretch>
            <a:fillRect/>
          </a:stretch>
        </p:blipFill>
        <p:spPr>
          <a:xfrm>
            <a:off x="10160" y="561340"/>
            <a:ext cx="5463540" cy="5556885"/>
          </a:xfrm>
          <a:prstGeom prst="rect">
            <a:avLst/>
          </a:prstGeom>
        </p:spPr>
      </p:pic>
      <p:sp>
        <p:nvSpPr>
          <p:cNvPr id="4" name="文本框 3"/>
          <p:cNvSpPr txBox="1"/>
          <p:nvPr/>
        </p:nvSpPr>
        <p:spPr>
          <a:xfrm>
            <a:off x="7017385" y="4145915"/>
            <a:ext cx="4364990" cy="953135"/>
          </a:xfrm>
          <a:prstGeom prst="rect">
            <a:avLst/>
          </a:prstGeom>
          <a:noFill/>
        </p:spPr>
        <p:txBody>
          <a:bodyPr wrap="square" rtlCol="0">
            <a:spAutoFit/>
          </a:bodyPr>
          <a:p>
            <a:r>
              <a:rPr lang="en-US" altLang="zh-CN" sz="2800" b="1"/>
              <a:t>8.1	</a:t>
            </a:r>
            <a:r>
              <a:rPr lang="zh-CN" altLang="en-US" sz="2800" b="1"/>
              <a:t>软件维护的定义</a:t>
            </a:r>
            <a:endParaRPr lang="zh-CN" altLang="en-US" sz="2800" b="1"/>
          </a:p>
          <a:p>
            <a:r>
              <a:rPr lang="en-US" altLang="zh-CN" sz="2800" b="1"/>
              <a:t>8.2	</a:t>
            </a:r>
            <a:r>
              <a:rPr lang="zh-CN" altLang="en-US" sz="2800" b="1"/>
              <a:t>软件维护的特点</a:t>
            </a:r>
            <a:endParaRPr lang="zh-CN" altLang="en-US" sz="2800" b="1"/>
          </a:p>
        </p:txBody>
      </p:sp>
      <p:sp>
        <p:nvSpPr>
          <p:cNvPr id="7" name="灯片编号占位符 6"/>
          <p:cNvSpPr>
            <a:spLocks noGrp="1"/>
          </p:cNvSpPr>
          <p:nvPr>
            <p:ph type="sldNum" sz="quarter" idx="12"/>
          </p:nvPr>
        </p:nvSpPr>
        <p:spPr/>
        <p:txBody>
          <a:bodyPr/>
          <a:p>
            <a:fld id="{6458ED26-F0F3-4DF3-9B41-1A9EDBF2D3FA}" type="slidenum">
              <a:rPr lang="zh-CN" altLang="en-US" sz="1800" b="1" smtClean="0">
                <a:solidFill>
                  <a:srgbClr val="C00000"/>
                </a:solidFill>
              </a:rPr>
            </a:fld>
            <a:endParaRPr lang="zh-CN" altLang="en-US" sz="1800" b="1" smtClean="0">
              <a:solidFill>
                <a:srgbClr val="C00000"/>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advClick="0" advTm="0">
        <p15:prstTrans prst="crush"/>
      </p:transition>
    </mc:Choice>
    <mc:Fallback>
      <p:transition spd="slow"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8"/>
                                        </p:tgtEl>
                                        <p:attrNameLst>
                                          <p:attrName>style.visibility</p:attrName>
                                        </p:attrNameLst>
                                      </p:cBhvr>
                                      <p:to>
                                        <p:strVal val="visible"/>
                                      </p:to>
                                    </p:set>
                                    <p:animEffect transition="in" filter="wipe(left)">
                                      <p:cBhvr>
                                        <p:cTn id="11" dur="500"/>
                                        <p:tgtEl>
                                          <p:spTgt spid="2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207528" y="605466"/>
            <a:ext cx="366395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软件维护的定义</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17413" name="文本框 1"/>
          <p:cNvSpPr txBox="1"/>
          <p:nvPr/>
        </p:nvSpPr>
        <p:spPr>
          <a:xfrm>
            <a:off x="5945505" y="1679575"/>
            <a:ext cx="5607050" cy="4030980"/>
          </a:xfrm>
          <a:prstGeom prst="rect">
            <a:avLst/>
          </a:prstGeom>
          <a:noFill/>
          <a:ln w="9525">
            <a:noFill/>
          </a:ln>
        </p:spPr>
        <p:txBody>
          <a:bodyPr wrap="square">
            <a:spAutoFit/>
          </a:bodyPr>
          <a:lstStyle/>
          <a:p>
            <a:pPr marR="0" defTabSz="914400" eaLnBrk="1" hangingPunct="1">
              <a:buClrTx/>
              <a:buSzTx/>
              <a:buFontTx/>
              <a:buNone/>
              <a:defRPr/>
            </a:pPr>
            <a:r>
              <a:rPr lang="zh-CN" altLang="en-US" sz="2800" noProof="0" dirty="0">
                <a:latin typeface="+mn-ea"/>
                <a:sym typeface="+mn-ea"/>
              </a:rPr>
              <a:t>从上述关于软件维护的定义不难看出，软件维护绝不仅限于纠正使用中发现的错误，事实上在全部维护活动中一半以上是完善性维护。</a:t>
            </a:r>
            <a:endParaRPr kumimoji="0" lang="en-US" altLang="zh-CN" sz="2800" kern="1200" cap="none" spc="0" normalizeH="0" baseline="0" noProof="0" dirty="0">
              <a:latin typeface="+mn-ea"/>
              <a:ea typeface="+mn-ea"/>
              <a:cs typeface="+mn-cs"/>
            </a:endParaRPr>
          </a:p>
          <a:p>
            <a:pPr marR="0" defTabSz="914400" eaLnBrk="1" hangingPunct="1">
              <a:buClrTx/>
              <a:buSzTx/>
              <a:buFontTx/>
              <a:buNone/>
              <a:defRPr/>
            </a:pPr>
            <a:r>
              <a:rPr lang="zh-CN" altLang="en-US" sz="2800" noProof="0" dirty="0">
                <a:solidFill>
                  <a:srgbClr val="FF0000"/>
                </a:solidFill>
                <a:latin typeface="+mn-ea"/>
                <a:sym typeface="+mn-ea"/>
              </a:rPr>
              <a:t>应该注意</a:t>
            </a:r>
            <a:r>
              <a:rPr lang="zh-CN" altLang="en-US" sz="2800" noProof="0" dirty="0">
                <a:latin typeface="+mn-ea"/>
                <a:sym typeface="+mn-ea"/>
              </a:rPr>
              <a:t>，上述</a:t>
            </a:r>
            <a:r>
              <a:rPr lang="en-US" altLang="zh-CN" sz="2800" noProof="0" dirty="0">
                <a:latin typeface="+mn-ea"/>
                <a:sym typeface="+mn-ea"/>
              </a:rPr>
              <a:t>4</a:t>
            </a:r>
            <a:r>
              <a:rPr lang="zh-CN" altLang="en-US" sz="2800" noProof="0" dirty="0">
                <a:latin typeface="+mn-ea"/>
                <a:sym typeface="+mn-ea"/>
              </a:rPr>
              <a:t>类维护活动都必须应用于整个软件配置，维护软件文档和维护软件的可执行代码是同样重要的。</a:t>
            </a:r>
            <a:endParaRPr kumimoji="0" lang="zh-CN" altLang="en-US" sz="2400" kern="1200" cap="none" spc="0" normalizeH="0" baseline="0" noProof="0" dirty="0">
              <a:latin typeface="+mn-ea"/>
              <a:ea typeface="+mn-ea"/>
              <a:cs typeface="+mn-cs"/>
            </a:endParaRPr>
          </a:p>
          <a:p>
            <a:pPr eaLnBrk="1" hangingPunct="1"/>
            <a:endParaRPr lang="zh-CN" altLang="en-US" sz="3200" dirty="0">
              <a:latin typeface="Arial" panose="020B0604020202090204" pitchFamily="34" charset="0"/>
            </a:endParaRPr>
          </a:p>
        </p:txBody>
      </p:sp>
      <p:graphicFrame>
        <p:nvGraphicFramePr>
          <p:cNvPr id="27651" name="图表 7"/>
          <p:cNvGraphicFramePr/>
          <p:nvPr/>
        </p:nvGraphicFramePr>
        <p:xfrm>
          <a:off x="79259" y="1429385"/>
          <a:ext cx="6580505" cy="4281170"/>
        </p:xfrm>
        <a:graphic>
          <a:graphicData uri="http://schemas.openxmlformats.org/presentationml/2006/ole">
            <mc:AlternateContent xmlns:mc="http://schemas.openxmlformats.org/markup-compatibility/2006">
              <mc:Choice xmlns:v="urn:schemas-microsoft-com:vml" Requires="v">
                <p:oleObj spid="_x0000_s3103" name="" r:id="rId1" imgW="6205855" imgH="4175760" progId="Excel.Chart.8">
                  <p:embed/>
                </p:oleObj>
              </mc:Choice>
              <mc:Fallback>
                <p:oleObj name="" r:id="rId1" imgW="6205855" imgH="4175760" progId="Excel.Chart.8">
                  <p:embed/>
                  <p:pic>
                    <p:nvPicPr>
                      <p:cNvPr id="0" name="图片 3076"/>
                      <p:cNvPicPr/>
                      <p:nvPr/>
                    </p:nvPicPr>
                    <p:blipFill>
                      <a:blip r:embed="rId2"/>
                      <a:stretch>
                        <a:fillRect/>
                      </a:stretch>
                    </p:blipFill>
                    <p:spPr>
                      <a:xfrm>
                        <a:off x="79259" y="1429385"/>
                        <a:ext cx="6580505" cy="4281170"/>
                      </a:xfrm>
                      <a:prstGeom prst="rect">
                        <a:avLst/>
                      </a:prstGeom>
                      <a:noFill/>
                      <a:ln w="38100">
                        <a:noFill/>
                        <a:miter/>
                      </a:ln>
                    </p:spPr>
                  </p:pic>
                </p:oleObj>
              </mc:Fallback>
            </mc:AlternateContent>
          </a:graphicData>
        </a:graphic>
      </p:graphicFrame>
      <p:sp>
        <p:nvSpPr>
          <p:cNvPr id="4" name="灯片编号占位符 3"/>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
        <p:nvSpPr>
          <p:cNvPr id="2" name="TextBox 1"/>
          <p:cNvSpPr txBox="1"/>
          <p:nvPr/>
        </p:nvSpPr>
        <p:spPr>
          <a:xfrm>
            <a:off x="4871478" y="1400401"/>
            <a:ext cx="426027" cy="369332"/>
          </a:xfrm>
          <a:prstGeom prst="rect">
            <a:avLst/>
          </a:prstGeom>
          <a:noFill/>
        </p:spPr>
        <p:txBody>
          <a:bodyPr wrap="square" rtlCol="0">
            <a:spAutoFit/>
          </a:bodyPr>
          <a:lstStyle/>
          <a:p>
            <a:r>
              <a:rPr lang="en-US" altLang="zh-CN" b="1" dirty="0" smtClean="0"/>
              <a:t>[2]</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p:cNvPicPr>
            <a:picLocks noChangeAspect="1"/>
          </p:cNvPicPr>
          <p:nvPr/>
        </p:nvPicPr>
        <p:blipFill>
          <a:blip r:embed="rId1"/>
          <a:stretch>
            <a:fillRect/>
          </a:stretch>
        </p:blipFill>
        <p:spPr>
          <a:xfrm>
            <a:off x="2592705" y="34925"/>
            <a:ext cx="6674485" cy="6788785"/>
          </a:xfrm>
          <a:prstGeom prst="rect">
            <a:avLst/>
          </a:prstGeom>
        </p:spPr>
      </p:pic>
      <p:sp>
        <p:nvSpPr>
          <p:cNvPr id="221" name="云形 220"/>
          <p:cNvSpPr/>
          <p:nvPr/>
        </p:nvSpPr>
        <p:spPr>
          <a:xfrm>
            <a:off x="3006725" y="1327785"/>
            <a:ext cx="6178550" cy="420116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p:cNvSpPr txBox="1"/>
          <p:nvPr/>
        </p:nvSpPr>
        <p:spPr>
          <a:xfrm>
            <a:off x="4747125" y="2125926"/>
            <a:ext cx="2698750" cy="829945"/>
          </a:xfrm>
          <a:prstGeom prst="rect">
            <a:avLst/>
          </a:prstGeom>
          <a:noFill/>
        </p:spPr>
        <p:txBody>
          <a:bodyPr wrap="none" rtlCol="0">
            <a:spAutoFit/>
          </a:bodyPr>
          <a:lstStyle/>
          <a:p>
            <a:pPr algn="ctr"/>
            <a:r>
              <a:rPr lang="en-US" altLang="zh-CN" sz="4800" dirty="0">
                <a:solidFill>
                  <a:srgbClr val="C00000"/>
                </a:solidFill>
                <a:latin typeface="Labtop Secundo Superwide" panose="020B0306040002020203" pitchFamily="34" charset="0"/>
              </a:rPr>
              <a:t>PART 02</a:t>
            </a:r>
            <a:endParaRPr lang="zh-CN" altLang="en-US" sz="4800" dirty="0">
              <a:solidFill>
                <a:srgbClr val="C00000"/>
              </a:solidFill>
              <a:latin typeface="Labtop Secundo Superwide" panose="020B0306040002020203" pitchFamily="34" charset="0"/>
            </a:endParaRPr>
          </a:p>
        </p:txBody>
      </p:sp>
      <p:sp>
        <p:nvSpPr>
          <p:cNvPr id="2" name="文本框 1"/>
          <p:cNvSpPr txBox="1"/>
          <p:nvPr/>
        </p:nvSpPr>
        <p:spPr>
          <a:xfrm>
            <a:off x="3381375" y="3075940"/>
            <a:ext cx="5097145" cy="706755"/>
          </a:xfrm>
          <a:prstGeom prst="rect">
            <a:avLst/>
          </a:prstGeom>
          <a:noFill/>
        </p:spPr>
        <p:txBody>
          <a:bodyPr wrap="none" rtlCol="0" anchor="t">
            <a:spAutoFit/>
          </a:bodyPr>
          <a:lstStyle/>
          <a:p>
            <a:pPr algn="ctr"/>
            <a:r>
              <a:rPr lang="zh-CN" altLang="en-US" sz="4000" b="1" spc="300" dirty="0">
                <a:latin typeface="微软雅黑" panose="020B0503020204020204" pitchFamily="34" charset="-122"/>
                <a:ea typeface="微软雅黑" panose="020B0503020204020204" pitchFamily="34" charset="-122"/>
                <a:cs typeface="Lato Regular"/>
                <a:sym typeface="+mn-ea"/>
              </a:rPr>
              <a:t>8.</a:t>
            </a:r>
            <a:r>
              <a:rPr lang="en-US" altLang="zh-CN" sz="4000" b="1" spc="300" dirty="0">
                <a:latin typeface="微软雅黑" panose="020B0503020204020204" pitchFamily="34" charset="-122"/>
                <a:ea typeface="微软雅黑" panose="020B0503020204020204" pitchFamily="34" charset="-122"/>
                <a:cs typeface="Lato Regular"/>
                <a:sym typeface="+mn-ea"/>
              </a:rPr>
              <a:t>2</a:t>
            </a:r>
            <a:r>
              <a:rPr lang="zh-CN" altLang="en-US" sz="4000" b="1" spc="300" dirty="0">
                <a:latin typeface="微软雅黑" panose="020B0503020204020204" pitchFamily="34" charset="-122"/>
                <a:ea typeface="微软雅黑" panose="020B0503020204020204" pitchFamily="34" charset="-122"/>
                <a:cs typeface="Lato Regular"/>
                <a:sym typeface="+mn-ea"/>
              </a:rPr>
              <a:t> 软件维护的特点</a:t>
            </a:r>
            <a:endParaRPr lang="zh-CN" altLang="en-US" sz="4000" b="1" spc="300" dirty="0">
              <a:latin typeface="微软雅黑" panose="020B0503020204020204" pitchFamily="34" charset="-122"/>
              <a:ea typeface="微软雅黑" panose="020B0503020204020204" pitchFamily="34" charset="-122"/>
              <a:cs typeface="Lato Regular"/>
              <a:sym typeface="+mn-ea"/>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825208" y="2289401"/>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1"/>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394536" y="605466"/>
            <a:ext cx="759777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结构化维护与非结构化维护差别巨大</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440055" y="1447165"/>
            <a:ext cx="8552180" cy="5077460"/>
          </a:xfrm>
          <a:prstGeom prst="rect">
            <a:avLst/>
          </a:prstGeom>
          <a:noFill/>
        </p:spPr>
        <p:txBody>
          <a:bodyPr wrap="square" rtlCol="0">
            <a:spAutoFit/>
          </a:bodyPr>
          <a:lstStyle/>
          <a:p>
            <a:pPr marL="285750" marR="0" indent="-285750" defTabSz="914400" eaLnBrk="1" hangingPunct="1">
              <a:lnSpc>
                <a:spcPct val="150000"/>
              </a:lnSpc>
              <a:buClrTx/>
              <a:buSzTx/>
              <a:buFont typeface="Wingdings" panose="05000000000000000000" pitchFamily="2" charset="2"/>
              <a:buChar char="Ø"/>
              <a:defRPr/>
            </a:pPr>
            <a:r>
              <a:rPr kumimoji="0" lang="en-US" altLang="zh-CN" sz="2400" b="1" kern="1200" cap="none" spc="0" normalizeH="0" baseline="0" noProof="0" dirty="0">
                <a:latin typeface="+mj-ea"/>
                <a:ea typeface="+mj-ea"/>
                <a:cs typeface="+mn-cs"/>
              </a:rPr>
              <a:t>1.</a:t>
            </a:r>
            <a:r>
              <a:rPr kumimoji="0" lang="zh-CN" altLang="en-US" sz="2400" b="1" kern="1200" cap="none" spc="0" normalizeH="0" baseline="0" noProof="0" dirty="0">
                <a:latin typeface="+mj-ea"/>
                <a:ea typeface="+mj-ea"/>
                <a:cs typeface="+mn-cs"/>
              </a:rPr>
              <a:t>非结构化维护</a:t>
            </a:r>
            <a:endParaRPr kumimoji="0" lang="en-US" altLang="zh-CN" sz="2400" b="1" kern="1200" cap="none" spc="0" normalizeH="0" baseline="0" noProof="0" dirty="0">
              <a:latin typeface="+mj-ea"/>
              <a:ea typeface="+mj-ea"/>
              <a:cs typeface="+mn-cs"/>
            </a:endParaRPr>
          </a:p>
          <a:p>
            <a:pPr marR="0" defTabSz="914400" eaLnBrk="1" hangingPunct="1">
              <a:lnSpc>
                <a:spcPct val="150000"/>
              </a:lnSpc>
              <a:buClrTx/>
              <a:buSzTx/>
              <a:buFontTx/>
              <a:buNone/>
              <a:defRPr/>
            </a:pPr>
            <a:r>
              <a:rPr kumimoji="0" lang="zh-CN" altLang="en-US" sz="2000" kern="1200" cap="none" spc="0" normalizeH="0" baseline="0" noProof="0" dirty="0">
                <a:latin typeface="+mn-ea"/>
                <a:ea typeface="+mn-ea"/>
                <a:cs typeface="+mn-cs"/>
              </a:rPr>
              <a:t>    </a:t>
            </a:r>
            <a:r>
              <a:rPr kumimoji="0" lang="zh-CN" altLang="en-US" sz="2400" kern="1200" cap="none" spc="0" normalizeH="0" baseline="0" noProof="0" dirty="0">
                <a:latin typeface="+mn-ea"/>
                <a:ea typeface="+mn-ea"/>
                <a:cs typeface="+mn-cs"/>
              </a:rPr>
              <a:t>如果软件配置的唯一成分是程序代码，那么维护活动从艰苦地评价程序代码开始，而且常常由于程序内部文档不足而使评价更困难，对于软件结构、全程数据结构、系统接口、性能和</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或</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设计约束等经常会产生误解，而且对程序代码所做的改动的后果也是难于估量的。</a:t>
            </a:r>
            <a:endParaRPr kumimoji="0" lang="en-US" altLang="zh-CN" sz="2400" kern="1200" cap="none" spc="0" normalizeH="0" baseline="0" noProof="0" dirty="0">
              <a:latin typeface="+mn-ea"/>
              <a:ea typeface="+mn-ea"/>
              <a:cs typeface="+mn-cs"/>
            </a:endParaRPr>
          </a:p>
          <a:p>
            <a:pPr marR="0" defTabSz="914400" eaLnBrk="1" hangingPunct="1">
              <a:lnSpc>
                <a:spcPct val="150000"/>
              </a:lnSpc>
              <a:buClrTx/>
              <a:buSzTx/>
              <a:buFontTx/>
              <a:buNone/>
              <a:defRPr/>
            </a:pPr>
            <a:r>
              <a:rPr kumimoji="0" lang="zh-CN" altLang="en-US" sz="2400" kern="1200" cap="none" spc="0" normalizeH="0" baseline="0" noProof="0" dirty="0">
                <a:latin typeface="+mn-ea"/>
                <a:ea typeface="+mn-ea"/>
                <a:cs typeface="+mn-cs"/>
              </a:rPr>
              <a:t>    </a:t>
            </a:r>
            <a:r>
              <a:rPr kumimoji="0" lang="zh-CN" altLang="en-US" sz="2400" kern="1200" cap="none" spc="0" normalizeH="0" baseline="0" noProof="0" dirty="0">
                <a:solidFill>
                  <a:srgbClr val="FF0000"/>
                </a:solidFill>
                <a:latin typeface="+mn-ea"/>
                <a:ea typeface="+mn-ea"/>
                <a:cs typeface="+mn-cs"/>
              </a:rPr>
              <a:t>非结构化维护</a:t>
            </a:r>
            <a:r>
              <a:rPr kumimoji="0" lang="zh-CN" altLang="en-US" sz="2400" kern="1200" cap="none" spc="0" normalizeH="0" baseline="0" noProof="0" dirty="0">
                <a:latin typeface="+mn-ea"/>
                <a:ea typeface="+mn-ea"/>
                <a:cs typeface="+mn-cs"/>
              </a:rPr>
              <a:t>需要付出很大代价</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浪费精力并且遭受挫折的打击</a:t>
            </a:r>
            <a:r>
              <a:rPr kumimoji="0" lang="en-US" altLang="zh-CN" sz="2400" kern="1200" cap="none" spc="0" normalizeH="0" baseline="0" noProof="0" dirty="0">
                <a:latin typeface="+mn-ea"/>
                <a:ea typeface="+mn-ea"/>
                <a:cs typeface="+mn-cs"/>
              </a:rPr>
              <a:t>)</a:t>
            </a:r>
            <a:r>
              <a:rPr kumimoji="0" lang="zh-CN" altLang="en-US" sz="2400" kern="1200" cap="none" spc="0" normalizeH="0" baseline="0" noProof="0" dirty="0">
                <a:latin typeface="+mn-ea"/>
                <a:ea typeface="+mn-ea"/>
                <a:cs typeface="+mn-cs"/>
              </a:rPr>
              <a:t>，这种维护方式是没有使用良好定义的方法学开发出来的软件的必然结果。</a:t>
            </a:r>
            <a:endParaRPr kumimoji="0" lang="en-US" altLang="zh-CN" sz="2400" kern="1200" cap="none" spc="0" normalizeH="0" baseline="0" noProof="0" dirty="0">
              <a:latin typeface="+mn-ea"/>
              <a:ea typeface="+mn-ea"/>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258646" y="272091"/>
            <a:ext cx="759777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结构化维护与非结构化维护差别巨大</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2" name="文本框 1"/>
          <p:cNvSpPr txBox="1"/>
          <p:nvPr/>
        </p:nvSpPr>
        <p:spPr>
          <a:xfrm>
            <a:off x="1258570" y="793750"/>
            <a:ext cx="10938510" cy="6185535"/>
          </a:xfrm>
          <a:prstGeom prst="rect">
            <a:avLst/>
          </a:prstGeom>
          <a:noFill/>
        </p:spPr>
        <p:txBody>
          <a:bodyPr wrap="square" rtlCol="0">
            <a:spAutoFit/>
          </a:bodyPr>
          <a:lstStyle/>
          <a:p>
            <a:pPr marL="285750" marR="0" indent="-285750" defTabSz="914400" eaLnBrk="1" hangingPunct="1">
              <a:lnSpc>
                <a:spcPct val="150000"/>
              </a:lnSpc>
              <a:buClrTx/>
              <a:buSzTx/>
              <a:buFont typeface="Wingdings" panose="05000000000000000000" pitchFamily="2" charset="2"/>
              <a:buChar char="Ø"/>
              <a:defRPr/>
            </a:pPr>
            <a:r>
              <a:rPr kumimoji="0" lang="en-US" altLang="zh-CN" sz="2400" b="1" kern="1200" cap="none" spc="0" normalizeH="0" baseline="0" noProof="0" dirty="0">
                <a:solidFill>
                  <a:prstClr val="black"/>
                </a:solidFill>
                <a:latin typeface="+mn-ea"/>
                <a:ea typeface="+mn-ea"/>
                <a:cs typeface="+mn-cs"/>
              </a:rPr>
              <a:t>2.</a:t>
            </a:r>
            <a:r>
              <a:rPr kumimoji="0" lang="zh-CN" altLang="en-US" sz="2400" b="1" kern="1200" cap="none" spc="0" normalizeH="0" baseline="0" noProof="0" dirty="0">
                <a:solidFill>
                  <a:prstClr val="black"/>
                </a:solidFill>
                <a:latin typeface="+mn-ea"/>
                <a:ea typeface="+mn-ea"/>
                <a:cs typeface="+mn-cs"/>
              </a:rPr>
              <a:t>结构化维护</a:t>
            </a:r>
            <a:endParaRPr kumimoji="0" lang="en-US" altLang="zh-CN" sz="2400" b="1" kern="1200" cap="none" spc="0" normalizeH="0" baseline="0" noProof="0" dirty="0">
              <a:solidFill>
                <a:prstClr val="black"/>
              </a:solidFill>
              <a:latin typeface="+mn-ea"/>
              <a:ea typeface="+mn-ea"/>
              <a:cs typeface="+mn-cs"/>
            </a:endParaRPr>
          </a:p>
          <a:p>
            <a:pPr marR="0" defTabSz="914400" eaLnBrk="1" hangingPunct="1">
              <a:lnSpc>
                <a:spcPct val="150000"/>
              </a:lnSpc>
              <a:buClrTx/>
              <a:buSzTx/>
              <a:buFontTx/>
              <a:buNone/>
              <a:defRPr/>
            </a:pPr>
            <a:r>
              <a:rPr kumimoji="0" lang="zh-CN" altLang="en-US" sz="20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 如果有一个完整的软件配置存在，那么维护工作从评价设计文档开始，确定软件重要的结构、性能以及接口等特点；估量要求的改动将带来的影响，并且计划实施途径。然后：</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首先，修改设计并且对所做的修改进行仔细复查。</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然后，编写相应的源程序代码；</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接下来，使用在测试说明书中包含的信息进行回归测试；</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lvl="1" indent="0" defTabSz="914400" eaLnBrk="1" hangingPunct="1">
              <a:lnSpc>
                <a:spcPct val="150000"/>
              </a:lnSpc>
              <a:buClrTx/>
              <a:buSzPct val="70000"/>
              <a:buFont typeface="Wingdings" panose="05000000000000000000" pitchFamily="2" charset="2"/>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最后，把修改后的软件再次交付使用。</a:t>
            </a:r>
            <a:endParaRPr kumimoji="0" lang="en-US" altLang="zh-CN"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defTabSz="914400" eaLnBrk="1" hangingPunct="1">
              <a:lnSpc>
                <a:spcPct val="150000"/>
              </a:lnSpc>
              <a:buClrTx/>
              <a:buSzTx/>
              <a:buFontTx/>
              <a:buNone/>
              <a:defRPr/>
            </a:pPr>
            <a:r>
              <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rPr>
              <a:t>刚才描述的事件构成结构化维护，它是在软件开发的早期应用软件工程方法学的结果。虽然有了软件的完整配置并不能保证维护中没有问题，但是确实能减少精力的浪费并且能提高维护的总体质量。</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863600" y="1767205"/>
            <a:ext cx="10464800" cy="3322955"/>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kumimoji="0" lang="en-US" altLang="zh-CN" sz="28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zh-CN" altLang="en-US" sz="2800" kern="1200" cap="none" spc="0" normalizeH="0" baseline="0" noProof="0" dirty="0">
                <a:solidFill>
                  <a:prstClr val="black"/>
                </a:solidFill>
                <a:latin typeface="宋体" panose="02010600030101010101" pitchFamily="2" charset="-122"/>
                <a:ea typeface="宋体" panose="02010600030101010101" pitchFamily="2" charset="-122"/>
                <a:cs typeface="+mn-cs"/>
              </a:rPr>
              <a:t>在过去的几十年中，软件维护的费用稳步上升。1970 年用于维护已有软件的费用只占软件总预算的35%~40%，1980年上升为40% ~60%，1990年上升为70% ~ 80%。</a:t>
            </a:r>
            <a:endParaRPr kumimoji="0" lang="zh-CN" altLang="en-US" sz="28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0" defTabSz="914400" eaLnBrk="1" hangingPunct="1">
              <a:lnSpc>
                <a:spcPct val="150000"/>
              </a:lnSpc>
              <a:buClrTx/>
              <a:buSzTx/>
              <a:buFont typeface="Wingdings" panose="05000000000000000000" pitchFamily="2" charset="2"/>
              <a:buNone/>
              <a:defRPr/>
            </a:pPr>
            <a:r>
              <a:rPr kumimoji="0" lang="zh-CN" altLang="en-US" sz="28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en-US" altLang="zh-CN" sz="2800" kern="1200" cap="none" spc="0" normalizeH="0" baseline="0" noProof="0" dirty="0">
                <a:solidFill>
                  <a:prstClr val="black"/>
                </a:solidFill>
                <a:latin typeface="宋体" panose="02010600030101010101" pitchFamily="2" charset="-122"/>
                <a:ea typeface="宋体" panose="02010600030101010101" pitchFamily="2" charset="-122"/>
                <a:cs typeface="+mn-cs"/>
              </a:rPr>
              <a:t>	</a:t>
            </a:r>
            <a:r>
              <a:rPr kumimoji="0" lang="zh-CN" altLang="en-US" sz="2800" kern="1200" cap="none" spc="0" normalizeH="0" baseline="0" noProof="0" dirty="0">
                <a:solidFill>
                  <a:prstClr val="black"/>
                </a:solidFill>
                <a:latin typeface="宋体" panose="02010600030101010101" pitchFamily="2" charset="-122"/>
                <a:ea typeface="宋体" panose="02010600030101010101" pitchFamily="2" charset="-122"/>
                <a:cs typeface="+mn-cs"/>
              </a:rPr>
              <a:t>维护费用只不过是软件维护的最明显的代价，其他_些现在还不明显的代价将来可能更为人们所关注。</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graphicFrame>
        <p:nvGraphicFramePr>
          <p:cNvPr id="33798" name="图表 13"/>
          <p:cNvGraphicFramePr/>
          <p:nvPr/>
        </p:nvGraphicFramePr>
        <p:xfrm>
          <a:off x="314960" y="1508760"/>
          <a:ext cx="4274820" cy="3394075"/>
        </p:xfrm>
        <a:graphic>
          <a:graphicData uri="http://schemas.openxmlformats.org/presentationml/2006/ole">
            <mc:AlternateContent xmlns:mc="http://schemas.openxmlformats.org/markup-compatibility/2006">
              <mc:Choice xmlns:v="urn:schemas-microsoft-com:vml" Requires="v">
                <p:oleObj spid="_x0000_s4121" name="" r:id="rId1" imgW="4151630" imgH="3102610" progId="Excel.Chart.8">
                  <p:embed/>
                </p:oleObj>
              </mc:Choice>
              <mc:Fallback>
                <p:oleObj name="" r:id="rId1" imgW="4151630" imgH="3102610" progId="Excel.Chart.8">
                  <p:embed/>
                  <p:pic>
                    <p:nvPicPr>
                      <p:cNvPr id="0" name="图片 3075"/>
                      <p:cNvPicPr/>
                      <p:nvPr/>
                    </p:nvPicPr>
                    <p:blipFill>
                      <a:blip r:embed="rId2"/>
                      <a:stretch>
                        <a:fillRect/>
                      </a:stretch>
                    </p:blipFill>
                    <p:spPr>
                      <a:xfrm>
                        <a:off x="314960" y="1508760"/>
                        <a:ext cx="4274820" cy="3394075"/>
                      </a:xfrm>
                      <a:prstGeom prst="rect">
                        <a:avLst/>
                      </a:prstGeom>
                      <a:noFill/>
                      <a:ln w="38100">
                        <a:noFill/>
                        <a:miter/>
                      </a:ln>
                    </p:spPr>
                  </p:pic>
                </p:oleObj>
              </mc:Fallback>
            </mc:AlternateContent>
          </a:graphicData>
        </a:graphic>
      </p:graphicFrame>
      <p:sp>
        <p:nvSpPr>
          <p:cNvPr id="35845" name="文本框 2"/>
          <p:cNvSpPr txBox="1"/>
          <p:nvPr/>
        </p:nvSpPr>
        <p:spPr>
          <a:xfrm>
            <a:off x="6646228" y="1508760"/>
            <a:ext cx="4364037" cy="523875"/>
          </a:xfrm>
          <a:prstGeom prst="rect">
            <a:avLst/>
          </a:prstGeom>
          <a:noFill/>
          <a:ln w="9525">
            <a:noFill/>
          </a:ln>
        </p:spPr>
        <p:txBody>
          <a:bodyPr>
            <a:spAutoFit/>
          </a:bodyPr>
          <a:lstStyle/>
          <a:p>
            <a:pPr eaLnBrk="1" hangingPunct="1"/>
            <a:r>
              <a:rPr lang="zh-CN" altLang="en-US" sz="2800" b="1" dirty="0">
                <a:solidFill>
                  <a:srgbClr val="FF0000"/>
                </a:solidFill>
                <a:latin typeface="Arial" panose="020B0604020202090204" pitchFamily="34" charset="0"/>
              </a:rPr>
              <a:t>无形的代价！！！</a:t>
            </a:r>
            <a:endParaRPr lang="zh-CN" altLang="en-US" sz="2800" b="1" dirty="0">
              <a:solidFill>
                <a:srgbClr val="FF0000"/>
              </a:solidFill>
              <a:latin typeface="Arial" panose="020B0604020202090204" pitchFamily="34" charset="0"/>
            </a:endParaRPr>
          </a:p>
        </p:txBody>
      </p:sp>
      <p:sp>
        <p:nvSpPr>
          <p:cNvPr id="5" name="文本框 4"/>
          <p:cNvSpPr txBox="1"/>
          <p:nvPr/>
        </p:nvSpPr>
        <p:spPr>
          <a:xfrm>
            <a:off x="4589780" y="2433320"/>
            <a:ext cx="7314565" cy="3415030"/>
          </a:xfrm>
          <a:prstGeom prst="rect">
            <a:avLst/>
          </a:prstGeom>
          <a:noFill/>
        </p:spPr>
        <p:txBody>
          <a:bodyPr wrap="square" rtlCol="0">
            <a:spAutoFit/>
          </a:bodyPr>
          <a:lstStyle/>
          <a:p>
            <a:pPr marR="0" defTabSz="914400" eaLnBrk="1" hangingPunct="1">
              <a:buClrTx/>
              <a:buSzTx/>
              <a:buFontTx/>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因为可用的资源必须供维护任务使用，以致耽误甚至丧失了开发的良机，这是软件维护的一个无形的代价。其他无形的代价还有以下几个。</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a:p>
            <a:pPr marR="0" defTabSz="914400" eaLnBrk="1" hangingPunct="1">
              <a:buClrTx/>
              <a:buSzTx/>
              <a:buFontTx/>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a:t>
            </a:r>
            <a:r>
              <a:rPr kumimoji="0" lang="en-US" altLang="zh-CN" sz="2400" kern="1200" cap="none" spc="0" normalizeH="0" baseline="0" noProof="0" dirty="0">
                <a:latin typeface="Arial" panose="020B0604020202090204" pitchFamily="34" charset="0"/>
                <a:ea typeface="宋体" panose="02010600030101010101" pitchFamily="2" charset="-122"/>
                <a:cs typeface="+mn-cs"/>
              </a:rPr>
              <a:t>1</a:t>
            </a:r>
            <a:r>
              <a:rPr kumimoji="0" lang="zh-CN" altLang="en-US" sz="2400" kern="1200" cap="none" spc="0" normalizeH="0" baseline="0" noProof="0" dirty="0">
                <a:latin typeface="Arial" panose="020B0604020202090204" pitchFamily="34" charset="0"/>
                <a:ea typeface="宋体" panose="02010600030101010101" pitchFamily="2" charset="-122"/>
                <a:cs typeface="+mn-cs"/>
              </a:rPr>
              <a:t>、当看来合理的有关改错或修改的要求不能及时满足时将引起用户不满。</a:t>
            </a:r>
            <a:endParaRPr kumimoji="0" lang="en-US" altLang="zh-CN" sz="2400" kern="1200" cap="none" spc="0" normalizeH="0" baseline="0" noProof="0" dirty="0">
              <a:latin typeface="Arial" panose="020B0604020202090204" pitchFamily="34" charset="0"/>
              <a:ea typeface="宋体" panose="02010600030101010101" pitchFamily="2" charset="-122"/>
              <a:cs typeface="+mn-cs"/>
            </a:endParaRPr>
          </a:p>
          <a:p>
            <a:pPr marR="0" indent="0" defTabSz="914400" eaLnBrk="1" hangingPunct="1">
              <a:buClrTx/>
              <a:buSzPct val="70000"/>
              <a:buFont typeface="Wingdings" panose="05000000000000000000" pitchFamily="2" charset="2"/>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a:t>
            </a:r>
            <a:r>
              <a:rPr kumimoji="0" lang="en-US" altLang="zh-CN" sz="2400" kern="1200" cap="none" spc="0" normalizeH="0" baseline="0" noProof="0" dirty="0">
                <a:latin typeface="Arial" panose="020B0604020202090204" pitchFamily="34" charset="0"/>
                <a:ea typeface="宋体" panose="02010600030101010101" pitchFamily="2" charset="-122"/>
                <a:cs typeface="+mn-cs"/>
              </a:rPr>
              <a:t>2</a:t>
            </a:r>
            <a:r>
              <a:rPr kumimoji="0" lang="zh-CN" altLang="en-US" sz="2400" kern="1200" cap="none" spc="0" normalizeH="0" baseline="0" noProof="0" dirty="0">
                <a:latin typeface="Arial" panose="020B0604020202090204" pitchFamily="34" charset="0"/>
                <a:ea typeface="宋体" panose="02010600030101010101" pitchFamily="2" charset="-122"/>
                <a:cs typeface="+mn-cs"/>
              </a:rPr>
              <a:t>、由于维护时的改动，在软件中引入了潜伏的错误，从而降低了软件的质量。</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a:p>
            <a:pPr marR="0" indent="0" defTabSz="914400" eaLnBrk="1" hangingPunct="1">
              <a:buClrTx/>
              <a:buSzPct val="70000"/>
              <a:buFont typeface="Wingdings" panose="05000000000000000000" pitchFamily="2" charset="2"/>
              <a:buNone/>
              <a:defRPr/>
            </a:pPr>
            <a:r>
              <a:rPr kumimoji="0" lang="zh-CN" altLang="en-US" sz="2400" kern="1200" cap="none" spc="0" normalizeH="0" baseline="0" noProof="0" dirty="0">
                <a:latin typeface="Arial" panose="020B0604020202090204" pitchFamily="34" charset="0"/>
                <a:ea typeface="宋体" panose="02010600030101010101" pitchFamily="2" charset="-122"/>
                <a:cs typeface="+mn-cs"/>
              </a:rPr>
              <a:t>       </a:t>
            </a:r>
            <a:r>
              <a:rPr kumimoji="0" lang="en-US" altLang="zh-CN" sz="2400" kern="1200" cap="none" spc="0" normalizeH="0" baseline="0" noProof="0" dirty="0">
                <a:latin typeface="Arial" panose="020B0604020202090204" pitchFamily="34" charset="0"/>
                <a:ea typeface="宋体" panose="02010600030101010101" pitchFamily="2" charset="-122"/>
                <a:cs typeface="+mn-cs"/>
              </a:rPr>
              <a:t>3</a:t>
            </a:r>
            <a:r>
              <a:rPr kumimoji="0" lang="zh-CN" altLang="en-US" sz="2400" kern="1200" cap="none" spc="0" normalizeH="0" baseline="0" noProof="0" dirty="0">
                <a:latin typeface="Arial" panose="020B0604020202090204" pitchFamily="34" charset="0"/>
                <a:ea typeface="宋体" panose="02010600030101010101" pitchFamily="2" charset="-122"/>
                <a:cs typeface="+mn-cs"/>
              </a:rPr>
              <a:t>、当必须把软件工程师调去从事维护工作时，将在开发过程中造成混乱。</a:t>
            </a:r>
            <a:endParaRPr kumimoji="0" lang="en-US" altLang="zh-CN" sz="2400" kern="1200" cap="none" spc="0" normalizeH="0" baseline="0" noProof="0" dirty="0">
              <a:latin typeface="Arial" panose="020B060402020209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
        <p:nvSpPr>
          <p:cNvPr id="2" name="TextBox 1"/>
          <p:cNvSpPr txBox="1"/>
          <p:nvPr/>
        </p:nvSpPr>
        <p:spPr>
          <a:xfrm>
            <a:off x="3408219" y="1508760"/>
            <a:ext cx="571500" cy="369332"/>
          </a:xfrm>
          <a:prstGeom prst="rect">
            <a:avLst/>
          </a:prstGeom>
          <a:noFill/>
        </p:spPr>
        <p:txBody>
          <a:bodyPr wrap="square" rtlCol="0">
            <a:spAutoFit/>
          </a:bodyPr>
          <a:lstStyle/>
          <a:p>
            <a:r>
              <a:rPr lang="en-US" altLang="zh-CN" b="1" dirty="0" smtClean="0"/>
              <a:t>[3]</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488950" y="1671320"/>
            <a:ext cx="11512550" cy="4523105"/>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en-US" altLang="zh-CN" sz="2400" noProof="0" dirty="0">
                <a:solidFill>
                  <a:prstClr val="black"/>
                </a:solidFill>
                <a:latin typeface="宋体" panose="02010600030101010101" pitchFamily="2" charset="-122"/>
                <a:ea typeface="宋体" panose="02010600030101010101" pitchFamily="2" charset="-122"/>
                <a:sym typeface="+mn-ea"/>
              </a:rPr>
              <a:t>     </a:t>
            </a:r>
            <a:r>
              <a:rPr lang="zh-CN" altLang="en-US" sz="3200" noProof="0" dirty="0">
                <a:solidFill>
                  <a:prstClr val="black"/>
                </a:solidFill>
                <a:latin typeface="宋体" panose="02010600030101010101" pitchFamily="2" charset="-122"/>
                <a:ea typeface="宋体" panose="02010600030101010101" pitchFamily="2" charset="-122"/>
                <a:sym typeface="+mn-ea"/>
              </a:rPr>
              <a:t>软件维护的最后一个代价是生产率的大幅度下降，这种情况在维护旧程序时常常遇到。例如，据Gausler在1976年的报道，美国空军的飞行控制软件每条指令的开发成本是75美元，然而维护成本大约是每条指令4000美元，也就是说，生产率下降为约1/50。</a:t>
            </a:r>
            <a:endParaRPr kumimoji="0" lang="zh-CN" altLang="en-US" sz="32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0" defTabSz="914400" eaLnBrk="1" hangingPunct="1">
              <a:lnSpc>
                <a:spcPct val="150000"/>
              </a:lnSpc>
              <a:buClrTx/>
              <a:buSzTx/>
              <a:buFont typeface="Wingdings" panose="05000000000000000000" pitchFamily="2" charset="2"/>
              <a:buNone/>
              <a:defRPr/>
            </a:pPr>
            <a:r>
              <a:rPr lang="zh-CN" altLang="en-US" sz="3200" noProof="0" dirty="0">
                <a:solidFill>
                  <a:prstClr val="black"/>
                </a:solidFill>
                <a:latin typeface="宋体" panose="02010600030101010101" pitchFamily="2" charset="-122"/>
                <a:ea typeface="宋体" panose="02010600030101010101" pitchFamily="2" charset="-122"/>
                <a:sym typeface="+mn-ea"/>
              </a:rPr>
              <a:t>     </a:t>
            </a:r>
            <a:endParaRPr kumimoji="0" lang="zh-CN" altLang="en-US" sz="3200" kern="1200" cap="none" spc="0" normalizeH="0" baseline="0" noProof="0" dirty="0">
              <a:solidFill>
                <a:prstClr val="black"/>
              </a:solidFill>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588645" y="1509395"/>
            <a:ext cx="11014075" cy="4523105"/>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en-US" altLang="zh-CN" sz="2400" noProof="0" dirty="0">
                <a:solidFill>
                  <a:prstClr val="black"/>
                </a:solidFill>
                <a:latin typeface="宋体" panose="02010600030101010101" pitchFamily="2" charset="-122"/>
                <a:ea typeface="宋体" panose="02010600030101010101" pitchFamily="2" charset="-122"/>
                <a:sym typeface="+mn-ea"/>
              </a:rPr>
              <a:t>     </a:t>
            </a:r>
            <a:r>
              <a:rPr lang="zh-CN" altLang="en-US" sz="2400" noProof="0" dirty="0">
                <a:solidFill>
                  <a:prstClr val="black"/>
                </a:solidFill>
                <a:latin typeface="宋体" panose="02010600030101010101" pitchFamily="2" charset="-122"/>
                <a:ea typeface="宋体" panose="02010600030101010101" pitchFamily="2" charset="-122"/>
                <a:sym typeface="+mn-ea"/>
              </a:rPr>
              <a:t>用于维护工作的劳动可以分成生产性活动(例如，分析评价，修改设计和编写程序代码等)和非生产性活动(例如，理解程序代码的功能，解释数据结构、接口特点和性能限度等)。下述表达式给出维护工作量的一个模型: M= P+ Kx exp(c-d)</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0" defTabSz="914400" eaLnBrk="1" hangingPunct="1">
              <a:lnSpc>
                <a:spcPct val="150000"/>
              </a:lnSpc>
              <a:buClrTx/>
              <a:buSzTx/>
              <a:buFont typeface="Wingdings" panose="05000000000000000000" pitchFamily="2" charset="2"/>
              <a:buNone/>
              <a:defRPr/>
            </a:pPr>
            <a:r>
              <a:rPr lang="zh-CN" altLang="en-US" sz="2400" noProof="0" dirty="0">
                <a:solidFill>
                  <a:prstClr val="black"/>
                </a:solidFill>
                <a:latin typeface="宋体" panose="02010600030101010101" pitchFamily="2" charset="-122"/>
                <a:ea typeface="宋体" panose="02010600030101010101" pitchFamily="2" charset="-122"/>
                <a:sym typeface="+mn-ea"/>
              </a:rPr>
              <a:t>其中，M是维护用的总工作量，P是生产性工作量，K是经验常数，c是复杂程度(非结构化设计和缺少文档都会增加软件的复杂程度)，d是维护人员对软件的熟悉程度。</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a:p>
            <a:pPr marR="0" indent="0" defTabSz="914400" eaLnBrk="1" hangingPunct="1">
              <a:lnSpc>
                <a:spcPct val="150000"/>
              </a:lnSpc>
              <a:buClrTx/>
              <a:buSzTx/>
              <a:buFont typeface="Wingdings" panose="05000000000000000000" pitchFamily="2" charset="2"/>
              <a:buNone/>
              <a:defRPr/>
            </a:pPr>
            <a:r>
              <a:rPr lang="zh-CN" altLang="en-US" sz="2400" noProof="0" dirty="0">
                <a:solidFill>
                  <a:prstClr val="black"/>
                </a:solidFill>
                <a:latin typeface="宋体" panose="02010600030101010101" pitchFamily="2" charset="-122"/>
                <a:ea typeface="宋体" panose="02010600030101010101" pitchFamily="2" charset="-122"/>
                <a:sym typeface="+mn-ea"/>
              </a:rPr>
              <a:t>     上面的模型表明，如果软件的开发途径不好(即没有使用软件工程方法学)，而且原来的开发人员不能参加维护工作，那么维护工作量和费用将指数地增加。</a:t>
            </a:r>
            <a:endParaRPr kumimoji="0" lang="zh-CN" altLang="en-US" sz="2400" kern="1200" cap="none" spc="0" normalizeH="0" baseline="0" noProof="0" dirty="0">
              <a:solidFill>
                <a:prstClr val="black"/>
              </a:solidFill>
              <a:latin typeface="宋体" panose="02010600030101010101" pitchFamily="2" charset="-122"/>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维护的代价高昂</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588645" y="1509395"/>
            <a:ext cx="11014075" cy="645160"/>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zh-CN" altLang="en-US" sz="2400" dirty="0">
                <a:latin typeface="Arial" panose="020B0604020202090204" pitchFamily="34" charset="0"/>
                <a:sym typeface="+mn-ea"/>
              </a:rPr>
              <a:t>     </a:t>
            </a:r>
            <a:endParaRPr kumimoji="0" lang="zh-CN" altLang="en-US" sz="2400" kern="1200" cap="none" spc="0" normalizeH="0" baseline="0" dirty="0">
              <a:latin typeface="Arial" panose="020B0604020202090204" pitchFamily="34" charset="0"/>
              <a:cs typeface="+mn-cs"/>
            </a:endParaRPr>
          </a:p>
        </p:txBody>
      </p:sp>
      <p:sp>
        <p:nvSpPr>
          <p:cNvPr id="5" name="文本框 4"/>
          <p:cNvSpPr txBox="1"/>
          <p:nvPr/>
        </p:nvSpPr>
        <p:spPr>
          <a:xfrm>
            <a:off x="721360" y="1658620"/>
            <a:ext cx="7124065" cy="3784600"/>
          </a:xfrm>
          <a:prstGeom prst="rect">
            <a:avLst/>
          </a:prstGeom>
          <a:noFill/>
          <a:ln w="15875">
            <a:noFill/>
          </a:ln>
        </p:spPr>
        <p:txBody>
          <a:bodyPr wrap="square" rtlCol="0">
            <a:spAutoFit/>
          </a:bodyPr>
          <a:lstStyle/>
          <a:p>
            <a:pPr marR="0" defTabSz="914400" eaLnBrk="1" hangingPunct="1">
              <a:buClrTx/>
              <a:buSzTx/>
              <a:buFontTx/>
              <a:buNone/>
              <a:defRPr/>
            </a:pPr>
            <a:r>
              <a:rPr kumimoji="0" lang="zh-CN" altLang="en-US" sz="2400" kern="1200" cap="none" spc="0" normalizeH="0" baseline="0" dirty="0">
                <a:latin typeface="Arial" panose="020B0604020202090204" pitchFamily="34" charset="0"/>
                <a:cs typeface="+mn-cs"/>
              </a:rPr>
              <a:t>用于维护工作的劳动可以分：</a:t>
            </a:r>
            <a:endParaRPr kumimoji="0" lang="zh-CN" altLang="en-US" sz="2400" kern="1200" cap="none" spc="0" normalizeH="0" baseline="0" dirty="0">
              <a:latin typeface="Arial" panose="020B0604020202090204" pitchFamily="34" charset="0"/>
              <a:cs typeface="+mn-cs"/>
            </a:endParaRPr>
          </a:p>
          <a:p>
            <a:pPr marL="457200" marR="0" indent="-457200" defTabSz="914400" eaLnBrk="1" hangingPunct="1">
              <a:buClrTx/>
              <a:buSzTx/>
              <a:buFont typeface="+mj-lt"/>
              <a:buAutoNum type="alphaUcPeriod"/>
              <a:defRPr/>
            </a:pPr>
            <a:r>
              <a:rPr kumimoji="0" lang="zh-CN" altLang="en-US" sz="2400" kern="1200" cap="none" spc="0" normalizeH="0" baseline="0" dirty="0">
                <a:latin typeface="Arial" panose="020B0604020202090204" pitchFamily="34" charset="0"/>
                <a:cs typeface="+mn-cs"/>
              </a:rPr>
              <a:t>生产性活动</a:t>
            </a:r>
            <a:endParaRPr kumimoji="0" lang="zh-CN" altLang="en-US" sz="2400" kern="1200" cap="none" spc="0" normalizeH="0" baseline="0" dirty="0">
              <a:latin typeface="Arial" panose="020B0604020202090204" pitchFamily="34" charset="0"/>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分析评价</a:t>
            </a:r>
            <a:endParaRPr kumimoji="0" lang="zh-CN" altLang="en-US" sz="2400" b="0" i="0" u="none" strike="noStrike" kern="1200" cap="none" spc="0" normalizeH="0" baseline="0" dirty="0">
              <a:latin typeface="Arial" panose="020B0604020202090204" pitchFamily="34" charset="0"/>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修改设计</a:t>
            </a:r>
            <a:endParaRPr kumimoji="0" lang="zh-CN" altLang="en-US" sz="2400" b="0" i="0" u="none" strike="noStrike" kern="1200" cap="none" spc="0" normalizeH="0" baseline="0" dirty="0">
              <a:latin typeface="Arial" panose="020B0604020202090204" pitchFamily="34" charset="0"/>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编写程序代码</a:t>
            </a:r>
            <a:endParaRPr kumimoji="0" lang="zh-CN" altLang="en-US" sz="2400" b="0" i="0" u="none" strike="noStrike" kern="1200" cap="none" spc="0" normalizeH="0" baseline="0" dirty="0">
              <a:latin typeface="Arial" panose="020B0604020202090204" pitchFamily="34" charset="0"/>
              <a:cs typeface="+mn-cs"/>
            </a:endParaRPr>
          </a:p>
          <a:p>
            <a:pPr marL="457200" marR="0" indent="-457200" defTabSz="914400" eaLnBrk="1" hangingPunct="1">
              <a:buClrTx/>
              <a:buSzTx/>
              <a:buFont typeface="+mj-lt"/>
              <a:buAutoNum type="alphaUcPeriod"/>
              <a:defRPr/>
            </a:pPr>
            <a:r>
              <a:rPr kumimoji="0" lang="zh-CN" altLang="en-US" sz="2400" kern="1200" cap="none" spc="0" normalizeH="0" baseline="0" dirty="0">
                <a:latin typeface="Arial" panose="020B0604020202090204" pitchFamily="34" charset="0"/>
                <a:cs typeface="+mn-cs"/>
              </a:rPr>
              <a:t>非生产性活动</a:t>
            </a:r>
            <a:endParaRPr kumimoji="0" lang="zh-CN" altLang="en-US" sz="2400" kern="1200" cap="none" spc="0" normalizeH="0" baseline="0" dirty="0">
              <a:latin typeface="Arial" panose="020B0604020202090204" pitchFamily="34" charset="0"/>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理解程序代码的功能</a:t>
            </a:r>
            <a:endParaRPr kumimoji="0" lang="zh-CN" altLang="en-US" sz="2400" b="0" i="0" u="none" strike="noStrike" kern="1200" cap="none" spc="0" normalizeH="0" baseline="0" dirty="0">
              <a:latin typeface="Arial" panose="020B0604020202090204" pitchFamily="34" charset="0"/>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解释数据结构</a:t>
            </a:r>
            <a:endParaRPr kumimoji="0" lang="zh-CN" altLang="en-US" sz="2400" b="0" i="0" u="none" strike="noStrike" kern="1200" cap="none" spc="0" normalizeH="0" baseline="0" dirty="0">
              <a:latin typeface="Arial" panose="020B0604020202090204" pitchFamily="34" charset="0"/>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接口特点</a:t>
            </a:r>
            <a:endParaRPr kumimoji="0" lang="zh-CN" altLang="en-US" sz="2400" b="0" i="0" u="none" strike="noStrike" kern="1200" cap="none" spc="0" normalizeH="0" baseline="0" dirty="0">
              <a:latin typeface="Arial" panose="020B0604020202090204" pitchFamily="34" charset="0"/>
              <a:cs typeface="+mn-cs"/>
            </a:endParaRPr>
          </a:p>
          <a:p>
            <a:pPr marL="914400" marR="0" lvl="1" indent="-457200" algn="l" defTabSz="914400" rtl="0" eaLnBrk="1" fontAlgn="base" latinLnBrk="0" hangingPunct="1">
              <a:lnSpc>
                <a:spcPct val="100000"/>
              </a:lnSpc>
              <a:spcBef>
                <a:spcPct val="0"/>
              </a:spcBef>
              <a:spcAft>
                <a:spcPct val="0"/>
              </a:spcAft>
              <a:buClrTx/>
              <a:buSzTx/>
              <a:buFont typeface="Wingdings" panose="05000000000000000000" pitchFamily="2" charset="2"/>
              <a:buChar char="Ø"/>
              <a:defRPr/>
            </a:pPr>
            <a:r>
              <a:rPr kumimoji="0" lang="zh-CN" altLang="en-US" sz="2400" b="0" i="0" u="none" strike="noStrike" kern="1200" cap="none" spc="0" normalizeH="0" baseline="0" dirty="0">
                <a:latin typeface="Arial" panose="020B0604020202090204" pitchFamily="34" charset="0"/>
                <a:cs typeface="+mn-cs"/>
              </a:rPr>
              <a:t>性能限度</a:t>
            </a:r>
            <a:endParaRPr kumimoji="0" lang="zh-CN" altLang="en-US" sz="2400" b="0" i="0" u="none" strike="noStrike" kern="1200" cap="none" spc="0" normalizeH="0" baseline="0" dirty="0">
              <a:latin typeface="Arial" panose="020B0604020202090204" pitchFamily="34" charset="0"/>
              <a:cs typeface="+mn-cs"/>
            </a:endParaRPr>
          </a:p>
        </p:txBody>
      </p:sp>
      <p:sp>
        <p:nvSpPr>
          <p:cNvPr id="39941" name="文本框 1"/>
          <p:cNvSpPr txBox="1"/>
          <p:nvPr/>
        </p:nvSpPr>
        <p:spPr>
          <a:xfrm>
            <a:off x="5673090" y="1658620"/>
            <a:ext cx="5929630" cy="3784600"/>
          </a:xfrm>
          <a:prstGeom prst="rect">
            <a:avLst/>
          </a:prstGeom>
          <a:noFill/>
          <a:ln w="15875">
            <a:noFill/>
          </a:ln>
        </p:spPr>
        <p:txBody>
          <a:bodyPr wrap="square">
            <a:spAutoFit/>
          </a:bodyPr>
          <a:lstStyle/>
          <a:p>
            <a:pPr eaLnBrk="1" hangingPunct="1"/>
            <a:r>
              <a:rPr lang="zh-CN" altLang="en-US" sz="2400" dirty="0">
                <a:latin typeface="Arial" panose="020B0604020202090204" pitchFamily="34" charset="0"/>
              </a:rPr>
              <a:t>下述表达式给出维护工作量的一个模型：</a:t>
            </a:r>
            <a:r>
              <a:rPr lang="en-US" altLang="zh-CN" sz="2400" dirty="0">
                <a:latin typeface="Arial" panose="020B0604020202090204" pitchFamily="34" charset="0"/>
              </a:rPr>
              <a:t>M=P+K×exp(c-d)</a:t>
            </a:r>
            <a:r>
              <a:rPr lang="zh-CN" altLang="en-US" sz="2400" dirty="0">
                <a:latin typeface="Arial" panose="020B0604020202090204" pitchFamily="34" charset="0"/>
              </a:rPr>
              <a:t>，其中：</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M</a:t>
            </a:r>
            <a:r>
              <a:rPr lang="zh-CN" altLang="en-US" sz="2400" dirty="0">
                <a:latin typeface="Arial" panose="020B0604020202090204" pitchFamily="34" charset="0"/>
              </a:rPr>
              <a:t>：维护用的总工作量</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P</a:t>
            </a:r>
            <a:r>
              <a:rPr lang="zh-CN" altLang="en-US" sz="2400" dirty="0">
                <a:latin typeface="Arial" panose="020B0604020202090204" pitchFamily="34" charset="0"/>
              </a:rPr>
              <a:t>：生产性工作量</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K</a:t>
            </a:r>
            <a:r>
              <a:rPr lang="zh-CN" altLang="en-US" sz="2400" dirty="0">
                <a:latin typeface="Arial" panose="020B0604020202090204" pitchFamily="34" charset="0"/>
              </a:rPr>
              <a:t>：经验常数</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c</a:t>
            </a:r>
            <a:r>
              <a:rPr lang="zh-CN" altLang="en-US" sz="2400" dirty="0">
                <a:latin typeface="Arial" panose="020B0604020202090204" pitchFamily="34" charset="0"/>
              </a:rPr>
              <a:t>：复杂程度</a:t>
            </a:r>
            <a:endParaRPr lang="en-US" altLang="zh-CN" sz="2400" dirty="0">
              <a:latin typeface="Arial" panose="020B0604020202090204" pitchFamily="34" charset="0"/>
            </a:endParaRPr>
          </a:p>
          <a:p>
            <a:pPr lvl="1" eaLnBrk="1" hangingPunct="1"/>
            <a:r>
              <a:rPr lang="en-US" altLang="zh-CN" sz="2400" dirty="0">
                <a:latin typeface="Arial" panose="020B0604020202090204" pitchFamily="34" charset="0"/>
              </a:rPr>
              <a:t>d</a:t>
            </a:r>
            <a:r>
              <a:rPr lang="zh-CN" altLang="en-US" sz="2400" dirty="0">
                <a:latin typeface="Arial" panose="020B0604020202090204" pitchFamily="34" charset="0"/>
              </a:rPr>
              <a:t>：维护人员对软件的熟悉程度</a:t>
            </a:r>
            <a:endParaRPr lang="zh-CN" altLang="en-US" sz="2400" dirty="0">
              <a:latin typeface="Arial" panose="020B0604020202090204" pitchFamily="34" charset="0"/>
            </a:endParaRPr>
          </a:p>
          <a:p>
            <a:pPr eaLnBrk="1" hangingPunct="1"/>
            <a:r>
              <a:rPr lang="zh-CN" altLang="en-US" sz="2400" dirty="0">
                <a:latin typeface="Arial" panose="020B0604020202090204" pitchFamily="34" charset="0"/>
              </a:rPr>
              <a:t>上面的模型表明，如果软件的开发途径不好，而且原来的开发人员不能参加维护工作，那么维护工作量和费用将指数地增加。</a:t>
            </a:r>
            <a:endParaRPr lang="zh-CN" altLang="en-US" sz="2400"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53921" y="57181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8.2.3</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维护的问题很多</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588645" y="1509395"/>
            <a:ext cx="11014075" cy="645160"/>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zh-CN" altLang="en-US" sz="2400" dirty="0">
                <a:latin typeface="Arial" panose="020B0604020202090204" pitchFamily="34" charset="0"/>
                <a:sym typeface="+mn-ea"/>
              </a:rPr>
              <a:t>     </a:t>
            </a:r>
            <a:endParaRPr kumimoji="0" lang="zh-CN" altLang="en-US" sz="2400" kern="1200" cap="none" spc="0" normalizeH="0" baseline="0" dirty="0">
              <a:latin typeface="Arial" panose="020B0604020202090204" pitchFamily="34" charset="0"/>
              <a:cs typeface="+mn-cs"/>
            </a:endParaRPr>
          </a:p>
        </p:txBody>
      </p:sp>
      <p:sp>
        <p:nvSpPr>
          <p:cNvPr id="41988" name="文本框 2"/>
          <p:cNvSpPr txBox="1"/>
          <p:nvPr/>
        </p:nvSpPr>
        <p:spPr>
          <a:xfrm>
            <a:off x="1290320" y="1509395"/>
            <a:ext cx="9611360" cy="4399915"/>
          </a:xfrm>
          <a:prstGeom prst="rect">
            <a:avLst/>
          </a:prstGeom>
          <a:noFill/>
          <a:ln w="9525">
            <a:noFill/>
          </a:ln>
        </p:spPr>
        <p:txBody>
          <a:bodyPr wrap="square">
            <a:spAutoFit/>
          </a:bodyPr>
          <a:lstStyle/>
          <a:p>
            <a:pPr eaLnBrk="1" hangingPunct="1"/>
            <a:r>
              <a:rPr lang="zh-CN" altLang="en-US" sz="2800" dirty="0">
                <a:latin typeface="Arial" panose="020B0604020202090204" pitchFamily="34" charset="0"/>
              </a:rPr>
              <a:t>下面列出和软件维护有关的部分问题：</a:t>
            </a:r>
            <a:endParaRPr lang="zh-CN" altLang="en-US" sz="2800" dirty="0">
              <a:latin typeface="Arial" panose="020B0604020202090204" pitchFamily="34" charset="0"/>
            </a:endParaRPr>
          </a:p>
          <a:p>
            <a:pPr eaLnBrk="1" hangingPunct="1"/>
            <a:endParaRPr lang="en-US" altLang="zh-CN" sz="2800" dirty="0">
              <a:latin typeface="Arial" panose="020B0604020202090204" pitchFamily="34" charset="0"/>
            </a:endParaRPr>
          </a:p>
          <a:p>
            <a:pPr eaLnBrk="1" hangingPunct="1"/>
            <a:r>
              <a:rPr lang="zh-CN" altLang="en-US" sz="2800" dirty="0">
                <a:latin typeface="Arial" panose="020B0604020202090204" pitchFamily="34" charset="0"/>
              </a:rPr>
              <a:t>（</a:t>
            </a:r>
            <a:r>
              <a:rPr lang="en-US" altLang="zh-CN" sz="2800" dirty="0">
                <a:latin typeface="Arial" panose="020B0604020202090204" pitchFamily="34" charset="0"/>
              </a:rPr>
              <a:t>1</a:t>
            </a:r>
            <a:r>
              <a:rPr lang="zh-CN" altLang="en-US" sz="2800" dirty="0">
                <a:latin typeface="Arial" panose="020B0604020202090204" pitchFamily="34" charset="0"/>
              </a:rPr>
              <a:t>）理解别人写的程序通常非常困难，而且困难程度随着软件配置成分的减少而迅速增加。如果仅有程序代码没有说明文档，则会出现严重的问题。</a:t>
            </a:r>
            <a:endParaRPr lang="zh-CN" altLang="en-US" sz="2800" dirty="0">
              <a:latin typeface="Arial" panose="020B0604020202090204" pitchFamily="34" charset="0"/>
            </a:endParaRPr>
          </a:p>
          <a:p>
            <a:pPr eaLnBrk="1" hangingPunct="1"/>
            <a:endParaRPr lang="zh-CN" altLang="en-US" sz="2800" dirty="0">
              <a:latin typeface="Arial" panose="020B0604020202090204" pitchFamily="34" charset="0"/>
            </a:endParaRPr>
          </a:p>
          <a:p>
            <a:pPr eaLnBrk="1" hangingPunct="1"/>
            <a:r>
              <a:rPr lang="zh-CN" altLang="en-US" sz="2800" dirty="0">
                <a:latin typeface="Arial" panose="020B0604020202090204" pitchFamily="34" charset="0"/>
              </a:rPr>
              <a:t>（</a:t>
            </a:r>
            <a:r>
              <a:rPr lang="en-US" altLang="zh-CN" sz="2800" dirty="0">
                <a:latin typeface="Arial" panose="020B0604020202090204" pitchFamily="34" charset="0"/>
              </a:rPr>
              <a:t>2</a:t>
            </a:r>
            <a:r>
              <a:rPr lang="zh-CN" altLang="en-US" sz="2800" dirty="0">
                <a:latin typeface="Arial" panose="020B0604020202090204" pitchFamily="34" charset="0"/>
              </a:rPr>
              <a:t>） 需要维护的软件往往没有合格的文档，或者文档资料显著不足。认识到软件必须有文档仅仅是第一步，容易理解的并且和程序代码完全一致的文档才真正有价值。</a:t>
            </a:r>
            <a:endParaRPr lang="zh-CN" altLang="en-US" sz="2800" dirty="0">
              <a:latin typeface="Arial" panose="020B0604020202090204" pitchFamily="34" charset="0"/>
            </a:endParaRPr>
          </a:p>
          <a:p>
            <a:pPr eaLnBrk="1" hangingPunct="1"/>
            <a:endParaRPr lang="zh-CN" altLang="en-US" sz="2800" dirty="0">
              <a:latin typeface="Arial" panose="020B0604020202090204" pitchFamily="34" charset="0"/>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653758" y="2538956"/>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1"/>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2" name="标题 1"/>
          <p:cNvSpPr>
            <a:spLocks noGrp="1"/>
          </p:cNvSpPr>
          <p:nvPr>
            <p:ph type="title"/>
          </p:nvPr>
        </p:nvSpPr>
        <p:spPr>
          <a:xfrm>
            <a:off x="1298575" y="218440"/>
            <a:ext cx="8229600" cy="1143000"/>
          </a:xfrm>
        </p:spPr>
        <p:txBody>
          <a:bodyPr vert="horz" wrap="square" lIns="91440" tIns="45720" rIns="91440" bIns="45720" numCol="1" anchor="ctr"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4400" b="1" i="0" u="none" strike="noStrike" kern="1200" cap="none" spc="0" normalizeH="0" baseline="0" noProof="0" dirty="0">
                <a:ln>
                  <a:noFill/>
                </a:ln>
                <a:solidFill>
                  <a:schemeClr val="tx1"/>
                </a:solidFill>
                <a:effectLst/>
                <a:uLnTx/>
                <a:uFillTx/>
                <a:latin typeface="+mn-ea"/>
                <a:ea typeface="+mj-ea"/>
                <a:cs typeface="+mj-cs"/>
              </a:rPr>
              <a:t>第</a:t>
            </a:r>
            <a:r>
              <a:rPr kumimoji="0" lang="en-US" altLang="zh-CN" sz="4400" b="1" i="0" u="none" strike="noStrike" kern="1200" cap="none" spc="0" normalizeH="0" baseline="0" noProof="0" dirty="0">
                <a:ln>
                  <a:noFill/>
                </a:ln>
                <a:solidFill>
                  <a:schemeClr val="tx1"/>
                </a:solidFill>
                <a:effectLst/>
                <a:uLnTx/>
                <a:uFillTx/>
                <a:latin typeface="+mn-ea"/>
                <a:ea typeface="+mj-ea"/>
                <a:cs typeface="+mj-cs"/>
              </a:rPr>
              <a:t>8</a:t>
            </a:r>
            <a:r>
              <a:rPr kumimoji="0" lang="zh-CN" altLang="en-US" sz="4400" b="1" i="0" u="none" strike="noStrike" kern="1200" cap="none" spc="0" normalizeH="0" baseline="0" noProof="0" dirty="0">
                <a:ln>
                  <a:noFill/>
                </a:ln>
                <a:solidFill>
                  <a:schemeClr val="tx1"/>
                </a:solidFill>
                <a:effectLst/>
                <a:uLnTx/>
                <a:uFillTx/>
                <a:latin typeface="+mn-ea"/>
                <a:ea typeface="+mj-ea"/>
                <a:cs typeface="+mj-cs"/>
              </a:rPr>
              <a:t>章 维护</a:t>
            </a:r>
            <a:endParaRPr kumimoji="0" lang="en-US" altLang="zh-CN" sz="4400" b="1" i="0" u="none" strike="noStrike" kern="1200" cap="none" spc="0" normalizeH="0" baseline="0" noProof="0" dirty="0">
              <a:ln>
                <a:noFill/>
              </a:ln>
              <a:solidFill>
                <a:schemeClr val="tx1"/>
              </a:solidFill>
              <a:effectLst/>
              <a:uLnTx/>
              <a:uFillTx/>
              <a:latin typeface="+mn-ea"/>
              <a:ea typeface="+mj-ea"/>
              <a:cs typeface="+mj-cs"/>
            </a:endParaRPr>
          </a:p>
        </p:txBody>
      </p:sp>
      <p:sp>
        <p:nvSpPr>
          <p:cNvPr id="3" name="内容占位符 2"/>
          <p:cNvSpPr>
            <a:spLocks noGrp="1"/>
          </p:cNvSpPr>
          <p:nvPr>
            <p:ph idx="1"/>
          </p:nvPr>
        </p:nvSpPr>
        <p:spPr>
          <a:xfrm>
            <a:off x="701675" y="1559560"/>
            <a:ext cx="7848600" cy="5388610"/>
          </a:xfrm>
        </p:spPr>
        <p:txBody>
          <a:bodyPr vert="horz" wrap="square" lIns="91440" tIns="45720" rIns="91440" bIns="45720" numCol="1" anchor="t" anchorCtr="0" compatLnSpc="1"/>
          <a:lstStyle/>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    在软件产品被开发出来并交付用户使用之后，就进入了软件的运行维护阶段。这个阶段是软件生命周期的最后一个阶段，其基本任务是保证软件在一个相当长的时期能够正常运行。</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软件维护需要的工作量很大，平均说来，大型软件的维护成本高达开发成本的</a:t>
            </a:r>
            <a:r>
              <a:rPr kumimoji="0" lang="en-US" altLang="zh-CN" sz="2400" b="0" i="0" u="none" strike="noStrike" kern="1200" cap="none" spc="0" normalizeH="0" baseline="0" noProof="0" dirty="0">
                <a:ln>
                  <a:noFill/>
                </a:ln>
                <a:solidFill>
                  <a:schemeClr val="tx1"/>
                </a:solidFill>
                <a:effectLst/>
                <a:uLnTx/>
                <a:uFillTx/>
                <a:latin typeface="+mn-ea"/>
                <a:ea typeface="+mn-ea"/>
                <a:cs typeface="+mn-cs"/>
              </a:rPr>
              <a:t>4</a:t>
            </a:r>
            <a:r>
              <a:rPr kumimoji="0" lang="zh-CN" altLang="en-US" sz="2400" b="0" i="0" u="none" strike="noStrike" kern="1200" cap="none" spc="0" normalizeH="0" baseline="0" noProof="0" dirty="0">
                <a:ln>
                  <a:noFill/>
                </a:ln>
                <a:solidFill>
                  <a:schemeClr val="tx1"/>
                </a:solidFill>
                <a:effectLst/>
                <a:uLnTx/>
                <a:uFillTx/>
                <a:latin typeface="+mn-ea"/>
                <a:ea typeface="+mn-ea"/>
                <a:cs typeface="+mn-cs"/>
              </a:rPr>
              <a:t>倍左右。</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endParaRPr kumimoji="0" lang="en-US" altLang="zh-CN" sz="2400" b="0" i="0" u="none" strike="noStrike" kern="1200" cap="none" spc="0" normalizeH="0" baseline="0" noProof="0" dirty="0">
              <a:ln>
                <a:noFill/>
              </a:ln>
              <a:solidFill>
                <a:schemeClr val="tx1"/>
              </a:solidFill>
              <a:effectLst/>
              <a:uLnTx/>
              <a:uFillTx/>
              <a:latin typeface="+mn-ea"/>
              <a:ea typeface="+mn-ea"/>
              <a:cs typeface="+mn-cs"/>
            </a:endParaRPr>
          </a:p>
          <a:p>
            <a:pPr marL="0" marR="0" lvl="0" indent="0" algn="l" defTabSz="914400" rtl="0" eaLnBrk="0" fontAlgn="base" latinLnBrk="0" hangingPunct="0">
              <a:lnSpc>
                <a:spcPts val="3000"/>
              </a:lnSpc>
              <a:spcBef>
                <a:spcPct val="20000"/>
              </a:spcBef>
              <a:spcAft>
                <a:spcPct val="0"/>
              </a:spcAft>
              <a:buClrTx/>
              <a:buSzTx/>
              <a:buFont typeface="Arial" panose="020B0604020202090204" pitchFamily="34" charset="0"/>
              <a:buNone/>
              <a:defRPr/>
            </a:pPr>
            <a:r>
              <a:rPr kumimoji="0" lang="zh-CN" altLang="en-US" sz="2400" b="0" i="0" u="none" strike="noStrike" kern="1200" cap="none" spc="0" normalizeH="0" baseline="0" noProof="0" dirty="0">
                <a:ln>
                  <a:noFill/>
                </a:ln>
                <a:solidFill>
                  <a:schemeClr val="tx1"/>
                </a:solidFill>
                <a:effectLst/>
                <a:uLnTx/>
                <a:uFillTx/>
                <a:latin typeface="+mn-ea"/>
                <a:ea typeface="+mn-ea"/>
                <a:cs typeface="+mn-cs"/>
              </a:rPr>
              <a:t>    软件工程的主要目的就是要提高软件的可维护性，减少软件维护所需要的工作量，降低软件系统的总成本。</a:t>
            </a:r>
            <a:endParaRPr kumimoji="0" lang="zh-CN" altLang="en-US" sz="2400" b="0" i="0" u="none" strike="noStrike" kern="1200" cap="none" spc="0" normalizeH="0" baseline="0" noProof="0" dirty="0">
              <a:ln>
                <a:noFill/>
              </a:ln>
              <a:solidFill>
                <a:schemeClr val="tx1"/>
              </a:solidFill>
              <a:effectLst/>
              <a:uLnTx/>
              <a:uFillTx/>
              <a:latin typeface="+mn-ea"/>
              <a:ea typeface="+mn-ea"/>
              <a:cs typeface="+mn-cs"/>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536776" y="505771"/>
            <a:ext cx="411924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8.2.3</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维护的问题很多</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588645" y="1509395"/>
            <a:ext cx="11014075" cy="645160"/>
          </a:xfrm>
          <a:prstGeom prst="rect">
            <a:avLst/>
          </a:prstGeom>
          <a:noFill/>
        </p:spPr>
        <p:txBody>
          <a:bodyPr wrap="square" rtlCol="0">
            <a:spAutoFit/>
          </a:bodyPr>
          <a:lstStyle/>
          <a:p>
            <a:pPr marR="0" indent="0" defTabSz="914400" eaLnBrk="1" hangingPunct="1">
              <a:lnSpc>
                <a:spcPct val="150000"/>
              </a:lnSpc>
              <a:buClrTx/>
              <a:buSzTx/>
              <a:buFont typeface="Wingdings" panose="05000000000000000000" pitchFamily="2" charset="2"/>
              <a:buNone/>
              <a:defRPr/>
            </a:pPr>
            <a:r>
              <a:rPr lang="zh-CN" altLang="en-US" sz="2400" dirty="0">
                <a:latin typeface="Arial" panose="020B0604020202090204" pitchFamily="34" charset="0"/>
                <a:sym typeface="+mn-ea"/>
              </a:rPr>
              <a:t>     </a:t>
            </a:r>
            <a:endParaRPr kumimoji="0" lang="zh-CN" altLang="en-US" sz="2400" kern="1200" cap="none" spc="0" normalizeH="0" baseline="0" dirty="0">
              <a:latin typeface="Arial" panose="020B0604020202090204" pitchFamily="34" charset="0"/>
              <a:cs typeface="+mn-cs"/>
            </a:endParaRPr>
          </a:p>
        </p:txBody>
      </p:sp>
      <p:sp>
        <p:nvSpPr>
          <p:cNvPr id="44036" name="文本框 2"/>
          <p:cNvSpPr txBox="1"/>
          <p:nvPr/>
        </p:nvSpPr>
        <p:spPr>
          <a:xfrm>
            <a:off x="1078865" y="1027430"/>
            <a:ext cx="10034270" cy="5969635"/>
          </a:xfrm>
          <a:prstGeom prst="rect">
            <a:avLst/>
          </a:prstGeom>
          <a:noFill/>
          <a:ln w="9525">
            <a:noFill/>
          </a:ln>
        </p:spPr>
        <p:txBody>
          <a:bodyPr wrap="square">
            <a:spAutoFit/>
          </a:bodyPr>
          <a:lstStyle/>
          <a:p>
            <a:pPr eaLnBrk="1" hangingPunct="1"/>
            <a:r>
              <a:rPr lang="zh-CN" altLang="en-US" sz="2800" dirty="0">
                <a:solidFill>
                  <a:srgbClr val="000000"/>
                </a:solidFill>
                <a:latin typeface="Arial" panose="020B0604020202090204" pitchFamily="34" charset="0"/>
              </a:rPr>
              <a:t>（</a:t>
            </a:r>
            <a:r>
              <a:rPr lang="en-US" altLang="zh-CN" sz="2800" dirty="0">
                <a:solidFill>
                  <a:srgbClr val="000000"/>
                </a:solidFill>
                <a:latin typeface="Arial" panose="020B0604020202090204" pitchFamily="34" charset="0"/>
              </a:rPr>
              <a:t>3</a:t>
            </a:r>
            <a:r>
              <a:rPr lang="zh-CN" altLang="en-US" sz="2800" dirty="0">
                <a:solidFill>
                  <a:srgbClr val="000000"/>
                </a:solidFill>
                <a:latin typeface="Arial" panose="020B0604020202090204" pitchFamily="34" charset="0"/>
              </a:rPr>
              <a:t>） 当要求对软件进行维护时，不能指望由开发人员给人们仔细说明软件。由于维护阶段持续的时间很长，因此，当需要解释软件时，往往原来写程序的人已经不在附近了。</a:t>
            </a:r>
            <a:endParaRPr lang="zh-CN" altLang="en-US" sz="2800" dirty="0">
              <a:solidFill>
                <a:srgbClr val="000000"/>
              </a:solidFill>
              <a:latin typeface="Arial" panose="020B0604020202090204" pitchFamily="34" charset="0"/>
            </a:endParaRPr>
          </a:p>
          <a:p>
            <a:pPr eaLnBrk="1" hangingPunct="1"/>
            <a:r>
              <a:rPr lang="zh-CN" altLang="en-US" sz="2800" dirty="0">
                <a:solidFill>
                  <a:srgbClr val="000000"/>
                </a:solidFill>
                <a:latin typeface="Arial" panose="020B0604020202090204" pitchFamily="34" charset="0"/>
              </a:rPr>
              <a:t>（</a:t>
            </a:r>
            <a:r>
              <a:rPr lang="en-US" altLang="zh-CN" sz="2800" dirty="0">
                <a:solidFill>
                  <a:srgbClr val="000000"/>
                </a:solidFill>
                <a:latin typeface="Arial" panose="020B0604020202090204" pitchFamily="34" charset="0"/>
              </a:rPr>
              <a:t>4</a:t>
            </a:r>
            <a:r>
              <a:rPr lang="zh-CN" altLang="en-US" sz="2800" dirty="0">
                <a:solidFill>
                  <a:srgbClr val="000000"/>
                </a:solidFill>
                <a:latin typeface="Arial" panose="020B0604020202090204" pitchFamily="34" charset="0"/>
              </a:rPr>
              <a:t>） 绝大多数软件在设计时没有考虑将来的修改。除非使用强调模块独立原理的设计方法学，否则修改软件既困难又容易发生差错。</a:t>
            </a:r>
            <a:endParaRPr lang="zh-CN" altLang="en-US" sz="2800" dirty="0">
              <a:solidFill>
                <a:srgbClr val="000000"/>
              </a:solidFill>
              <a:latin typeface="Arial" panose="020B0604020202090204" pitchFamily="34" charset="0"/>
            </a:endParaRPr>
          </a:p>
          <a:p>
            <a:pPr eaLnBrk="1" hangingPunct="1"/>
            <a:r>
              <a:rPr lang="zh-CN" altLang="en-US" sz="2800" dirty="0">
                <a:solidFill>
                  <a:srgbClr val="000000"/>
                </a:solidFill>
                <a:latin typeface="Arial" panose="020B0604020202090204" pitchFamily="34" charset="0"/>
              </a:rPr>
              <a:t>（</a:t>
            </a:r>
            <a:r>
              <a:rPr lang="en-US" altLang="zh-CN" sz="2800" dirty="0">
                <a:solidFill>
                  <a:srgbClr val="000000"/>
                </a:solidFill>
                <a:latin typeface="Arial" panose="020B0604020202090204" pitchFamily="34" charset="0"/>
              </a:rPr>
              <a:t>5</a:t>
            </a:r>
            <a:r>
              <a:rPr lang="zh-CN" altLang="en-US" sz="2800" dirty="0">
                <a:solidFill>
                  <a:srgbClr val="000000"/>
                </a:solidFill>
                <a:latin typeface="Arial" panose="020B0604020202090204" pitchFamily="34" charset="0"/>
              </a:rPr>
              <a:t>）  软件维护不是一项吸引人的工作。形成这种观念很大程度上是因为维护工作经常遭受挫折。</a:t>
            </a:r>
            <a:endParaRPr lang="en-US" altLang="zh-CN" sz="2800" dirty="0">
              <a:solidFill>
                <a:srgbClr val="000000"/>
              </a:solidFill>
              <a:latin typeface="Arial" panose="020B0604020202090204" pitchFamily="34" charset="0"/>
            </a:endParaRPr>
          </a:p>
          <a:p>
            <a:pPr eaLnBrk="1" hangingPunct="1"/>
            <a:endParaRPr lang="en-US" altLang="zh-CN" sz="2800" dirty="0">
              <a:solidFill>
                <a:srgbClr val="000000"/>
              </a:solidFill>
              <a:latin typeface="Arial" panose="020B0604020202090204" pitchFamily="34" charset="0"/>
            </a:endParaRPr>
          </a:p>
          <a:p>
            <a:pPr eaLnBrk="1" hangingPunct="1"/>
            <a:r>
              <a:rPr lang="zh-CN" altLang="en-US" sz="2800" dirty="0">
                <a:solidFill>
                  <a:srgbClr val="000000"/>
                </a:solidFill>
                <a:latin typeface="Arial" panose="020B0604020202090204" pitchFamily="34" charset="0"/>
              </a:rPr>
              <a:t>       上述种种问题在现有的没采用软件工程思想开发出来的软件中，都或多或少地存在着。</a:t>
            </a:r>
            <a:r>
              <a:rPr lang="zh-CN" altLang="en-US" sz="2800" dirty="0">
                <a:solidFill>
                  <a:srgbClr val="FF0000"/>
                </a:solidFill>
                <a:latin typeface="Arial" panose="020B0604020202090204" pitchFamily="34" charset="0"/>
              </a:rPr>
              <a:t>不应该把一种科学的方法学看做万应灵药</a:t>
            </a:r>
            <a:r>
              <a:rPr lang="zh-CN" altLang="en-US" sz="2800" dirty="0">
                <a:solidFill>
                  <a:srgbClr val="000000"/>
                </a:solidFill>
                <a:latin typeface="Arial" panose="020B0604020202090204" pitchFamily="34" charset="0"/>
              </a:rPr>
              <a:t>，但是，软件工程至少部分地解决了与维护有关的每一个问题。</a:t>
            </a:r>
            <a:endParaRPr lang="en-US" altLang="zh-CN" sz="2000" dirty="0">
              <a:solidFill>
                <a:srgbClr val="000000"/>
              </a:solidFill>
              <a:latin typeface="Arial" panose="020B0604020202090204" pitchFamily="34" charset="0"/>
            </a:endParaRPr>
          </a:p>
          <a:p>
            <a:pPr eaLnBrk="1" hangingPunct="1"/>
            <a:endParaRPr lang="zh-CN" altLang="en-US" dirty="0">
              <a:solidFill>
                <a:srgbClr val="000000"/>
              </a:solidFill>
              <a:latin typeface="Arial" panose="020B0604020202090204" pitchFamily="34" charset="0"/>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p:cNvPicPr>
            <a:picLocks noChangeAspect="1"/>
          </p:cNvPicPr>
          <p:nvPr/>
        </p:nvPicPr>
        <p:blipFill>
          <a:blip r:embed="rId1"/>
          <a:stretch>
            <a:fillRect/>
          </a:stretch>
        </p:blipFill>
        <p:spPr>
          <a:xfrm>
            <a:off x="2592705" y="34925"/>
            <a:ext cx="6674485" cy="6788785"/>
          </a:xfrm>
          <a:prstGeom prst="rect">
            <a:avLst/>
          </a:prstGeom>
        </p:spPr>
      </p:pic>
      <p:sp>
        <p:nvSpPr>
          <p:cNvPr id="221" name="云形 220"/>
          <p:cNvSpPr/>
          <p:nvPr/>
        </p:nvSpPr>
        <p:spPr>
          <a:xfrm>
            <a:off x="3006725" y="1327785"/>
            <a:ext cx="6178550" cy="420116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p:cNvSpPr txBox="1"/>
          <p:nvPr/>
        </p:nvSpPr>
        <p:spPr>
          <a:xfrm>
            <a:off x="4747125" y="2125926"/>
            <a:ext cx="2698750" cy="829945"/>
          </a:xfrm>
          <a:prstGeom prst="rect">
            <a:avLst/>
          </a:prstGeom>
          <a:noFill/>
        </p:spPr>
        <p:txBody>
          <a:bodyPr wrap="none" rtlCol="0">
            <a:spAutoFit/>
          </a:bodyPr>
          <a:lstStyle/>
          <a:p>
            <a:pPr algn="ctr"/>
            <a:r>
              <a:rPr lang="en-US" altLang="zh-CN" sz="4800" dirty="0">
                <a:solidFill>
                  <a:srgbClr val="C00000"/>
                </a:solidFill>
                <a:latin typeface="Labtop Secundo Superwide" panose="020B0306040002020203" pitchFamily="34" charset="0"/>
              </a:rPr>
              <a:t>PART 03</a:t>
            </a:r>
            <a:endParaRPr lang="zh-CN" altLang="en-US" sz="4800" dirty="0">
              <a:solidFill>
                <a:srgbClr val="C00000"/>
              </a:solidFill>
              <a:latin typeface="Labtop Secundo Superwide" panose="020B0306040002020203" pitchFamily="34" charset="0"/>
            </a:endParaRPr>
          </a:p>
        </p:txBody>
      </p:sp>
      <p:sp>
        <p:nvSpPr>
          <p:cNvPr id="2" name="文本框 1"/>
          <p:cNvSpPr txBox="1"/>
          <p:nvPr/>
        </p:nvSpPr>
        <p:spPr>
          <a:xfrm>
            <a:off x="5037138" y="3075305"/>
            <a:ext cx="2369820" cy="706755"/>
          </a:xfrm>
          <a:prstGeom prst="rect">
            <a:avLst/>
          </a:prstGeom>
          <a:noFill/>
        </p:spPr>
        <p:txBody>
          <a:bodyPr wrap="none" rtlCol="0" anchor="t">
            <a:spAutoFit/>
          </a:bodyPr>
          <a:lstStyle/>
          <a:p>
            <a:pPr algn="ctr"/>
            <a:r>
              <a:rPr lang="zh-CN" altLang="en-US" sz="4000" b="1" spc="300" dirty="0">
                <a:latin typeface="微软雅黑" panose="020B0503020204020204" pitchFamily="34" charset="-122"/>
                <a:ea typeface="微软雅黑" panose="020B0503020204020204" pitchFamily="34" charset="-122"/>
                <a:cs typeface="Lato Regular"/>
                <a:sym typeface="+mn-ea"/>
              </a:rPr>
              <a:t>课堂提问</a:t>
            </a:r>
            <a:endParaRPr lang="zh-CN" altLang="en-US" sz="4000" b="1" spc="300" dirty="0">
              <a:latin typeface="微软雅黑" panose="020B0503020204020204" pitchFamily="34" charset="-122"/>
              <a:ea typeface="微软雅黑" panose="020B0503020204020204" pitchFamily="34" charset="-122"/>
              <a:cs typeface="Lato Regular"/>
              <a:sym typeface="+mn-ea"/>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533319" y="2830370"/>
            <a:ext cx="8496944" cy="829945"/>
          </a:xfrm>
          <a:prstGeom prst="rect">
            <a:avLst/>
          </a:prstGeom>
          <a:noFill/>
        </p:spPr>
        <p:txBody>
          <a:bodyPr wrap="square" rtlCol="0">
            <a:spAutoFit/>
          </a:bodyPr>
          <a:lstStyle/>
          <a:p>
            <a:r>
              <a:rPr lang="zh-CN" altLang="en-US" sz="4800" dirty="0" smtClean="0">
                <a:latin typeface="方正静蕾简体" panose="02000000000000000000" pitchFamily="2" charset="-122"/>
                <a:ea typeface="方正静蕾简体" panose="02000000000000000000" pitchFamily="2" charset="-122"/>
                <a:cs typeface="+mn-ea"/>
                <a:sym typeface="+mn-lt"/>
              </a:rPr>
              <a:t>软件工程的主要目的是什么？</a:t>
            </a:r>
            <a:endParaRPr lang="zh-CN" altLang="en-US" sz="48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1</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599690" y="2711450"/>
            <a:ext cx="8225155" cy="1938020"/>
          </a:xfrm>
          <a:prstGeom prst="rect">
            <a:avLst/>
          </a:prstGeom>
          <a:noFill/>
        </p:spPr>
        <p:txBody>
          <a:bodyPr wrap="square" rtlCol="0">
            <a:spAutoFit/>
          </a:bodyPr>
          <a:lstStyle/>
          <a:p>
            <a:r>
              <a:rPr lang="en-US" altLang="zh-CN" sz="4000" dirty="0" smtClean="0">
                <a:solidFill>
                  <a:srgbClr val="C00000"/>
                </a:solidFill>
                <a:latin typeface="方正静蕾简体" panose="02000000000000000000" pitchFamily="2" charset="-122"/>
                <a:ea typeface="方正静蕾简体" panose="02000000000000000000" pitchFamily="2" charset="-122"/>
                <a:sym typeface="+mn-lt"/>
              </a:rPr>
              <a:t> </a:t>
            </a:r>
            <a:r>
              <a:rPr lang="zh-CN" altLang="en-US" sz="4000" dirty="0" smtClean="0">
                <a:solidFill>
                  <a:srgbClr val="C00000"/>
                </a:solidFill>
                <a:latin typeface="方正静蕾简体" panose="02000000000000000000" pitchFamily="2" charset="-122"/>
                <a:ea typeface="方正静蕾简体" panose="02000000000000000000" pitchFamily="2" charset="-122"/>
                <a:sym typeface="+mn-lt"/>
              </a:rPr>
              <a:t>提高软件的可维护性，减少软件维护所需要的工作量，降低系统软件的总成本</a:t>
            </a:r>
            <a:endParaRPr lang="zh-CN" altLang="en-US" sz="4000" dirty="0" smtClean="0">
              <a:solidFill>
                <a:srgbClr val="C00000"/>
              </a:solidFill>
              <a:latin typeface="方正静蕾简体" panose="02000000000000000000" pitchFamily="2" charset="-122"/>
              <a:ea typeface="方正静蕾简体" panose="02000000000000000000" pitchFamily="2" charset="-122"/>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1</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751124" y="3014520"/>
            <a:ext cx="8496944" cy="829945"/>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通常有哪几项软件维护活动？</a:t>
            </a:r>
            <a:endParaRPr lang="zh-CN" altLang="en-US" sz="48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2</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2533319" y="2381425"/>
            <a:ext cx="8496944" cy="2861310"/>
          </a:xfrm>
          <a:prstGeom prst="rect">
            <a:avLst/>
          </a:prstGeom>
          <a:noFill/>
        </p:spPr>
        <p:txBody>
          <a:bodyPr wrap="square" rtlCol="0">
            <a:spAutoFit/>
          </a:bodyPr>
          <a:lstStyle/>
          <a:p>
            <a:r>
              <a:rPr lang="en-US" sz="3600" dirty="0">
                <a:latin typeface="方正静蕾简体" panose="02000000000000000000" pitchFamily="2" charset="-122"/>
                <a:ea typeface="方正静蕾简体" panose="02000000000000000000" pitchFamily="2" charset="-122"/>
                <a:cs typeface="+mn-ea"/>
                <a:sym typeface="+mn-lt"/>
              </a:rPr>
              <a:t>4</a:t>
            </a:r>
            <a:r>
              <a:rPr lang="zh-CN" altLang="en-US" sz="3600" dirty="0">
                <a:latin typeface="方正静蕾简体" panose="02000000000000000000" pitchFamily="2" charset="-122"/>
                <a:ea typeface="方正静蕾简体" panose="02000000000000000000" pitchFamily="2" charset="-122"/>
                <a:cs typeface="+mn-ea"/>
                <a:sym typeface="+mn-lt"/>
              </a:rPr>
              <a:t>项。分别是：</a:t>
            </a:r>
            <a:endParaRPr lang="zh-CN" altLang="en-US" sz="3600" dirty="0">
              <a:latin typeface="方正静蕾简体" panose="02000000000000000000" pitchFamily="2" charset="-122"/>
              <a:ea typeface="方正静蕾简体" panose="02000000000000000000" pitchFamily="2" charset="-122"/>
              <a:cs typeface="+mn-ea"/>
              <a:sym typeface="+mn-lt"/>
            </a:endParaRPr>
          </a:p>
          <a:p>
            <a:r>
              <a:rPr lang="en-US" altLang="zh-CN" sz="3600" dirty="0">
                <a:latin typeface="方正静蕾简体" panose="02000000000000000000" pitchFamily="2" charset="-122"/>
                <a:ea typeface="方正静蕾简体" panose="02000000000000000000" pitchFamily="2" charset="-122"/>
                <a:cs typeface="+mn-ea"/>
                <a:sym typeface="+mn-lt"/>
              </a:rPr>
              <a:t>	1</a:t>
            </a:r>
            <a:r>
              <a:rPr lang="zh-CN" altLang="en-US" sz="3600" dirty="0">
                <a:latin typeface="方正静蕾简体" panose="02000000000000000000" pitchFamily="2" charset="-122"/>
                <a:ea typeface="方正静蕾简体" panose="02000000000000000000" pitchFamily="2" charset="-122"/>
                <a:cs typeface="+mn-ea"/>
                <a:sym typeface="+mn-lt"/>
              </a:rPr>
              <a:t>、第一项维护活动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改正性维护；</a:t>
            </a:r>
            <a:endParaRPr lang="zh-CN" altLang="en-US" sz="3600" dirty="0">
              <a:latin typeface="方正静蕾简体" panose="02000000000000000000" pitchFamily="2" charset="-122"/>
              <a:ea typeface="方正静蕾简体" panose="02000000000000000000" pitchFamily="2" charset="-122"/>
              <a:cs typeface="+mn-ea"/>
              <a:sym typeface="+mn-lt"/>
            </a:endParaRPr>
          </a:p>
          <a:p>
            <a:r>
              <a:rPr lang="en-US" altLang="zh-CN" sz="3600" dirty="0">
                <a:latin typeface="方正静蕾简体" panose="02000000000000000000" pitchFamily="2" charset="-122"/>
                <a:ea typeface="方正静蕾简体" panose="02000000000000000000" pitchFamily="2" charset="-122"/>
                <a:cs typeface="+mn-ea"/>
                <a:sym typeface="+mn-lt"/>
              </a:rPr>
              <a:t>	2</a:t>
            </a:r>
            <a:r>
              <a:rPr lang="zh-CN" altLang="en-US" sz="3600" dirty="0">
                <a:latin typeface="方正静蕾简体" panose="02000000000000000000" pitchFamily="2" charset="-122"/>
                <a:ea typeface="方正静蕾简体" panose="02000000000000000000" pitchFamily="2" charset="-122"/>
                <a:cs typeface="+mn-ea"/>
                <a:sym typeface="+mn-lt"/>
              </a:rPr>
              <a:t>、第二项维护活动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适应性维护；</a:t>
            </a:r>
            <a:endParaRPr lang="zh-CN" altLang="en-US" sz="3600" dirty="0">
              <a:latin typeface="方正静蕾简体" panose="02000000000000000000" pitchFamily="2" charset="-122"/>
              <a:ea typeface="方正静蕾简体" panose="02000000000000000000" pitchFamily="2" charset="-122"/>
              <a:cs typeface="+mn-ea"/>
              <a:sym typeface="+mn-lt"/>
            </a:endParaRPr>
          </a:p>
          <a:p>
            <a:r>
              <a:rPr lang="en-US" altLang="zh-CN" sz="3600" dirty="0">
                <a:latin typeface="方正静蕾简体" panose="02000000000000000000" pitchFamily="2" charset="-122"/>
                <a:ea typeface="方正静蕾简体" panose="02000000000000000000" pitchFamily="2" charset="-122"/>
                <a:cs typeface="+mn-ea"/>
                <a:sym typeface="+mn-lt"/>
              </a:rPr>
              <a:t>	3</a:t>
            </a:r>
            <a:r>
              <a:rPr lang="zh-CN" altLang="en-US" sz="3600" dirty="0">
                <a:latin typeface="方正静蕾简体" panose="02000000000000000000" pitchFamily="2" charset="-122"/>
                <a:ea typeface="方正静蕾简体" panose="02000000000000000000" pitchFamily="2" charset="-122"/>
                <a:cs typeface="+mn-ea"/>
                <a:sym typeface="+mn-lt"/>
              </a:rPr>
              <a:t>、第三项维护活动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完善性维护；</a:t>
            </a:r>
            <a:endParaRPr lang="zh-CN" altLang="en-US" sz="3600" dirty="0">
              <a:latin typeface="方正静蕾简体" panose="02000000000000000000" pitchFamily="2" charset="-122"/>
              <a:ea typeface="方正静蕾简体" panose="02000000000000000000" pitchFamily="2" charset="-122"/>
              <a:cs typeface="+mn-ea"/>
              <a:sym typeface="+mn-lt"/>
            </a:endParaRPr>
          </a:p>
          <a:p>
            <a:r>
              <a:rPr lang="en-US" altLang="zh-CN" sz="3600" dirty="0">
                <a:latin typeface="方正静蕾简体" panose="02000000000000000000" pitchFamily="2" charset="-122"/>
                <a:ea typeface="方正静蕾简体" panose="02000000000000000000" pitchFamily="2" charset="-122"/>
                <a:cs typeface="+mn-ea"/>
                <a:sym typeface="+mn-lt"/>
              </a:rPr>
              <a:t>	4</a:t>
            </a:r>
            <a:r>
              <a:rPr lang="zh-CN" altLang="en-US" sz="3600" dirty="0">
                <a:latin typeface="方正静蕾简体" panose="02000000000000000000" pitchFamily="2" charset="-122"/>
                <a:ea typeface="方正静蕾简体" panose="02000000000000000000" pitchFamily="2" charset="-122"/>
                <a:cs typeface="+mn-ea"/>
                <a:sym typeface="+mn-lt"/>
              </a:rPr>
              <a:t>、第四项维护活动</a:t>
            </a:r>
            <a:r>
              <a:rPr lang="en-US" altLang="zh-CN" sz="3600" dirty="0">
                <a:latin typeface="方正静蕾简体" panose="02000000000000000000" pitchFamily="2" charset="-122"/>
                <a:ea typeface="方正静蕾简体" panose="02000000000000000000" pitchFamily="2" charset="-122"/>
                <a:cs typeface="+mn-ea"/>
                <a:sym typeface="+mn-lt"/>
              </a:rPr>
              <a:t>——</a:t>
            </a:r>
            <a:r>
              <a:rPr lang="zh-CN" altLang="en-US" sz="3600" dirty="0">
                <a:latin typeface="方正静蕾简体" panose="02000000000000000000" pitchFamily="2" charset="-122"/>
                <a:ea typeface="方正静蕾简体" panose="02000000000000000000" pitchFamily="2" charset="-122"/>
                <a:cs typeface="+mn-ea"/>
                <a:sym typeface="+mn-lt"/>
              </a:rPr>
              <a:t>预防性维护；</a:t>
            </a:r>
            <a:endParaRPr lang="zh-CN" altLang="en-US" sz="36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2</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677670" y="3013710"/>
            <a:ext cx="9549130" cy="829945"/>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软件维护有哪些有形和无形的代价？</a:t>
            </a:r>
            <a:endParaRPr lang="zh-CN" altLang="en-US" sz="48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3</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847519" y="2231565"/>
            <a:ext cx="8496944" cy="1753235"/>
          </a:xfrm>
          <a:prstGeom prst="rect">
            <a:avLst/>
          </a:prstGeom>
          <a:noFill/>
        </p:spPr>
        <p:txBody>
          <a:bodyPr wrap="square" rtlCol="0">
            <a:spAutoFit/>
          </a:bodyPr>
          <a:lstStyle/>
          <a:p>
            <a:r>
              <a:rPr lang="zh-CN" altLang="en-US" sz="3600" dirty="0">
                <a:latin typeface="方正静蕾简体" panose="02000000000000000000" pitchFamily="2" charset="-122"/>
                <a:ea typeface="方正静蕾简体" panose="02000000000000000000" pitchFamily="2" charset="-122"/>
                <a:cs typeface="+mn-ea"/>
                <a:sym typeface="+mn-lt"/>
              </a:rPr>
              <a:t>最明显的代价：维护费用；</a:t>
            </a:r>
            <a:endParaRPr lang="zh-CN" altLang="en-US" sz="3600" dirty="0">
              <a:latin typeface="方正静蕾简体" panose="02000000000000000000" pitchFamily="2" charset="-122"/>
              <a:ea typeface="方正静蕾简体" panose="02000000000000000000" pitchFamily="2" charset="-122"/>
              <a:cs typeface="+mn-ea"/>
              <a:sym typeface="+mn-lt"/>
            </a:endParaRPr>
          </a:p>
          <a:p>
            <a:r>
              <a:rPr lang="zh-CN" altLang="en-US" sz="3600" dirty="0">
                <a:latin typeface="方正静蕾简体" panose="02000000000000000000" pitchFamily="2" charset="-122"/>
                <a:ea typeface="方正静蕾简体" panose="02000000000000000000" pitchFamily="2" charset="-122"/>
                <a:cs typeface="+mn-ea"/>
                <a:sym typeface="+mn-lt"/>
              </a:rPr>
              <a:t>无形的代价有：</a:t>
            </a:r>
            <a:endParaRPr lang="zh-CN" altLang="en-US" sz="3600" dirty="0">
              <a:latin typeface="方正静蕾简体" panose="02000000000000000000" pitchFamily="2" charset="-122"/>
              <a:ea typeface="方正静蕾简体" panose="02000000000000000000" pitchFamily="2" charset="-122"/>
              <a:cs typeface="+mn-ea"/>
              <a:sym typeface="+mn-lt"/>
            </a:endParaRPr>
          </a:p>
          <a:p>
            <a:r>
              <a:rPr lang="en-US" altLang="zh-CN" sz="3600" dirty="0">
                <a:latin typeface="方正静蕾简体" panose="02000000000000000000" pitchFamily="2" charset="-122"/>
                <a:ea typeface="方正静蕾简体" panose="02000000000000000000" pitchFamily="2" charset="-122"/>
                <a:cs typeface="+mn-ea"/>
                <a:sym typeface="+mn-lt"/>
              </a:rPr>
              <a:t>	</a:t>
            </a:r>
            <a:endParaRPr lang="zh-CN" altLang="en-US" sz="36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3</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
        <p:nvSpPr>
          <p:cNvPr id="7" name="文本框 6"/>
          <p:cNvSpPr txBox="1"/>
          <p:nvPr/>
        </p:nvSpPr>
        <p:spPr>
          <a:xfrm>
            <a:off x="2946400" y="3439795"/>
            <a:ext cx="7629525" cy="3046095"/>
          </a:xfrm>
          <a:prstGeom prst="rect">
            <a:avLst/>
          </a:prstGeom>
          <a:noFill/>
        </p:spPr>
        <p:txBody>
          <a:bodyPr wrap="square" rtlCol="0" anchor="t">
            <a:spAutoFit/>
          </a:bodyPr>
          <a:lstStyle/>
          <a:p>
            <a:pPr marR="0" defTabSz="914400" eaLnBrk="1" hangingPunct="1">
              <a:buClrTx/>
              <a:buSzTx/>
              <a:buFontTx/>
              <a:buNone/>
              <a:defRPr/>
            </a:pPr>
            <a:r>
              <a:rPr lang="en-US" altLang="zh-CN" sz="2400" noProof="0" dirty="0">
                <a:latin typeface="Arial" panose="020B0604020202090204" pitchFamily="34" charset="0"/>
                <a:ea typeface="宋体" panose="02010600030101010101" pitchFamily="2" charset="-122"/>
                <a:sym typeface="+mn-ea"/>
              </a:rPr>
              <a:t>1</a:t>
            </a:r>
            <a:r>
              <a:rPr lang="zh-CN" altLang="en-US" sz="2400" noProof="0" dirty="0">
                <a:latin typeface="Arial" panose="020B0604020202090204" pitchFamily="34" charset="0"/>
                <a:ea typeface="宋体" panose="02010600030101010101" pitchFamily="2" charset="-122"/>
                <a:sym typeface="+mn-ea"/>
              </a:rPr>
              <a:t>、因为可用的资源必须供维护任务使用，以致耽误甚至丧失了开发的良机；</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a:p>
            <a:pPr marR="0" defTabSz="914400" eaLnBrk="1" hangingPunct="1">
              <a:buClrTx/>
              <a:buSzTx/>
              <a:buFontTx/>
              <a:buNone/>
              <a:defRPr/>
            </a:pPr>
            <a:r>
              <a:rPr lang="zh-CN" altLang="en-US" sz="2400" noProof="0" dirty="0">
                <a:latin typeface="Arial" panose="020B0604020202090204" pitchFamily="34" charset="0"/>
                <a:ea typeface="宋体" panose="02010600030101010101" pitchFamily="2" charset="-122"/>
                <a:sym typeface="+mn-ea"/>
              </a:rPr>
              <a:t> </a:t>
            </a:r>
            <a:r>
              <a:rPr lang="en-US" altLang="zh-CN" sz="2400" noProof="0" dirty="0">
                <a:latin typeface="Arial" panose="020B0604020202090204" pitchFamily="34" charset="0"/>
                <a:ea typeface="宋体" panose="02010600030101010101" pitchFamily="2" charset="-122"/>
                <a:sym typeface="+mn-ea"/>
              </a:rPr>
              <a:t>2</a:t>
            </a:r>
            <a:r>
              <a:rPr lang="zh-CN" altLang="en-US" sz="2400" noProof="0" dirty="0">
                <a:latin typeface="Arial" panose="020B0604020202090204" pitchFamily="34" charset="0"/>
                <a:ea typeface="宋体" panose="02010600030101010101" pitchFamily="2" charset="-122"/>
                <a:sym typeface="+mn-ea"/>
              </a:rPr>
              <a:t>、当看来合理的有关改错或修改的要求不能及时满足时将引起用户不满；</a:t>
            </a:r>
            <a:endParaRPr kumimoji="0" lang="en-US" altLang="zh-CN" sz="2400" kern="1200" cap="none" spc="0" normalizeH="0" baseline="0" noProof="0" dirty="0">
              <a:latin typeface="Arial" panose="020B0604020202090204" pitchFamily="34" charset="0"/>
              <a:ea typeface="宋体" panose="02010600030101010101" pitchFamily="2" charset="-122"/>
              <a:cs typeface="+mn-cs"/>
            </a:endParaRPr>
          </a:p>
          <a:p>
            <a:pPr marR="0" indent="0" defTabSz="914400" eaLnBrk="1" hangingPunct="1">
              <a:buClrTx/>
              <a:buSzPct val="70000"/>
              <a:buFont typeface="Wingdings" panose="05000000000000000000" pitchFamily="2" charset="2"/>
              <a:buNone/>
              <a:defRPr/>
            </a:pPr>
            <a:r>
              <a:rPr lang="zh-CN" altLang="en-US" sz="2400" noProof="0" dirty="0">
                <a:latin typeface="Arial" panose="020B0604020202090204" pitchFamily="34" charset="0"/>
                <a:ea typeface="宋体" panose="02010600030101010101" pitchFamily="2" charset="-122"/>
                <a:sym typeface="+mn-ea"/>
              </a:rPr>
              <a:t> </a:t>
            </a:r>
            <a:r>
              <a:rPr lang="en-US" altLang="zh-CN" sz="2400" noProof="0" dirty="0">
                <a:latin typeface="Arial" panose="020B0604020202090204" pitchFamily="34" charset="0"/>
                <a:ea typeface="宋体" panose="02010600030101010101" pitchFamily="2" charset="-122"/>
                <a:sym typeface="+mn-ea"/>
              </a:rPr>
              <a:t>3</a:t>
            </a:r>
            <a:r>
              <a:rPr lang="zh-CN" altLang="en-US" sz="2400" noProof="0" dirty="0">
                <a:latin typeface="Arial" panose="020B0604020202090204" pitchFamily="34" charset="0"/>
                <a:ea typeface="宋体" panose="02010600030101010101" pitchFamily="2" charset="-122"/>
                <a:sym typeface="+mn-ea"/>
              </a:rPr>
              <a:t>、由于维护时的改动，在软件中引入了潜伏的错误，从而降低了软件的质量；</a:t>
            </a:r>
            <a:endParaRPr kumimoji="0" lang="zh-CN" altLang="en-US" sz="2400" kern="1200" cap="none" spc="0" normalizeH="0" baseline="0" noProof="0" dirty="0">
              <a:latin typeface="Arial" panose="020B0604020202090204" pitchFamily="34" charset="0"/>
              <a:ea typeface="宋体" panose="02010600030101010101" pitchFamily="2" charset="-122"/>
              <a:cs typeface="+mn-cs"/>
            </a:endParaRPr>
          </a:p>
          <a:p>
            <a:pPr marR="0" indent="0" defTabSz="914400" eaLnBrk="1" hangingPunct="1">
              <a:buClrTx/>
              <a:buSzPct val="70000"/>
              <a:buFont typeface="Wingdings" panose="05000000000000000000" pitchFamily="2" charset="2"/>
              <a:buNone/>
              <a:defRPr/>
            </a:pPr>
            <a:r>
              <a:rPr lang="zh-CN" altLang="en-US" sz="2400" noProof="0" dirty="0">
                <a:latin typeface="Arial" panose="020B0604020202090204" pitchFamily="34" charset="0"/>
                <a:ea typeface="宋体" panose="02010600030101010101" pitchFamily="2" charset="-122"/>
                <a:sym typeface="+mn-ea"/>
              </a:rPr>
              <a:t> </a:t>
            </a:r>
            <a:r>
              <a:rPr lang="en-US" altLang="zh-CN" sz="2400" noProof="0" dirty="0">
                <a:latin typeface="Arial" panose="020B0604020202090204" pitchFamily="34" charset="0"/>
                <a:ea typeface="宋体" panose="02010600030101010101" pitchFamily="2" charset="-122"/>
                <a:sym typeface="+mn-ea"/>
              </a:rPr>
              <a:t>4</a:t>
            </a:r>
            <a:r>
              <a:rPr lang="zh-CN" altLang="en-US" sz="2400" noProof="0" dirty="0">
                <a:latin typeface="Arial" panose="020B0604020202090204" pitchFamily="34" charset="0"/>
                <a:ea typeface="宋体" panose="02010600030101010101" pitchFamily="2" charset="-122"/>
                <a:sym typeface="+mn-ea"/>
              </a:rPr>
              <a:t>、当必须把软件工程师调去从事维护工作时，将在开发过程中造成混乱。</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677670" y="3013710"/>
            <a:ext cx="9549130" cy="1568450"/>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之前提到的关于维护工作量的模型表明了什么？</a:t>
            </a:r>
            <a:endParaRPr lang="zh-CN" altLang="en-US" sz="48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4</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847519" y="2532555"/>
            <a:ext cx="8496944" cy="2306955"/>
          </a:xfrm>
          <a:prstGeom prst="rect">
            <a:avLst/>
          </a:prstGeom>
          <a:noFill/>
        </p:spPr>
        <p:txBody>
          <a:bodyPr wrap="square" rtlCol="0">
            <a:spAutoFit/>
          </a:bodyPr>
          <a:lstStyle/>
          <a:p>
            <a:r>
              <a:rPr lang="en-US" altLang="zh-CN" sz="3600" dirty="0">
                <a:latin typeface="方正静蕾简体" panose="02000000000000000000" pitchFamily="2" charset="-122"/>
                <a:ea typeface="方正静蕾简体" panose="02000000000000000000" pitchFamily="2" charset="-122"/>
                <a:cs typeface="+mn-ea"/>
                <a:sym typeface="+mn-lt"/>
              </a:rPr>
              <a:t>	</a:t>
            </a:r>
            <a:r>
              <a:rPr lang="zh-CN" altLang="en-US" sz="3600" dirty="0">
                <a:latin typeface="方正静蕾简体" panose="02000000000000000000" pitchFamily="2" charset="-122"/>
                <a:ea typeface="方正静蕾简体" panose="02000000000000000000" pitchFamily="2" charset="-122"/>
                <a:cs typeface="+mn-ea"/>
                <a:sym typeface="+mn-lt"/>
              </a:rPr>
              <a:t>表明了如果软件的开发途径不好，而且原来的开发人员不能参加维护工作，那么维护工作和费用将指数地增加。</a:t>
            </a:r>
            <a:endParaRPr lang="zh-CN" altLang="en-US" sz="3600" dirty="0">
              <a:latin typeface="方正静蕾简体" panose="02000000000000000000" pitchFamily="2" charset="-122"/>
              <a:ea typeface="方正静蕾简体" panose="02000000000000000000" pitchFamily="2" charset="-122"/>
              <a:cs typeface="+mn-ea"/>
              <a:sym typeface="+mn-lt"/>
            </a:endParaRPr>
          </a:p>
          <a:p>
            <a:r>
              <a:rPr lang="en-US" altLang="zh-CN" sz="3600" dirty="0">
                <a:latin typeface="方正静蕾简体" panose="02000000000000000000" pitchFamily="2" charset="-122"/>
                <a:ea typeface="方正静蕾简体" panose="02000000000000000000" pitchFamily="2" charset="-122"/>
                <a:cs typeface="+mn-ea"/>
                <a:sym typeface="+mn-lt"/>
              </a:rPr>
              <a:t>	</a:t>
            </a:r>
            <a:endParaRPr lang="zh-CN" altLang="en-US" sz="36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4</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273528" y="1268760"/>
            <a:ext cx="3619393" cy="5535222"/>
          </a:xfrm>
          <a:prstGeom prst="rect">
            <a:avLst/>
          </a:prstGeom>
        </p:spPr>
      </p:pic>
      <p:sp>
        <p:nvSpPr>
          <p:cNvPr id="5" name="文本框 4"/>
          <p:cNvSpPr txBox="1">
            <a:spLocks noChangeArrowheads="1"/>
          </p:cNvSpPr>
          <p:nvPr/>
        </p:nvSpPr>
        <p:spPr bwMode="auto">
          <a:xfrm>
            <a:off x="3153702" y="2871397"/>
            <a:ext cx="424713" cy="830997"/>
          </a:xfrm>
          <a:prstGeom prst="rect">
            <a:avLst/>
          </a:prstGeom>
          <a:noFill/>
        </p:spPr>
        <p:txBody>
          <a:bodyPr wrap="square" rtlCol="0">
            <a:spAutoFit/>
          </a:bodyPr>
          <a:lstStyle>
            <a:defPPr>
              <a:defRPr lang="zh-CN"/>
            </a:defPPr>
            <a:lvl1pPr algn="ctr">
              <a:defRPr sz="13800" spc="300">
                <a:solidFill>
                  <a:schemeClr val="tx1">
                    <a:lumMod val="95000"/>
                    <a:lumOff val="5000"/>
                  </a:schemeClr>
                </a:solidFill>
                <a:latin typeface="新蒂黑板报" panose="03000600000000000000" pitchFamily="66" charset="-122"/>
                <a:ea typeface="新蒂黑板报" panose="03000600000000000000" pitchFamily="66" charset="-122"/>
              </a:defRPr>
            </a:lvl1pPr>
          </a:lstStyle>
          <a:p>
            <a:r>
              <a:rPr lang="zh-CN" altLang="en-US" sz="4800" spc="0" dirty="0">
                <a:latin typeface="书体坊米芾体" panose="02010601030101010101" pitchFamily="2" charset="-122"/>
                <a:ea typeface="书体坊米芾体" panose="02010601030101010101" pitchFamily="2" charset="-122"/>
                <a:sym typeface="+mn-lt"/>
              </a:rPr>
              <a:t>录</a:t>
            </a:r>
            <a:endParaRPr lang="zh-CN" altLang="en-US" sz="4800" spc="0" dirty="0">
              <a:latin typeface="书体坊米芾体" panose="02010601030101010101" pitchFamily="2" charset="-122"/>
              <a:ea typeface="书体坊米芾体" panose="02010601030101010101" pitchFamily="2" charset="-122"/>
              <a:sym typeface="+mn-lt"/>
            </a:endParaRPr>
          </a:p>
        </p:txBody>
      </p:sp>
      <p:sp>
        <p:nvSpPr>
          <p:cNvPr id="14" name="文本框 13"/>
          <p:cNvSpPr txBox="1">
            <a:spLocks noChangeArrowheads="1"/>
          </p:cNvSpPr>
          <p:nvPr/>
        </p:nvSpPr>
        <p:spPr bwMode="auto">
          <a:xfrm>
            <a:off x="3144309" y="2012618"/>
            <a:ext cx="424713" cy="830997"/>
          </a:xfrm>
          <a:prstGeom prst="rect">
            <a:avLst/>
          </a:prstGeom>
          <a:noFill/>
        </p:spPr>
        <p:txBody>
          <a:bodyPr wrap="square" rtlCol="0">
            <a:spAutoFit/>
          </a:bodyPr>
          <a:lstStyle>
            <a:defPPr>
              <a:defRPr lang="zh-CN"/>
            </a:defPPr>
            <a:lvl1pPr algn="ctr">
              <a:defRPr sz="13800" spc="300">
                <a:solidFill>
                  <a:schemeClr val="tx1">
                    <a:lumMod val="95000"/>
                    <a:lumOff val="5000"/>
                  </a:schemeClr>
                </a:solidFill>
                <a:latin typeface="新蒂黑板报" panose="03000600000000000000" pitchFamily="66" charset="-122"/>
                <a:ea typeface="新蒂黑板报" panose="03000600000000000000" pitchFamily="66" charset="-122"/>
              </a:defRPr>
            </a:lvl1pPr>
          </a:lstStyle>
          <a:p>
            <a:r>
              <a:rPr lang="zh-CN" altLang="en-US" sz="4800" spc="0" dirty="0">
                <a:latin typeface="书体坊米芾体" panose="02010601030101010101" pitchFamily="2" charset="-122"/>
                <a:ea typeface="书体坊米芾体" panose="02010601030101010101" pitchFamily="2" charset="-122"/>
                <a:sym typeface="+mn-lt"/>
              </a:rPr>
              <a:t>目</a:t>
            </a:r>
            <a:endParaRPr lang="zh-CN" altLang="en-US" sz="4800" spc="0" dirty="0">
              <a:latin typeface="书体坊米芾体" panose="02010601030101010101" pitchFamily="2" charset="-122"/>
              <a:ea typeface="书体坊米芾体" panose="02010601030101010101" pitchFamily="2" charset="-122"/>
              <a:sym typeface="+mn-lt"/>
            </a:endParaRPr>
          </a:p>
        </p:txBody>
      </p:sp>
      <p:sp>
        <p:nvSpPr>
          <p:cNvPr id="230" name="TextBox 17"/>
          <p:cNvSpPr txBox="1"/>
          <p:nvPr/>
        </p:nvSpPr>
        <p:spPr>
          <a:xfrm>
            <a:off x="6864985" y="4828540"/>
            <a:ext cx="2369820" cy="706755"/>
          </a:xfrm>
          <a:prstGeom prst="rect">
            <a:avLst/>
          </a:prstGeom>
          <a:noFill/>
        </p:spPr>
        <p:txBody>
          <a:bodyPr wrap="none" rtlCol="0">
            <a:spAutoFit/>
          </a:bodyPr>
          <a:lstStyle/>
          <a:p>
            <a:r>
              <a:rPr lang="zh-CN" altLang="en-US" sz="4000" b="1" spc="300" dirty="0">
                <a:latin typeface="微软雅黑" panose="020B0503020204020204" pitchFamily="34" charset="-122"/>
                <a:ea typeface="微软雅黑" panose="020B0503020204020204" pitchFamily="34" charset="-122"/>
                <a:cs typeface="Lato Regular"/>
              </a:rPr>
              <a:t>课堂提问</a:t>
            </a:r>
            <a:endParaRPr lang="zh-CN" altLang="en-US" sz="4000" b="1" spc="300" dirty="0">
              <a:latin typeface="微软雅黑" panose="020B0503020204020204" pitchFamily="34" charset="-122"/>
              <a:ea typeface="微软雅黑" panose="020B0503020204020204" pitchFamily="34" charset="-122"/>
              <a:cs typeface="Lato Regular"/>
            </a:endParaRPr>
          </a:p>
        </p:txBody>
      </p:sp>
      <p:sp>
        <p:nvSpPr>
          <p:cNvPr id="236" name="TextBox 17"/>
          <p:cNvSpPr txBox="1"/>
          <p:nvPr/>
        </p:nvSpPr>
        <p:spPr>
          <a:xfrm>
            <a:off x="6772910" y="1729105"/>
            <a:ext cx="184785" cy="400050"/>
          </a:xfrm>
          <a:prstGeom prst="rect">
            <a:avLst/>
          </a:prstGeom>
          <a:noFill/>
        </p:spPr>
        <p:txBody>
          <a:bodyPr wrap="none" rtlCol="0">
            <a:spAutoFit/>
          </a:bodyPr>
          <a:lstStyle/>
          <a:p>
            <a:endParaRPr lang="id-ID" sz="2000" b="1" spc="300" dirty="0">
              <a:latin typeface="微软雅黑" panose="020B0503020204020204" pitchFamily="34" charset="-122"/>
              <a:ea typeface="微软雅黑" panose="020B0503020204020204" pitchFamily="34" charset="-122"/>
              <a:cs typeface="Lato Regular"/>
            </a:endParaRPr>
          </a:p>
        </p:txBody>
      </p:sp>
      <p:sp>
        <p:nvSpPr>
          <p:cNvPr id="244" name="文本框 243"/>
          <p:cNvSpPr txBox="1"/>
          <p:nvPr/>
        </p:nvSpPr>
        <p:spPr>
          <a:xfrm>
            <a:off x="5402570" y="1268526"/>
            <a:ext cx="1021715" cy="1106805"/>
          </a:xfrm>
          <a:prstGeom prst="rect">
            <a:avLst/>
          </a:prstGeom>
          <a:noFill/>
        </p:spPr>
        <p:txBody>
          <a:bodyPr wrap="none" rtlCol="0">
            <a:spAutoFit/>
          </a:bodyPr>
          <a:lstStyle/>
          <a:p>
            <a:r>
              <a:rPr lang="en-US" altLang="zh-CN" sz="6600" dirty="0">
                <a:solidFill>
                  <a:srgbClr val="C00000"/>
                </a:solidFill>
                <a:latin typeface="Labtop Secundo Superwide" panose="020B0306040002020203" pitchFamily="34" charset="0"/>
              </a:rPr>
              <a:t>01</a:t>
            </a:r>
            <a:endParaRPr lang="en-US" altLang="zh-CN" sz="6600" dirty="0">
              <a:solidFill>
                <a:srgbClr val="C00000"/>
              </a:solidFill>
              <a:latin typeface="Labtop Secundo Superwide" panose="020B0306040002020203" pitchFamily="34" charset="0"/>
            </a:endParaRPr>
          </a:p>
        </p:txBody>
      </p:sp>
      <p:sp>
        <p:nvSpPr>
          <p:cNvPr id="245" name="文本框 244"/>
          <p:cNvSpPr txBox="1"/>
          <p:nvPr/>
        </p:nvSpPr>
        <p:spPr>
          <a:xfrm>
            <a:off x="5423525" y="2875695"/>
            <a:ext cx="1188720" cy="1106805"/>
          </a:xfrm>
          <a:prstGeom prst="rect">
            <a:avLst/>
          </a:prstGeom>
          <a:noFill/>
        </p:spPr>
        <p:txBody>
          <a:bodyPr wrap="none" rtlCol="0">
            <a:spAutoFit/>
          </a:bodyPr>
          <a:lstStyle/>
          <a:p>
            <a:r>
              <a:rPr lang="en-US" altLang="zh-CN" sz="6600" dirty="0">
                <a:solidFill>
                  <a:srgbClr val="C00000"/>
                </a:solidFill>
                <a:latin typeface="Labtop Secundo Superwide" panose="020B0306040002020203" pitchFamily="34" charset="0"/>
              </a:rPr>
              <a:t>02</a:t>
            </a:r>
            <a:endParaRPr lang="zh-CN" altLang="en-US" sz="4800" dirty="0">
              <a:solidFill>
                <a:srgbClr val="C00000"/>
              </a:solidFill>
              <a:latin typeface="Labtop Secundo Superwide" panose="020B0306040002020203" pitchFamily="34" charset="0"/>
            </a:endParaRPr>
          </a:p>
        </p:txBody>
      </p:sp>
      <p:sp>
        <p:nvSpPr>
          <p:cNvPr id="246" name="文本框 245"/>
          <p:cNvSpPr txBox="1"/>
          <p:nvPr/>
        </p:nvSpPr>
        <p:spPr>
          <a:xfrm>
            <a:off x="5501630" y="4628279"/>
            <a:ext cx="1188720" cy="1106805"/>
          </a:xfrm>
          <a:prstGeom prst="rect">
            <a:avLst/>
          </a:prstGeom>
          <a:noFill/>
        </p:spPr>
        <p:txBody>
          <a:bodyPr wrap="none" rtlCol="0">
            <a:spAutoFit/>
          </a:bodyPr>
          <a:lstStyle/>
          <a:p>
            <a:pPr algn="l"/>
            <a:r>
              <a:rPr lang="en-US" altLang="zh-CN" sz="6600" dirty="0">
                <a:solidFill>
                  <a:srgbClr val="C00000"/>
                </a:solidFill>
                <a:latin typeface="Labtop Secundo Superwide" panose="020B0306040002020203" pitchFamily="34" charset="0"/>
              </a:rPr>
              <a:t>03</a:t>
            </a:r>
            <a:endParaRPr lang="en-US" altLang="zh-CN" sz="6600" dirty="0">
              <a:solidFill>
                <a:srgbClr val="C00000"/>
              </a:solidFill>
              <a:latin typeface="Labtop Secundo Superwide" panose="020B0306040002020203" pitchFamily="34" charset="0"/>
            </a:endParaRPr>
          </a:p>
        </p:txBody>
      </p:sp>
      <p:sp>
        <p:nvSpPr>
          <p:cNvPr id="2" name="文本框 1"/>
          <p:cNvSpPr txBox="1"/>
          <p:nvPr/>
        </p:nvSpPr>
        <p:spPr>
          <a:xfrm>
            <a:off x="6772910" y="1468755"/>
            <a:ext cx="5097145" cy="706755"/>
          </a:xfrm>
          <a:prstGeom prst="rect">
            <a:avLst/>
          </a:prstGeom>
          <a:noFill/>
        </p:spPr>
        <p:txBody>
          <a:bodyPr wrap="none" rtlCol="0" anchor="t">
            <a:spAutoFit/>
          </a:bodyPr>
          <a:lstStyle/>
          <a:p>
            <a:r>
              <a:rPr lang="zh-CN" altLang="en-US" sz="4000" b="1" spc="300" dirty="0">
                <a:latin typeface="微软雅黑" panose="020B0503020204020204" pitchFamily="34" charset="-122"/>
                <a:ea typeface="微软雅黑" panose="020B0503020204020204" pitchFamily="34" charset="-122"/>
                <a:cs typeface="Lato Regular"/>
                <a:sym typeface="+mn-ea"/>
              </a:rPr>
              <a:t>8.1 软件维护的定义</a:t>
            </a:r>
            <a:endParaRPr lang="zh-CN" altLang="en-US" sz="4000" b="1" spc="300" dirty="0">
              <a:latin typeface="微软雅黑" panose="020B0503020204020204" pitchFamily="34" charset="-122"/>
              <a:ea typeface="微软雅黑" panose="020B0503020204020204" pitchFamily="34" charset="-122"/>
              <a:cs typeface="Lato Regular"/>
              <a:sym typeface="+mn-ea"/>
            </a:endParaRPr>
          </a:p>
        </p:txBody>
      </p:sp>
      <p:sp>
        <p:nvSpPr>
          <p:cNvPr id="3" name="文本框 2"/>
          <p:cNvSpPr txBox="1"/>
          <p:nvPr/>
        </p:nvSpPr>
        <p:spPr>
          <a:xfrm>
            <a:off x="6864985" y="3075940"/>
            <a:ext cx="5097145" cy="706755"/>
          </a:xfrm>
          <a:prstGeom prst="rect">
            <a:avLst/>
          </a:prstGeom>
          <a:noFill/>
        </p:spPr>
        <p:txBody>
          <a:bodyPr wrap="none" rtlCol="0" anchor="t">
            <a:spAutoFit/>
          </a:bodyPr>
          <a:lstStyle/>
          <a:p>
            <a:r>
              <a:rPr lang="zh-CN" altLang="en-US" sz="4000" b="1" spc="300" dirty="0">
                <a:latin typeface="微软雅黑" panose="020B0503020204020204" pitchFamily="34" charset="-122"/>
                <a:ea typeface="微软雅黑" panose="020B0503020204020204" pitchFamily="34" charset="-122"/>
                <a:cs typeface="Lato Regular"/>
                <a:sym typeface="+mn-ea"/>
              </a:rPr>
              <a:t>8.2 软件维护的特点</a:t>
            </a:r>
            <a:endParaRPr lang="zh-CN" altLang="en-US" sz="4000" b="1" spc="300" dirty="0">
              <a:latin typeface="微软雅黑" panose="020B0503020204020204" pitchFamily="34" charset="-122"/>
              <a:ea typeface="微软雅黑" panose="020B0503020204020204" pitchFamily="34" charset="-122"/>
              <a:cs typeface="Lato Regular"/>
              <a:sym typeface="+mn-ea"/>
            </a:endParaRPr>
          </a:p>
        </p:txBody>
      </p:sp>
      <p:sp>
        <p:nvSpPr>
          <p:cNvPr id="8" name="灯片编号占位符 7"/>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244"/>
                                        </p:tgtEl>
                                        <p:attrNameLst>
                                          <p:attrName>style.visibility</p:attrName>
                                        </p:attrNameLst>
                                      </p:cBhvr>
                                      <p:to>
                                        <p:strVal val="visible"/>
                                      </p:to>
                                    </p:set>
                                    <p:animEffect transition="in" filter="fade">
                                      <p:cBhvr>
                                        <p:cTn id="23" dur="500"/>
                                        <p:tgtEl>
                                          <p:spTgt spid="244"/>
                                        </p:tgtEl>
                                      </p:cBhvr>
                                    </p:animEffect>
                                  </p:childTnLst>
                                </p:cTn>
                              </p:par>
                            </p:childTnLst>
                          </p:cTn>
                        </p:par>
                        <p:par>
                          <p:cTn id="24" fill="hold">
                            <p:stCondLst>
                              <p:cond delay="1500"/>
                            </p:stCondLst>
                            <p:childTnLst>
                              <p:par>
                                <p:cTn id="25" presetID="10" presetClass="entr" presetSubtype="0" fill="hold" grpId="0" nodeType="after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fade">
                                      <p:cBhvr>
                                        <p:cTn id="27" dur="500"/>
                                        <p:tgtEl>
                                          <p:spTgt spid="245"/>
                                        </p:tgtEl>
                                      </p:cBhvr>
                                    </p:animEffect>
                                  </p:childTnLst>
                                </p:cTn>
                              </p:par>
                            </p:childTnLst>
                          </p:cTn>
                        </p:par>
                        <p:par>
                          <p:cTn id="28" fill="hold">
                            <p:stCondLst>
                              <p:cond delay="2000"/>
                            </p:stCondLst>
                            <p:childTnLst>
                              <p:par>
                                <p:cTn id="29" presetID="10" presetClass="entr" presetSubtype="0" fill="hold" grpId="0" nodeType="afterEffect">
                                  <p:stCondLst>
                                    <p:cond delay="0"/>
                                  </p:stCondLst>
                                  <p:childTnLst>
                                    <p:set>
                                      <p:cBhvr>
                                        <p:cTn id="30" dur="1" fill="hold">
                                          <p:stCondLst>
                                            <p:cond delay="0"/>
                                          </p:stCondLst>
                                        </p:cTn>
                                        <p:tgtEl>
                                          <p:spTgt spid="246"/>
                                        </p:tgtEl>
                                        <p:attrNameLst>
                                          <p:attrName>style.visibility</p:attrName>
                                        </p:attrNameLst>
                                      </p:cBhvr>
                                      <p:to>
                                        <p:strVal val="visible"/>
                                      </p:to>
                                    </p:set>
                                    <p:animEffect transition="in" filter="fade">
                                      <p:cBhvr>
                                        <p:cTn id="31" dur="500"/>
                                        <p:tgtEl>
                                          <p:spTgt spid="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P spid="244" grpId="0"/>
      <p:bldP spid="245" grpId="0"/>
      <p:bldP spid="24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677670" y="2980055"/>
            <a:ext cx="9549130" cy="1568450"/>
          </a:xfrm>
          <a:prstGeom prst="rect">
            <a:avLst/>
          </a:prstGeom>
          <a:noFill/>
        </p:spPr>
        <p:txBody>
          <a:bodyPr wrap="square" rtlCol="0">
            <a:spAutoFit/>
          </a:bodyPr>
          <a:lstStyle/>
          <a:p>
            <a:r>
              <a:rPr lang="zh-CN" altLang="en-US" sz="4800" dirty="0">
                <a:latin typeface="方正静蕾简体" panose="02000000000000000000" pitchFamily="2" charset="-122"/>
                <a:ea typeface="方正静蕾简体" panose="02000000000000000000" pitchFamily="2" charset="-122"/>
                <a:cs typeface="+mn-ea"/>
                <a:sym typeface="+mn-lt"/>
              </a:rPr>
              <a:t>在软件维护过程中可能会出现哪些问题？</a:t>
            </a:r>
            <a:r>
              <a:rPr lang="zh-CN" altLang="en-US" sz="4800" dirty="0" smtClean="0">
                <a:latin typeface="方正静蕾简体" panose="02000000000000000000" pitchFamily="2" charset="-122"/>
                <a:ea typeface="方正静蕾简体" panose="02000000000000000000" pitchFamily="2" charset="-122"/>
                <a:cs typeface="+mn-ea"/>
                <a:sym typeface="+mn-lt"/>
              </a:rPr>
              <a:t>请至少列举</a:t>
            </a:r>
            <a:r>
              <a:rPr lang="en-US" altLang="zh-CN" sz="4800" dirty="0" smtClean="0">
                <a:latin typeface="方正静蕾简体" panose="02000000000000000000" pitchFamily="2" charset="-122"/>
                <a:ea typeface="方正静蕾简体" panose="02000000000000000000" pitchFamily="2" charset="-122"/>
                <a:cs typeface="+mn-ea"/>
                <a:sym typeface="+mn-lt"/>
              </a:rPr>
              <a:t>2</a:t>
            </a:r>
            <a:r>
              <a:rPr lang="zh-CN" altLang="en-US" sz="4800" dirty="0" smtClean="0">
                <a:latin typeface="方正静蕾简体" panose="02000000000000000000" pitchFamily="2" charset="-122"/>
                <a:ea typeface="方正静蕾简体" panose="02000000000000000000" pitchFamily="2" charset="-122"/>
                <a:cs typeface="+mn-ea"/>
                <a:sym typeface="+mn-lt"/>
              </a:rPr>
              <a:t>个。</a:t>
            </a:r>
            <a:endParaRPr lang="zh-CN" altLang="en-US" sz="48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481455" y="93408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5</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问题</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5"/>
          <p:cNvSpPr txBox="1"/>
          <p:nvPr/>
        </p:nvSpPr>
        <p:spPr>
          <a:xfrm>
            <a:off x="1394460" y="1799590"/>
            <a:ext cx="9678035" cy="4892675"/>
          </a:xfrm>
          <a:prstGeom prst="rect">
            <a:avLst/>
          </a:prstGeom>
          <a:noFill/>
        </p:spPr>
        <p:txBody>
          <a:bodyPr wrap="square" rtlCol="0">
            <a:spAutoFit/>
          </a:bodyPr>
          <a:lstStyle/>
          <a:p>
            <a:pPr eaLnBrk="1" hangingPunct="1"/>
            <a:r>
              <a:rPr lang="zh-CN" altLang="en-US" sz="2400" dirty="0">
                <a:latin typeface="Arial" panose="020B0604020202090204" pitchFamily="34" charset="0"/>
                <a:sym typeface="+mn-ea"/>
              </a:rPr>
              <a:t>（</a:t>
            </a:r>
            <a:r>
              <a:rPr lang="en-US" altLang="zh-CN" sz="2400" dirty="0">
                <a:latin typeface="Arial" panose="020B0604020202090204" pitchFamily="34" charset="0"/>
                <a:sym typeface="+mn-ea"/>
              </a:rPr>
              <a:t>1</a:t>
            </a:r>
            <a:r>
              <a:rPr lang="zh-CN" altLang="en-US" sz="2400" dirty="0">
                <a:latin typeface="Arial" panose="020B0604020202090204" pitchFamily="34" charset="0"/>
                <a:sym typeface="+mn-ea"/>
              </a:rPr>
              <a:t>）理解别人写的程序通常非常困难，而且困难程度随着软件配置成分的减少而迅速增加。如果仅有程序代码没有说明文档，则会出现严重的问题。</a:t>
            </a:r>
            <a:endParaRPr lang="zh-CN" altLang="en-US" sz="2400" dirty="0">
              <a:latin typeface="Arial" panose="020B0604020202090204" pitchFamily="34" charset="0"/>
            </a:endParaRPr>
          </a:p>
          <a:p>
            <a:pPr eaLnBrk="1" hangingPunct="1"/>
            <a:r>
              <a:rPr lang="zh-CN" altLang="en-US" sz="2400" dirty="0">
                <a:latin typeface="Arial" panose="020B0604020202090204" pitchFamily="34" charset="0"/>
                <a:sym typeface="+mn-ea"/>
              </a:rPr>
              <a:t>（</a:t>
            </a:r>
            <a:r>
              <a:rPr lang="en-US" altLang="zh-CN" sz="2400" dirty="0">
                <a:latin typeface="Arial" panose="020B0604020202090204" pitchFamily="34" charset="0"/>
                <a:sym typeface="+mn-ea"/>
              </a:rPr>
              <a:t>2</a:t>
            </a:r>
            <a:r>
              <a:rPr lang="zh-CN" altLang="en-US" sz="2400" dirty="0">
                <a:latin typeface="Arial" panose="020B0604020202090204" pitchFamily="34" charset="0"/>
                <a:sym typeface="+mn-ea"/>
              </a:rPr>
              <a:t>） 需要维护的软件往往没有合格的文档，或者文档资料显著不足。认识到软件必须有文档仅仅是第一步，容易理解的并且和程序代码完全一致的文档才真正有价值。</a:t>
            </a:r>
            <a:endParaRPr lang="zh-CN" altLang="en-US" sz="2400" dirty="0">
              <a:latin typeface="Arial" panose="020B0604020202090204" pitchFamily="34" charset="0"/>
              <a:sym typeface="+mn-ea"/>
            </a:endParaRPr>
          </a:p>
          <a:p>
            <a:pPr eaLnBrk="1" hangingPunct="1"/>
            <a:r>
              <a:rPr lang="zh-CN" altLang="en-US" sz="2400" dirty="0">
                <a:solidFill>
                  <a:srgbClr val="000000"/>
                </a:solidFill>
                <a:latin typeface="Arial" panose="020B0604020202090204" pitchFamily="34" charset="0"/>
                <a:sym typeface="+mn-ea"/>
              </a:rPr>
              <a:t>（</a:t>
            </a:r>
            <a:r>
              <a:rPr lang="en-US" altLang="zh-CN" sz="2400" dirty="0">
                <a:solidFill>
                  <a:srgbClr val="000000"/>
                </a:solidFill>
                <a:latin typeface="Arial" panose="020B0604020202090204" pitchFamily="34" charset="0"/>
                <a:sym typeface="+mn-ea"/>
              </a:rPr>
              <a:t>3</a:t>
            </a:r>
            <a:r>
              <a:rPr lang="zh-CN" altLang="en-US" sz="2400" dirty="0">
                <a:solidFill>
                  <a:srgbClr val="000000"/>
                </a:solidFill>
                <a:latin typeface="Arial" panose="020B0604020202090204" pitchFamily="34" charset="0"/>
                <a:sym typeface="+mn-ea"/>
              </a:rPr>
              <a:t>） 当要求对软件进行维护时，不能指望由开发人员给人们仔细说明软件。由于维护阶段持续的时间很长，因此，当需要解释软件时，往往原来写程序的人已经不在附近了。</a:t>
            </a:r>
            <a:endParaRPr lang="zh-CN" altLang="en-US" sz="2400" dirty="0">
              <a:solidFill>
                <a:srgbClr val="000000"/>
              </a:solidFill>
              <a:latin typeface="Arial" panose="020B0604020202090204" pitchFamily="34" charset="0"/>
            </a:endParaRPr>
          </a:p>
          <a:p>
            <a:pPr eaLnBrk="1" hangingPunct="1"/>
            <a:r>
              <a:rPr lang="zh-CN" altLang="en-US" sz="2400" dirty="0">
                <a:solidFill>
                  <a:srgbClr val="000000"/>
                </a:solidFill>
                <a:latin typeface="Arial" panose="020B0604020202090204" pitchFamily="34" charset="0"/>
                <a:sym typeface="+mn-ea"/>
              </a:rPr>
              <a:t>（</a:t>
            </a:r>
            <a:r>
              <a:rPr lang="en-US" altLang="zh-CN" sz="2400" dirty="0">
                <a:solidFill>
                  <a:srgbClr val="000000"/>
                </a:solidFill>
                <a:latin typeface="Arial" panose="020B0604020202090204" pitchFamily="34" charset="0"/>
                <a:sym typeface="+mn-ea"/>
              </a:rPr>
              <a:t>4</a:t>
            </a:r>
            <a:r>
              <a:rPr lang="zh-CN" altLang="en-US" sz="2400" dirty="0">
                <a:solidFill>
                  <a:srgbClr val="000000"/>
                </a:solidFill>
                <a:latin typeface="Arial" panose="020B0604020202090204" pitchFamily="34" charset="0"/>
                <a:sym typeface="+mn-ea"/>
              </a:rPr>
              <a:t>） 绝大多数软件在设计时没有考虑将来的修改。除非使用强调模块独立原理的设计方法学，否则修改软件既困难又容易发生差错。</a:t>
            </a:r>
            <a:endParaRPr lang="zh-CN" altLang="en-US" sz="2400" dirty="0">
              <a:solidFill>
                <a:srgbClr val="000000"/>
              </a:solidFill>
              <a:latin typeface="Arial" panose="020B0604020202090204" pitchFamily="34" charset="0"/>
            </a:endParaRPr>
          </a:p>
          <a:p>
            <a:pPr eaLnBrk="1" hangingPunct="1"/>
            <a:r>
              <a:rPr lang="zh-CN" altLang="en-US" sz="2400" dirty="0">
                <a:solidFill>
                  <a:srgbClr val="000000"/>
                </a:solidFill>
                <a:latin typeface="Arial" panose="020B0604020202090204" pitchFamily="34" charset="0"/>
                <a:sym typeface="+mn-ea"/>
              </a:rPr>
              <a:t>（</a:t>
            </a:r>
            <a:r>
              <a:rPr lang="en-US" altLang="zh-CN" sz="2400" dirty="0">
                <a:solidFill>
                  <a:srgbClr val="000000"/>
                </a:solidFill>
                <a:latin typeface="Arial" panose="020B0604020202090204" pitchFamily="34" charset="0"/>
                <a:sym typeface="+mn-ea"/>
              </a:rPr>
              <a:t>5</a:t>
            </a:r>
            <a:r>
              <a:rPr lang="zh-CN" altLang="en-US" sz="2400" dirty="0">
                <a:solidFill>
                  <a:srgbClr val="000000"/>
                </a:solidFill>
                <a:latin typeface="Arial" panose="020B0604020202090204" pitchFamily="34" charset="0"/>
                <a:sym typeface="+mn-ea"/>
              </a:rPr>
              <a:t>）  软件维护不是一项吸引人的工作。形成这种观念很大程度上是因为维护工作经常遭受挫折。</a:t>
            </a:r>
            <a:endParaRPr lang="en-US" altLang="zh-CN" sz="2400" dirty="0">
              <a:latin typeface="方正静蕾简体" panose="02000000000000000000" pitchFamily="2" charset="-122"/>
              <a:ea typeface="方正静蕾简体" panose="02000000000000000000" pitchFamily="2" charset="-122"/>
              <a:cs typeface="+mn-ea"/>
              <a:sym typeface="+mn-lt"/>
            </a:endParaRPr>
          </a:p>
        </p:txBody>
      </p:sp>
      <p:grpSp>
        <p:nvGrpSpPr>
          <p:cNvPr id="75" name="组合 74"/>
          <p:cNvGrpSpPr/>
          <p:nvPr/>
        </p:nvGrpSpPr>
        <p:grpSpPr>
          <a:xfrm>
            <a:off x="1198245" y="231775"/>
            <a:ext cx="1464945" cy="1164590"/>
            <a:chOff x="4615007" y="1335904"/>
            <a:chExt cx="2627459" cy="2262372"/>
          </a:xfrm>
        </p:grpSpPr>
        <p:sp>
          <p:nvSpPr>
            <p:cNvPr id="76" name="文本框 10"/>
            <p:cNvSpPr txBox="1">
              <a:spLocks noChangeArrowheads="1"/>
            </p:cNvSpPr>
            <p:nvPr/>
          </p:nvSpPr>
          <p:spPr bwMode="auto">
            <a:xfrm>
              <a:off x="4615007" y="1571437"/>
              <a:ext cx="2627459" cy="1971249"/>
            </a:xfrm>
            <a:prstGeom prst="rect">
              <a:avLst/>
            </a:prstGeom>
            <a:noFill/>
          </p:spPr>
          <p:txBody>
            <a:bodyPr wrap="square" rtlCol="0">
              <a:spAutoFit/>
            </a:bodyPr>
            <a:lstStyle>
              <a:defPPr>
                <a:defRPr lang="zh-CN"/>
              </a:defPPr>
              <a:lvl1pPr algn="ctr">
                <a:defRPr sz="2800" b="1">
                  <a:solidFill>
                    <a:schemeClr val="tx1">
                      <a:lumMod val="85000"/>
                      <a:lumOff val="15000"/>
                    </a:schemeClr>
                  </a:solidFill>
                  <a:latin typeface="方正静蕾简体" panose="02000000000000000000" pitchFamily="2" charset="-122"/>
                  <a:ea typeface="方正静蕾简体" panose="02000000000000000000" pitchFamily="2" charset="-122"/>
                </a:defRPr>
              </a:lvl1pPr>
            </a:lstStyle>
            <a:p>
              <a:r>
                <a:rPr lang="en-US" altLang="zh-CN" sz="6000" dirty="0">
                  <a:solidFill>
                    <a:schemeClr val="tx1">
                      <a:lumMod val="75000"/>
                      <a:lumOff val="25000"/>
                    </a:schemeClr>
                  </a:solidFill>
                  <a:sym typeface="+mn-lt"/>
                </a:rPr>
                <a:t>5</a:t>
              </a:r>
              <a:endParaRPr lang="en-US" altLang="zh-CN" sz="6000" dirty="0">
                <a:solidFill>
                  <a:schemeClr val="tx1">
                    <a:lumMod val="75000"/>
                    <a:lumOff val="25000"/>
                  </a:schemeClr>
                </a:solidFill>
                <a:sym typeface="+mn-lt"/>
              </a:endParaRPr>
            </a:p>
          </p:txBody>
        </p:sp>
        <p:sp>
          <p:nvSpPr>
            <p:cNvPr id="77" name="任意多边形 76"/>
            <p:cNvSpPr/>
            <p:nvPr/>
          </p:nvSpPr>
          <p:spPr>
            <a:xfrm>
              <a:off x="4966797" y="1335904"/>
              <a:ext cx="1924761" cy="2262372"/>
            </a:xfrm>
            <a:custGeom>
              <a:avLst/>
              <a:gdLst>
                <a:gd name="connsiteX0" fmla="*/ 183903 w 1924761"/>
                <a:gd name="connsiteY0" fmla="*/ 432898 h 2262372"/>
                <a:gd name="connsiteX1" fmla="*/ 1668672 w 1924761"/>
                <a:gd name="connsiteY1" fmla="*/ 70759 h 2262372"/>
                <a:gd name="connsiteX2" fmla="*/ 1831634 w 1924761"/>
                <a:gd name="connsiteY2" fmla="*/ 1673223 h 2262372"/>
                <a:gd name="connsiteX3" fmla="*/ 681844 w 1924761"/>
                <a:gd name="connsiteY3" fmla="*/ 2252644 h 2262372"/>
                <a:gd name="connsiteX4" fmla="*/ 20941 w 1924761"/>
                <a:gd name="connsiteY4" fmla="*/ 1274870 h 2262372"/>
                <a:gd name="connsiteX5" fmla="*/ 265385 w 1924761"/>
                <a:gd name="connsiteY5" fmla="*/ 514379 h 2262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4761" h="2262372">
                  <a:moveTo>
                    <a:pt x="183903" y="432898"/>
                  </a:moveTo>
                  <a:cubicBezTo>
                    <a:pt x="788976" y="148468"/>
                    <a:pt x="1394050" y="-135962"/>
                    <a:pt x="1668672" y="70759"/>
                  </a:cubicBezTo>
                  <a:cubicBezTo>
                    <a:pt x="1943294" y="277480"/>
                    <a:pt x="1996105" y="1309576"/>
                    <a:pt x="1831634" y="1673223"/>
                  </a:cubicBezTo>
                  <a:cubicBezTo>
                    <a:pt x="1667163" y="2036871"/>
                    <a:pt x="983626" y="2319036"/>
                    <a:pt x="681844" y="2252644"/>
                  </a:cubicBezTo>
                  <a:cubicBezTo>
                    <a:pt x="380062" y="2186252"/>
                    <a:pt x="90351" y="1564581"/>
                    <a:pt x="20941" y="1274870"/>
                  </a:cubicBezTo>
                  <a:cubicBezTo>
                    <a:pt x="-48469" y="985159"/>
                    <a:pt x="60173" y="692430"/>
                    <a:pt x="265385" y="514379"/>
                  </a:cubicBezTo>
                </a:path>
              </a:pathLst>
            </a:custGeom>
            <a:noFill/>
            <a:ln w="2857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900"/>
            </a:p>
          </p:txBody>
        </p:sp>
      </p:grpSp>
      <p:sp>
        <p:nvSpPr>
          <p:cNvPr id="221" name="云形 220"/>
          <p:cNvSpPr/>
          <p:nvPr/>
        </p:nvSpPr>
        <p:spPr>
          <a:xfrm>
            <a:off x="5445760" y="224790"/>
            <a:ext cx="2670810" cy="157480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153785" y="628015"/>
            <a:ext cx="2261870" cy="768350"/>
          </a:xfrm>
          <a:prstGeom prst="rect">
            <a:avLst/>
          </a:prstGeom>
          <a:noFill/>
        </p:spPr>
        <p:txBody>
          <a:bodyPr wrap="square" rtlCol="0">
            <a:spAutoFit/>
          </a:bodyPr>
          <a:lstStyle/>
          <a:p>
            <a:r>
              <a:rPr lang="zh-CN" altLang="en-US" sz="4400" dirty="0">
                <a:latin typeface="方正静蕾简体" panose="02000000000000000000" pitchFamily="2" charset="-122"/>
                <a:ea typeface="方正静蕾简体" panose="02000000000000000000" pitchFamily="2" charset="-122"/>
                <a:cs typeface="+mn-ea"/>
              </a:rPr>
              <a:t>答案</a:t>
            </a:r>
            <a:endParaRPr lang="zh-CN" altLang="en-US" sz="4400" dirty="0">
              <a:latin typeface="方正静蕾简体" panose="02000000000000000000" pitchFamily="2" charset="-122"/>
              <a:ea typeface="方正静蕾简体" panose="02000000000000000000" pitchFamily="2" charset="-122"/>
              <a:cs typeface="+mn-ea"/>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 calcmode="lin" valueType="num">
                                      <p:cBhvr>
                                        <p:cTn id="7" dur="500" fill="hold"/>
                                        <p:tgtEl>
                                          <p:spTgt spid="75"/>
                                        </p:tgtEl>
                                        <p:attrNameLst>
                                          <p:attrName>ppt_w</p:attrName>
                                        </p:attrNameLst>
                                      </p:cBhvr>
                                      <p:tavLst>
                                        <p:tav tm="0">
                                          <p:val>
                                            <p:fltVal val="0"/>
                                          </p:val>
                                        </p:tav>
                                        <p:tav tm="100000">
                                          <p:val>
                                            <p:strVal val="#ppt_w"/>
                                          </p:val>
                                        </p:tav>
                                      </p:tavLst>
                                    </p:anim>
                                    <p:anim calcmode="lin" valueType="num">
                                      <p:cBhvr>
                                        <p:cTn id="8" dur="500" fill="hold"/>
                                        <p:tgtEl>
                                          <p:spTgt spid="75"/>
                                        </p:tgtEl>
                                        <p:attrNameLst>
                                          <p:attrName>ppt_h</p:attrName>
                                        </p:attrNameLst>
                                      </p:cBhvr>
                                      <p:tavLst>
                                        <p:tav tm="0">
                                          <p:val>
                                            <p:fltVal val="0"/>
                                          </p:val>
                                        </p:tav>
                                        <p:tav tm="100000">
                                          <p:val>
                                            <p:strVal val="#ppt_h"/>
                                          </p:val>
                                        </p:tav>
                                      </p:tavLst>
                                    </p:anim>
                                    <p:animEffect transition="in" filter="fade">
                                      <p:cBhvr>
                                        <p:cTn id="9" dur="500"/>
                                        <p:tgtEl>
                                          <p:spTgt spid="75"/>
                                        </p:tgtEl>
                                      </p:cBhvr>
                                    </p:animEffect>
                                  </p:childTnLst>
                                </p:cTn>
                              </p:par>
                            </p:childTnLst>
                          </p:cTn>
                        </p:par>
                        <p:par>
                          <p:cTn id="10" fill="hold">
                            <p:stCondLst>
                              <p:cond delay="500"/>
                            </p:stCondLst>
                            <p:childTnLst>
                              <p:par>
                                <p:cTn id="11" presetID="12" presetClass="entr" presetSubtype="8"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p:tgtEl>
                                          <p:spTgt spid="4"/>
                                        </p:tgtEl>
                                        <p:attrNameLst>
                                          <p:attrName>ppt_x</p:attrName>
                                        </p:attrNameLst>
                                      </p:cBhvr>
                                      <p:tavLst>
                                        <p:tav tm="0">
                                          <p:val>
                                            <p:strVal val="#ppt_x-#ppt_w*1.125000"/>
                                          </p:val>
                                        </p:tav>
                                        <p:tav tm="100000">
                                          <p:val>
                                            <p:strVal val="#ppt_x"/>
                                          </p:val>
                                        </p:tav>
                                      </p:tavLst>
                                    </p:anim>
                                    <p:animEffect transition="in" filter="wipe(right)">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21"/>
                                        </p:tgtEl>
                                        <p:attrNameLst>
                                          <p:attrName>style.visibility</p:attrName>
                                        </p:attrNameLst>
                                      </p:cBhvr>
                                      <p:to>
                                        <p:strVal val="visible"/>
                                      </p:to>
                                    </p:set>
                                    <p:anim calcmode="lin" valueType="num">
                                      <p:cBhvr>
                                        <p:cTn id="17" dur="500" fill="hold"/>
                                        <p:tgtEl>
                                          <p:spTgt spid="221"/>
                                        </p:tgtEl>
                                        <p:attrNameLst>
                                          <p:attrName>ppt_w</p:attrName>
                                        </p:attrNameLst>
                                      </p:cBhvr>
                                      <p:tavLst>
                                        <p:tav tm="0">
                                          <p:val>
                                            <p:fltVal val="0"/>
                                          </p:val>
                                        </p:tav>
                                        <p:tav tm="100000">
                                          <p:val>
                                            <p:strVal val="#ppt_w"/>
                                          </p:val>
                                        </p:tav>
                                      </p:tavLst>
                                    </p:anim>
                                    <p:anim calcmode="lin" valueType="num">
                                      <p:cBhvr>
                                        <p:cTn id="18" dur="500" fill="hold"/>
                                        <p:tgtEl>
                                          <p:spTgt spid="221"/>
                                        </p:tgtEl>
                                        <p:attrNameLst>
                                          <p:attrName>ppt_h</p:attrName>
                                        </p:attrNameLst>
                                      </p:cBhvr>
                                      <p:tavLst>
                                        <p:tav tm="0">
                                          <p:val>
                                            <p:fltVal val="0"/>
                                          </p:val>
                                        </p:tav>
                                        <p:tav tm="100000">
                                          <p:val>
                                            <p:strVal val="#ppt_h"/>
                                          </p:val>
                                        </p:tav>
                                      </p:tavLst>
                                    </p:anim>
                                    <p:animEffect transition="in" filter="fade">
                                      <p:cBhvr>
                                        <p:cTn id="19" dur="5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21"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4438363" y="1244512"/>
            <a:ext cx="3684160" cy="653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lvl="0" algn="ctr">
              <a:lnSpc>
                <a:spcPct val="114000"/>
              </a:lnSpc>
              <a:defRPr sz="2000">
                <a:solidFill>
                  <a:srgbClr val="000000"/>
                </a:solidFill>
                <a:latin typeface="方正静蕾简体"/>
                <a:ea typeface="方正静蕾简体"/>
                <a:cs typeface="+mn-ea"/>
              </a:defRPr>
            </a:lvl1pPr>
          </a:lstStyle>
          <a:p>
            <a:pPr algn="l"/>
            <a:r>
              <a:rPr lang="zh-CN" altLang="en-US" sz="3200" b="1" dirty="0" smtClean="0">
                <a:solidFill>
                  <a:schemeClr val="tx1">
                    <a:lumMod val="75000"/>
                    <a:lumOff val="25000"/>
                  </a:schemeClr>
                </a:solidFill>
                <a:sym typeface="+mn-lt"/>
              </a:rPr>
              <a:t>主要参考</a:t>
            </a:r>
            <a:r>
              <a:rPr lang="zh-CN" altLang="en-US" sz="3200" b="1" dirty="0">
                <a:solidFill>
                  <a:schemeClr val="tx1">
                    <a:lumMod val="75000"/>
                    <a:lumOff val="25000"/>
                  </a:schemeClr>
                </a:solidFill>
                <a:sym typeface="+mn-lt"/>
              </a:rPr>
              <a:t>文献：</a:t>
            </a:r>
            <a:endParaRPr lang="zh-CN" altLang="en-US" sz="3200" b="1" dirty="0">
              <a:solidFill>
                <a:schemeClr val="tx1">
                  <a:lumMod val="75000"/>
                  <a:lumOff val="25000"/>
                </a:schemeClr>
              </a:solidFill>
              <a:sym typeface="+mn-lt"/>
            </a:endParaRPr>
          </a:p>
        </p:txBody>
      </p:sp>
      <p:sp>
        <p:nvSpPr>
          <p:cNvPr id="82" name="文本框 93"/>
          <p:cNvSpPr txBox="1">
            <a:spLocks noChangeArrowheads="1"/>
          </p:cNvSpPr>
          <p:nvPr/>
        </p:nvSpPr>
        <p:spPr bwMode="auto">
          <a:xfrm>
            <a:off x="5280025" y="2218126"/>
            <a:ext cx="6064885" cy="934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14000"/>
              </a:lnSpc>
            </a:pPr>
            <a:r>
              <a:rPr lang="zh-CN" altLang="en-US" sz="2400" b="1" dirty="0">
                <a:solidFill>
                  <a:srgbClr val="000000"/>
                </a:solidFill>
                <a:latin typeface="方正静蕾简体"/>
                <a:ea typeface="方正静蕾简体"/>
                <a:cs typeface="+mn-ea"/>
                <a:sym typeface="+mn-lt"/>
              </a:rPr>
              <a:t>软件工程导论[M]. 清华大学出版社, 张海藩.牟永敏, 2013</a:t>
            </a:r>
            <a:endParaRPr lang="zh-CN" altLang="en-US" sz="2400" b="1" dirty="0">
              <a:solidFill>
                <a:srgbClr val="000000"/>
              </a:solidFill>
              <a:latin typeface="方正静蕾简体"/>
              <a:ea typeface="方正静蕾简体"/>
              <a:cs typeface="+mn-ea"/>
              <a:sym typeface="+mn-lt"/>
            </a:endParaRPr>
          </a:p>
        </p:txBody>
      </p:sp>
      <p:grpSp>
        <p:nvGrpSpPr>
          <p:cNvPr id="2" name="组合 1"/>
          <p:cNvGrpSpPr/>
          <p:nvPr/>
        </p:nvGrpSpPr>
        <p:grpSpPr>
          <a:xfrm>
            <a:off x="65964" y="1631647"/>
            <a:ext cx="4671467" cy="3739178"/>
            <a:chOff x="1744344" y="1889861"/>
            <a:chExt cx="4671467" cy="3739178"/>
          </a:xfrm>
        </p:grpSpPr>
        <p:sp>
          <p:nvSpPr>
            <p:cNvPr id="11" name="Freeform 142"/>
            <p:cNvSpPr/>
            <p:nvPr/>
          </p:nvSpPr>
          <p:spPr bwMode="auto">
            <a:xfrm>
              <a:off x="2168720" y="1889861"/>
              <a:ext cx="3705763" cy="2496127"/>
            </a:xfrm>
            <a:custGeom>
              <a:avLst/>
              <a:gdLst>
                <a:gd name="T0" fmla="*/ 685 w 693"/>
                <a:gd name="T1" fmla="*/ 444 h 467"/>
                <a:gd name="T2" fmla="*/ 667 w 693"/>
                <a:gd name="T3" fmla="*/ 25 h 467"/>
                <a:gd name="T4" fmla="*/ 0 w 693"/>
                <a:gd name="T5" fmla="*/ 44 h 467"/>
                <a:gd name="T6" fmla="*/ 5 w 693"/>
                <a:gd name="T7" fmla="*/ 127 h 467"/>
                <a:gd name="T8" fmla="*/ 8 w 693"/>
                <a:gd name="T9" fmla="*/ 467 h 467"/>
                <a:gd name="T10" fmla="*/ 683 w 693"/>
                <a:gd name="T11" fmla="*/ 446 h 467"/>
              </a:gdLst>
              <a:ahLst/>
              <a:cxnLst>
                <a:cxn ang="0">
                  <a:pos x="T0" y="T1"/>
                </a:cxn>
                <a:cxn ang="0">
                  <a:pos x="T2" y="T3"/>
                </a:cxn>
                <a:cxn ang="0">
                  <a:pos x="T4" y="T5"/>
                </a:cxn>
                <a:cxn ang="0">
                  <a:pos x="T6" y="T7"/>
                </a:cxn>
                <a:cxn ang="0">
                  <a:pos x="T8" y="T9"/>
                </a:cxn>
                <a:cxn ang="0">
                  <a:pos x="T10" y="T11"/>
                </a:cxn>
              </a:cxnLst>
              <a:rect l="0" t="0" r="r" b="b"/>
              <a:pathLst>
                <a:path w="693" h="467">
                  <a:moveTo>
                    <a:pt x="685" y="444"/>
                  </a:moveTo>
                  <a:cubicBezTo>
                    <a:pt x="693" y="290"/>
                    <a:pt x="684" y="178"/>
                    <a:pt x="667" y="25"/>
                  </a:cubicBezTo>
                  <a:cubicBezTo>
                    <a:pt x="443" y="6"/>
                    <a:pt x="221" y="0"/>
                    <a:pt x="0" y="44"/>
                  </a:cubicBezTo>
                  <a:cubicBezTo>
                    <a:pt x="5" y="72"/>
                    <a:pt x="5" y="100"/>
                    <a:pt x="5" y="127"/>
                  </a:cubicBezTo>
                  <a:cubicBezTo>
                    <a:pt x="6" y="240"/>
                    <a:pt x="7" y="354"/>
                    <a:pt x="8" y="467"/>
                  </a:cubicBezTo>
                  <a:cubicBezTo>
                    <a:pt x="234" y="457"/>
                    <a:pt x="457" y="456"/>
                    <a:pt x="683" y="446"/>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43"/>
            <p:cNvSpPr/>
            <p:nvPr/>
          </p:nvSpPr>
          <p:spPr bwMode="auto">
            <a:xfrm>
              <a:off x="2392602" y="2150501"/>
              <a:ext cx="3211215" cy="1901334"/>
            </a:xfrm>
            <a:custGeom>
              <a:avLst/>
              <a:gdLst>
                <a:gd name="T0" fmla="*/ 600 w 600"/>
                <a:gd name="T1" fmla="*/ 340 h 355"/>
                <a:gd name="T2" fmla="*/ 21 w 600"/>
                <a:gd name="T3" fmla="*/ 355 h 355"/>
                <a:gd name="T4" fmla="*/ 0 w 600"/>
                <a:gd name="T5" fmla="*/ 39 h 355"/>
                <a:gd name="T6" fmla="*/ 585 w 600"/>
                <a:gd name="T7" fmla="*/ 19 h 355"/>
                <a:gd name="T8" fmla="*/ 600 w 600"/>
                <a:gd name="T9" fmla="*/ 339 h 355"/>
              </a:gdLst>
              <a:ahLst/>
              <a:cxnLst>
                <a:cxn ang="0">
                  <a:pos x="T0" y="T1"/>
                </a:cxn>
                <a:cxn ang="0">
                  <a:pos x="T2" y="T3"/>
                </a:cxn>
                <a:cxn ang="0">
                  <a:pos x="T4" y="T5"/>
                </a:cxn>
                <a:cxn ang="0">
                  <a:pos x="T6" y="T7"/>
                </a:cxn>
                <a:cxn ang="0">
                  <a:pos x="T8" y="T9"/>
                </a:cxn>
              </a:cxnLst>
              <a:rect l="0" t="0" r="r" b="b"/>
              <a:pathLst>
                <a:path w="600" h="355">
                  <a:moveTo>
                    <a:pt x="600" y="340"/>
                  </a:moveTo>
                  <a:cubicBezTo>
                    <a:pt x="411" y="353"/>
                    <a:pt x="211" y="352"/>
                    <a:pt x="21" y="355"/>
                  </a:cubicBezTo>
                  <a:cubicBezTo>
                    <a:pt x="21" y="249"/>
                    <a:pt x="13" y="144"/>
                    <a:pt x="0" y="39"/>
                  </a:cubicBezTo>
                  <a:cubicBezTo>
                    <a:pt x="200" y="11"/>
                    <a:pt x="390" y="0"/>
                    <a:pt x="585" y="19"/>
                  </a:cubicBezTo>
                  <a:cubicBezTo>
                    <a:pt x="599" y="134"/>
                    <a:pt x="599" y="207"/>
                    <a:pt x="600" y="339"/>
                  </a:cubicBezTo>
                </a:path>
              </a:pathLst>
            </a:custGeom>
            <a:blipFill>
              <a:blip r:embed="rId1"/>
              <a:stretch>
                <a:fillRect/>
              </a:stretch>
            </a:blipFill>
            <a:ln w="190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3" name="Freeform 144"/>
            <p:cNvSpPr/>
            <p:nvPr/>
          </p:nvSpPr>
          <p:spPr bwMode="auto">
            <a:xfrm>
              <a:off x="1744344" y="4399352"/>
              <a:ext cx="487864" cy="1166197"/>
            </a:xfrm>
            <a:custGeom>
              <a:avLst/>
              <a:gdLst>
                <a:gd name="T0" fmla="*/ 91 w 91"/>
                <a:gd name="T1" fmla="*/ 0 h 218"/>
                <a:gd name="T2" fmla="*/ 0 w 91"/>
                <a:gd name="T3" fmla="*/ 218 h 218"/>
              </a:gdLst>
              <a:ahLst/>
              <a:cxnLst>
                <a:cxn ang="0">
                  <a:pos x="T0" y="T1"/>
                </a:cxn>
                <a:cxn ang="0">
                  <a:pos x="T2" y="T3"/>
                </a:cxn>
              </a:cxnLst>
              <a:rect l="0" t="0" r="r" b="b"/>
              <a:pathLst>
                <a:path w="91" h="218">
                  <a:moveTo>
                    <a:pt x="91" y="0"/>
                  </a:moveTo>
                  <a:cubicBezTo>
                    <a:pt x="57" y="71"/>
                    <a:pt x="26" y="144"/>
                    <a:pt x="0" y="218"/>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45"/>
            <p:cNvSpPr/>
            <p:nvPr/>
          </p:nvSpPr>
          <p:spPr bwMode="auto">
            <a:xfrm>
              <a:off x="5817675" y="4269033"/>
              <a:ext cx="598136" cy="1219661"/>
            </a:xfrm>
            <a:custGeom>
              <a:avLst/>
              <a:gdLst>
                <a:gd name="T0" fmla="*/ 0 w 112"/>
                <a:gd name="T1" fmla="*/ 0 h 228"/>
                <a:gd name="T2" fmla="*/ 112 w 112"/>
                <a:gd name="T3" fmla="*/ 228 h 228"/>
              </a:gdLst>
              <a:ahLst/>
              <a:cxnLst>
                <a:cxn ang="0">
                  <a:pos x="T0" y="T1"/>
                </a:cxn>
                <a:cxn ang="0">
                  <a:pos x="T2" y="T3"/>
                </a:cxn>
              </a:cxnLst>
              <a:rect l="0" t="0" r="r" b="b"/>
              <a:pathLst>
                <a:path w="112" h="228">
                  <a:moveTo>
                    <a:pt x="0" y="0"/>
                  </a:moveTo>
                  <a:cubicBezTo>
                    <a:pt x="40" y="74"/>
                    <a:pt x="78" y="151"/>
                    <a:pt x="112" y="228"/>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46"/>
            <p:cNvSpPr/>
            <p:nvPr/>
          </p:nvSpPr>
          <p:spPr bwMode="auto">
            <a:xfrm>
              <a:off x="1744344" y="5505401"/>
              <a:ext cx="4664782" cy="123638"/>
            </a:xfrm>
            <a:custGeom>
              <a:avLst/>
              <a:gdLst>
                <a:gd name="T0" fmla="*/ 0 w 872"/>
                <a:gd name="T1" fmla="*/ 11 h 23"/>
                <a:gd name="T2" fmla="*/ 872 w 872"/>
                <a:gd name="T3" fmla="*/ 0 h 23"/>
              </a:gdLst>
              <a:ahLst/>
              <a:cxnLst>
                <a:cxn ang="0">
                  <a:pos x="T0" y="T1"/>
                </a:cxn>
                <a:cxn ang="0">
                  <a:pos x="T2" y="T3"/>
                </a:cxn>
              </a:cxnLst>
              <a:rect l="0" t="0" r="r" b="b"/>
              <a:pathLst>
                <a:path w="872" h="23">
                  <a:moveTo>
                    <a:pt x="0" y="11"/>
                  </a:moveTo>
                  <a:cubicBezTo>
                    <a:pt x="294" y="23"/>
                    <a:pt x="579" y="16"/>
                    <a:pt x="872"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147"/>
            <p:cNvSpPr/>
            <p:nvPr/>
          </p:nvSpPr>
          <p:spPr bwMode="auto">
            <a:xfrm>
              <a:off x="2081840" y="4569772"/>
              <a:ext cx="304081" cy="862116"/>
            </a:xfrm>
            <a:custGeom>
              <a:avLst/>
              <a:gdLst>
                <a:gd name="T0" fmla="*/ 57 w 57"/>
                <a:gd name="T1" fmla="*/ 0 h 161"/>
                <a:gd name="T2" fmla="*/ 0 w 57"/>
                <a:gd name="T3" fmla="*/ 161 h 161"/>
              </a:gdLst>
              <a:ahLst/>
              <a:cxnLst>
                <a:cxn ang="0">
                  <a:pos x="T0" y="T1"/>
                </a:cxn>
                <a:cxn ang="0">
                  <a:pos x="T2" y="T3"/>
                </a:cxn>
              </a:cxnLst>
              <a:rect l="0" t="0" r="r" b="b"/>
              <a:pathLst>
                <a:path w="57" h="161">
                  <a:moveTo>
                    <a:pt x="57" y="0"/>
                  </a:moveTo>
                  <a:cubicBezTo>
                    <a:pt x="37" y="54"/>
                    <a:pt x="18" y="107"/>
                    <a:pt x="0" y="16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148"/>
            <p:cNvSpPr/>
            <p:nvPr/>
          </p:nvSpPr>
          <p:spPr bwMode="auto">
            <a:xfrm>
              <a:off x="2289015" y="4559746"/>
              <a:ext cx="317447" cy="862116"/>
            </a:xfrm>
            <a:custGeom>
              <a:avLst/>
              <a:gdLst>
                <a:gd name="T0" fmla="*/ 59 w 59"/>
                <a:gd name="T1" fmla="*/ 0 h 161"/>
                <a:gd name="T2" fmla="*/ 0 w 59"/>
                <a:gd name="T3" fmla="*/ 161 h 161"/>
              </a:gdLst>
              <a:ahLst/>
              <a:cxnLst>
                <a:cxn ang="0">
                  <a:pos x="T0" y="T1"/>
                </a:cxn>
                <a:cxn ang="0">
                  <a:pos x="T2" y="T3"/>
                </a:cxn>
              </a:cxnLst>
              <a:rect l="0" t="0" r="r" b="b"/>
              <a:pathLst>
                <a:path w="59" h="161">
                  <a:moveTo>
                    <a:pt x="59" y="0"/>
                  </a:moveTo>
                  <a:cubicBezTo>
                    <a:pt x="39" y="54"/>
                    <a:pt x="20" y="108"/>
                    <a:pt x="0" y="16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49"/>
            <p:cNvSpPr/>
            <p:nvPr/>
          </p:nvSpPr>
          <p:spPr bwMode="auto">
            <a:xfrm>
              <a:off x="2569704" y="4569772"/>
              <a:ext cx="267323" cy="825360"/>
            </a:xfrm>
            <a:custGeom>
              <a:avLst/>
              <a:gdLst>
                <a:gd name="T0" fmla="*/ 50 w 50"/>
                <a:gd name="T1" fmla="*/ 0 h 154"/>
                <a:gd name="T2" fmla="*/ 0 w 50"/>
                <a:gd name="T3" fmla="*/ 154 h 154"/>
              </a:gdLst>
              <a:ahLst/>
              <a:cxnLst>
                <a:cxn ang="0">
                  <a:pos x="T0" y="T1"/>
                </a:cxn>
                <a:cxn ang="0">
                  <a:pos x="T2" y="T3"/>
                </a:cxn>
              </a:cxnLst>
              <a:rect l="0" t="0" r="r" b="b"/>
              <a:pathLst>
                <a:path w="50" h="154">
                  <a:moveTo>
                    <a:pt x="50" y="0"/>
                  </a:moveTo>
                  <a:cubicBezTo>
                    <a:pt x="35" y="52"/>
                    <a:pt x="19" y="103"/>
                    <a:pt x="0" y="15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150"/>
            <p:cNvSpPr/>
            <p:nvPr/>
          </p:nvSpPr>
          <p:spPr bwMode="auto">
            <a:xfrm>
              <a:off x="2840367" y="4579795"/>
              <a:ext cx="200492" cy="798628"/>
            </a:xfrm>
            <a:custGeom>
              <a:avLst/>
              <a:gdLst>
                <a:gd name="T0" fmla="*/ 37 w 37"/>
                <a:gd name="T1" fmla="*/ 0 h 149"/>
                <a:gd name="T2" fmla="*/ 0 w 37"/>
                <a:gd name="T3" fmla="*/ 149 h 149"/>
              </a:gdLst>
              <a:ahLst/>
              <a:cxnLst>
                <a:cxn ang="0">
                  <a:pos x="T0" y="T1"/>
                </a:cxn>
                <a:cxn ang="0">
                  <a:pos x="T2" y="T3"/>
                </a:cxn>
              </a:cxnLst>
              <a:rect l="0" t="0" r="r" b="b"/>
              <a:pathLst>
                <a:path w="37" h="149">
                  <a:moveTo>
                    <a:pt x="37" y="0"/>
                  </a:moveTo>
                  <a:cubicBezTo>
                    <a:pt x="27" y="50"/>
                    <a:pt x="15" y="100"/>
                    <a:pt x="0" y="149"/>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51"/>
            <p:cNvSpPr/>
            <p:nvPr/>
          </p:nvSpPr>
          <p:spPr bwMode="auto">
            <a:xfrm>
              <a:off x="3121056" y="4563088"/>
              <a:ext cx="163736" cy="832043"/>
            </a:xfrm>
            <a:custGeom>
              <a:avLst/>
              <a:gdLst>
                <a:gd name="T0" fmla="*/ 31 w 31"/>
                <a:gd name="T1" fmla="*/ 0 h 155"/>
                <a:gd name="T2" fmla="*/ 0 w 31"/>
                <a:gd name="T3" fmla="*/ 155 h 155"/>
              </a:gdLst>
              <a:ahLst/>
              <a:cxnLst>
                <a:cxn ang="0">
                  <a:pos x="T0" y="T1"/>
                </a:cxn>
                <a:cxn ang="0">
                  <a:pos x="T2" y="T3"/>
                </a:cxn>
              </a:cxnLst>
              <a:rect l="0" t="0" r="r" b="b"/>
              <a:pathLst>
                <a:path w="31" h="155">
                  <a:moveTo>
                    <a:pt x="31" y="0"/>
                  </a:moveTo>
                  <a:cubicBezTo>
                    <a:pt x="20" y="51"/>
                    <a:pt x="9" y="103"/>
                    <a:pt x="0" y="155"/>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152"/>
            <p:cNvSpPr/>
            <p:nvPr/>
          </p:nvSpPr>
          <p:spPr bwMode="auto">
            <a:xfrm>
              <a:off x="3398405" y="4563088"/>
              <a:ext cx="167077" cy="818677"/>
            </a:xfrm>
            <a:custGeom>
              <a:avLst/>
              <a:gdLst>
                <a:gd name="T0" fmla="*/ 31 w 31"/>
                <a:gd name="T1" fmla="*/ 0 h 153"/>
                <a:gd name="T2" fmla="*/ 0 w 31"/>
                <a:gd name="T3" fmla="*/ 153 h 153"/>
              </a:gdLst>
              <a:ahLst/>
              <a:cxnLst>
                <a:cxn ang="0">
                  <a:pos x="T0" y="T1"/>
                </a:cxn>
                <a:cxn ang="0">
                  <a:pos x="T2" y="T3"/>
                </a:cxn>
              </a:cxnLst>
              <a:rect l="0" t="0" r="r" b="b"/>
              <a:pathLst>
                <a:path w="31" h="153">
                  <a:moveTo>
                    <a:pt x="31" y="0"/>
                  </a:moveTo>
                  <a:cubicBezTo>
                    <a:pt x="21" y="51"/>
                    <a:pt x="11" y="102"/>
                    <a:pt x="0" y="15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153"/>
            <p:cNvSpPr/>
            <p:nvPr/>
          </p:nvSpPr>
          <p:spPr bwMode="auto">
            <a:xfrm>
              <a:off x="3762631" y="4563088"/>
              <a:ext cx="90222" cy="801968"/>
            </a:xfrm>
            <a:custGeom>
              <a:avLst/>
              <a:gdLst>
                <a:gd name="T0" fmla="*/ 17 w 17"/>
                <a:gd name="T1" fmla="*/ 0 h 150"/>
                <a:gd name="T2" fmla="*/ 0 w 17"/>
                <a:gd name="T3" fmla="*/ 150 h 150"/>
              </a:gdLst>
              <a:ahLst/>
              <a:cxnLst>
                <a:cxn ang="0">
                  <a:pos x="T0" y="T1"/>
                </a:cxn>
                <a:cxn ang="0">
                  <a:pos x="T2" y="T3"/>
                </a:cxn>
              </a:cxnLst>
              <a:rect l="0" t="0" r="r" b="b"/>
              <a:pathLst>
                <a:path w="17" h="150">
                  <a:moveTo>
                    <a:pt x="17" y="0"/>
                  </a:moveTo>
                  <a:cubicBezTo>
                    <a:pt x="12" y="50"/>
                    <a:pt x="6" y="100"/>
                    <a:pt x="0" y="15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154"/>
            <p:cNvSpPr/>
            <p:nvPr/>
          </p:nvSpPr>
          <p:spPr bwMode="auto">
            <a:xfrm>
              <a:off x="4060028" y="4569772"/>
              <a:ext cx="33415" cy="801968"/>
            </a:xfrm>
            <a:custGeom>
              <a:avLst/>
              <a:gdLst>
                <a:gd name="T0" fmla="*/ 6 w 6"/>
                <a:gd name="T1" fmla="*/ 0 h 150"/>
                <a:gd name="T2" fmla="*/ 0 w 6"/>
                <a:gd name="T3" fmla="*/ 150 h 150"/>
              </a:gdLst>
              <a:ahLst/>
              <a:cxnLst>
                <a:cxn ang="0">
                  <a:pos x="T0" y="T1"/>
                </a:cxn>
                <a:cxn ang="0">
                  <a:pos x="T2" y="T3"/>
                </a:cxn>
              </a:cxnLst>
              <a:rect l="0" t="0" r="r" b="b"/>
              <a:pathLst>
                <a:path w="6" h="150">
                  <a:moveTo>
                    <a:pt x="6" y="0"/>
                  </a:moveTo>
                  <a:cubicBezTo>
                    <a:pt x="4" y="50"/>
                    <a:pt x="2" y="100"/>
                    <a:pt x="0" y="15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55"/>
            <p:cNvSpPr/>
            <p:nvPr/>
          </p:nvSpPr>
          <p:spPr bwMode="auto">
            <a:xfrm>
              <a:off x="4360766" y="4576455"/>
              <a:ext cx="16709" cy="778579"/>
            </a:xfrm>
            <a:custGeom>
              <a:avLst/>
              <a:gdLst>
                <a:gd name="T0" fmla="*/ 0 w 3"/>
                <a:gd name="T1" fmla="*/ 0 h 146"/>
                <a:gd name="T2" fmla="*/ 3 w 3"/>
                <a:gd name="T3" fmla="*/ 146 h 146"/>
              </a:gdLst>
              <a:ahLst/>
              <a:cxnLst>
                <a:cxn ang="0">
                  <a:pos x="T0" y="T1"/>
                </a:cxn>
                <a:cxn ang="0">
                  <a:pos x="T2" y="T3"/>
                </a:cxn>
              </a:cxnLst>
              <a:rect l="0" t="0" r="r" b="b"/>
              <a:pathLst>
                <a:path w="3" h="146">
                  <a:moveTo>
                    <a:pt x="0" y="0"/>
                  </a:moveTo>
                  <a:cubicBezTo>
                    <a:pt x="1" y="48"/>
                    <a:pt x="2" y="97"/>
                    <a:pt x="3" y="146"/>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56"/>
            <p:cNvSpPr/>
            <p:nvPr/>
          </p:nvSpPr>
          <p:spPr bwMode="auto">
            <a:xfrm>
              <a:off x="4628089" y="4563088"/>
              <a:ext cx="70173" cy="765212"/>
            </a:xfrm>
            <a:custGeom>
              <a:avLst/>
              <a:gdLst>
                <a:gd name="T0" fmla="*/ 0 w 13"/>
                <a:gd name="T1" fmla="*/ 0 h 143"/>
                <a:gd name="T2" fmla="*/ 13 w 13"/>
                <a:gd name="T3" fmla="*/ 143 h 143"/>
              </a:gdLst>
              <a:ahLst/>
              <a:cxnLst>
                <a:cxn ang="0">
                  <a:pos x="T0" y="T1"/>
                </a:cxn>
                <a:cxn ang="0">
                  <a:pos x="T2" y="T3"/>
                </a:cxn>
              </a:cxnLst>
              <a:rect l="0" t="0" r="r" b="b"/>
              <a:pathLst>
                <a:path w="13" h="143">
                  <a:moveTo>
                    <a:pt x="0" y="0"/>
                  </a:moveTo>
                  <a:cubicBezTo>
                    <a:pt x="4" y="47"/>
                    <a:pt x="8" y="95"/>
                    <a:pt x="13" y="14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157"/>
            <p:cNvSpPr/>
            <p:nvPr/>
          </p:nvSpPr>
          <p:spPr bwMode="auto">
            <a:xfrm>
              <a:off x="4992315" y="4559746"/>
              <a:ext cx="106929" cy="775236"/>
            </a:xfrm>
            <a:custGeom>
              <a:avLst/>
              <a:gdLst>
                <a:gd name="T0" fmla="*/ 0 w 20"/>
                <a:gd name="T1" fmla="*/ 0 h 145"/>
                <a:gd name="T2" fmla="*/ 20 w 20"/>
                <a:gd name="T3" fmla="*/ 145 h 145"/>
              </a:gdLst>
              <a:ahLst/>
              <a:cxnLst>
                <a:cxn ang="0">
                  <a:pos x="T0" y="T1"/>
                </a:cxn>
                <a:cxn ang="0">
                  <a:pos x="T2" y="T3"/>
                </a:cxn>
              </a:cxnLst>
              <a:rect l="0" t="0" r="r" b="b"/>
              <a:pathLst>
                <a:path w="20" h="145">
                  <a:moveTo>
                    <a:pt x="0" y="0"/>
                  </a:moveTo>
                  <a:cubicBezTo>
                    <a:pt x="7" y="49"/>
                    <a:pt x="14" y="97"/>
                    <a:pt x="20" y="145"/>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158"/>
            <p:cNvSpPr/>
            <p:nvPr/>
          </p:nvSpPr>
          <p:spPr bwMode="auto">
            <a:xfrm>
              <a:off x="5212857" y="4559746"/>
              <a:ext cx="163736" cy="768553"/>
            </a:xfrm>
            <a:custGeom>
              <a:avLst/>
              <a:gdLst>
                <a:gd name="T0" fmla="*/ 0 w 31"/>
                <a:gd name="T1" fmla="*/ 0 h 144"/>
                <a:gd name="T2" fmla="*/ 31 w 31"/>
                <a:gd name="T3" fmla="*/ 144 h 144"/>
              </a:gdLst>
              <a:ahLst/>
              <a:cxnLst>
                <a:cxn ang="0">
                  <a:pos x="T0" y="T1"/>
                </a:cxn>
                <a:cxn ang="0">
                  <a:pos x="T2" y="T3"/>
                </a:cxn>
              </a:cxnLst>
              <a:rect l="0" t="0" r="r" b="b"/>
              <a:pathLst>
                <a:path w="31" h="144">
                  <a:moveTo>
                    <a:pt x="0" y="0"/>
                  </a:moveTo>
                  <a:cubicBezTo>
                    <a:pt x="11" y="48"/>
                    <a:pt x="21" y="96"/>
                    <a:pt x="31" y="14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59"/>
            <p:cNvSpPr/>
            <p:nvPr/>
          </p:nvSpPr>
          <p:spPr bwMode="auto">
            <a:xfrm>
              <a:off x="5553693" y="4569772"/>
              <a:ext cx="230567" cy="755187"/>
            </a:xfrm>
            <a:custGeom>
              <a:avLst/>
              <a:gdLst>
                <a:gd name="T0" fmla="*/ 0 w 43"/>
                <a:gd name="T1" fmla="*/ 0 h 141"/>
                <a:gd name="T2" fmla="*/ 43 w 43"/>
                <a:gd name="T3" fmla="*/ 141 h 141"/>
              </a:gdLst>
              <a:ahLst/>
              <a:cxnLst>
                <a:cxn ang="0">
                  <a:pos x="T0" y="T1"/>
                </a:cxn>
                <a:cxn ang="0">
                  <a:pos x="T2" y="T3"/>
                </a:cxn>
              </a:cxnLst>
              <a:rect l="0" t="0" r="r" b="b"/>
              <a:pathLst>
                <a:path w="43" h="141">
                  <a:moveTo>
                    <a:pt x="0" y="0"/>
                  </a:moveTo>
                  <a:cubicBezTo>
                    <a:pt x="15" y="47"/>
                    <a:pt x="29" y="94"/>
                    <a:pt x="43" y="14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60"/>
            <p:cNvSpPr/>
            <p:nvPr/>
          </p:nvSpPr>
          <p:spPr bwMode="auto">
            <a:xfrm>
              <a:off x="5784260" y="4559746"/>
              <a:ext cx="240590" cy="765212"/>
            </a:xfrm>
            <a:custGeom>
              <a:avLst/>
              <a:gdLst>
                <a:gd name="T0" fmla="*/ 0 w 45"/>
                <a:gd name="T1" fmla="*/ 0 h 143"/>
                <a:gd name="T2" fmla="*/ 45 w 45"/>
                <a:gd name="T3" fmla="*/ 143 h 143"/>
              </a:gdLst>
              <a:ahLst/>
              <a:cxnLst>
                <a:cxn ang="0">
                  <a:pos x="T0" y="T1"/>
                </a:cxn>
                <a:cxn ang="0">
                  <a:pos x="T2" y="T3"/>
                </a:cxn>
              </a:cxnLst>
              <a:rect l="0" t="0" r="r" b="b"/>
              <a:pathLst>
                <a:path w="45" h="143">
                  <a:moveTo>
                    <a:pt x="0" y="0"/>
                  </a:moveTo>
                  <a:cubicBezTo>
                    <a:pt x="18" y="47"/>
                    <a:pt x="32" y="95"/>
                    <a:pt x="45" y="14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61"/>
            <p:cNvSpPr/>
            <p:nvPr/>
          </p:nvSpPr>
          <p:spPr bwMode="auto">
            <a:xfrm>
              <a:off x="2399285" y="4536356"/>
              <a:ext cx="3358243" cy="33415"/>
            </a:xfrm>
            <a:custGeom>
              <a:avLst/>
              <a:gdLst>
                <a:gd name="T0" fmla="*/ 0 w 628"/>
                <a:gd name="T1" fmla="*/ 6 h 6"/>
                <a:gd name="T2" fmla="*/ 628 w 628"/>
                <a:gd name="T3" fmla="*/ 0 h 6"/>
              </a:gdLst>
              <a:ahLst/>
              <a:cxnLst>
                <a:cxn ang="0">
                  <a:pos x="T0" y="T1"/>
                </a:cxn>
                <a:cxn ang="0">
                  <a:pos x="T2" y="T3"/>
                </a:cxn>
              </a:cxnLst>
              <a:rect l="0" t="0" r="r" b="b"/>
              <a:pathLst>
                <a:path w="628" h="6">
                  <a:moveTo>
                    <a:pt x="0" y="6"/>
                  </a:moveTo>
                  <a:cubicBezTo>
                    <a:pt x="211" y="2"/>
                    <a:pt x="418" y="2"/>
                    <a:pt x="628"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162"/>
            <p:cNvSpPr/>
            <p:nvPr/>
          </p:nvSpPr>
          <p:spPr bwMode="auto">
            <a:xfrm>
              <a:off x="2305722" y="4740189"/>
              <a:ext cx="3532003" cy="43441"/>
            </a:xfrm>
            <a:custGeom>
              <a:avLst/>
              <a:gdLst>
                <a:gd name="T0" fmla="*/ 0 w 660"/>
                <a:gd name="T1" fmla="*/ 8 h 8"/>
                <a:gd name="T2" fmla="*/ 660 w 660"/>
                <a:gd name="T3" fmla="*/ 4 h 8"/>
              </a:gdLst>
              <a:ahLst/>
              <a:cxnLst>
                <a:cxn ang="0">
                  <a:pos x="T0" y="T1"/>
                </a:cxn>
                <a:cxn ang="0">
                  <a:pos x="T2" y="T3"/>
                </a:cxn>
              </a:cxnLst>
              <a:rect l="0" t="0" r="r" b="b"/>
              <a:pathLst>
                <a:path w="660" h="8">
                  <a:moveTo>
                    <a:pt x="0" y="8"/>
                  </a:moveTo>
                  <a:cubicBezTo>
                    <a:pt x="220" y="0"/>
                    <a:pt x="443" y="0"/>
                    <a:pt x="660" y="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163"/>
            <p:cNvSpPr/>
            <p:nvPr/>
          </p:nvSpPr>
          <p:spPr bwMode="auto">
            <a:xfrm>
              <a:off x="2195452" y="4890559"/>
              <a:ext cx="3712446" cy="180443"/>
            </a:xfrm>
            <a:custGeom>
              <a:avLst/>
              <a:gdLst>
                <a:gd name="T0" fmla="*/ 0 w 694"/>
                <a:gd name="T1" fmla="*/ 34 h 34"/>
                <a:gd name="T2" fmla="*/ 694 w 694"/>
                <a:gd name="T3" fmla="*/ 7 h 34"/>
              </a:gdLst>
              <a:ahLst/>
              <a:cxnLst>
                <a:cxn ang="0">
                  <a:pos x="T0" y="T1"/>
                </a:cxn>
                <a:cxn ang="0">
                  <a:pos x="T2" y="T3"/>
                </a:cxn>
              </a:cxnLst>
              <a:rect l="0" t="0" r="r" b="b"/>
              <a:pathLst>
                <a:path w="694" h="34">
                  <a:moveTo>
                    <a:pt x="0" y="34"/>
                  </a:moveTo>
                  <a:cubicBezTo>
                    <a:pt x="229" y="33"/>
                    <a:pt x="464" y="0"/>
                    <a:pt x="694" y="7"/>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164"/>
            <p:cNvSpPr/>
            <p:nvPr/>
          </p:nvSpPr>
          <p:spPr bwMode="auto">
            <a:xfrm>
              <a:off x="2141988" y="5137832"/>
              <a:ext cx="3822715" cy="100246"/>
            </a:xfrm>
            <a:custGeom>
              <a:avLst/>
              <a:gdLst>
                <a:gd name="T0" fmla="*/ 0 w 715"/>
                <a:gd name="T1" fmla="*/ 18 h 19"/>
                <a:gd name="T2" fmla="*/ 715 w 715"/>
                <a:gd name="T3" fmla="*/ 0 h 19"/>
              </a:gdLst>
              <a:ahLst/>
              <a:cxnLst>
                <a:cxn ang="0">
                  <a:pos x="T0" y="T1"/>
                </a:cxn>
                <a:cxn ang="0">
                  <a:pos x="T2" y="T3"/>
                </a:cxn>
              </a:cxnLst>
              <a:rect l="0" t="0" r="r" b="b"/>
              <a:pathLst>
                <a:path w="715" h="19">
                  <a:moveTo>
                    <a:pt x="0" y="18"/>
                  </a:moveTo>
                  <a:cubicBezTo>
                    <a:pt x="239" y="19"/>
                    <a:pt x="478" y="3"/>
                    <a:pt x="715"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165"/>
            <p:cNvSpPr/>
            <p:nvPr/>
          </p:nvSpPr>
          <p:spPr bwMode="auto">
            <a:xfrm>
              <a:off x="2075157" y="5328299"/>
              <a:ext cx="3916278" cy="96906"/>
            </a:xfrm>
            <a:custGeom>
              <a:avLst/>
              <a:gdLst>
                <a:gd name="T0" fmla="*/ 0 w 732"/>
                <a:gd name="T1" fmla="*/ 18 h 18"/>
                <a:gd name="T2" fmla="*/ 732 w 732"/>
                <a:gd name="T3" fmla="*/ 0 h 18"/>
              </a:gdLst>
              <a:ahLst/>
              <a:cxnLst>
                <a:cxn ang="0">
                  <a:pos x="T0" y="T1"/>
                </a:cxn>
                <a:cxn ang="0">
                  <a:pos x="T2" y="T3"/>
                </a:cxn>
              </a:cxnLst>
              <a:rect l="0" t="0" r="r" b="b"/>
              <a:pathLst>
                <a:path w="732" h="18">
                  <a:moveTo>
                    <a:pt x="0" y="18"/>
                  </a:moveTo>
                  <a:cubicBezTo>
                    <a:pt x="243" y="11"/>
                    <a:pt x="490" y="3"/>
                    <a:pt x="732"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
        <p:nvSpPr>
          <p:cNvPr id="3" name="TextBox 2"/>
          <p:cNvSpPr txBox="1"/>
          <p:nvPr/>
        </p:nvSpPr>
        <p:spPr>
          <a:xfrm>
            <a:off x="4438363" y="3316338"/>
            <a:ext cx="8256013" cy="584775"/>
          </a:xfrm>
          <a:prstGeom prst="rect">
            <a:avLst/>
          </a:prstGeom>
          <a:noFill/>
        </p:spPr>
        <p:txBody>
          <a:bodyPr wrap="square" rtlCol="0">
            <a:spAutoFit/>
          </a:bodyPr>
          <a:lstStyle/>
          <a:p>
            <a:r>
              <a:rPr lang="zh-CN" altLang="en-US" sz="3200" b="1" dirty="0">
                <a:solidFill>
                  <a:schemeClr val="tx1">
                    <a:lumMod val="75000"/>
                    <a:lumOff val="25000"/>
                  </a:schemeClr>
                </a:solidFill>
                <a:latin typeface="方正静蕾简体"/>
                <a:ea typeface="方正静蕾简体"/>
                <a:cs typeface="+mn-ea"/>
              </a:rPr>
              <a:t>部分插图</a:t>
            </a:r>
            <a:r>
              <a:rPr lang="zh-CN" altLang="en-US" sz="3200" b="1" dirty="0" smtClean="0">
                <a:solidFill>
                  <a:schemeClr val="tx1">
                    <a:lumMod val="75000"/>
                    <a:lumOff val="25000"/>
                  </a:schemeClr>
                </a:solidFill>
                <a:latin typeface="方正静蕾简体"/>
                <a:ea typeface="方正静蕾简体"/>
                <a:cs typeface="+mn-ea"/>
              </a:rPr>
              <a:t>参考</a:t>
            </a:r>
            <a:r>
              <a:rPr lang="zh-CN" altLang="en-US" b="1" dirty="0" smtClean="0">
                <a:solidFill>
                  <a:schemeClr val="tx1">
                    <a:lumMod val="75000"/>
                    <a:lumOff val="25000"/>
                  </a:schemeClr>
                </a:solidFill>
                <a:latin typeface="方正静蕾简体"/>
                <a:ea typeface="方正静蕾简体"/>
                <a:cs typeface="+mn-ea"/>
              </a:rPr>
              <a:t>（</a:t>
            </a:r>
            <a:r>
              <a:rPr lang="en-US" altLang="zh-CN" b="1" dirty="0" smtClean="0">
                <a:solidFill>
                  <a:schemeClr val="tx1">
                    <a:lumMod val="75000"/>
                    <a:lumOff val="25000"/>
                  </a:schemeClr>
                </a:solidFill>
                <a:latin typeface="方正静蕾简体"/>
                <a:ea typeface="方正静蕾简体"/>
                <a:cs typeface="+mn-ea"/>
              </a:rPr>
              <a:t>【1】</a:t>
            </a:r>
            <a:r>
              <a:rPr lang="zh-CN" altLang="en-US" b="1" dirty="0" smtClean="0">
                <a:solidFill>
                  <a:schemeClr val="tx1">
                    <a:lumMod val="75000"/>
                    <a:lumOff val="25000"/>
                  </a:schemeClr>
                </a:solidFill>
                <a:latin typeface="方正静蕾简体"/>
                <a:ea typeface="方正静蕾简体"/>
                <a:cs typeface="+mn-ea"/>
              </a:rPr>
              <a:t>、</a:t>
            </a:r>
            <a:r>
              <a:rPr lang="en-US" altLang="zh-CN" b="1" dirty="0" smtClean="0">
                <a:solidFill>
                  <a:schemeClr val="tx1">
                    <a:lumMod val="75000"/>
                    <a:lumOff val="25000"/>
                  </a:schemeClr>
                </a:solidFill>
                <a:latin typeface="方正静蕾简体"/>
                <a:ea typeface="方正静蕾简体"/>
                <a:cs typeface="+mn-ea"/>
              </a:rPr>
              <a:t>【2】</a:t>
            </a:r>
            <a:r>
              <a:rPr lang="zh-CN" altLang="en-US" b="1" dirty="0" smtClean="0">
                <a:solidFill>
                  <a:schemeClr val="tx1">
                    <a:lumMod val="75000"/>
                    <a:lumOff val="25000"/>
                  </a:schemeClr>
                </a:solidFill>
                <a:latin typeface="方正静蕾简体"/>
                <a:ea typeface="方正静蕾简体"/>
                <a:cs typeface="+mn-ea"/>
              </a:rPr>
              <a:t>、</a:t>
            </a:r>
            <a:r>
              <a:rPr lang="en-US" altLang="zh-CN" b="1" dirty="0" smtClean="0">
                <a:solidFill>
                  <a:schemeClr val="tx1">
                    <a:lumMod val="75000"/>
                    <a:lumOff val="25000"/>
                  </a:schemeClr>
                </a:solidFill>
                <a:latin typeface="方正静蕾简体"/>
                <a:ea typeface="方正静蕾简体"/>
                <a:cs typeface="+mn-ea"/>
              </a:rPr>
              <a:t>【3】</a:t>
            </a:r>
            <a:r>
              <a:rPr lang="zh-CN" altLang="en-US" b="1" dirty="0" smtClean="0">
                <a:solidFill>
                  <a:schemeClr val="tx1">
                    <a:lumMod val="75000"/>
                    <a:lumOff val="25000"/>
                  </a:schemeClr>
                </a:solidFill>
                <a:latin typeface="方正静蕾简体"/>
                <a:ea typeface="方正静蕾简体"/>
                <a:cs typeface="+mn-ea"/>
              </a:rPr>
              <a:t>）：</a:t>
            </a:r>
            <a:endParaRPr lang="zh-CN" altLang="en-US" b="1" dirty="0">
              <a:solidFill>
                <a:schemeClr val="tx1">
                  <a:lumMod val="75000"/>
                  <a:lumOff val="25000"/>
                </a:schemeClr>
              </a:solidFill>
              <a:latin typeface="方正静蕾简体"/>
              <a:ea typeface="方正静蕾简体"/>
              <a:cs typeface="+mn-ea"/>
            </a:endParaRPr>
          </a:p>
        </p:txBody>
      </p:sp>
      <p:sp>
        <p:nvSpPr>
          <p:cNvPr id="35" name="文本框 93"/>
          <p:cNvSpPr txBox="1">
            <a:spLocks noChangeArrowheads="1"/>
          </p:cNvSpPr>
          <p:nvPr/>
        </p:nvSpPr>
        <p:spPr bwMode="auto">
          <a:xfrm>
            <a:off x="5432424" y="4220918"/>
            <a:ext cx="6064885" cy="46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lvl="0">
              <a:lnSpc>
                <a:spcPct val="114000"/>
              </a:lnSpc>
            </a:pPr>
            <a:r>
              <a:rPr lang="en-US" altLang="zh-CN" sz="2400" b="1" dirty="0">
                <a:solidFill>
                  <a:srgbClr val="000000"/>
                </a:solidFill>
                <a:latin typeface="方正静蕾简体"/>
                <a:ea typeface="方正静蕾简体"/>
                <a:cs typeface="+mn-ea"/>
                <a:sym typeface="+mn-lt"/>
              </a:rPr>
              <a:t>b</a:t>
            </a:r>
            <a:r>
              <a:rPr lang="en-US" altLang="zh-CN" sz="2400" b="1" dirty="0" smtClean="0">
                <a:solidFill>
                  <a:srgbClr val="000000"/>
                </a:solidFill>
                <a:latin typeface="方正静蕾简体"/>
                <a:ea typeface="方正静蕾简体"/>
                <a:cs typeface="+mn-ea"/>
                <a:sym typeface="+mn-lt"/>
              </a:rPr>
              <a:t>b</a:t>
            </a:r>
            <a:r>
              <a:rPr lang="zh-CN" altLang="en-US" sz="2400" b="1" dirty="0" smtClean="0">
                <a:solidFill>
                  <a:srgbClr val="000000"/>
                </a:solidFill>
                <a:latin typeface="方正静蕾简体"/>
                <a:ea typeface="方正静蕾简体"/>
                <a:cs typeface="+mn-ea"/>
                <a:sym typeface="+mn-lt"/>
              </a:rPr>
              <a:t>平台的课件</a:t>
            </a:r>
            <a:endParaRPr lang="zh-CN" altLang="en-US" sz="2400" b="1" dirty="0">
              <a:solidFill>
                <a:srgbClr val="000000"/>
              </a:solidFill>
              <a:latin typeface="方正静蕾简体"/>
              <a:ea typeface="方正静蕾简体"/>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additive="base">
                                        <p:cTn id="13" dur="500" fill="hold"/>
                                        <p:tgtEl>
                                          <p:spTgt spid="81"/>
                                        </p:tgtEl>
                                        <p:attrNameLst>
                                          <p:attrName>ppt_x</p:attrName>
                                        </p:attrNameLst>
                                      </p:cBhvr>
                                      <p:tavLst>
                                        <p:tav tm="0">
                                          <p:val>
                                            <p:strVal val="1+#ppt_w/2"/>
                                          </p:val>
                                        </p:tav>
                                        <p:tav tm="100000">
                                          <p:val>
                                            <p:strVal val="#ppt_x"/>
                                          </p:val>
                                        </p:tav>
                                      </p:tavLst>
                                    </p:anim>
                                    <p:anim calcmode="lin" valueType="num">
                                      <p:cBhvr additive="base">
                                        <p:cTn id="14" dur="500" fill="hold"/>
                                        <p:tgtEl>
                                          <p:spTgt spid="81"/>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2" presetClass="entr" presetSubtype="1"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animEffect transition="in" filter="wipe(up)">
                                      <p:cBhvr>
                                        <p:cTn id="18" dur="500"/>
                                        <p:tgtEl>
                                          <p:spTgt spid="82"/>
                                        </p:tgtEl>
                                      </p:cBhvr>
                                    </p:animEffect>
                                  </p:childTnLst>
                                </p:cTn>
                              </p:par>
                            </p:childTnLst>
                          </p:cTn>
                        </p:par>
                        <p:par>
                          <p:cTn id="19" fill="hold">
                            <p:stCondLst>
                              <p:cond delay="2000"/>
                            </p:stCondLst>
                            <p:childTnLst>
                              <p:par>
                                <p:cTn id="20" presetID="22" presetClass="entr" presetSubtype="1"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up)">
                                      <p:cBhvr>
                                        <p:cTn id="2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P spid="3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文本框 80"/>
          <p:cNvSpPr txBox="1"/>
          <p:nvPr/>
        </p:nvSpPr>
        <p:spPr>
          <a:xfrm>
            <a:off x="4438363" y="1244512"/>
            <a:ext cx="3684160" cy="582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CN"/>
            </a:defPPr>
            <a:lvl1pPr lvl="0" algn="ctr">
              <a:lnSpc>
                <a:spcPct val="114000"/>
              </a:lnSpc>
              <a:defRPr sz="2000">
                <a:solidFill>
                  <a:srgbClr val="000000"/>
                </a:solidFill>
                <a:latin typeface="方正静蕾简体"/>
                <a:ea typeface="方正静蕾简体"/>
                <a:cs typeface="+mn-ea"/>
              </a:defRPr>
            </a:lvl1pPr>
          </a:lstStyle>
          <a:p>
            <a:pPr algn="l"/>
            <a:r>
              <a:rPr lang="zh-CN" altLang="en-US" sz="3200" b="1" dirty="0" smtClean="0">
                <a:solidFill>
                  <a:schemeClr val="tx1">
                    <a:lumMod val="75000"/>
                    <a:lumOff val="25000"/>
                  </a:schemeClr>
                </a:solidFill>
                <a:sym typeface="+mn-lt"/>
              </a:rPr>
              <a:t>小组分工：</a:t>
            </a:r>
            <a:endParaRPr lang="zh-CN" altLang="en-US" sz="3200" b="1" dirty="0">
              <a:solidFill>
                <a:schemeClr val="tx1">
                  <a:lumMod val="75000"/>
                  <a:lumOff val="25000"/>
                </a:schemeClr>
              </a:solidFill>
              <a:sym typeface="+mn-lt"/>
            </a:endParaRPr>
          </a:p>
        </p:txBody>
      </p:sp>
      <p:grpSp>
        <p:nvGrpSpPr>
          <p:cNvPr id="2" name="组合 1"/>
          <p:cNvGrpSpPr/>
          <p:nvPr/>
        </p:nvGrpSpPr>
        <p:grpSpPr>
          <a:xfrm>
            <a:off x="65964" y="1631647"/>
            <a:ext cx="4671467" cy="3739178"/>
            <a:chOff x="1744344" y="1889861"/>
            <a:chExt cx="4671467" cy="3739178"/>
          </a:xfrm>
        </p:grpSpPr>
        <p:sp>
          <p:nvSpPr>
            <p:cNvPr id="11" name="Freeform 142"/>
            <p:cNvSpPr/>
            <p:nvPr/>
          </p:nvSpPr>
          <p:spPr bwMode="auto">
            <a:xfrm>
              <a:off x="2168720" y="1889861"/>
              <a:ext cx="3705763" cy="2496127"/>
            </a:xfrm>
            <a:custGeom>
              <a:avLst/>
              <a:gdLst>
                <a:gd name="T0" fmla="*/ 685 w 693"/>
                <a:gd name="T1" fmla="*/ 444 h 467"/>
                <a:gd name="T2" fmla="*/ 667 w 693"/>
                <a:gd name="T3" fmla="*/ 25 h 467"/>
                <a:gd name="T4" fmla="*/ 0 w 693"/>
                <a:gd name="T5" fmla="*/ 44 h 467"/>
                <a:gd name="T6" fmla="*/ 5 w 693"/>
                <a:gd name="T7" fmla="*/ 127 h 467"/>
                <a:gd name="T8" fmla="*/ 8 w 693"/>
                <a:gd name="T9" fmla="*/ 467 h 467"/>
                <a:gd name="T10" fmla="*/ 683 w 693"/>
                <a:gd name="T11" fmla="*/ 446 h 467"/>
              </a:gdLst>
              <a:ahLst/>
              <a:cxnLst>
                <a:cxn ang="0">
                  <a:pos x="T0" y="T1"/>
                </a:cxn>
                <a:cxn ang="0">
                  <a:pos x="T2" y="T3"/>
                </a:cxn>
                <a:cxn ang="0">
                  <a:pos x="T4" y="T5"/>
                </a:cxn>
                <a:cxn ang="0">
                  <a:pos x="T6" y="T7"/>
                </a:cxn>
                <a:cxn ang="0">
                  <a:pos x="T8" y="T9"/>
                </a:cxn>
                <a:cxn ang="0">
                  <a:pos x="T10" y="T11"/>
                </a:cxn>
              </a:cxnLst>
              <a:rect l="0" t="0" r="r" b="b"/>
              <a:pathLst>
                <a:path w="693" h="467">
                  <a:moveTo>
                    <a:pt x="685" y="444"/>
                  </a:moveTo>
                  <a:cubicBezTo>
                    <a:pt x="693" y="290"/>
                    <a:pt x="684" y="178"/>
                    <a:pt x="667" y="25"/>
                  </a:cubicBezTo>
                  <a:cubicBezTo>
                    <a:pt x="443" y="6"/>
                    <a:pt x="221" y="0"/>
                    <a:pt x="0" y="44"/>
                  </a:cubicBezTo>
                  <a:cubicBezTo>
                    <a:pt x="5" y="72"/>
                    <a:pt x="5" y="100"/>
                    <a:pt x="5" y="127"/>
                  </a:cubicBezTo>
                  <a:cubicBezTo>
                    <a:pt x="6" y="240"/>
                    <a:pt x="7" y="354"/>
                    <a:pt x="8" y="467"/>
                  </a:cubicBezTo>
                  <a:cubicBezTo>
                    <a:pt x="234" y="457"/>
                    <a:pt x="457" y="456"/>
                    <a:pt x="683" y="446"/>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Freeform 143"/>
            <p:cNvSpPr/>
            <p:nvPr/>
          </p:nvSpPr>
          <p:spPr bwMode="auto">
            <a:xfrm>
              <a:off x="2392602" y="2150501"/>
              <a:ext cx="3211215" cy="1901334"/>
            </a:xfrm>
            <a:custGeom>
              <a:avLst/>
              <a:gdLst>
                <a:gd name="T0" fmla="*/ 600 w 600"/>
                <a:gd name="T1" fmla="*/ 340 h 355"/>
                <a:gd name="T2" fmla="*/ 21 w 600"/>
                <a:gd name="T3" fmla="*/ 355 h 355"/>
                <a:gd name="T4" fmla="*/ 0 w 600"/>
                <a:gd name="T5" fmla="*/ 39 h 355"/>
                <a:gd name="T6" fmla="*/ 585 w 600"/>
                <a:gd name="T7" fmla="*/ 19 h 355"/>
                <a:gd name="T8" fmla="*/ 600 w 600"/>
                <a:gd name="T9" fmla="*/ 339 h 355"/>
              </a:gdLst>
              <a:ahLst/>
              <a:cxnLst>
                <a:cxn ang="0">
                  <a:pos x="T0" y="T1"/>
                </a:cxn>
                <a:cxn ang="0">
                  <a:pos x="T2" y="T3"/>
                </a:cxn>
                <a:cxn ang="0">
                  <a:pos x="T4" y="T5"/>
                </a:cxn>
                <a:cxn ang="0">
                  <a:pos x="T6" y="T7"/>
                </a:cxn>
                <a:cxn ang="0">
                  <a:pos x="T8" y="T9"/>
                </a:cxn>
              </a:cxnLst>
              <a:rect l="0" t="0" r="r" b="b"/>
              <a:pathLst>
                <a:path w="600" h="355">
                  <a:moveTo>
                    <a:pt x="600" y="340"/>
                  </a:moveTo>
                  <a:cubicBezTo>
                    <a:pt x="411" y="353"/>
                    <a:pt x="211" y="352"/>
                    <a:pt x="21" y="355"/>
                  </a:cubicBezTo>
                  <a:cubicBezTo>
                    <a:pt x="21" y="249"/>
                    <a:pt x="13" y="144"/>
                    <a:pt x="0" y="39"/>
                  </a:cubicBezTo>
                  <a:cubicBezTo>
                    <a:pt x="200" y="11"/>
                    <a:pt x="390" y="0"/>
                    <a:pt x="585" y="19"/>
                  </a:cubicBezTo>
                  <a:cubicBezTo>
                    <a:pt x="599" y="134"/>
                    <a:pt x="599" y="207"/>
                    <a:pt x="600" y="339"/>
                  </a:cubicBezTo>
                </a:path>
              </a:pathLst>
            </a:custGeom>
            <a:blipFill>
              <a:blip r:embed="rId1"/>
              <a:stretch>
                <a:fillRect/>
              </a:stretch>
            </a:blipFill>
            <a:ln w="19050" cap="rnd">
              <a:solidFill>
                <a:schemeClr val="tx1">
                  <a:lumMod val="75000"/>
                  <a:lumOff val="25000"/>
                </a:schemeClr>
              </a:solidFill>
              <a:prstDash val="solid"/>
              <a:round/>
            </a:ln>
          </p:spPr>
          <p:txBody>
            <a:bodyPr vert="horz" wrap="square" lIns="91440" tIns="45720" rIns="91440" bIns="45720" numCol="1" anchor="t" anchorCtr="0" compatLnSpc="1"/>
            <a:lstStyle/>
            <a:p>
              <a:endParaRPr lang="zh-CN" altLang="en-US"/>
            </a:p>
          </p:txBody>
        </p:sp>
        <p:sp>
          <p:nvSpPr>
            <p:cNvPr id="13" name="Freeform 144"/>
            <p:cNvSpPr/>
            <p:nvPr/>
          </p:nvSpPr>
          <p:spPr bwMode="auto">
            <a:xfrm>
              <a:off x="1744344" y="4399352"/>
              <a:ext cx="487864" cy="1166197"/>
            </a:xfrm>
            <a:custGeom>
              <a:avLst/>
              <a:gdLst>
                <a:gd name="T0" fmla="*/ 91 w 91"/>
                <a:gd name="T1" fmla="*/ 0 h 218"/>
                <a:gd name="T2" fmla="*/ 0 w 91"/>
                <a:gd name="T3" fmla="*/ 218 h 218"/>
              </a:gdLst>
              <a:ahLst/>
              <a:cxnLst>
                <a:cxn ang="0">
                  <a:pos x="T0" y="T1"/>
                </a:cxn>
                <a:cxn ang="0">
                  <a:pos x="T2" y="T3"/>
                </a:cxn>
              </a:cxnLst>
              <a:rect l="0" t="0" r="r" b="b"/>
              <a:pathLst>
                <a:path w="91" h="218">
                  <a:moveTo>
                    <a:pt x="91" y="0"/>
                  </a:moveTo>
                  <a:cubicBezTo>
                    <a:pt x="57" y="71"/>
                    <a:pt x="26" y="144"/>
                    <a:pt x="0" y="218"/>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Freeform 145"/>
            <p:cNvSpPr/>
            <p:nvPr/>
          </p:nvSpPr>
          <p:spPr bwMode="auto">
            <a:xfrm>
              <a:off x="5817675" y="4269033"/>
              <a:ext cx="598136" cy="1219661"/>
            </a:xfrm>
            <a:custGeom>
              <a:avLst/>
              <a:gdLst>
                <a:gd name="T0" fmla="*/ 0 w 112"/>
                <a:gd name="T1" fmla="*/ 0 h 228"/>
                <a:gd name="T2" fmla="*/ 112 w 112"/>
                <a:gd name="T3" fmla="*/ 228 h 228"/>
              </a:gdLst>
              <a:ahLst/>
              <a:cxnLst>
                <a:cxn ang="0">
                  <a:pos x="T0" y="T1"/>
                </a:cxn>
                <a:cxn ang="0">
                  <a:pos x="T2" y="T3"/>
                </a:cxn>
              </a:cxnLst>
              <a:rect l="0" t="0" r="r" b="b"/>
              <a:pathLst>
                <a:path w="112" h="228">
                  <a:moveTo>
                    <a:pt x="0" y="0"/>
                  </a:moveTo>
                  <a:cubicBezTo>
                    <a:pt x="40" y="74"/>
                    <a:pt x="78" y="151"/>
                    <a:pt x="112" y="228"/>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5" name="Freeform 146"/>
            <p:cNvSpPr/>
            <p:nvPr/>
          </p:nvSpPr>
          <p:spPr bwMode="auto">
            <a:xfrm>
              <a:off x="1744344" y="5505401"/>
              <a:ext cx="4664782" cy="123638"/>
            </a:xfrm>
            <a:custGeom>
              <a:avLst/>
              <a:gdLst>
                <a:gd name="T0" fmla="*/ 0 w 872"/>
                <a:gd name="T1" fmla="*/ 11 h 23"/>
                <a:gd name="T2" fmla="*/ 872 w 872"/>
                <a:gd name="T3" fmla="*/ 0 h 23"/>
              </a:gdLst>
              <a:ahLst/>
              <a:cxnLst>
                <a:cxn ang="0">
                  <a:pos x="T0" y="T1"/>
                </a:cxn>
                <a:cxn ang="0">
                  <a:pos x="T2" y="T3"/>
                </a:cxn>
              </a:cxnLst>
              <a:rect l="0" t="0" r="r" b="b"/>
              <a:pathLst>
                <a:path w="872" h="23">
                  <a:moveTo>
                    <a:pt x="0" y="11"/>
                  </a:moveTo>
                  <a:cubicBezTo>
                    <a:pt x="294" y="23"/>
                    <a:pt x="579" y="16"/>
                    <a:pt x="872"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6" name="Freeform 147"/>
            <p:cNvSpPr/>
            <p:nvPr/>
          </p:nvSpPr>
          <p:spPr bwMode="auto">
            <a:xfrm>
              <a:off x="2081840" y="4569772"/>
              <a:ext cx="304081" cy="862116"/>
            </a:xfrm>
            <a:custGeom>
              <a:avLst/>
              <a:gdLst>
                <a:gd name="T0" fmla="*/ 57 w 57"/>
                <a:gd name="T1" fmla="*/ 0 h 161"/>
                <a:gd name="T2" fmla="*/ 0 w 57"/>
                <a:gd name="T3" fmla="*/ 161 h 161"/>
              </a:gdLst>
              <a:ahLst/>
              <a:cxnLst>
                <a:cxn ang="0">
                  <a:pos x="T0" y="T1"/>
                </a:cxn>
                <a:cxn ang="0">
                  <a:pos x="T2" y="T3"/>
                </a:cxn>
              </a:cxnLst>
              <a:rect l="0" t="0" r="r" b="b"/>
              <a:pathLst>
                <a:path w="57" h="161">
                  <a:moveTo>
                    <a:pt x="57" y="0"/>
                  </a:moveTo>
                  <a:cubicBezTo>
                    <a:pt x="37" y="54"/>
                    <a:pt x="18" y="107"/>
                    <a:pt x="0" y="16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7" name="Freeform 148"/>
            <p:cNvSpPr/>
            <p:nvPr/>
          </p:nvSpPr>
          <p:spPr bwMode="auto">
            <a:xfrm>
              <a:off x="2289015" y="4559746"/>
              <a:ext cx="317447" cy="862116"/>
            </a:xfrm>
            <a:custGeom>
              <a:avLst/>
              <a:gdLst>
                <a:gd name="T0" fmla="*/ 59 w 59"/>
                <a:gd name="T1" fmla="*/ 0 h 161"/>
                <a:gd name="T2" fmla="*/ 0 w 59"/>
                <a:gd name="T3" fmla="*/ 161 h 161"/>
              </a:gdLst>
              <a:ahLst/>
              <a:cxnLst>
                <a:cxn ang="0">
                  <a:pos x="T0" y="T1"/>
                </a:cxn>
                <a:cxn ang="0">
                  <a:pos x="T2" y="T3"/>
                </a:cxn>
              </a:cxnLst>
              <a:rect l="0" t="0" r="r" b="b"/>
              <a:pathLst>
                <a:path w="59" h="161">
                  <a:moveTo>
                    <a:pt x="59" y="0"/>
                  </a:moveTo>
                  <a:cubicBezTo>
                    <a:pt x="39" y="54"/>
                    <a:pt x="20" y="108"/>
                    <a:pt x="0" y="16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49"/>
            <p:cNvSpPr/>
            <p:nvPr/>
          </p:nvSpPr>
          <p:spPr bwMode="auto">
            <a:xfrm>
              <a:off x="2569704" y="4569772"/>
              <a:ext cx="267323" cy="825360"/>
            </a:xfrm>
            <a:custGeom>
              <a:avLst/>
              <a:gdLst>
                <a:gd name="T0" fmla="*/ 50 w 50"/>
                <a:gd name="T1" fmla="*/ 0 h 154"/>
                <a:gd name="T2" fmla="*/ 0 w 50"/>
                <a:gd name="T3" fmla="*/ 154 h 154"/>
              </a:gdLst>
              <a:ahLst/>
              <a:cxnLst>
                <a:cxn ang="0">
                  <a:pos x="T0" y="T1"/>
                </a:cxn>
                <a:cxn ang="0">
                  <a:pos x="T2" y="T3"/>
                </a:cxn>
              </a:cxnLst>
              <a:rect l="0" t="0" r="r" b="b"/>
              <a:pathLst>
                <a:path w="50" h="154">
                  <a:moveTo>
                    <a:pt x="50" y="0"/>
                  </a:moveTo>
                  <a:cubicBezTo>
                    <a:pt x="35" y="52"/>
                    <a:pt x="19" y="103"/>
                    <a:pt x="0" y="15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9" name="Freeform 150"/>
            <p:cNvSpPr/>
            <p:nvPr/>
          </p:nvSpPr>
          <p:spPr bwMode="auto">
            <a:xfrm>
              <a:off x="2840367" y="4579795"/>
              <a:ext cx="200492" cy="798628"/>
            </a:xfrm>
            <a:custGeom>
              <a:avLst/>
              <a:gdLst>
                <a:gd name="T0" fmla="*/ 37 w 37"/>
                <a:gd name="T1" fmla="*/ 0 h 149"/>
                <a:gd name="T2" fmla="*/ 0 w 37"/>
                <a:gd name="T3" fmla="*/ 149 h 149"/>
              </a:gdLst>
              <a:ahLst/>
              <a:cxnLst>
                <a:cxn ang="0">
                  <a:pos x="T0" y="T1"/>
                </a:cxn>
                <a:cxn ang="0">
                  <a:pos x="T2" y="T3"/>
                </a:cxn>
              </a:cxnLst>
              <a:rect l="0" t="0" r="r" b="b"/>
              <a:pathLst>
                <a:path w="37" h="149">
                  <a:moveTo>
                    <a:pt x="37" y="0"/>
                  </a:moveTo>
                  <a:cubicBezTo>
                    <a:pt x="27" y="50"/>
                    <a:pt x="15" y="100"/>
                    <a:pt x="0" y="149"/>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0" name="Freeform 151"/>
            <p:cNvSpPr/>
            <p:nvPr/>
          </p:nvSpPr>
          <p:spPr bwMode="auto">
            <a:xfrm>
              <a:off x="3121056" y="4563088"/>
              <a:ext cx="163736" cy="832043"/>
            </a:xfrm>
            <a:custGeom>
              <a:avLst/>
              <a:gdLst>
                <a:gd name="T0" fmla="*/ 31 w 31"/>
                <a:gd name="T1" fmla="*/ 0 h 155"/>
                <a:gd name="T2" fmla="*/ 0 w 31"/>
                <a:gd name="T3" fmla="*/ 155 h 155"/>
              </a:gdLst>
              <a:ahLst/>
              <a:cxnLst>
                <a:cxn ang="0">
                  <a:pos x="T0" y="T1"/>
                </a:cxn>
                <a:cxn ang="0">
                  <a:pos x="T2" y="T3"/>
                </a:cxn>
              </a:cxnLst>
              <a:rect l="0" t="0" r="r" b="b"/>
              <a:pathLst>
                <a:path w="31" h="155">
                  <a:moveTo>
                    <a:pt x="31" y="0"/>
                  </a:moveTo>
                  <a:cubicBezTo>
                    <a:pt x="20" y="51"/>
                    <a:pt x="9" y="103"/>
                    <a:pt x="0" y="155"/>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1" name="Freeform 152"/>
            <p:cNvSpPr/>
            <p:nvPr/>
          </p:nvSpPr>
          <p:spPr bwMode="auto">
            <a:xfrm>
              <a:off x="3398405" y="4563088"/>
              <a:ext cx="167077" cy="818677"/>
            </a:xfrm>
            <a:custGeom>
              <a:avLst/>
              <a:gdLst>
                <a:gd name="T0" fmla="*/ 31 w 31"/>
                <a:gd name="T1" fmla="*/ 0 h 153"/>
                <a:gd name="T2" fmla="*/ 0 w 31"/>
                <a:gd name="T3" fmla="*/ 153 h 153"/>
              </a:gdLst>
              <a:ahLst/>
              <a:cxnLst>
                <a:cxn ang="0">
                  <a:pos x="T0" y="T1"/>
                </a:cxn>
                <a:cxn ang="0">
                  <a:pos x="T2" y="T3"/>
                </a:cxn>
              </a:cxnLst>
              <a:rect l="0" t="0" r="r" b="b"/>
              <a:pathLst>
                <a:path w="31" h="153">
                  <a:moveTo>
                    <a:pt x="31" y="0"/>
                  </a:moveTo>
                  <a:cubicBezTo>
                    <a:pt x="21" y="51"/>
                    <a:pt x="11" y="102"/>
                    <a:pt x="0" y="15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2" name="Freeform 153"/>
            <p:cNvSpPr/>
            <p:nvPr/>
          </p:nvSpPr>
          <p:spPr bwMode="auto">
            <a:xfrm>
              <a:off x="3762631" y="4563088"/>
              <a:ext cx="90222" cy="801968"/>
            </a:xfrm>
            <a:custGeom>
              <a:avLst/>
              <a:gdLst>
                <a:gd name="T0" fmla="*/ 17 w 17"/>
                <a:gd name="T1" fmla="*/ 0 h 150"/>
                <a:gd name="T2" fmla="*/ 0 w 17"/>
                <a:gd name="T3" fmla="*/ 150 h 150"/>
              </a:gdLst>
              <a:ahLst/>
              <a:cxnLst>
                <a:cxn ang="0">
                  <a:pos x="T0" y="T1"/>
                </a:cxn>
                <a:cxn ang="0">
                  <a:pos x="T2" y="T3"/>
                </a:cxn>
              </a:cxnLst>
              <a:rect l="0" t="0" r="r" b="b"/>
              <a:pathLst>
                <a:path w="17" h="150">
                  <a:moveTo>
                    <a:pt x="17" y="0"/>
                  </a:moveTo>
                  <a:cubicBezTo>
                    <a:pt x="12" y="50"/>
                    <a:pt x="6" y="100"/>
                    <a:pt x="0" y="15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3" name="Freeform 154"/>
            <p:cNvSpPr/>
            <p:nvPr/>
          </p:nvSpPr>
          <p:spPr bwMode="auto">
            <a:xfrm>
              <a:off x="4060028" y="4569772"/>
              <a:ext cx="33415" cy="801968"/>
            </a:xfrm>
            <a:custGeom>
              <a:avLst/>
              <a:gdLst>
                <a:gd name="T0" fmla="*/ 6 w 6"/>
                <a:gd name="T1" fmla="*/ 0 h 150"/>
                <a:gd name="T2" fmla="*/ 0 w 6"/>
                <a:gd name="T3" fmla="*/ 150 h 150"/>
              </a:gdLst>
              <a:ahLst/>
              <a:cxnLst>
                <a:cxn ang="0">
                  <a:pos x="T0" y="T1"/>
                </a:cxn>
                <a:cxn ang="0">
                  <a:pos x="T2" y="T3"/>
                </a:cxn>
              </a:cxnLst>
              <a:rect l="0" t="0" r="r" b="b"/>
              <a:pathLst>
                <a:path w="6" h="150">
                  <a:moveTo>
                    <a:pt x="6" y="0"/>
                  </a:moveTo>
                  <a:cubicBezTo>
                    <a:pt x="4" y="50"/>
                    <a:pt x="2" y="100"/>
                    <a:pt x="0" y="15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4" name="Freeform 155"/>
            <p:cNvSpPr/>
            <p:nvPr/>
          </p:nvSpPr>
          <p:spPr bwMode="auto">
            <a:xfrm>
              <a:off x="4360766" y="4576455"/>
              <a:ext cx="16709" cy="778579"/>
            </a:xfrm>
            <a:custGeom>
              <a:avLst/>
              <a:gdLst>
                <a:gd name="T0" fmla="*/ 0 w 3"/>
                <a:gd name="T1" fmla="*/ 0 h 146"/>
                <a:gd name="T2" fmla="*/ 3 w 3"/>
                <a:gd name="T3" fmla="*/ 146 h 146"/>
              </a:gdLst>
              <a:ahLst/>
              <a:cxnLst>
                <a:cxn ang="0">
                  <a:pos x="T0" y="T1"/>
                </a:cxn>
                <a:cxn ang="0">
                  <a:pos x="T2" y="T3"/>
                </a:cxn>
              </a:cxnLst>
              <a:rect l="0" t="0" r="r" b="b"/>
              <a:pathLst>
                <a:path w="3" h="146">
                  <a:moveTo>
                    <a:pt x="0" y="0"/>
                  </a:moveTo>
                  <a:cubicBezTo>
                    <a:pt x="1" y="48"/>
                    <a:pt x="2" y="97"/>
                    <a:pt x="3" y="146"/>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Freeform 156"/>
            <p:cNvSpPr/>
            <p:nvPr/>
          </p:nvSpPr>
          <p:spPr bwMode="auto">
            <a:xfrm>
              <a:off x="4628089" y="4563088"/>
              <a:ext cx="70173" cy="765212"/>
            </a:xfrm>
            <a:custGeom>
              <a:avLst/>
              <a:gdLst>
                <a:gd name="T0" fmla="*/ 0 w 13"/>
                <a:gd name="T1" fmla="*/ 0 h 143"/>
                <a:gd name="T2" fmla="*/ 13 w 13"/>
                <a:gd name="T3" fmla="*/ 143 h 143"/>
              </a:gdLst>
              <a:ahLst/>
              <a:cxnLst>
                <a:cxn ang="0">
                  <a:pos x="T0" y="T1"/>
                </a:cxn>
                <a:cxn ang="0">
                  <a:pos x="T2" y="T3"/>
                </a:cxn>
              </a:cxnLst>
              <a:rect l="0" t="0" r="r" b="b"/>
              <a:pathLst>
                <a:path w="13" h="143">
                  <a:moveTo>
                    <a:pt x="0" y="0"/>
                  </a:moveTo>
                  <a:cubicBezTo>
                    <a:pt x="4" y="47"/>
                    <a:pt x="8" y="95"/>
                    <a:pt x="13" y="14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6" name="Freeform 157"/>
            <p:cNvSpPr/>
            <p:nvPr/>
          </p:nvSpPr>
          <p:spPr bwMode="auto">
            <a:xfrm>
              <a:off x="4992315" y="4559746"/>
              <a:ext cx="106929" cy="775236"/>
            </a:xfrm>
            <a:custGeom>
              <a:avLst/>
              <a:gdLst>
                <a:gd name="T0" fmla="*/ 0 w 20"/>
                <a:gd name="T1" fmla="*/ 0 h 145"/>
                <a:gd name="T2" fmla="*/ 20 w 20"/>
                <a:gd name="T3" fmla="*/ 145 h 145"/>
              </a:gdLst>
              <a:ahLst/>
              <a:cxnLst>
                <a:cxn ang="0">
                  <a:pos x="T0" y="T1"/>
                </a:cxn>
                <a:cxn ang="0">
                  <a:pos x="T2" y="T3"/>
                </a:cxn>
              </a:cxnLst>
              <a:rect l="0" t="0" r="r" b="b"/>
              <a:pathLst>
                <a:path w="20" h="145">
                  <a:moveTo>
                    <a:pt x="0" y="0"/>
                  </a:moveTo>
                  <a:cubicBezTo>
                    <a:pt x="7" y="49"/>
                    <a:pt x="14" y="97"/>
                    <a:pt x="20" y="145"/>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7" name="Freeform 158"/>
            <p:cNvSpPr/>
            <p:nvPr/>
          </p:nvSpPr>
          <p:spPr bwMode="auto">
            <a:xfrm>
              <a:off x="5212857" y="4559746"/>
              <a:ext cx="163736" cy="768553"/>
            </a:xfrm>
            <a:custGeom>
              <a:avLst/>
              <a:gdLst>
                <a:gd name="T0" fmla="*/ 0 w 31"/>
                <a:gd name="T1" fmla="*/ 0 h 144"/>
                <a:gd name="T2" fmla="*/ 31 w 31"/>
                <a:gd name="T3" fmla="*/ 144 h 144"/>
              </a:gdLst>
              <a:ahLst/>
              <a:cxnLst>
                <a:cxn ang="0">
                  <a:pos x="T0" y="T1"/>
                </a:cxn>
                <a:cxn ang="0">
                  <a:pos x="T2" y="T3"/>
                </a:cxn>
              </a:cxnLst>
              <a:rect l="0" t="0" r="r" b="b"/>
              <a:pathLst>
                <a:path w="31" h="144">
                  <a:moveTo>
                    <a:pt x="0" y="0"/>
                  </a:moveTo>
                  <a:cubicBezTo>
                    <a:pt x="11" y="48"/>
                    <a:pt x="21" y="96"/>
                    <a:pt x="31" y="14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8" name="Freeform 159"/>
            <p:cNvSpPr/>
            <p:nvPr/>
          </p:nvSpPr>
          <p:spPr bwMode="auto">
            <a:xfrm>
              <a:off x="5553693" y="4569772"/>
              <a:ext cx="230567" cy="755187"/>
            </a:xfrm>
            <a:custGeom>
              <a:avLst/>
              <a:gdLst>
                <a:gd name="T0" fmla="*/ 0 w 43"/>
                <a:gd name="T1" fmla="*/ 0 h 141"/>
                <a:gd name="T2" fmla="*/ 43 w 43"/>
                <a:gd name="T3" fmla="*/ 141 h 141"/>
              </a:gdLst>
              <a:ahLst/>
              <a:cxnLst>
                <a:cxn ang="0">
                  <a:pos x="T0" y="T1"/>
                </a:cxn>
                <a:cxn ang="0">
                  <a:pos x="T2" y="T3"/>
                </a:cxn>
              </a:cxnLst>
              <a:rect l="0" t="0" r="r" b="b"/>
              <a:pathLst>
                <a:path w="43" h="141">
                  <a:moveTo>
                    <a:pt x="0" y="0"/>
                  </a:moveTo>
                  <a:cubicBezTo>
                    <a:pt x="15" y="47"/>
                    <a:pt x="29" y="94"/>
                    <a:pt x="43" y="141"/>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Freeform 160"/>
            <p:cNvSpPr/>
            <p:nvPr/>
          </p:nvSpPr>
          <p:spPr bwMode="auto">
            <a:xfrm>
              <a:off x="5784260" y="4559746"/>
              <a:ext cx="240590" cy="765212"/>
            </a:xfrm>
            <a:custGeom>
              <a:avLst/>
              <a:gdLst>
                <a:gd name="T0" fmla="*/ 0 w 45"/>
                <a:gd name="T1" fmla="*/ 0 h 143"/>
                <a:gd name="T2" fmla="*/ 45 w 45"/>
                <a:gd name="T3" fmla="*/ 143 h 143"/>
              </a:gdLst>
              <a:ahLst/>
              <a:cxnLst>
                <a:cxn ang="0">
                  <a:pos x="T0" y="T1"/>
                </a:cxn>
                <a:cxn ang="0">
                  <a:pos x="T2" y="T3"/>
                </a:cxn>
              </a:cxnLst>
              <a:rect l="0" t="0" r="r" b="b"/>
              <a:pathLst>
                <a:path w="45" h="143">
                  <a:moveTo>
                    <a:pt x="0" y="0"/>
                  </a:moveTo>
                  <a:cubicBezTo>
                    <a:pt x="18" y="47"/>
                    <a:pt x="32" y="95"/>
                    <a:pt x="45" y="143"/>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0" name="Freeform 161"/>
            <p:cNvSpPr/>
            <p:nvPr/>
          </p:nvSpPr>
          <p:spPr bwMode="auto">
            <a:xfrm>
              <a:off x="2399285" y="4536356"/>
              <a:ext cx="3358243" cy="33415"/>
            </a:xfrm>
            <a:custGeom>
              <a:avLst/>
              <a:gdLst>
                <a:gd name="T0" fmla="*/ 0 w 628"/>
                <a:gd name="T1" fmla="*/ 6 h 6"/>
                <a:gd name="T2" fmla="*/ 628 w 628"/>
                <a:gd name="T3" fmla="*/ 0 h 6"/>
              </a:gdLst>
              <a:ahLst/>
              <a:cxnLst>
                <a:cxn ang="0">
                  <a:pos x="T0" y="T1"/>
                </a:cxn>
                <a:cxn ang="0">
                  <a:pos x="T2" y="T3"/>
                </a:cxn>
              </a:cxnLst>
              <a:rect l="0" t="0" r="r" b="b"/>
              <a:pathLst>
                <a:path w="628" h="6">
                  <a:moveTo>
                    <a:pt x="0" y="6"/>
                  </a:moveTo>
                  <a:cubicBezTo>
                    <a:pt x="211" y="2"/>
                    <a:pt x="418" y="2"/>
                    <a:pt x="628"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Freeform 162"/>
            <p:cNvSpPr/>
            <p:nvPr/>
          </p:nvSpPr>
          <p:spPr bwMode="auto">
            <a:xfrm>
              <a:off x="2305722" y="4740189"/>
              <a:ext cx="3532003" cy="43441"/>
            </a:xfrm>
            <a:custGeom>
              <a:avLst/>
              <a:gdLst>
                <a:gd name="T0" fmla="*/ 0 w 660"/>
                <a:gd name="T1" fmla="*/ 8 h 8"/>
                <a:gd name="T2" fmla="*/ 660 w 660"/>
                <a:gd name="T3" fmla="*/ 4 h 8"/>
              </a:gdLst>
              <a:ahLst/>
              <a:cxnLst>
                <a:cxn ang="0">
                  <a:pos x="T0" y="T1"/>
                </a:cxn>
                <a:cxn ang="0">
                  <a:pos x="T2" y="T3"/>
                </a:cxn>
              </a:cxnLst>
              <a:rect l="0" t="0" r="r" b="b"/>
              <a:pathLst>
                <a:path w="660" h="8">
                  <a:moveTo>
                    <a:pt x="0" y="8"/>
                  </a:moveTo>
                  <a:cubicBezTo>
                    <a:pt x="220" y="0"/>
                    <a:pt x="443" y="0"/>
                    <a:pt x="660" y="4"/>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2" name="Freeform 163"/>
            <p:cNvSpPr/>
            <p:nvPr/>
          </p:nvSpPr>
          <p:spPr bwMode="auto">
            <a:xfrm>
              <a:off x="2195452" y="4890559"/>
              <a:ext cx="3712446" cy="180443"/>
            </a:xfrm>
            <a:custGeom>
              <a:avLst/>
              <a:gdLst>
                <a:gd name="T0" fmla="*/ 0 w 694"/>
                <a:gd name="T1" fmla="*/ 34 h 34"/>
                <a:gd name="T2" fmla="*/ 694 w 694"/>
                <a:gd name="T3" fmla="*/ 7 h 34"/>
              </a:gdLst>
              <a:ahLst/>
              <a:cxnLst>
                <a:cxn ang="0">
                  <a:pos x="T0" y="T1"/>
                </a:cxn>
                <a:cxn ang="0">
                  <a:pos x="T2" y="T3"/>
                </a:cxn>
              </a:cxnLst>
              <a:rect l="0" t="0" r="r" b="b"/>
              <a:pathLst>
                <a:path w="694" h="34">
                  <a:moveTo>
                    <a:pt x="0" y="34"/>
                  </a:moveTo>
                  <a:cubicBezTo>
                    <a:pt x="229" y="33"/>
                    <a:pt x="464" y="0"/>
                    <a:pt x="694" y="7"/>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3" name="Freeform 164"/>
            <p:cNvSpPr/>
            <p:nvPr/>
          </p:nvSpPr>
          <p:spPr bwMode="auto">
            <a:xfrm>
              <a:off x="2141988" y="5137832"/>
              <a:ext cx="3822715" cy="100246"/>
            </a:xfrm>
            <a:custGeom>
              <a:avLst/>
              <a:gdLst>
                <a:gd name="T0" fmla="*/ 0 w 715"/>
                <a:gd name="T1" fmla="*/ 18 h 19"/>
                <a:gd name="T2" fmla="*/ 715 w 715"/>
                <a:gd name="T3" fmla="*/ 0 h 19"/>
              </a:gdLst>
              <a:ahLst/>
              <a:cxnLst>
                <a:cxn ang="0">
                  <a:pos x="T0" y="T1"/>
                </a:cxn>
                <a:cxn ang="0">
                  <a:pos x="T2" y="T3"/>
                </a:cxn>
              </a:cxnLst>
              <a:rect l="0" t="0" r="r" b="b"/>
              <a:pathLst>
                <a:path w="715" h="19">
                  <a:moveTo>
                    <a:pt x="0" y="18"/>
                  </a:moveTo>
                  <a:cubicBezTo>
                    <a:pt x="239" y="19"/>
                    <a:pt x="478" y="3"/>
                    <a:pt x="715"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4" name="Freeform 165"/>
            <p:cNvSpPr/>
            <p:nvPr/>
          </p:nvSpPr>
          <p:spPr bwMode="auto">
            <a:xfrm>
              <a:off x="2075157" y="5328299"/>
              <a:ext cx="3916278" cy="96906"/>
            </a:xfrm>
            <a:custGeom>
              <a:avLst/>
              <a:gdLst>
                <a:gd name="T0" fmla="*/ 0 w 732"/>
                <a:gd name="T1" fmla="*/ 18 h 18"/>
                <a:gd name="T2" fmla="*/ 732 w 732"/>
                <a:gd name="T3" fmla="*/ 0 h 18"/>
              </a:gdLst>
              <a:ahLst/>
              <a:cxnLst>
                <a:cxn ang="0">
                  <a:pos x="T0" y="T1"/>
                </a:cxn>
                <a:cxn ang="0">
                  <a:pos x="T2" y="T3"/>
                </a:cxn>
              </a:cxnLst>
              <a:rect l="0" t="0" r="r" b="b"/>
              <a:pathLst>
                <a:path w="732" h="18">
                  <a:moveTo>
                    <a:pt x="0" y="18"/>
                  </a:moveTo>
                  <a:cubicBezTo>
                    <a:pt x="243" y="11"/>
                    <a:pt x="490" y="3"/>
                    <a:pt x="732" y="0"/>
                  </a:cubicBezTo>
                </a:path>
              </a:pathLst>
            </a:custGeom>
            <a:noFill/>
            <a:ln w="19050" cap="rnd">
              <a:solidFill>
                <a:schemeClr val="tx1">
                  <a:lumMod val="75000"/>
                  <a:lumOff val="25000"/>
                </a:schemeClr>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gr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graphicFrame>
        <p:nvGraphicFramePr>
          <p:cNvPr id="4" name="表格 3"/>
          <p:cNvGraphicFramePr>
            <a:graphicFrameLocks noGrp="1"/>
          </p:cNvGraphicFramePr>
          <p:nvPr/>
        </p:nvGraphicFramePr>
        <p:xfrm>
          <a:off x="5208102" y="2728256"/>
          <a:ext cx="5411409" cy="2251608"/>
        </p:xfrm>
        <a:graphic>
          <a:graphicData uri="http://schemas.openxmlformats.org/drawingml/2006/table">
            <a:tbl>
              <a:tblPr firstRow="1" bandRow="1">
                <a:tableStyleId>{F5AB1C69-6EDB-4FF4-983F-18BD219EF322}</a:tableStyleId>
              </a:tblPr>
              <a:tblGrid>
                <a:gridCol w="1803803"/>
                <a:gridCol w="2111313"/>
                <a:gridCol w="1496293"/>
              </a:tblGrid>
              <a:tr h="562902">
                <a:tc>
                  <a:txBody>
                    <a:bodyPr/>
                    <a:lstStyle/>
                    <a:p>
                      <a:pPr algn="ctr"/>
                      <a:r>
                        <a:rPr lang="zh-CN" altLang="en-US" sz="2400" dirty="0" smtClean="0"/>
                        <a:t>组员</a:t>
                      </a:r>
                      <a:endParaRPr lang="zh-CN" altLang="en-US" sz="2400" dirty="0"/>
                    </a:p>
                  </a:txBody>
                  <a:tcPr/>
                </a:tc>
                <a:tc>
                  <a:txBody>
                    <a:bodyPr/>
                    <a:lstStyle/>
                    <a:p>
                      <a:pPr marL="0" algn="ctr" defTabSz="914400" rtl="0" eaLnBrk="1" latinLnBrk="0" hangingPunct="1"/>
                      <a:r>
                        <a:rPr lang="zh-CN" altLang="en-US" sz="2400" b="1" kern="1200" dirty="0" smtClean="0">
                          <a:solidFill>
                            <a:schemeClr val="lt1"/>
                          </a:solidFill>
                          <a:latin typeface="+mn-lt"/>
                          <a:ea typeface="+mn-ea"/>
                          <a:cs typeface="+mn-cs"/>
                        </a:rPr>
                        <a:t>任务</a:t>
                      </a:r>
                      <a:endParaRPr lang="zh-CN" altLang="en-US" sz="2400" b="1" kern="1200" dirty="0">
                        <a:solidFill>
                          <a:schemeClr val="lt1"/>
                        </a:solidFill>
                        <a:latin typeface="+mn-lt"/>
                        <a:ea typeface="+mn-ea"/>
                        <a:cs typeface="+mn-cs"/>
                      </a:endParaRPr>
                    </a:p>
                  </a:txBody>
                  <a:tcPr/>
                </a:tc>
                <a:tc>
                  <a:txBody>
                    <a:bodyPr/>
                    <a:lstStyle/>
                    <a:p>
                      <a:pPr marL="0" algn="ctr" defTabSz="914400" rtl="0" eaLnBrk="1" latinLnBrk="0" hangingPunct="1"/>
                      <a:r>
                        <a:rPr lang="zh-CN" altLang="en-US" sz="2400" b="1" kern="1200" dirty="0" smtClean="0">
                          <a:solidFill>
                            <a:schemeClr val="lt1"/>
                          </a:solidFill>
                          <a:latin typeface="+mn-lt"/>
                          <a:ea typeface="+mn-ea"/>
                          <a:cs typeface="+mn-cs"/>
                        </a:rPr>
                        <a:t>评分</a:t>
                      </a:r>
                      <a:endParaRPr lang="zh-CN" altLang="en-US" sz="2400" b="1" kern="1200" dirty="0">
                        <a:solidFill>
                          <a:schemeClr val="lt1"/>
                        </a:solidFill>
                        <a:latin typeface="+mn-lt"/>
                        <a:ea typeface="+mn-ea"/>
                        <a:cs typeface="+mn-cs"/>
                      </a:endParaRPr>
                    </a:p>
                  </a:txBody>
                  <a:tcPr/>
                </a:tc>
              </a:tr>
              <a:tr h="562902">
                <a:tc>
                  <a:txBody>
                    <a:bodyPr/>
                    <a:lstStyle/>
                    <a:p>
                      <a:pPr algn="ctr"/>
                      <a:r>
                        <a:rPr lang="zh-CN" altLang="en-US" b="1" dirty="0" smtClean="0"/>
                        <a:t>陈昱熹</a:t>
                      </a:r>
                      <a:endParaRPr lang="zh-CN" altLang="en-US" b="1" dirty="0"/>
                    </a:p>
                  </a:txBody>
                  <a:tcPr/>
                </a:tc>
                <a:tc>
                  <a:txBody>
                    <a:bodyPr/>
                    <a:lstStyle/>
                    <a:p>
                      <a:pPr algn="ctr"/>
                      <a:r>
                        <a:rPr lang="zh-CN" altLang="en-US" dirty="0" smtClean="0"/>
                        <a:t>内容审核</a:t>
                      </a:r>
                      <a:endParaRPr lang="zh-CN" altLang="en-US" dirty="0"/>
                    </a:p>
                  </a:txBody>
                  <a:tcPr/>
                </a:tc>
                <a:tc>
                  <a:txBody>
                    <a:bodyPr/>
                    <a:lstStyle/>
                    <a:p>
                      <a:pPr algn="ctr"/>
                      <a:r>
                        <a:rPr lang="en-US" altLang="zh-CN" dirty="0" smtClean="0"/>
                        <a:t>4.1</a:t>
                      </a:r>
                      <a:endParaRPr lang="zh-CN" altLang="en-US" dirty="0"/>
                    </a:p>
                  </a:txBody>
                  <a:tcPr/>
                </a:tc>
              </a:tr>
              <a:tr h="562902">
                <a:tc>
                  <a:txBody>
                    <a:bodyPr/>
                    <a:lstStyle/>
                    <a:p>
                      <a:pPr marL="0" algn="ctr" defTabSz="914400" rtl="0" eaLnBrk="1" latinLnBrk="0" hangingPunct="1"/>
                      <a:r>
                        <a:rPr lang="zh-CN" altLang="en-US" sz="1800" b="1" kern="1200" dirty="0" smtClean="0">
                          <a:solidFill>
                            <a:schemeClr val="dk1"/>
                          </a:solidFill>
                          <a:latin typeface="+mn-lt"/>
                          <a:ea typeface="+mn-ea"/>
                          <a:cs typeface="+mn-cs"/>
                        </a:rPr>
                        <a:t>马宇轩</a:t>
                      </a:r>
                      <a:endParaRPr lang="zh-CN" altLang="en-US" sz="1800" b="1" kern="1200" dirty="0">
                        <a:solidFill>
                          <a:schemeClr val="dk1"/>
                        </a:solidFill>
                        <a:latin typeface="+mn-lt"/>
                        <a:ea typeface="+mn-ea"/>
                        <a:cs typeface="+mn-cs"/>
                      </a:endParaRPr>
                    </a:p>
                  </a:txBody>
                  <a:tcPr/>
                </a:tc>
                <a:tc>
                  <a:txBody>
                    <a:bodyPr/>
                    <a:lstStyle/>
                    <a:p>
                      <a:pPr algn="ctr"/>
                      <a:r>
                        <a:rPr lang="zh-CN" altLang="en-US" dirty="0" smtClean="0"/>
                        <a:t>出题</a:t>
                      </a:r>
                      <a:endParaRPr lang="zh-CN" altLang="en-US" dirty="0"/>
                    </a:p>
                  </a:txBody>
                  <a:tcPr/>
                </a:tc>
                <a:tc>
                  <a:txBody>
                    <a:bodyPr/>
                    <a:lstStyle/>
                    <a:p>
                      <a:pPr algn="ctr"/>
                      <a:r>
                        <a:rPr lang="en-US" altLang="zh-CN" dirty="0" smtClean="0"/>
                        <a:t>4.2</a:t>
                      </a:r>
                      <a:endParaRPr lang="zh-CN" altLang="en-US" dirty="0"/>
                    </a:p>
                  </a:txBody>
                  <a:tcPr/>
                </a:tc>
              </a:tr>
              <a:tr h="562902">
                <a:tc>
                  <a:txBody>
                    <a:bodyPr/>
                    <a:lstStyle/>
                    <a:p>
                      <a:pPr marL="0" algn="ctr" defTabSz="914400" rtl="0" eaLnBrk="1" latinLnBrk="0" hangingPunct="1"/>
                      <a:r>
                        <a:rPr lang="zh-CN" altLang="en-US" sz="1800" b="1" kern="1200" dirty="0" smtClean="0">
                          <a:solidFill>
                            <a:schemeClr val="dk1"/>
                          </a:solidFill>
                          <a:latin typeface="+mn-lt"/>
                          <a:ea typeface="+mn-ea"/>
                          <a:cs typeface="+mn-cs"/>
                        </a:rPr>
                        <a:t>王敏</a:t>
                      </a:r>
                      <a:endParaRPr lang="zh-CN" altLang="en-US" sz="1800" b="1" kern="1200" dirty="0">
                        <a:solidFill>
                          <a:schemeClr val="dk1"/>
                        </a:solidFill>
                        <a:latin typeface="+mn-lt"/>
                        <a:ea typeface="+mn-ea"/>
                        <a:cs typeface="+mn-cs"/>
                      </a:endParaRPr>
                    </a:p>
                  </a:txBody>
                  <a:tcPr/>
                </a:tc>
                <a:tc>
                  <a:txBody>
                    <a:bodyPr/>
                    <a:lstStyle/>
                    <a:p>
                      <a:pPr algn="ctr"/>
                      <a:r>
                        <a:rPr lang="en-US" altLang="zh-CN" dirty="0" err="1" smtClean="0"/>
                        <a:t>ppt</a:t>
                      </a:r>
                      <a:r>
                        <a:rPr lang="zh-CN" altLang="en-US" dirty="0" smtClean="0"/>
                        <a:t>的制作</a:t>
                      </a:r>
                      <a:endParaRPr lang="zh-CN" altLang="en-US" dirty="0"/>
                    </a:p>
                  </a:txBody>
                  <a:tcPr/>
                </a:tc>
                <a:tc>
                  <a:txBody>
                    <a:bodyPr/>
                    <a:lstStyle/>
                    <a:p>
                      <a:pPr algn="ctr"/>
                      <a:r>
                        <a:rPr lang="en-US" altLang="zh-CN" dirty="0" smtClean="0"/>
                        <a:t>4.3</a:t>
                      </a:r>
                      <a:endParaRPr lang="zh-CN" altLang="en-US" dirty="0"/>
                    </a:p>
                  </a:txBody>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1500" advClick="0" advTm="0">
        <p:random/>
      </p:transition>
    </mc:Choice>
    <mc:Fallback>
      <p:transition spd="slow" advClick="0" advTm="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2" fill="hold" grpId="0" nodeType="afterEffect">
                                  <p:stCondLst>
                                    <p:cond delay="0"/>
                                  </p:stCondLst>
                                  <p:childTnLst>
                                    <p:set>
                                      <p:cBhvr>
                                        <p:cTn id="12" dur="1" fill="hold">
                                          <p:stCondLst>
                                            <p:cond delay="0"/>
                                          </p:stCondLst>
                                        </p:cTn>
                                        <p:tgtEl>
                                          <p:spTgt spid="81"/>
                                        </p:tgtEl>
                                        <p:attrNameLst>
                                          <p:attrName>style.visibility</p:attrName>
                                        </p:attrNameLst>
                                      </p:cBhvr>
                                      <p:to>
                                        <p:strVal val="visible"/>
                                      </p:to>
                                    </p:set>
                                    <p:anim calcmode="lin" valueType="num">
                                      <p:cBhvr additive="base">
                                        <p:cTn id="13" dur="500" fill="hold"/>
                                        <p:tgtEl>
                                          <p:spTgt spid="81"/>
                                        </p:tgtEl>
                                        <p:attrNameLst>
                                          <p:attrName>ppt_x</p:attrName>
                                        </p:attrNameLst>
                                      </p:cBhvr>
                                      <p:tavLst>
                                        <p:tav tm="0">
                                          <p:val>
                                            <p:strVal val="1+#ppt_w/2"/>
                                          </p:val>
                                        </p:tav>
                                        <p:tav tm="100000">
                                          <p:val>
                                            <p:strVal val="#ppt_x"/>
                                          </p:val>
                                        </p:tav>
                                      </p:tavLst>
                                    </p:anim>
                                    <p:anim calcmode="lin" valueType="num">
                                      <p:cBhvr additive="base">
                                        <p:cTn id="14" dur="500" fill="hold"/>
                                        <p:tgtEl>
                                          <p:spTgt spid="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Freeform 95"/>
          <p:cNvSpPr>
            <a:spLocks noEditPoints="1"/>
          </p:cNvSpPr>
          <p:nvPr/>
        </p:nvSpPr>
        <p:spPr bwMode="auto">
          <a:xfrm rot="21010334">
            <a:off x="4661493" y="-44119"/>
            <a:ext cx="2749290" cy="2003170"/>
          </a:xfrm>
          <a:custGeom>
            <a:avLst/>
            <a:gdLst>
              <a:gd name="T0" fmla="*/ 419 w 460"/>
              <a:gd name="T1" fmla="*/ 2 h 364"/>
              <a:gd name="T2" fmla="*/ 301 w 460"/>
              <a:gd name="T3" fmla="*/ 67 h 364"/>
              <a:gd name="T4" fmla="*/ 331 w 460"/>
              <a:gd name="T5" fmla="*/ 110 h 364"/>
              <a:gd name="T6" fmla="*/ 5 w 460"/>
              <a:gd name="T7" fmla="*/ 231 h 364"/>
              <a:gd name="T8" fmla="*/ 18 w 460"/>
              <a:gd name="T9" fmla="*/ 329 h 364"/>
              <a:gd name="T10" fmla="*/ 274 w 460"/>
              <a:gd name="T11" fmla="*/ 282 h 364"/>
              <a:gd name="T12" fmla="*/ 331 w 460"/>
              <a:gd name="T13" fmla="*/ 228 h 364"/>
              <a:gd name="T14" fmla="*/ 442 w 460"/>
              <a:gd name="T15" fmla="*/ 165 h 364"/>
              <a:gd name="T16" fmla="*/ 432 w 460"/>
              <a:gd name="T17" fmla="*/ 114 h 364"/>
              <a:gd name="T18" fmla="*/ 431 w 460"/>
              <a:gd name="T19" fmla="*/ 94 h 364"/>
              <a:gd name="T20" fmla="*/ 447 w 460"/>
              <a:gd name="T21" fmla="*/ 94 h 364"/>
              <a:gd name="T22" fmla="*/ 429 w 460"/>
              <a:gd name="T23" fmla="*/ 51 h 364"/>
              <a:gd name="T24" fmla="*/ 434 w 460"/>
              <a:gd name="T25" fmla="*/ 22 h 364"/>
              <a:gd name="T26" fmla="*/ 429 w 460"/>
              <a:gd name="T27" fmla="*/ 17 h 364"/>
              <a:gd name="T28" fmla="*/ 319 w 460"/>
              <a:gd name="T29" fmla="*/ 83 h 364"/>
              <a:gd name="T30" fmla="*/ 326 w 460"/>
              <a:gd name="T31" fmla="*/ 94 h 364"/>
              <a:gd name="T32" fmla="*/ 334 w 460"/>
              <a:gd name="T33" fmla="*/ 104 h 364"/>
              <a:gd name="T34" fmla="*/ 340 w 460"/>
              <a:gd name="T35" fmla="*/ 94 h 364"/>
              <a:gd name="T36" fmla="*/ 207 w 460"/>
              <a:gd name="T37" fmla="*/ 221 h 364"/>
              <a:gd name="T38" fmla="*/ 326 w 460"/>
              <a:gd name="T39" fmla="*/ 78 h 364"/>
              <a:gd name="T40" fmla="*/ 413 w 460"/>
              <a:gd name="T41" fmla="*/ 11 h 364"/>
              <a:gd name="T42" fmla="*/ 425 w 460"/>
              <a:gd name="T43" fmla="*/ 125 h 364"/>
              <a:gd name="T44" fmla="*/ 378 w 460"/>
              <a:gd name="T45" fmla="*/ 110 h 364"/>
              <a:gd name="T46" fmla="*/ 180 w 460"/>
              <a:gd name="T47" fmla="*/ 290 h 364"/>
              <a:gd name="T48" fmla="*/ 36 w 460"/>
              <a:gd name="T49" fmla="*/ 322 h 364"/>
              <a:gd name="T50" fmla="*/ 52 w 460"/>
              <a:gd name="T51" fmla="*/ 323 h 364"/>
              <a:gd name="T52" fmla="*/ 54 w 460"/>
              <a:gd name="T53" fmla="*/ 323 h 364"/>
              <a:gd name="T54" fmla="*/ 81 w 460"/>
              <a:gd name="T55" fmla="*/ 332 h 364"/>
              <a:gd name="T56" fmla="*/ 112 w 460"/>
              <a:gd name="T57" fmla="*/ 338 h 364"/>
              <a:gd name="T58" fmla="*/ 130 w 460"/>
              <a:gd name="T59" fmla="*/ 334 h 364"/>
              <a:gd name="T60" fmla="*/ 142 w 460"/>
              <a:gd name="T61" fmla="*/ 331 h 364"/>
              <a:gd name="T62" fmla="*/ 128 w 460"/>
              <a:gd name="T63" fmla="*/ 318 h 364"/>
              <a:gd name="T64" fmla="*/ 150 w 460"/>
              <a:gd name="T65" fmla="*/ 329 h 364"/>
              <a:gd name="T66" fmla="*/ 158 w 460"/>
              <a:gd name="T67" fmla="*/ 327 h 364"/>
              <a:gd name="T68" fmla="*/ 174 w 460"/>
              <a:gd name="T69" fmla="*/ 321 h 364"/>
              <a:gd name="T70" fmla="*/ 191 w 460"/>
              <a:gd name="T71" fmla="*/ 315 h 364"/>
              <a:gd name="T72" fmla="*/ 207 w 460"/>
              <a:gd name="T73" fmla="*/ 308 h 364"/>
              <a:gd name="T74" fmla="*/ 221 w 460"/>
              <a:gd name="T75" fmla="*/ 280 h 364"/>
              <a:gd name="T76" fmla="*/ 222 w 460"/>
              <a:gd name="T77" fmla="*/ 279 h 364"/>
              <a:gd name="T78" fmla="*/ 255 w 460"/>
              <a:gd name="T79" fmla="*/ 283 h 364"/>
              <a:gd name="T80" fmla="*/ 268 w 460"/>
              <a:gd name="T81" fmla="*/ 275 h 364"/>
              <a:gd name="T82" fmla="*/ 278 w 460"/>
              <a:gd name="T83" fmla="*/ 268 h 364"/>
              <a:gd name="T84" fmla="*/ 277 w 460"/>
              <a:gd name="T85" fmla="*/ 244 h 364"/>
              <a:gd name="T86" fmla="*/ 288 w 460"/>
              <a:gd name="T87" fmla="*/ 235 h 364"/>
              <a:gd name="T88" fmla="*/ 302 w 460"/>
              <a:gd name="T89" fmla="*/ 223 h 364"/>
              <a:gd name="T90" fmla="*/ 303 w 460"/>
              <a:gd name="T91" fmla="*/ 222 h 364"/>
              <a:gd name="T92" fmla="*/ 328 w 460"/>
              <a:gd name="T93" fmla="*/ 220 h 364"/>
              <a:gd name="T94" fmla="*/ 328 w 460"/>
              <a:gd name="T95" fmla="*/ 220 h 364"/>
              <a:gd name="T96" fmla="*/ 341 w 460"/>
              <a:gd name="T97" fmla="*/ 203 h 364"/>
              <a:gd name="T98" fmla="*/ 362 w 460"/>
              <a:gd name="T99" fmla="*/ 172 h 364"/>
              <a:gd name="T100" fmla="*/ 371 w 460"/>
              <a:gd name="T101" fmla="*/ 159 h 364"/>
              <a:gd name="T102" fmla="*/ 379 w 460"/>
              <a:gd name="T103" fmla="*/ 145 h 364"/>
              <a:gd name="T104" fmla="*/ 380 w 460"/>
              <a:gd name="T105" fmla="*/ 121 h 364"/>
              <a:gd name="T106" fmla="*/ 381 w 460"/>
              <a:gd name="T107" fmla="*/ 118 h 364"/>
              <a:gd name="T108" fmla="*/ 402 w 460"/>
              <a:gd name="T109" fmla="*/ 140 h 364"/>
              <a:gd name="T110" fmla="*/ 402 w 460"/>
              <a:gd name="T111" fmla="*/ 140 h 364"/>
              <a:gd name="T112" fmla="*/ 424 w 460"/>
              <a:gd name="T113" fmla="*/ 149 h 364"/>
              <a:gd name="T114" fmla="*/ 429 w 460"/>
              <a:gd name="T115" fmla="*/ 137 h 364"/>
              <a:gd name="T116" fmla="*/ 439 w 460"/>
              <a:gd name="T117" fmla="*/ 148 h 364"/>
              <a:gd name="T118" fmla="*/ 450 w 460"/>
              <a:gd name="T119" fmla="*/ 148 h 3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460" h="364">
                <a:moveTo>
                  <a:pt x="444" y="22"/>
                </a:moveTo>
                <a:cubicBezTo>
                  <a:pt x="444" y="20"/>
                  <a:pt x="443" y="20"/>
                  <a:pt x="442" y="19"/>
                </a:cubicBezTo>
                <a:cubicBezTo>
                  <a:pt x="440" y="16"/>
                  <a:pt x="436" y="13"/>
                  <a:pt x="434" y="11"/>
                </a:cubicBezTo>
                <a:cubicBezTo>
                  <a:pt x="430" y="8"/>
                  <a:pt x="426" y="4"/>
                  <a:pt x="421" y="2"/>
                </a:cubicBezTo>
                <a:cubicBezTo>
                  <a:pt x="420" y="1"/>
                  <a:pt x="419" y="1"/>
                  <a:pt x="419" y="2"/>
                </a:cubicBezTo>
                <a:cubicBezTo>
                  <a:pt x="414" y="0"/>
                  <a:pt x="410" y="4"/>
                  <a:pt x="406" y="6"/>
                </a:cubicBezTo>
                <a:cubicBezTo>
                  <a:pt x="395" y="11"/>
                  <a:pt x="384" y="18"/>
                  <a:pt x="373" y="24"/>
                </a:cubicBezTo>
                <a:cubicBezTo>
                  <a:pt x="349" y="36"/>
                  <a:pt x="326" y="48"/>
                  <a:pt x="304" y="62"/>
                </a:cubicBezTo>
                <a:cubicBezTo>
                  <a:pt x="303" y="63"/>
                  <a:pt x="302" y="64"/>
                  <a:pt x="302" y="65"/>
                </a:cubicBezTo>
                <a:cubicBezTo>
                  <a:pt x="302" y="65"/>
                  <a:pt x="301" y="66"/>
                  <a:pt x="301" y="67"/>
                </a:cubicBezTo>
                <a:cubicBezTo>
                  <a:pt x="298" y="70"/>
                  <a:pt x="301" y="76"/>
                  <a:pt x="303" y="80"/>
                </a:cubicBezTo>
                <a:cubicBezTo>
                  <a:pt x="305" y="86"/>
                  <a:pt x="307" y="94"/>
                  <a:pt x="311" y="99"/>
                </a:cubicBezTo>
                <a:cubicBezTo>
                  <a:pt x="311" y="100"/>
                  <a:pt x="311" y="100"/>
                  <a:pt x="312" y="101"/>
                </a:cubicBezTo>
                <a:cubicBezTo>
                  <a:pt x="315" y="103"/>
                  <a:pt x="319" y="105"/>
                  <a:pt x="323" y="106"/>
                </a:cubicBezTo>
                <a:cubicBezTo>
                  <a:pt x="326" y="108"/>
                  <a:pt x="328" y="109"/>
                  <a:pt x="331" y="110"/>
                </a:cubicBezTo>
                <a:cubicBezTo>
                  <a:pt x="303" y="160"/>
                  <a:pt x="255" y="194"/>
                  <a:pt x="202" y="213"/>
                </a:cubicBezTo>
                <a:cubicBezTo>
                  <a:pt x="171" y="225"/>
                  <a:pt x="139" y="231"/>
                  <a:pt x="106" y="234"/>
                </a:cubicBezTo>
                <a:cubicBezTo>
                  <a:pt x="90" y="236"/>
                  <a:pt x="74" y="237"/>
                  <a:pt x="57" y="237"/>
                </a:cubicBezTo>
                <a:cubicBezTo>
                  <a:pt x="40" y="237"/>
                  <a:pt x="23" y="234"/>
                  <a:pt x="5" y="231"/>
                </a:cubicBezTo>
                <a:cubicBezTo>
                  <a:pt x="5" y="231"/>
                  <a:pt x="5" y="231"/>
                  <a:pt x="5" y="231"/>
                </a:cubicBezTo>
                <a:cubicBezTo>
                  <a:pt x="3" y="230"/>
                  <a:pt x="0" y="231"/>
                  <a:pt x="0" y="234"/>
                </a:cubicBezTo>
                <a:cubicBezTo>
                  <a:pt x="1" y="260"/>
                  <a:pt x="0" y="286"/>
                  <a:pt x="0" y="311"/>
                </a:cubicBezTo>
                <a:cubicBezTo>
                  <a:pt x="1" y="312"/>
                  <a:pt x="1" y="313"/>
                  <a:pt x="2" y="313"/>
                </a:cubicBezTo>
                <a:cubicBezTo>
                  <a:pt x="2" y="314"/>
                  <a:pt x="2" y="314"/>
                  <a:pt x="2" y="314"/>
                </a:cubicBezTo>
                <a:cubicBezTo>
                  <a:pt x="7" y="320"/>
                  <a:pt x="13" y="324"/>
                  <a:pt x="18" y="329"/>
                </a:cubicBezTo>
                <a:cubicBezTo>
                  <a:pt x="23" y="334"/>
                  <a:pt x="29" y="338"/>
                  <a:pt x="34" y="343"/>
                </a:cubicBezTo>
                <a:cubicBezTo>
                  <a:pt x="35" y="344"/>
                  <a:pt x="36" y="344"/>
                  <a:pt x="37" y="344"/>
                </a:cubicBezTo>
                <a:cubicBezTo>
                  <a:pt x="108" y="364"/>
                  <a:pt x="192" y="329"/>
                  <a:pt x="252" y="294"/>
                </a:cubicBezTo>
                <a:cubicBezTo>
                  <a:pt x="259" y="290"/>
                  <a:pt x="266" y="285"/>
                  <a:pt x="272" y="281"/>
                </a:cubicBezTo>
                <a:cubicBezTo>
                  <a:pt x="273" y="281"/>
                  <a:pt x="274" y="282"/>
                  <a:pt x="274" y="282"/>
                </a:cubicBezTo>
                <a:cubicBezTo>
                  <a:pt x="275" y="283"/>
                  <a:pt x="276" y="282"/>
                  <a:pt x="275" y="281"/>
                </a:cubicBezTo>
                <a:cubicBezTo>
                  <a:pt x="275" y="281"/>
                  <a:pt x="274" y="280"/>
                  <a:pt x="274" y="280"/>
                </a:cubicBezTo>
                <a:cubicBezTo>
                  <a:pt x="277" y="277"/>
                  <a:pt x="281" y="275"/>
                  <a:pt x="284" y="272"/>
                </a:cubicBezTo>
                <a:cubicBezTo>
                  <a:pt x="285" y="273"/>
                  <a:pt x="286" y="272"/>
                  <a:pt x="286" y="272"/>
                </a:cubicBezTo>
                <a:cubicBezTo>
                  <a:pt x="302" y="259"/>
                  <a:pt x="318" y="245"/>
                  <a:pt x="331" y="228"/>
                </a:cubicBezTo>
                <a:cubicBezTo>
                  <a:pt x="343" y="214"/>
                  <a:pt x="353" y="198"/>
                  <a:pt x="363" y="183"/>
                </a:cubicBezTo>
                <a:cubicBezTo>
                  <a:pt x="373" y="169"/>
                  <a:pt x="384" y="155"/>
                  <a:pt x="389" y="139"/>
                </a:cubicBezTo>
                <a:cubicBezTo>
                  <a:pt x="394" y="142"/>
                  <a:pt x="398" y="145"/>
                  <a:pt x="402" y="147"/>
                </a:cubicBezTo>
                <a:cubicBezTo>
                  <a:pt x="402" y="147"/>
                  <a:pt x="403" y="147"/>
                  <a:pt x="403" y="147"/>
                </a:cubicBezTo>
                <a:cubicBezTo>
                  <a:pt x="415" y="155"/>
                  <a:pt x="428" y="161"/>
                  <a:pt x="442" y="165"/>
                </a:cubicBezTo>
                <a:cubicBezTo>
                  <a:pt x="454" y="169"/>
                  <a:pt x="459" y="167"/>
                  <a:pt x="459" y="155"/>
                </a:cubicBezTo>
                <a:cubicBezTo>
                  <a:pt x="460" y="112"/>
                  <a:pt x="455" y="63"/>
                  <a:pt x="444" y="22"/>
                </a:cubicBezTo>
                <a:close/>
                <a:moveTo>
                  <a:pt x="450" y="125"/>
                </a:moveTo>
                <a:cubicBezTo>
                  <a:pt x="450" y="131"/>
                  <a:pt x="450" y="138"/>
                  <a:pt x="450" y="144"/>
                </a:cubicBezTo>
                <a:cubicBezTo>
                  <a:pt x="444" y="134"/>
                  <a:pt x="438" y="124"/>
                  <a:pt x="432" y="114"/>
                </a:cubicBezTo>
                <a:cubicBezTo>
                  <a:pt x="432" y="109"/>
                  <a:pt x="432" y="104"/>
                  <a:pt x="431" y="99"/>
                </a:cubicBezTo>
                <a:cubicBezTo>
                  <a:pt x="437" y="108"/>
                  <a:pt x="443" y="116"/>
                  <a:pt x="449" y="124"/>
                </a:cubicBezTo>
                <a:cubicBezTo>
                  <a:pt x="449" y="125"/>
                  <a:pt x="449" y="125"/>
                  <a:pt x="450" y="125"/>
                </a:cubicBezTo>
                <a:close/>
                <a:moveTo>
                  <a:pt x="449" y="119"/>
                </a:moveTo>
                <a:cubicBezTo>
                  <a:pt x="443" y="111"/>
                  <a:pt x="437" y="103"/>
                  <a:pt x="431" y="94"/>
                </a:cubicBezTo>
                <a:cubicBezTo>
                  <a:pt x="431" y="88"/>
                  <a:pt x="430" y="82"/>
                  <a:pt x="430" y="76"/>
                </a:cubicBezTo>
                <a:cubicBezTo>
                  <a:pt x="435" y="84"/>
                  <a:pt x="441" y="92"/>
                  <a:pt x="447" y="98"/>
                </a:cubicBezTo>
                <a:cubicBezTo>
                  <a:pt x="448" y="105"/>
                  <a:pt x="449" y="112"/>
                  <a:pt x="449" y="119"/>
                </a:cubicBezTo>
                <a:close/>
                <a:moveTo>
                  <a:pt x="444" y="75"/>
                </a:moveTo>
                <a:cubicBezTo>
                  <a:pt x="445" y="81"/>
                  <a:pt x="446" y="88"/>
                  <a:pt x="447" y="94"/>
                </a:cubicBezTo>
                <a:cubicBezTo>
                  <a:pt x="441" y="87"/>
                  <a:pt x="435" y="80"/>
                  <a:pt x="430" y="72"/>
                </a:cubicBezTo>
                <a:cubicBezTo>
                  <a:pt x="430" y="66"/>
                  <a:pt x="429" y="60"/>
                  <a:pt x="429" y="54"/>
                </a:cubicBezTo>
                <a:cubicBezTo>
                  <a:pt x="434" y="62"/>
                  <a:pt x="439" y="69"/>
                  <a:pt x="444" y="75"/>
                </a:cubicBezTo>
                <a:close/>
                <a:moveTo>
                  <a:pt x="444" y="71"/>
                </a:moveTo>
                <a:cubicBezTo>
                  <a:pt x="439" y="64"/>
                  <a:pt x="434" y="58"/>
                  <a:pt x="429" y="51"/>
                </a:cubicBezTo>
                <a:cubicBezTo>
                  <a:pt x="429" y="47"/>
                  <a:pt x="429" y="41"/>
                  <a:pt x="429" y="34"/>
                </a:cubicBezTo>
                <a:cubicBezTo>
                  <a:pt x="433" y="40"/>
                  <a:pt x="437" y="45"/>
                  <a:pt x="441" y="50"/>
                </a:cubicBezTo>
                <a:cubicBezTo>
                  <a:pt x="442" y="57"/>
                  <a:pt x="443" y="64"/>
                  <a:pt x="444" y="71"/>
                </a:cubicBezTo>
                <a:close/>
                <a:moveTo>
                  <a:pt x="429" y="17"/>
                </a:moveTo>
                <a:cubicBezTo>
                  <a:pt x="430" y="18"/>
                  <a:pt x="432" y="20"/>
                  <a:pt x="434" y="22"/>
                </a:cubicBezTo>
                <a:cubicBezTo>
                  <a:pt x="435" y="24"/>
                  <a:pt x="436" y="25"/>
                  <a:pt x="438" y="27"/>
                </a:cubicBezTo>
                <a:cubicBezTo>
                  <a:pt x="439" y="33"/>
                  <a:pt x="440" y="40"/>
                  <a:pt x="441" y="46"/>
                </a:cubicBezTo>
                <a:cubicBezTo>
                  <a:pt x="437" y="41"/>
                  <a:pt x="433" y="36"/>
                  <a:pt x="429" y="32"/>
                </a:cubicBezTo>
                <a:cubicBezTo>
                  <a:pt x="429" y="26"/>
                  <a:pt x="428" y="20"/>
                  <a:pt x="427" y="15"/>
                </a:cubicBezTo>
                <a:cubicBezTo>
                  <a:pt x="427" y="15"/>
                  <a:pt x="428" y="16"/>
                  <a:pt x="429" y="17"/>
                </a:cubicBezTo>
                <a:close/>
                <a:moveTo>
                  <a:pt x="326" y="100"/>
                </a:moveTo>
                <a:cubicBezTo>
                  <a:pt x="323" y="99"/>
                  <a:pt x="319" y="97"/>
                  <a:pt x="316" y="97"/>
                </a:cubicBezTo>
                <a:cubicBezTo>
                  <a:pt x="316" y="92"/>
                  <a:pt x="313" y="87"/>
                  <a:pt x="311" y="82"/>
                </a:cubicBezTo>
                <a:cubicBezTo>
                  <a:pt x="310" y="80"/>
                  <a:pt x="310" y="78"/>
                  <a:pt x="309" y="76"/>
                </a:cubicBezTo>
                <a:cubicBezTo>
                  <a:pt x="312" y="79"/>
                  <a:pt x="316" y="81"/>
                  <a:pt x="319" y="83"/>
                </a:cubicBezTo>
                <a:cubicBezTo>
                  <a:pt x="321" y="87"/>
                  <a:pt x="323" y="91"/>
                  <a:pt x="324" y="95"/>
                </a:cubicBezTo>
                <a:cubicBezTo>
                  <a:pt x="325" y="97"/>
                  <a:pt x="326" y="99"/>
                  <a:pt x="326" y="100"/>
                </a:cubicBezTo>
                <a:cubicBezTo>
                  <a:pt x="326" y="100"/>
                  <a:pt x="326" y="100"/>
                  <a:pt x="326" y="100"/>
                </a:cubicBezTo>
                <a:close/>
                <a:moveTo>
                  <a:pt x="330" y="102"/>
                </a:moveTo>
                <a:cubicBezTo>
                  <a:pt x="329" y="99"/>
                  <a:pt x="328" y="97"/>
                  <a:pt x="326" y="94"/>
                </a:cubicBezTo>
                <a:cubicBezTo>
                  <a:pt x="325" y="92"/>
                  <a:pt x="324" y="89"/>
                  <a:pt x="323" y="87"/>
                </a:cubicBezTo>
                <a:cubicBezTo>
                  <a:pt x="323" y="86"/>
                  <a:pt x="323" y="85"/>
                  <a:pt x="322" y="85"/>
                </a:cubicBezTo>
                <a:cubicBezTo>
                  <a:pt x="322" y="85"/>
                  <a:pt x="322" y="85"/>
                  <a:pt x="322" y="85"/>
                </a:cubicBezTo>
                <a:cubicBezTo>
                  <a:pt x="325" y="86"/>
                  <a:pt x="328" y="88"/>
                  <a:pt x="330" y="90"/>
                </a:cubicBezTo>
                <a:cubicBezTo>
                  <a:pt x="331" y="94"/>
                  <a:pt x="332" y="99"/>
                  <a:pt x="334" y="104"/>
                </a:cubicBezTo>
                <a:cubicBezTo>
                  <a:pt x="333" y="103"/>
                  <a:pt x="331" y="102"/>
                  <a:pt x="330" y="102"/>
                </a:cubicBezTo>
                <a:close/>
                <a:moveTo>
                  <a:pt x="337" y="100"/>
                </a:moveTo>
                <a:cubicBezTo>
                  <a:pt x="336" y="101"/>
                  <a:pt x="336" y="101"/>
                  <a:pt x="336" y="101"/>
                </a:cubicBezTo>
                <a:cubicBezTo>
                  <a:pt x="335" y="98"/>
                  <a:pt x="334" y="94"/>
                  <a:pt x="333" y="91"/>
                </a:cubicBezTo>
                <a:cubicBezTo>
                  <a:pt x="335" y="92"/>
                  <a:pt x="338" y="93"/>
                  <a:pt x="340" y="94"/>
                </a:cubicBezTo>
                <a:cubicBezTo>
                  <a:pt x="338" y="96"/>
                  <a:pt x="337" y="98"/>
                  <a:pt x="337" y="100"/>
                </a:cubicBezTo>
                <a:close/>
                <a:moveTo>
                  <a:pt x="5" y="310"/>
                </a:moveTo>
                <a:cubicBezTo>
                  <a:pt x="10" y="286"/>
                  <a:pt x="9" y="261"/>
                  <a:pt x="7" y="236"/>
                </a:cubicBezTo>
                <a:cubicBezTo>
                  <a:pt x="35" y="251"/>
                  <a:pt x="72" y="246"/>
                  <a:pt x="101" y="243"/>
                </a:cubicBezTo>
                <a:cubicBezTo>
                  <a:pt x="137" y="240"/>
                  <a:pt x="173" y="233"/>
                  <a:pt x="207" y="221"/>
                </a:cubicBezTo>
                <a:cubicBezTo>
                  <a:pt x="264" y="199"/>
                  <a:pt x="316" y="161"/>
                  <a:pt x="343" y="106"/>
                </a:cubicBezTo>
                <a:cubicBezTo>
                  <a:pt x="344" y="105"/>
                  <a:pt x="344" y="104"/>
                  <a:pt x="344" y="104"/>
                </a:cubicBezTo>
                <a:cubicBezTo>
                  <a:pt x="346" y="101"/>
                  <a:pt x="348" y="98"/>
                  <a:pt x="349" y="95"/>
                </a:cubicBezTo>
                <a:cubicBezTo>
                  <a:pt x="350" y="93"/>
                  <a:pt x="348" y="90"/>
                  <a:pt x="346" y="90"/>
                </a:cubicBezTo>
                <a:cubicBezTo>
                  <a:pt x="340" y="85"/>
                  <a:pt x="333" y="82"/>
                  <a:pt x="326" y="78"/>
                </a:cubicBezTo>
                <a:cubicBezTo>
                  <a:pt x="320" y="74"/>
                  <a:pt x="315" y="69"/>
                  <a:pt x="308" y="67"/>
                </a:cubicBezTo>
                <a:cubicBezTo>
                  <a:pt x="326" y="59"/>
                  <a:pt x="342" y="50"/>
                  <a:pt x="359" y="41"/>
                </a:cubicBezTo>
                <a:cubicBezTo>
                  <a:pt x="367" y="36"/>
                  <a:pt x="376" y="31"/>
                  <a:pt x="385" y="27"/>
                </a:cubicBezTo>
                <a:cubicBezTo>
                  <a:pt x="390" y="24"/>
                  <a:pt x="395" y="21"/>
                  <a:pt x="400" y="18"/>
                </a:cubicBezTo>
                <a:cubicBezTo>
                  <a:pt x="403" y="17"/>
                  <a:pt x="409" y="11"/>
                  <a:pt x="413" y="11"/>
                </a:cubicBezTo>
                <a:cubicBezTo>
                  <a:pt x="415" y="9"/>
                  <a:pt x="416" y="9"/>
                  <a:pt x="416" y="12"/>
                </a:cubicBezTo>
                <a:cubicBezTo>
                  <a:pt x="418" y="16"/>
                  <a:pt x="419" y="19"/>
                  <a:pt x="419" y="23"/>
                </a:cubicBezTo>
                <a:cubicBezTo>
                  <a:pt x="419" y="28"/>
                  <a:pt x="420" y="32"/>
                  <a:pt x="420" y="37"/>
                </a:cubicBezTo>
                <a:cubicBezTo>
                  <a:pt x="420" y="47"/>
                  <a:pt x="421" y="57"/>
                  <a:pt x="421" y="66"/>
                </a:cubicBezTo>
                <a:cubicBezTo>
                  <a:pt x="422" y="86"/>
                  <a:pt x="423" y="106"/>
                  <a:pt x="425" y="125"/>
                </a:cubicBezTo>
                <a:cubicBezTo>
                  <a:pt x="419" y="122"/>
                  <a:pt x="413" y="120"/>
                  <a:pt x="407" y="117"/>
                </a:cubicBezTo>
                <a:cubicBezTo>
                  <a:pt x="400" y="114"/>
                  <a:pt x="392" y="110"/>
                  <a:pt x="384" y="108"/>
                </a:cubicBezTo>
                <a:cubicBezTo>
                  <a:pt x="383" y="106"/>
                  <a:pt x="380" y="106"/>
                  <a:pt x="379" y="108"/>
                </a:cubicBezTo>
                <a:cubicBezTo>
                  <a:pt x="379" y="109"/>
                  <a:pt x="378" y="109"/>
                  <a:pt x="378" y="110"/>
                </a:cubicBezTo>
                <a:cubicBezTo>
                  <a:pt x="378" y="110"/>
                  <a:pt x="378" y="110"/>
                  <a:pt x="378" y="110"/>
                </a:cubicBezTo>
                <a:cubicBezTo>
                  <a:pt x="378" y="111"/>
                  <a:pt x="378" y="111"/>
                  <a:pt x="378" y="111"/>
                </a:cubicBezTo>
                <a:cubicBezTo>
                  <a:pt x="359" y="143"/>
                  <a:pt x="340" y="173"/>
                  <a:pt x="314" y="200"/>
                </a:cubicBezTo>
                <a:cubicBezTo>
                  <a:pt x="288" y="228"/>
                  <a:pt x="258" y="251"/>
                  <a:pt x="225" y="269"/>
                </a:cubicBezTo>
                <a:cubicBezTo>
                  <a:pt x="211" y="277"/>
                  <a:pt x="196" y="284"/>
                  <a:pt x="181" y="290"/>
                </a:cubicBezTo>
                <a:cubicBezTo>
                  <a:pt x="181" y="290"/>
                  <a:pt x="180" y="290"/>
                  <a:pt x="180" y="290"/>
                </a:cubicBezTo>
                <a:cubicBezTo>
                  <a:pt x="125" y="312"/>
                  <a:pt x="63" y="322"/>
                  <a:pt x="5" y="310"/>
                </a:cubicBezTo>
                <a:close/>
                <a:moveTo>
                  <a:pt x="40" y="339"/>
                </a:moveTo>
                <a:cubicBezTo>
                  <a:pt x="40" y="339"/>
                  <a:pt x="40" y="338"/>
                  <a:pt x="39" y="338"/>
                </a:cubicBezTo>
                <a:cubicBezTo>
                  <a:pt x="32" y="331"/>
                  <a:pt x="24" y="324"/>
                  <a:pt x="15" y="318"/>
                </a:cubicBezTo>
                <a:cubicBezTo>
                  <a:pt x="22" y="320"/>
                  <a:pt x="29" y="321"/>
                  <a:pt x="36" y="322"/>
                </a:cubicBezTo>
                <a:cubicBezTo>
                  <a:pt x="42" y="328"/>
                  <a:pt x="48" y="335"/>
                  <a:pt x="55" y="340"/>
                </a:cubicBezTo>
                <a:cubicBezTo>
                  <a:pt x="50" y="340"/>
                  <a:pt x="45" y="340"/>
                  <a:pt x="40" y="339"/>
                </a:cubicBezTo>
                <a:close/>
                <a:moveTo>
                  <a:pt x="58" y="340"/>
                </a:moveTo>
                <a:cubicBezTo>
                  <a:pt x="52" y="334"/>
                  <a:pt x="45" y="328"/>
                  <a:pt x="39" y="322"/>
                </a:cubicBezTo>
                <a:cubicBezTo>
                  <a:pt x="43" y="323"/>
                  <a:pt x="48" y="323"/>
                  <a:pt x="52" y="323"/>
                </a:cubicBezTo>
                <a:cubicBezTo>
                  <a:pt x="57" y="329"/>
                  <a:pt x="64" y="336"/>
                  <a:pt x="70" y="341"/>
                </a:cubicBezTo>
                <a:cubicBezTo>
                  <a:pt x="66" y="341"/>
                  <a:pt x="62" y="341"/>
                  <a:pt x="58" y="340"/>
                </a:cubicBezTo>
                <a:close/>
                <a:moveTo>
                  <a:pt x="74" y="341"/>
                </a:moveTo>
                <a:cubicBezTo>
                  <a:pt x="71" y="338"/>
                  <a:pt x="68" y="336"/>
                  <a:pt x="65" y="334"/>
                </a:cubicBezTo>
                <a:cubicBezTo>
                  <a:pt x="61" y="330"/>
                  <a:pt x="57" y="327"/>
                  <a:pt x="54" y="323"/>
                </a:cubicBezTo>
                <a:cubicBezTo>
                  <a:pt x="58" y="323"/>
                  <a:pt x="63" y="323"/>
                  <a:pt x="68" y="323"/>
                </a:cubicBezTo>
                <a:cubicBezTo>
                  <a:pt x="73" y="329"/>
                  <a:pt x="80" y="335"/>
                  <a:pt x="87" y="340"/>
                </a:cubicBezTo>
                <a:cubicBezTo>
                  <a:pt x="82" y="340"/>
                  <a:pt x="78" y="341"/>
                  <a:pt x="74" y="341"/>
                </a:cubicBezTo>
                <a:close/>
                <a:moveTo>
                  <a:pt x="91" y="340"/>
                </a:moveTo>
                <a:cubicBezTo>
                  <a:pt x="88" y="337"/>
                  <a:pt x="84" y="335"/>
                  <a:pt x="81" y="332"/>
                </a:cubicBezTo>
                <a:cubicBezTo>
                  <a:pt x="77" y="329"/>
                  <a:pt x="74" y="326"/>
                  <a:pt x="70" y="322"/>
                </a:cubicBezTo>
                <a:cubicBezTo>
                  <a:pt x="76" y="322"/>
                  <a:pt x="82" y="321"/>
                  <a:pt x="88" y="321"/>
                </a:cubicBezTo>
                <a:cubicBezTo>
                  <a:pt x="94" y="327"/>
                  <a:pt x="101" y="333"/>
                  <a:pt x="108" y="338"/>
                </a:cubicBezTo>
                <a:cubicBezTo>
                  <a:pt x="103" y="339"/>
                  <a:pt x="97" y="339"/>
                  <a:pt x="91" y="340"/>
                </a:cubicBezTo>
                <a:close/>
                <a:moveTo>
                  <a:pt x="112" y="338"/>
                </a:moveTo>
                <a:cubicBezTo>
                  <a:pt x="105" y="332"/>
                  <a:pt x="98" y="326"/>
                  <a:pt x="91" y="320"/>
                </a:cubicBezTo>
                <a:cubicBezTo>
                  <a:pt x="96" y="320"/>
                  <a:pt x="101" y="319"/>
                  <a:pt x="106" y="318"/>
                </a:cubicBezTo>
                <a:cubicBezTo>
                  <a:pt x="112" y="324"/>
                  <a:pt x="119" y="330"/>
                  <a:pt x="126" y="335"/>
                </a:cubicBezTo>
                <a:cubicBezTo>
                  <a:pt x="122" y="336"/>
                  <a:pt x="117" y="337"/>
                  <a:pt x="112" y="338"/>
                </a:cubicBezTo>
                <a:close/>
                <a:moveTo>
                  <a:pt x="130" y="334"/>
                </a:moveTo>
                <a:cubicBezTo>
                  <a:pt x="123" y="329"/>
                  <a:pt x="116" y="323"/>
                  <a:pt x="108" y="318"/>
                </a:cubicBezTo>
                <a:cubicBezTo>
                  <a:pt x="111" y="317"/>
                  <a:pt x="114" y="317"/>
                  <a:pt x="117" y="316"/>
                </a:cubicBezTo>
                <a:cubicBezTo>
                  <a:pt x="118" y="316"/>
                  <a:pt x="120" y="315"/>
                  <a:pt x="122" y="315"/>
                </a:cubicBezTo>
                <a:cubicBezTo>
                  <a:pt x="125" y="318"/>
                  <a:pt x="128" y="320"/>
                  <a:pt x="131" y="323"/>
                </a:cubicBezTo>
                <a:cubicBezTo>
                  <a:pt x="135" y="326"/>
                  <a:pt x="138" y="329"/>
                  <a:pt x="142" y="331"/>
                </a:cubicBezTo>
                <a:cubicBezTo>
                  <a:pt x="138" y="333"/>
                  <a:pt x="134" y="333"/>
                  <a:pt x="130" y="334"/>
                </a:cubicBezTo>
                <a:close/>
                <a:moveTo>
                  <a:pt x="150" y="329"/>
                </a:moveTo>
                <a:cubicBezTo>
                  <a:pt x="148" y="330"/>
                  <a:pt x="146" y="330"/>
                  <a:pt x="144" y="331"/>
                </a:cubicBezTo>
                <a:cubicBezTo>
                  <a:pt x="141" y="328"/>
                  <a:pt x="138" y="325"/>
                  <a:pt x="135" y="323"/>
                </a:cubicBezTo>
                <a:cubicBezTo>
                  <a:pt x="132" y="321"/>
                  <a:pt x="130" y="319"/>
                  <a:pt x="128" y="318"/>
                </a:cubicBezTo>
                <a:cubicBezTo>
                  <a:pt x="127" y="317"/>
                  <a:pt x="126" y="316"/>
                  <a:pt x="125" y="316"/>
                </a:cubicBezTo>
                <a:cubicBezTo>
                  <a:pt x="125" y="315"/>
                  <a:pt x="124" y="315"/>
                  <a:pt x="123" y="315"/>
                </a:cubicBezTo>
                <a:cubicBezTo>
                  <a:pt x="128" y="314"/>
                  <a:pt x="132" y="313"/>
                  <a:pt x="136" y="312"/>
                </a:cubicBezTo>
                <a:cubicBezTo>
                  <a:pt x="142" y="317"/>
                  <a:pt x="148" y="323"/>
                  <a:pt x="155" y="328"/>
                </a:cubicBezTo>
                <a:cubicBezTo>
                  <a:pt x="154" y="328"/>
                  <a:pt x="152" y="329"/>
                  <a:pt x="150" y="329"/>
                </a:cubicBezTo>
                <a:close/>
                <a:moveTo>
                  <a:pt x="158" y="327"/>
                </a:moveTo>
                <a:cubicBezTo>
                  <a:pt x="151" y="322"/>
                  <a:pt x="145" y="317"/>
                  <a:pt x="138" y="311"/>
                </a:cubicBezTo>
                <a:cubicBezTo>
                  <a:pt x="143" y="310"/>
                  <a:pt x="147" y="309"/>
                  <a:pt x="152" y="307"/>
                </a:cubicBezTo>
                <a:cubicBezTo>
                  <a:pt x="158" y="313"/>
                  <a:pt x="165" y="318"/>
                  <a:pt x="171" y="322"/>
                </a:cubicBezTo>
                <a:cubicBezTo>
                  <a:pt x="167" y="324"/>
                  <a:pt x="163" y="325"/>
                  <a:pt x="158" y="327"/>
                </a:cubicBezTo>
                <a:close/>
                <a:moveTo>
                  <a:pt x="174" y="321"/>
                </a:moveTo>
                <a:cubicBezTo>
                  <a:pt x="168" y="316"/>
                  <a:pt x="161" y="311"/>
                  <a:pt x="155" y="307"/>
                </a:cubicBezTo>
                <a:cubicBezTo>
                  <a:pt x="159" y="305"/>
                  <a:pt x="164" y="304"/>
                  <a:pt x="168" y="302"/>
                </a:cubicBezTo>
                <a:cubicBezTo>
                  <a:pt x="175" y="306"/>
                  <a:pt x="182" y="311"/>
                  <a:pt x="188" y="316"/>
                </a:cubicBezTo>
                <a:cubicBezTo>
                  <a:pt x="184" y="318"/>
                  <a:pt x="179" y="320"/>
                  <a:pt x="174" y="321"/>
                </a:cubicBezTo>
                <a:close/>
                <a:moveTo>
                  <a:pt x="191" y="315"/>
                </a:moveTo>
                <a:cubicBezTo>
                  <a:pt x="185" y="310"/>
                  <a:pt x="178" y="305"/>
                  <a:pt x="171" y="301"/>
                </a:cubicBezTo>
                <a:cubicBezTo>
                  <a:pt x="176" y="299"/>
                  <a:pt x="181" y="297"/>
                  <a:pt x="186" y="296"/>
                </a:cubicBezTo>
                <a:cubicBezTo>
                  <a:pt x="192" y="300"/>
                  <a:pt x="198" y="305"/>
                  <a:pt x="204" y="309"/>
                </a:cubicBezTo>
                <a:cubicBezTo>
                  <a:pt x="200" y="311"/>
                  <a:pt x="195" y="313"/>
                  <a:pt x="191" y="315"/>
                </a:cubicBezTo>
                <a:close/>
                <a:moveTo>
                  <a:pt x="207" y="308"/>
                </a:moveTo>
                <a:cubicBezTo>
                  <a:pt x="201" y="303"/>
                  <a:pt x="195" y="299"/>
                  <a:pt x="189" y="294"/>
                </a:cubicBezTo>
                <a:cubicBezTo>
                  <a:pt x="195" y="292"/>
                  <a:pt x="201" y="289"/>
                  <a:pt x="207" y="286"/>
                </a:cubicBezTo>
                <a:cubicBezTo>
                  <a:pt x="212" y="291"/>
                  <a:pt x="218" y="296"/>
                  <a:pt x="224" y="300"/>
                </a:cubicBezTo>
                <a:cubicBezTo>
                  <a:pt x="218" y="303"/>
                  <a:pt x="212" y="306"/>
                  <a:pt x="207" y="308"/>
                </a:cubicBezTo>
                <a:close/>
                <a:moveTo>
                  <a:pt x="226" y="299"/>
                </a:moveTo>
                <a:cubicBezTo>
                  <a:pt x="220" y="294"/>
                  <a:pt x="214" y="290"/>
                  <a:pt x="208" y="286"/>
                </a:cubicBezTo>
                <a:cubicBezTo>
                  <a:pt x="212" y="284"/>
                  <a:pt x="216" y="282"/>
                  <a:pt x="220" y="280"/>
                </a:cubicBezTo>
                <a:cubicBezTo>
                  <a:pt x="220" y="280"/>
                  <a:pt x="220" y="280"/>
                  <a:pt x="220" y="280"/>
                </a:cubicBezTo>
                <a:cubicBezTo>
                  <a:pt x="220" y="281"/>
                  <a:pt x="221" y="281"/>
                  <a:pt x="221" y="280"/>
                </a:cubicBezTo>
                <a:cubicBezTo>
                  <a:pt x="226" y="285"/>
                  <a:pt x="232" y="289"/>
                  <a:pt x="238" y="293"/>
                </a:cubicBezTo>
                <a:cubicBezTo>
                  <a:pt x="234" y="295"/>
                  <a:pt x="230" y="297"/>
                  <a:pt x="226" y="299"/>
                </a:cubicBezTo>
                <a:close/>
                <a:moveTo>
                  <a:pt x="246" y="289"/>
                </a:moveTo>
                <a:cubicBezTo>
                  <a:pt x="244" y="290"/>
                  <a:pt x="242" y="291"/>
                  <a:pt x="240" y="292"/>
                </a:cubicBezTo>
                <a:cubicBezTo>
                  <a:pt x="234" y="287"/>
                  <a:pt x="228" y="283"/>
                  <a:pt x="222" y="279"/>
                </a:cubicBezTo>
                <a:cubicBezTo>
                  <a:pt x="223" y="279"/>
                  <a:pt x="223" y="278"/>
                  <a:pt x="224" y="278"/>
                </a:cubicBezTo>
                <a:cubicBezTo>
                  <a:pt x="228" y="276"/>
                  <a:pt x="231" y="274"/>
                  <a:pt x="234" y="272"/>
                </a:cubicBezTo>
                <a:cubicBezTo>
                  <a:pt x="240" y="277"/>
                  <a:pt x="246" y="282"/>
                  <a:pt x="253" y="285"/>
                </a:cubicBezTo>
                <a:cubicBezTo>
                  <a:pt x="250" y="286"/>
                  <a:pt x="248" y="287"/>
                  <a:pt x="246" y="289"/>
                </a:cubicBezTo>
                <a:close/>
                <a:moveTo>
                  <a:pt x="255" y="283"/>
                </a:moveTo>
                <a:cubicBezTo>
                  <a:pt x="248" y="280"/>
                  <a:pt x="242" y="276"/>
                  <a:pt x="236" y="271"/>
                </a:cubicBezTo>
                <a:cubicBezTo>
                  <a:pt x="240" y="269"/>
                  <a:pt x="245" y="266"/>
                  <a:pt x="249" y="263"/>
                </a:cubicBezTo>
                <a:cubicBezTo>
                  <a:pt x="254" y="268"/>
                  <a:pt x="260" y="272"/>
                  <a:pt x="266" y="276"/>
                </a:cubicBezTo>
                <a:cubicBezTo>
                  <a:pt x="262" y="279"/>
                  <a:pt x="259" y="281"/>
                  <a:pt x="255" y="283"/>
                </a:cubicBezTo>
                <a:close/>
                <a:moveTo>
                  <a:pt x="268" y="275"/>
                </a:moveTo>
                <a:cubicBezTo>
                  <a:pt x="262" y="271"/>
                  <a:pt x="256" y="267"/>
                  <a:pt x="250" y="262"/>
                </a:cubicBezTo>
                <a:cubicBezTo>
                  <a:pt x="254" y="260"/>
                  <a:pt x="258" y="257"/>
                  <a:pt x="262" y="255"/>
                </a:cubicBezTo>
                <a:cubicBezTo>
                  <a:pt x="264" y="256"/>
                  <a:pt x="266" y="258"/>
                  <a:pt x="267" y="259"/>
                </a:cubicBezTo>
                <a:cubicBezTo>
                  <a:pt x="269" y="261"/>
                  <a:pt x="271" y="262"/>
                  <a:pt x="273" y="264"/>
                </a:cubicBezTo>
                <a:cubicBezTo>
                  <a:pt x="275" y="265"/>
                  <a:pt x="276" y="267"/>
                  <a:pt x="278" y="268"/>
                </a:cubicBezTo>
                <a:cubicBezTo>
                  <a:pt x="275" y="270"/>
                  <a:pt x="271" y="273"/>
                  <a:pt x="268" y="275"/>
                </a:cubicBezTo>
                <a:close/>
                <a:moveTo>
                  <a:pt x="280" y="267"/>
                </a:moveTo>
                <a:cubicBezTo>
                  <a:pt x="277" y="264"/>
                  <a:pt x="274" y="262"/>
                  <a:pt x="270" y="259"/>
                </a:cubicBezTo>
                <a:cubicBezTo>
                  <a:pt x="269" y="258"/>
                  <a:pt x="266" y="255"/>
                  <a:pt x="263" y="254"/>
                </a:cubicBezTo>
                <a:cubicBezTo>
                  <a:pt x="268" y="250"/>
                  <a:pt x="273" y="247"/>
                  <a:pt x="277" y="244"/>
                </a:cubicBezTo>
                <a:cubicBezTo>
                  <a:pt x="283" y="248"/>
                  <a:pt x="288" y="252"/>
                  <a:pt x="294" y="255"/>
                </a:cubicBezTo>
                <a:cubicBezTo>
                  <a:pt x="290" y="259"/>
                  <a:pt x="285" y="263"/>
                  <a:pt x="280" y="267"/>
                </a:cubicBezTo>
                <a:close/>
                <a:moveTo>
                  <a:pt x="296" y="254"/>
                </a:moveTo>
                <a:cubicBezTo>
                  <a:pt x="290" y="250"/>
                  <a:pt x="284" y="246"/>
                  <a:pt x="278" y="243"/>
                </a:cubicBezTo>
                <a:cubicBezTo>
                  <a:pt x="282" y="240"/>
                  <a:pt x="285" y="237"/>
                  <a:pt x="288" y="235"/>
                </a:cubicBezTo>
                <a:cubicBezTo>
                  <a:pt x="294" y="238"/>
                  <a:pt x="299" y="243"/>
                  <a:pt x="304" y="247"/>
                </a:cubicBezTo>
                <a:cubicBezTo>
                  <a:pt x="301" y="249"/>
                  <a:pt x="298" y="252"/>
                  <a:pt x="296" y="254"/>
                </a:cubicBezTo>
                <a:close/>
                <a:moveTo>
                  <a:pt x="305" y="246"/>
                </a:moveTo>
                <a:cubicBezTo>
                  <a:pt x="300" y="241"/>
                  <a:pt x="295" y="237"/>
                  <a:pt x="290" y="234"/>
                </a:cubicBezTo>
                <a:cubicBezTo>
                  <a:pt x="294" y="230"/>
                  <a:pt x="298" y="226"/>
                  <a:pt x="302" y="223"/>
                </a:cubicBezTo>
                <a:cubicBezTo>
                  <a:pt x="307" y="226"/>
                  <a:pt x="312" y="230"/>
                  <a:pt x="317" y="233"/>
                </a:cubicBezTo>
                <a:cubicBezTo>
                  <a:pt x="313" y="237"/>
                  <a:pt x="309" y="242"/>
                  <a:pt x="305" y="246"/>
                </a:cubicBezTo>
                <a:close/>
                <a:moveTo>
                  <a:pt x="323" y="227"/>
                </a:moveTo>
                <a:cubicBezTo>
                  <a:pt x="322" y="229"/>
                  <a:pt x="320" y="230"/>
                  <a:pt x="319" y="232"/>
                </a:cubicBezTo>
                <a:cubicBezTo>
                  <a:pt x="313" y="228"/>
                  <a:pt x="308" y="225"/>
                  <a:pt x="303" y="222"/>
                </a:cubicBezTo>
                <a:cubicBezTo>
                  <a:pt x="307" y="218"/>
                  <a:pt x="310" y="215"/>
                  <a:pt x="313" y="212"/>
                </a:cubicBezTo>
                <a:cubicBezTo>
                  <a:pt x="314" y="212"/>
                  <a:pt x="314" y="212"/>
                  <a:pt x="314" y="212"/>
                </a:cubicBezTo>
                <a:cubicBezTo>
                  <a:pt x="318" y="216"/>
                  <a:pt x="322" y="219"/>
                  <a:pt x="327" y="222"/>
                </a:cubicBezTo>
                <a:cubicBezTo>
                  <a:pt x="326" y="223"/>
                  <a:pt x="324" y="225"/>
                  <a:pt x="323" y="227"/>
                </a:cubicBezTo>
                <a:close/>
                <a:moveTo>
                  <a:pt x="328" y="220"/>
                </a:moveTo>
                <a:cubicBezTo>
                  <a:pt x="324" y="218"/>
                  <a:pt x="319" y="215"/>
                  <a:pt x="315" y="211"/>
                </a:cubicBezTo>
                <a:cubicBezTo>
                  <a:pt x="315" y="211"/>
                  <a:pt x="315" y="211"/>
                  <a:pt x="315" y="211"/>
                </a:cubicBezTo>
                <a:cubicBezTo>
                  <a:pt x="320" y="206"/>
                  <a:pt x="324" y="201"/>
                  <a:pt x="329" y="195"/>
                </a:cubicBezTo>
                <a:cubicBezTo>
                  <a:pt x="332" y="199"/>
                  <a:pt x="336" y="202"/>
                  <a:pt x="340" y="204"/>
                </a:cubicBezTo>
                <a:cubicBezTo>
                  <a:pt x="336" y="210"/>
                  <a:pt x="332" y="215"/>
                  <a:pt x="328" y="220"/>
                </a:cubicBezTo>
                <a:close/>
                <a:moveTo>
                  <a:pt x="341" y="203"/>
                </a:moveTo>
                <a:cubicBezTo>
                  <a:pt x="337" y="201"/>
                  <a:pt x="333" y="198"/>
                  <a:pt x="330" y="194"/>
                </a:cubicBezTo>
                <a:cubicBezTo>
                  <a:pt x="335" y="189"/>
                  <a:pt x="339" y="184"/>
                  <a:pt x="343" y="179"/>
                </a:cubicBezTo>
                <a:cubicBezTo>
                  <a:pt x="347" y="181"/>
                  <a:pt x="350" y="183"/>
                  <a:pt x="353" y="185"/>
                </a:cubicBezTo>
                <a:cubicBezTo>
                  <a:pt x="349" y="191"/>
                  <a:pt x="345" y="197"/>
                  <a:pt x="341" y="203"/>
                </a:cubicBezTo>
                <a:close/>
                <a:moveTo>
                  <a:pt x="355" y="181"/>
                </a:moveTo>
                <a:cubicBezTo>
                  <a:pt x="355" y="182"/>
                  <a:pt x="355" y="182"/>
                  <a:pt x="354" y="183"/>
                </a:cubicBezTo>
                <a:cubicBezTo>
                  <a:pt x="351" y="181"/>
                  <a:pt x="348" y="179"/>
                  <a:pt x="345" y="177"/>
                </a:cubicBezTo>
                <a:cubicBezTo>
                  <a:pt x="348" y="173"/>
                  <a:pt x="351" y="169"/>
                  <a:pt x="354" y="165"/>
                </a:cubicBezTo>
                <a:cubicBezTo>
                  <a:pt x="356" y="168"/>
                  <a:pt x="359" y="170"/>
                  <a:pt x="362" y="172"/>
                </a:cubicBezTo>
                <a:cubicBezTo>
                  <a:pt x="360" y="175"/>
                  <a:pt x="357" y="178"/>
                  <a:pt x="355" y="181"/>
                </a:cubicBezTo>
                <a:close/>
                <a:moveTo>
                  <a:pt x="363" y="170"/>
                </a:moveTo>
                <a:cubicBezTo>
                  <a:pt x="360" y="168"/>
                  <a:pt x="357" y="166"/>
                  <a:pt x="355" y="164"/>
                </a:cubicBezTo>
                <a:cubicBezTo>
                  <a:pt x="357" y="160"/>
                  <a:pt x="360" y="156"/>
                  <a:pt x="363" y="151"/>
                </a:cubicBezTo>
                <a:cubicBezTo>
                  <a:pt x="365" y="154"/>
                  <a:pt x="368" y="156"/>
                  <a:pt x="371" y="159"/>
                </a:cubicBezTo>
                <a:cubicBezTo>
                  <a:pt x="368" y="163"/>
                  <a:pt x="366" y="166"/>
                  <a:pt x="363" y="170"/>
                </a:cubicBezTo>
                <a:close/>
                <a:moveTo>
                  <a:pt x="372" y="157"/>
                </a:moveTo>
                <a:cubicBezTo>
                  <a:pt x="369" y="154"/>
                  <a:pt x="367" y="152"/>
                  <a:pt x="364" y="150"/>
                </a:cubicBezTo>
                <a:cubicBezTo>
                  <a:pt x="367" y="145"/>
                  <a:pt x="370" y="140"/>
                  <a:pt x="373" y="135"/>
                </a:cubicBezTo>
                <a:cubicBezTo>
                  <a:pt x="374" y="139"/>
                  <a:pt x="376" y="142"/>
                  <a:pt x="379" y="145"/>
                </a:cubicBezTo>
                <a:cubicBezTo>
                  <a:pt x="377" y="149"/>
                  <a:pt x="374" y="153"/>
                  <a:pt x="372" y="157"/>
                </a:cubicBezTo>
                <a:close/>
                <a:moveTo>
                  <a:pt x="383" y="135"/>
                </a:moveTo>
                <a:cubicBezTo>
                  <a:pt x="382" y="137"/>
                  <a:pt x="381" y="140"/>
                  <a:pt x="380" y="143"/>
                </a:cubicBezTo>
                <a:cubicBezTo>
                  <a:pt x="377" y="140"/>
                  <a:pt x="375" y="137"/>
                  <a:pt x="374" y="134"/>
                </a:cubicBezTo>
                <a:cubicBezTo>
                  <a:pt x="376" y="129"/>
                  <a:pt x="378" y="125"/>
                  <a:pt x="380" y="121"/>
                </a:cubicBezTo>
                <a:cubicBezTo>
                  <a:pt x="381" y="125"/>
                  <a:pt x="382" y="129"/>
                  <a:pt x="384" y="133"/>
                </a:cubicBezTo>
                <a:cubicBezTo>
                  <a:pt x="383" y="134"/>
                  <a:pt x="383" y="134"/>
                  <a:pt x="383" y="135"/>
                </a:cubicBezTo>
                <a:close/>
                <a:moveTo>
                  <a:pt x="390" y="135"/>
                </a:moveTo>
                <a:cubicBezTo>
                  <a:pt x="390" y="133"/>
                  <a:pt x="388" y="132"/>
                  <a:pt x="386" y="132"/>
                </a:cubicBezTo>
                <a:cubicBezTo>
                  <a:pt x="385" y="128"/>
                  <a:pt x="383" y="123"/>
                  <a:pt x="381" y="118"/>
                </a:cubicBezTo>
                <a:cubicBezTo>
                  <a:pt x="382" y="117"/>
                  <a:pt x="383" y="116"/>
                  <a:pt x="383" y="114"/>
                </a:cubicBezTo>
                <a:cubicBezTo>
                  <a:pt x="386" y="116"/>
                  <a:pt x="389" y="118"/>
                  <a:pt x="392" y="119"/>
                </a:cubicBezTo>
                <a:cubicBezTo>
                  <a:pt x="394" y="125"/>
                  <a:pt x="396" y="132"/>
                  <a:pt x="398" y="138"/>
                </a:cubicBezTo>
                <a:cubicBezTo>
                  <a:pt x="396" y="137"/>
                  <a:pt x="393" y="136"/>
                  <a:pt x="390" y="135"/>
                </a:cubicBezTo>
                <a:close/>
                <a:moveTo>
                  <a:pt x="402" y="140"/>
                </a:moveTo>
                <a:cubicBezTo>
                  <a:pt x="400" y="133"/>
                  <a:pt x="397" y="127"/>
                  <a:pt x="394" y="120"/>
                </a:cubicBezTo>
                <a:cubicBezTo>
                  <a:pt x="398" y="122"/>
                  <a:pt x="401" y="123"/>
                  <a:pt x="404" y="125"/>
                </a:cubicBezTo>
                <a:cubicBezTo>
                  <a:pt x="404" y="125"/>
                  <a:pt x="403" y="125"/>
                  <a:pt x="403" y="125"/>
                </a:cubicBezTo>
                <a:cubicBezTo>
                  <a:pt x="406" y="131"/>
                  <a:pt x="408" y="137"/>
                  <a:pt x="410" y="143"/>
                </a:cubicBezTo>
                <a:cubicBezTo>
                  <a:pt x="407" y="142"/>
                  <a:pt x="404" y="141"/>
                  <a:pt x="402" y="140"/>
                </a:cubicBezTo>
                <a:close/>
                <a:moveTo>
                  <a:pt x="412" y="144"/>
                </a:moveTo>
                <a:cubicBezTo>
                  <a:pt x="410" y="138"/>
                  <a:pt x="407" y="132"/>
                  <a:pt x="405" y="125"/>
                </a:cubicBezTo>
                <a:cubicBezTo>
                  <a:pt x="405" y="125"/>
                  <a:pt x="405" y="126"/>
                  <a:pt x="406" y="126"/>
                </a:cubicBezTo>
                <a:cubicBezTo>
                  <a:pt x="410" y="128"/>
                  <a:pt x="415" y="130"/>
                  <a:pt x="420" y="133"/>
                </a:cubicBezTo>
                <a:cubicBezTo>
                  <a:pt x="421" y="138"/>
                  <a:pt x="422" y="144"/>
                  <a:pt x="424" y="149"/>
                </a:cubicBezTo>
                <a:cubicBezTo>
                  <a:pt x="420" y="148"/>
                  <a:pt x="416" y="146"/>
                  <a:pt x="412" y="144"/>
                </a:cubicBezTo>
                <a:close/>
                <a:moveTo>
                  <a:pt x="434" y="153"/>
                </a:moveTo>
                <a:cubicBezTo>
                  <a:pt x="431" y="152"/>
                  <a:pt x="429" y="151"/>
                  <a:pt x="427" y="151"/>
                </a:cubicBezTo>
                <a:cubicBezTo>
                  <a:pt x="425" y="145"/>
                  <a:pt x="424" y="139"/>
                  <a:pt x="422" y="134"/>
                </a:cubicBezTo>
                <a:cubicBezTo>
                  <a:pt x="424" y="135"/>
                  <a:pt x="427" y="136"/>
                  <a:pt x="429" y="137"/>
                </a:cubicBezTo>
                <a:cubicBezTo>
                  <a:pt x="429" y="137"/>
                  <a:pt x="430" y="137"/>
                  <a:pt x="430" y="137"/>
                </a:cubicBezTo>
                <a:cubicBezTo>
                  <a:pt x="433" y="143"/>
                  <a:pt x="437" y="150"/>
                  <a:pt x="441" y="156"/>
                </a:cubicBezTo>
                <a:cubicBezTo>
                  <a:pt x="438" y="156"/>
                  <a:pt x="436" y="154"/>
                  <a:pt x="434" y="153"/>
                </a:cubicBezTo>
                <a:close/>
                <a:moveTo>
                  <a:pt x="445" y="158"/>
                </a:moveTo>
                <a:cubicBezTo>
                  <a:pt x="443" y="154"/>
                  <a:pt x="441" y="151"/>
                  <a:pt x="439" y="148"/>
                </a:cubicBezTo>
                <a:cubicBezTo>
                  <a:pt x="436" y="144"/>
                  <a:pt x="434" y="140"/>
                  <a:pt x="432" y="136"/>
                </a:cubicBezTo>
                <a:cubicBezTo>
                  <a:pt x="434" y="135"/>
                  <a:pt x="434" y="133"/>
                  <a:pt x="433" y="131"/>
                </a:cubicBezTo>
                <a:cubicBezTo>
                  <a:pt x="433" y="130"/>
                  <a:pt x="433" y="130"/>
                  <a:pt x="433" y="129"/>
                </a:cubicBezTo>
                <a:cubicBezTo>
                  <a:pt x="433" y="125"/>
                  <a:pt x="433" y="121"/>
                  <a:pt x="432" y="117"/>
                </a:cubicBezTo>
                <a:cubicBezTo>
                  <a:pt x="438" y="128"/>
                  <a:pt x="444" y="138"/>
                  <a:pt x="450" y="148"/>
                </a:cubicBezTo>
                <a:cubicBezTo>
                  <a:pt x="450" y="148"/>
                  <a:pt x="450" y="149"/>
                  <a:pt x="450" y="149"/>
                </a:cubicBezTo>
                <a:cubicBezTo>
                  <a:pt x="451" y="155"/>
                  <a:pt x="453" y="159"/>
                  <a:pt x="445" y="158"/>
                </a:cubicBezTo>
                <a:close/>
              </a:path>
            </a:pathLst>
          </a:custGeom>
          <a:solidFill>
            <a:srgbClr val="C00000"/>
          </a:solidFill>
          <a:ln>
            <a:noFill/>
          </a:ln>
        </p:spPr>
        <p:txBody>
          <a:bodyPr vert="horz" wrap="square" lIns="91440" tIns="45720" rIns="91440" bIns="45720" numCol="1" anchor="t" anchorCtr="0" compatLnSpc="1"/>
          <a:lstStyle/>
          <a:p>
            <a:endParaRPr lang="zh-CN" altLang="en-US"/>
          </a:p>
        </p:txBody>
      </p:sp>
      <p:grpSp>
        <p:nvGrpSpPr>
          <p:cNvPr id="199" name="组合 198"/>
          <p:cNvGrpSpPr/>
          <p:nvPr/>
        </p:nvGrpSpPr>
        <p:grpSpPr>
          <a:xfrm>
            <a:off x="114300" y="201295"/>
            <a:ext cx="5172075" cy="4904740"/>
            <a:chOff x="3290888" y="587375"/>
            <a:chExt cx="6043612" cy="5668963"/>
          </a:xfrm>
        </p:grpSpPr>
        <p:sp>
          <p:nvSpPr>
            <p:cNvPr id="8" name="Freeform 5"/>
            <p:cNvSpPr>
              <a:spLocks noEditPoints="1"/>
            </p:cNvSpPr>
            <p:nvPr/>
          </p:nvSpPr>
          <p:spPr bwMode="auto">
            <a:xfrm>
              <a:off x="6319838" y="2105025"/>
              <a:ext cx="292100" cy="403225"/>
            </a:xfrm>
            <a:custGeom>
              <a:avLst/>
              <a:gdLst>
                <a:gd name="T0" fmla="*/ 84 w 125"/>
                <a:gd name="T1" fmla="*/ 83 h 187"/>
                <a:gd name="T2" fmla="*/ 83 w 125"/>
                <a:gd name="T3" fmla="*/ 82 h 187"/>
                <a:gd name="T4" fmla="*/ 105 w 125"/>
                <a:gd name="T5" fmla="*/ 40 h 187"/>
                <a:gd name="T6" fmla="*/ 61 w 125"/>
                <a:gd name="T7" fmla="*/ 3 h 187"/>
                <a:gd name="T8" fmla="*/ 19 w 125"/>
                <a:gd name="T9" fmla="*/ 2 h 187"/>
                <a:gd name="T10" fmla="*/ 13 w 125"/>
                <a:gd name="T11" fmla="*/ 5 h 187"/>
                <a:gd name="T12" fmla="*/ 5 w 125"/>
                <a:gd name="T13" fmla="*/ 14 h 187"/>
                <a:gd name="T14" fmla="*/ 3 w 125"/>
                <a:gd name="T15" fmla="*/ 83 h 187"/>
                <a:gd name="T16" fmla="*/ 7 w 125"/>
                <a:gd name="T17" fmla="*/ 152 h 187"/>
                <a:gd name="T18" fmla="*/ 8 w 125"/>
                <a:gd name="T19" fmla="*/ 155 h 187"/>
                <a:gd name="T20" fmla="*/ 18 w 125"/>
                <a:gd name="T21" fmla="*/ 169 h 187"/>
                <a:gd name="T22" fmla="*/ 32 w 125"/>
                <a:gd name="T23" fmla="*/ 181 h 187"/>
                <a:gd name="T24" fmla="*/ 34 w 125"/>
                <a:gd name="T25" fmla="*/ 180 h 187"/>
                <a:gd name="T26" fmla="*/ 113 w 125"/>
                <a:gd name="T27" fmla="*/ 153 h 187"/>
                <a:gd name="T28" fmla="*/ 84 w 125"/>
                <a:gd name="T29" fmla="*/ 83 h 187"/>
                <a:gd name="T30" fmla="*/ 89 w 125"/>
                <a:gd name="T31" fmla="*/ 32 h 187"/>
                <a:gd name="T32" fmla="*/ 78 w 125"/>
                <a:gd name="T33" fmla="*/ 11 h 187"/>
                <a:gd name="T34" fmla="*/ 100 w 125"/>
                <a:gd name="T35" fmla="*/ 36 h 187"/>
                <a:gd name="T36" fmla="*/ 80 w 125"/>
                <a:gd name="T37" fmla="*/ 80 h 187"/>
                <a:gd name="T38" fmla="*/ 64 w 125"/>
                <a:gd name="T39" fmla="*/ 72 h 187"/>
                <a:gd name="T40" fmla="*/ 89 w 125"/>
                <a:gd name="T41" fmla="*/ 32 h 187"/>
                <a:gd name="T42" fmla="*/ 50 w 125"/>
                <a:gd name="T43" fmla="*/ 113 h 187"/>
                <a:gd name="T44" fmla="*/ 64 w 125"/>
                <a:gd name="T45" fmla="*/ 115 h 187"/>
                <a:gd name="T46" fmla="*/ 75 w 125"/>
                <a:gd name="T47" fmla="*/ 122 h 187"/>
                <a:gd name="T48" fmla="*/ 75 w 125"/>
                <a:gd name="T49" fmla="*/ 125 h 187"/>
                <a:gd name="T50" fmla="*/ 50 w 125"/>
                <a:gd name="T51" fmla="*/ 141 h 187"/>
                <a:gd name="T52" fmla="*/ 50 w 125"/>
                <a:gd name="T53" fmla="*/ 113 h 187"/>
                <a:gd name="T54" fmla="*/ 47 w 125"/>
                <a:gd name="T55" fmla="*/ 141 h 187"/>
                <a:gd name="T56" fmla="*/ 32 w 125"/>
                <a:gd name="T57" fmla="*/ 140 h 187"/>
                <a:gd name="T58" fmla="*/ 30 w 125"/>
                <a:gd name="T59" fmla="*/ 96 h 187"/>
                <a:gd name="T60" fmla="*/ 36 w 125"/>
                <a:gd name="T61" fmla="*/ 96 h 187"/>
                <a:gd name="T62" fmla="*/ 74 w 125"/>
                <a:gd name="T63" fmla="*/ 116 h 187"/>
                <a:gd name="T64" fmla="*/ 47 w 125"/>
                <a:gd name="T65" fmla="*/ 110 h 187"/>
                <a:gd name="T66" fmla="*/ 46 w 125"/>
                <a:gd name="T67" fmla="*/ 112 h 187"/>
                <a:gd name="T68" fmla="*/ 47 w 125"/>
                <a:gd name="T69" fmla="*/ 141 h 187"/>
                <a:gd name="T70" fmla="*/ 44 w 125"/>
                <a:gd name="T71" fmla="*/ 49 h 187"/>
                <a:gd name="T72" fmla="*/ 45 w 125"/>
                <a:gd name="T73" fmla="*/ 40 h 187"/>
                <a:gd name="T74" fmla="*/ 54 w 125"/>
                <a:gd name="T75" fmla="*/ 41 h 187"/>
                <a:gd name="T76" fmla="*/ 60 w 125"/>
                <a:gd name="T77" fmla="*/ 43 h 187"/>
                <a:gd name="T78" fmla="*/ 44 w 125"/>
                <a:gd name="T79" fmla="*/ 49 h 187"/>
                <a:gd name="T80" fmla="*/ 30 w 125"/>
                <a:gd name="T81" fmla="*/ 25 h 187"/>
                <a:gd name="T82" fmla="*/ 60 w 125"/>
                <a:gd name="T83" fmla="*/ 32 h 187"/>
                <a:gd name="T84" fmla="*/ 62 w 125"/>
                <a:gd name="T85" fmla="*/ 39 h 187"/>
                <a:gd name="T86" fmla="*/ 44 w 125"/>
                <a:gd name="T87" fmla="*/ 36 h 187"/>
                <a:gd name="T88" fmla="*/ 41 w 125"/>
                <a:gd name="T89" fmla="*/ 38 h 187"/>
                <a:gd name="T90" fmla="*/ 41 w 125"/>
                <a:gd name="T91" fmla="*/ 49 h 187"/>
                <a:gd name="T92" fmla="*/ 29 w 125"/>
                <a:gd name="T93" fmla="*/ 50 h 187"/>
                <a:gd name="T94" fmla="*/ 30 w 125"/>
                <a:gd name="T95" fmla="*/ 25 h 187"/>
                <a:gd name="T96" fmla="*/ 105 w 125"/>
                <a:gd name="T97" fmla="*/ 159 h 187"/>
                <a:gd name="T98" fmla="*/ 34 w 125"/>
                <a:gd name="T99" fmla="*/ 177 h 187"/>
                <a:gd name="T100" fmla="*/ 22 w 125"/>
                <a:gd name="T101" fmla="*/ 166 h 187"/>
                <a:gd name="T102" fmla="*/ 19 w 125"/>
                <a:gd name="T103" fmla="*/ 162 h 187"/>
                <a:gd name="T104" fmla="*/ 72 w 125"/>
                <a:gd name="T105" fmla="*/ 163 h 187"/>
                <a:gd name="T106" fmla="*/ 102 w 125"/>
                <a:gd name="T107" fmla="*/ 123 h 187"/>
                <a:gd name="T108" fmla="*/ 94 w 125"/>
                <a:gd name="T109" fmla="*/ 94 h 187"/>
                <a:gd name="T110" fmla="*/ 105 w 125"/>
                <a:gd name="T111" fmla="*/ 159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5" h="187">
                  <a:moveTo>
                    <a:pt x="84" y="83"/>
                  </a:moveTo>
                  <a:cubicBezTo>
                    <a:pt x="84" y="83"/>
                    <a:pt x="83" y="83"/>
                    <a:pt x="83" y="82"/>
                  </a:cubicBezTo>
                  <a:cubicBezTo>
                    <a:pt x="99" y="78"/>
                    <a:pt x="107" y="55"/>
                    <a:pt x="105" y="40"/>
                  </a:cubicBezTo>
                  <a:cubicBezTo>
                    <a:pt x="102" y="18"/>
                    <a:pt x="82" y="4"/>
                    <a:pt x="61" y="3"/>
                  </a:cubicBezTo>
                  <a:cubicBezTo>
                    <a:pt x="48" y="0"/>
                    <a:pt x="32" y="1"/>
                    <a:pt x="19" y="2"/>
                  </a:cubicBezTo>
                  <a:cubicBezTo>
                    <a:pt x="16" y="3"/>
                    <a:pt x="14" y="4"/>
                    <a:pt x="13" y="5"/>
                  </a:cubicBezTo>
                  <a:cubicBezTo>
                    <a:pt x="9" y="6"/>
                    <a:pt x="6" y="9"/>
                    <a:pt x="5" y="14"/>
                  </a:cubicBezTo>
                  <a:cubicBezTo>
                    <a:pt x="1" y="37"/>
                    <a:pt x="3" y="60"/>
                    <a:pt x="3" y="83"/>
                  </a:cubicBezTo>
                  <a:cubicBezTo>
                    <a:pt x="3" y="104"/>
                    <a:pt x="0" y="131"/>
                    <a:pt x="7" y="152"/>
                  </a:cubicBezTo>
                  <a:cubicBezTo>
                    <a:pt x="7" y="153"/>
                    <a:pt x="8" y="154"/>
                    <a:pt x="8" y="155"/>
                  </a:cubicBezTo>
                  <a:cubicBezTo>
                    <a:pt x="11" y="160"/>
                    <a:pt x="15" y="164"/>
                    <a:pt x="18" y="169"/>
                  </a:cubicBezTo>
                  <a:cubicBezTo>
                    <a:pt x="22" y="173"/>
                    <a:pt x="27" y="178"/>
                    <a:pt x="32" y="181"/>
                  </a:cubicBezTo>
                  <a:cubicBezTo>
                    <a:pt x="33" y="181"/>
                    <a:pt x="34" y="181"/>
                    <a:pt x="34" y="180"/>
                  </a:cubicBezTo>
                  <a:cubicBezTo>
                    <a:pt x="60" y="187"/>
                    <a:pt x="101" y="180"/>
                    <a:pt x="113" y="153"/>
                  </a:cubicBezTo>
                  <a:cubicBezTo>
                    <a:pt x="125" y="126"/>
                    <a:pt x="111" y="94"/>
                    <a:pt x="84" y="83"/>
                  </a:cubicBezTo>
                  <a:close/>
                  <a:moveTo>
                    <a:pt x="89" y="32"/>
                  </a:moveTo>
                  <a:cubicBezTo>
                    <a:pt x="87" y="23"/>
                    <a:pt x="83" y="16"/>
                    <a:pt x="78" y="11"/>
                  </a:cubicBezTo>
                  <a:cubicBezTo>
                    <a:pt x="88" y="16"/>
                    <a:pt x="96" y="24"/>
                    <a:pt x="100" y="36"/>
                  </a:cubicBezTo>
                  <a:cubicBezTo>
                    <a:pt x="104" y="50"/>
                    <a:pt x="97" y="75"/>
                    <a:pt x="80" y="80"/>
                  </a:cubicBezTo>
                  <a:cubicBezTo>
                    <a:pt x="75" y="76"/>
                    <a:pt x="70" y="74"/>
                    <a:pt x="64" y="72"/>
                  </a:cubicBezTo>
                  <a:cubicBezTo>
                    <a:pt x="80" y="65"/>
                    <a:pt x="92" y="52"/>
                    <a:pt x="89" y="32"/>
                  </a:cubicBezTo>
                  <a:close/>
                  <a:moveTo>
                    <a:pt x="50" y="113"/>
                  </a:moveTo>
                  <a:cubicBezTo>
                    <a:pt x="55" y="113"/>
                    <a:pt x="59" y="113"/>
                    <a:pt x="64" y="115"/>
                  </a:cubicBezTo>
                  <a:cubicBezTo>
                    <a:pt x="68" y="117"/>
                    <a:pt x="72" y="120"/>
                    <a:pt x="75" y="122"/>
                  </a:cubicBezTo>
                  <a:cubicBezTo>
                    <a:pt x="75" y="123"/>
                    <a:pt x="75" y="124"/>
                    <a:pt x="75" y="125"/>
                  </a:cubicBezTo>
                  <a:cubicBezTo>
                    <a:pt x="74" y="137"/>
                    <a:pt x="63" y="140"/>
                    <a:pt x="50" y="141"/>
                  </a:cubicBezTo>
                  <a:cubicBezTo>
                    <a:pt x="50" y="132"/>
                    <a:pt x="51" y="122"/>
                    <a:pt x="50" y="113"/>
                  </a:cubicBezTo>
                  <a:close/>
                  <a:moveTo>
                    <a:pt x="47" y="141"/>
                  </a:moveTo>
                  <a:cubicBezTo>
                    <a:pt x="42" y="141"/>
                    <a:pt x="37" y="141"/>
                    <a:pt x="32" y="140"/>
                  </a:cubicBezTo>
                  <a:cubicBezTo>
                    <a:pt x="33" y="126"/>
                    <a:pt x="31" y="111"/>
                    <a:pt x="30" y="96"/>
                  </a:cubicBezTo>
                  <a:cubicBezTo>
                    <a:pt x="32" y="96"/>
                    <a:pt x="34" y="96"/>
                    <a:pt x="36" y="96"/>
                  </a:cubicBezTo>
                  <a:cubicBezTo>
                    <a:pt x="51" y="93"/>
                    <a:pt x="70" y="100"/>
                    <a:pt x="74" y="116"/>
                  </a:cubicBezTo>
                  <a:cubicBezTo>
                    <a:pt x="67" y="110"/>
                    <a:pt x="56" y="108"/>
                    <a:pt x="47" y="110"/>
                  </a:cubicBezTo>
                  <a:cubicBezTo>
                    <a:pt x="45" y="110"/>
                    <a:pt x="45" y="111"/>
                    <a:pt x="46" y="112"/>
                  </a:cubicBezTo>
                  <a:cubicBezTo>
                    <a:pt x="45" y="121"/>
                    <a:pt x="45" y="132"/>
                    <a:pt x="47" y="141"/>
                  </a:cubicBezTo>
                  <a:close/>
                  <a:moveTo>
                    <a:pt x="44" y="49"/>
                  </a:moveTo>
                  <a:cubicBezTo>
                    <a:pt x="45" y="46"/>
                    <a:pt x="45" y="43"/>
                    <a:pt x="45" y="40"/>
                  </a:cubicBezTo>
                  <a:cubicBezTo>
                    <a:pt x="48" y="40"/>
                    <a:pt x="51" y="40"/>
                    <a:pt x="54" y="41"/>
                  </a:cubicBezTo>
                  <a:cubicBezTo>
                    <a:pt x="56" y="41"/>
                    <a:pt x="58" y="42"/>
                    <a:pt x="60" y="43"/>
                  </a:cubicBezTo>
                  <a:cubicBezTo>
                    <a:pt x="57" y="46"/>
                    <a:pt x="51" y="48"/>
                    <a:pt x="44" y="49"/>
                  </a:cubicBezTo>
                  <a:close/>
                  <a:moveTo>
                    <a:pt x="30" y="25"/>
                  </a:moveTo>
                  <a:cubicBezTo>
                    <a:pt x="42" y="25"/>
                    <a:pt x="55" y="24"/>
                    <a:pt x="60" y="32"/>
                  </a:cubicBezTo>
                  <a:cubicBezTo>
                    <a:pt x="62" y="35"/>
                    <a:pt x="63" y="37"/>
                    <a:pt x="62" y="39"/>
                  </a:cubicBezTo>
                  <a:cubicBezTo>
                    <a:pt x="57" y="36"/>
                    <a:pt x="50" y="35"/>
                    <a:pt x="44" y="36"/>
                  </a:cubicBezTo>
                  <a:cubicBezTo>
                    <a:pt x="43" y="35"/>
                    <a:pt x="41" y="36"/>
                    <a:pt x="41" y="38"/>
                  </a:cubicBezTo>
                  <a:cubicBezTo>
                    <a:pt x="41" y="42"/>
                    <a:pt x="41" y="46"/>
                    <a:pt x="41" y="49"/>
                  </a:cubicBezTo>
                  <a:cubicBezTo>
                    <a:pt x="37" y="50"/>
                    <a:pt x="32" y="50"/>
                    <a:pt x="29" y="50"/>
                  </a:cubicBezTo>
                  <a:cubicBezTo>
                    <a:pt x="29" y="42"/>
                    <a:pt x="29" y="33"/>
                    <a:pt x="30" y="25"/>
                  </a:cubicBezTo>
                  <a:close/>
                  <a:moveTo>
                    <a:pt x="105" y="159"/>
                  </a:moveTo>
                  <a:cubicBezTo>
                    <a:pt x="88" y="180"/>
                    <a:pt x="57" y="180"/>
                    <a:pt x="34" y="177"/>
                  </a:cubicBezTo>
                  <a:cubicBezTo>
                    <a:pt x="31" y="173"/>
                    <a:pt x="26" y="170"/>
                    <a:pt x="22" y="166"/>
                  </a:cubicBezTo>
                  <a:cubicBezTo>
                    <a:pt x="21" y="165"/>
                    <a:pt x="20" y="164"/>
                    <a:pt x="19" y="162"/>
                  </a:cubicBezTo>
                  <a:cubicBezTo>
                    <a:pt x="35" y="168"/>
                    <a:pt x="57" y="167"/>
                    <a:pt x="72" y="163"/>
                  </a:cubicBezTo>
                  <a:cubicBezTo>
                    <a:pt x="91" y="159"/>
                    <a:pt x="101" y="142"/>
                    <a:pt x="102" y="123"/>
                  </a:cubicBezTo>
                  <a:cubicBezTo>
                    <a:pt x="102" y="112"/>
                    <a:pt x="99" y="103"/>
                    <a:pt x="94" y="94"/>
                  </a:cubicBezTo>
                  <a:cubicBezTo>
                    <a:pt x="113" y="110"/>
                    <a:pt x="122" y="137"/>
                    <a:pt x="105" y="15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 name="Freeform 6"/>
            <p:cNvSpPr>
              <a:spLocks noEditPoints="1"/>
            </p:cNvSpPr>
            <p:nvPr/>
          </p:nvSpPr>
          <p:spPr bwMode="auto">
            <a:xfrm>
              <a:off x="6613525" y="2100263"/>
              <a:ext cx="265112" cy="400050"/>
            </a:xfrm>
            <a:custGeom>
              <a:avLst/>
              <a:gdLst>
                <a:gd name="T0" fmla="*/ 110 w 113"/>
                <a:gd name="T1" fmla="*/ 21 h 185"/>
                <a:gd name="T2" fmla="*/ 107 w 113"/>
                <a:gd name="T3" fmla="*/ 20 h 185"/>
                <a:gd name="T4" fmla="*/ 91 w 113"/>
                <a:gd name="T5" fmla="*/ 5 h 185"/>
                <a:gd name="T6" fmla="*/ 83 w 113"/>
                <a:gd name="T7" fmla="*/ 1 h 185"/>
                <a:gd name="T8" fmla="*/ 83 w 113"/>
                <a:gd name="T9" fmla="*/ 1 h 185"/>
                <a:gd name="T10" fmla="*/ 83 w 113"/>
                <a:gd name="T11" fmla="*/ 1 h 185"/>
                <a:gd name="T12" fmla="*/ 67 w 113"/>
                <a:gd name="T13" fmla="*/ 14 h 185"/>
                <a:gd name="T14" fmla="*/ 67 w 113"/>
                <a:gd name="T15" fmla="*/ 82 h 185"/>
                <a:gd name="T16" fmla="*/ 55 w 113"/>
                <a:gd name="T17" fmla="*/ 138 h 185"/>
                <a:gd name="T18" fmla="*/ 46 w 113"/>
                <a:gd name="T19" fmla="*/ 31 h 185"/>
                <a:gd name="T20" fmla="*/ 46 w 113"/>
                <a:gd name="T21" fmla="*/ 30 h 185"/>
                <a:gd name="T22" fmla="*/ 46 w 113"/>
                <a:gd name="T23" fmla="*/ 30 h 185"/>
                <a:gd name="T24" fmla="*/ 23 w 113"/>
                <a:gd name="T25" fmla="*/ 3 h 185"/>
                <a:gd name="T26" fmla="*/ 22 w 113"/>
                <a:gd name="T27" fmla="*/ 3 h 185"/>
                <a:gd name="T28" fmla="*/ 4 w 113"/>
                <a:gd name="T29" fmla="*/ 15 h 185"/>
                <a:gd name="T30" fmla="*/ 4 w 113"/>
                <a:gd name="T31" fmla="*/ 119 h 185"/>
                <a:gd name="T32" fmla="*/ 29 w 113"/>
                <a:gd name="T33" fmla="*/ 161 h 185"/>
                <a:gd name="T34" fmla="*/ 97 w 113"/>
                <a:gd name="T35" fmla="*/ 158 h 185"/>
                <a:gd name="T36" fmla="*/ 111 w 113"/>
                <a:gd name="T37" fmla="*/ 104 h 185"/>
                <a:gd name="T38" fmla="*/ 110 w 113"/>
                <a:gd name="T39" fmla="*/ 21 h 185"/>
                <a:gd name="T40" fmla="*/ 30 w 113"/>
                <a:gd name="T41" fmla="*/ 15 h 185"/>
                <a:gd name="T42" fmla="*/ 30 w 113"/>
                <a:gd name="T43" fmla="*/ 14 h 185"/>
                <a:gd name="T44" fmla="*/ 43 w 113"/>
                <a:gd name="T45" fmla="*/ 32 h 185"/>
                <a:gd name="T46" fmla="*/ 44 w 113"/>
                <a:gd name="T47" fmla="*/ 32 h 185"/>
                <a:gd name="T48" fmla="*/ 43 w 113"/>
                <a:gd name="T49" fmla="*/ 86 h 185"/>
                <a:gd name="T50" fmla="*/ 51 w 113"/>
                <a:gd name="T51" fmla="*/ 139 h 185"/>
                <a:gd name="T52" fmla="*/ 29 w 113"/>
                <a:gd name="T53" fmla="*/ 88 h 185"/>
                <a:gd name="T54" fmla="*/ 30 w 113"/>
                <a:gd name="T55" fmla="*/ 15 h 185"/>
                <a:gd name="T56" fmla="*/ 103 w 113"/>
                <a:gd name="T57" fmla="*/ 131 h 185"/>
                <a:gd name="T58" fmla="*/ 73 w 113"/>
                <a:gd name="T59" fmla="*/ 172 h 185"/>
                <a:gd name="T60" fmla="*/ 38 w 113"/>
                <a:gd name="T61" fmla="*/ 165 h 185"/>
                <a:gd name="T62" fmla="*/ 51 w 113"/>
                <a:gd name="T63" fmla="*/ 166 h 185"/>
                <a:gd name="T64" fmla="*/ 93 w 113"/>
                <a:gd name="T65" fmla="*/ 119 h 185"/>
                <a:gd name="T66" fmla="*/ 95 w 113"/>
                <a:gd name="T67" fmla="*/ 14 h 185"/>
                <a:gd name="T68" fmla="*/ 94 w 113"/>
                <a:gd name="T69" fmla="*/ 12 h 185"/>
                <a:gd name="T70" fmla="*/ 104 w 113"/>
                <a:gd name="T71" fmla="*/ 23 h 185"/>
                <a:gd name="T72" fmla="*/ 106 w 113"/>
                <a:gd name="T73" fmla="*/ 24 h 185"/>
                <a:gd name="T74" fmla="*/ 103 w 113"/>
                <a:gd name="T75" fmla="*/ 131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3" h="185">
                  <a:moveTo>
                    <a:pt x="110" y="21"/>
                  </a:moveTo>
                  <a:cubicBezTo>
                    <a:pt x="110" y="19"/>
                    <a:pt x="108" y="19"/>
                    <a:pt x="107" y="20"/>
                  </a:cubicBezTo>
                  <a:cubicBezTo>
                    <a:pt x="103" y="14"/>
                    <a:pt x="97" y="9"/>
                    <a:pt x="91" y="5"/>
                  </a:cubicBezTo>
                  <a:cubicBezTo>
                    <a:pt x="89" y="3"/>
                    <a:pt x="86" y="1"/>
                    <a:pt x="83" y="1"/>
                  </a:cubicBezTo>
                  <a:cubicBezTo>
                    <a:pt x="83" y="1"/>
                    <a:pt x="83" y="1"/>
                    <a:pt x="83" y="1"/>
                  </a:cubicBezTo>
                  <a:cubicBezTo>
                    <a:pt x="83" y="1"/>
                    <a:pt x="83" y="1"/>
                    <a:pt x="83" y="1"/>
                  </a:cubicBezTo>
                  <a:cubicBezTo>
                    <a:pt x="75" y="0"/>
                    <a:pt x="67" y="5"/>
                    <a:pt x="67" y="14"/>
                  </a:cubicBezTo>
                  <a:cubicBezTo>
                    <a:pt x="68" y="37"/>
                    <a:pt x="68" y="59"/>
                    <a:pt x="67" y="82"/>
                  </a:cubicBezTo>
                  <a:cubicBezTo>
                    <a:pt x="67" y="96"/>
                    <a:pt x="71" y="131"/>
                    <a:pt x="55" y="138"/>
                  </a:cubicBezTo>
                  <a:cubicBezTo>
                    <a:pt x="43" y="102"/>
                    <a:pt x="50" y="67"/>
                    <a:pt x="46" y="31"/>
                  </a:cubicBezTo>
                  <a:cubicBezTo>
                    <a:pt x="46" y="30"/>
                    <a:pt x="46" y="30"/>
                    <a:pt x="46" y="30"/>
                  </a:cubicBezTo>
                  <a:cubicBezTo>
                    <a:pt x="46" y="30"/>
                    <a:pt x="46" y="30"/>
                    <a:pt x="46" y="30"/>
                  </a:cubicBezTo>
                  <a:cubicBezTo>
                    <a:pt x="41" y="19"/>
                    <a:pt x="33" y="10"/>
                    <a:pt x="23" y="3"/>
                  </a:cubicBezTo>
                  <a:cubicBezTo>
                    <a:pt x="23" y="3"/>
                    <a:pt x="22" y="3"/>
                    <a:pt x="22" y="3"/>
                  </a:cubicBezTo>
                  <a:cubicBezTo>
                    <a:pt x="15" y="1"/>
                    <a:pt x="5" y="5"/>
                    <a:pt x="4" y="15"/>
                  </a:cubicBezTo>
                  <a:cubicBezTo>
                    <a:pt x="1" y="50"/>
                    <a:pt x="0" y="85"/>
                    <a:pt x="4" y="119"/>
                  </a:cubicBezTo>
                  <a:cubicBezTo>
                    <a:pt x="6" y="137"/>
                    <a:pt x="14" y="153"/>
                    <a:pt x="29" y="161"/>
                  </a:cubicBezTo>
                  <a:cubicBezTo>
                    <a:pt x="49" y="179"/>
                    <a:pt x="79" y="185"/>
                    <a:pt x="97" y="158"/>
                  </a:cubicBezTo>
                  <a:cubicBezTo>
                    <a:pt x="107" y="142"/>
                    <a:pt x="109" y="122"/>
                    <a:pt x="111" y="104"/>
                  </a:cubicBezTo>
                  <a:cubicBezTo>
                    <a:pt x="113" y="76"/>
                    <a:pt x="113" y="49"/>
                    <a:pt x="110" y="21"/>
                  </a:cubicBezTo>
                  <a:close/>
                  <a:moveTo>
                    <a:pt x="30" y="15"/>
                  </a:moveTo>
                  <a:cubicBezTo>
                    <a:pt x="30" y="15"/>
                    <a:pt x="30" y="15"/>
                    <a:pt x="30" y="14"/>
                  </a:cubicBezTo>
                  <a:cubicBezTo>
                    <a:pt x="35" y="20"/>
                    <a:pt x="39" y="25"/>
                    <a:pt x="43" y="32"/>
                  </a:cubicBezTo>
                  <a:cubicBezTo>
                    <a:pt x="43" y="32"/>
                    <a:pt x="44" y="33"/>
                    <a:pt x="44" y="32"/>
                  </a:cubicBezTo>
                  <a:cubicBezTo>
                    <a:pt x="41" y="50"/>
                    <a:pt x="42" y="68"/>
                    <a:pt x="43" y="86"/>
                  </a:cubicBezTo>
                  <a:cubicBezTo>
                    <a:pt x="43" y="104"/>
                    <a:pt x="45" y="122"/>
                    <a:pt x="51" y="139"/>
                  </a:cubicBezTo>
                  <a:cubicBezTo>
                    <a:pt x="27" y="143"/>
                    <a:pt x="30" y="102"/>
                    <a:pt x="29" y="88"/>
                  </a:cubicBezTo>
                  <a:cubicBezTo>
                    <a:pt x="29" y="64"/>
                    <a:pt x="29" y="40"/>
                    <a:pt x="30" y="15"/>
                  </a:cubicBezTo>
                  <a:close/>
                  <a:moveTo>
                    <a:pt x="103" y="131"/>
                  </a:moveTo>
                  <a:cubicBezTo>
                    <a:pt x="99" y="148"/>
                    <a:pt x="91" y="166"/>
                    <a:pt x="73" y="172"/>
                  </a:cubicBezTo>
                  <a:cubicBezTo>
                    <a:pt x="60" y="175"/>
                    <a:pt x="48" y="172"/>
                    <a:pt x="38" y="165"/>
                  </a:cubicBezTo>
                  <a:cubicBezTo>
                    <a:pt x="42" y="166"/>
                    <a:pt x="46" y="167"/>
                    <a:pt x="51" y="166"/>
                  </a:cubicBezTo>
                  <a:cubicBezTo>
                    <a:pt x="77" y="166"/>
                    <a:pt x="91" y="143"/>
                    <a:pt x="93" y="119"/>
                  </a:cubicBezTo>
                  <a:cubicBezTo>
                    <a:pt x="96" y="84"/>
                    <a:pt x="95" y="49"/>
                    <a:pt x="95" y="14"/>
                  </a:cubicBezTo>
                  <a:cubicBezTo>
                    <a:pt x="95" y="13"/>
                    <a:pt x="95" y="13"/>
                    <a:pt x="94" y="12"/>
                  </a:cubicBezTo>
                  <a:cubicBezTo>
                    <a:pt x="98" y="15"/>
                    <a:pt x="101" y="19"/>
                    <a:pt x="104" y="23"/>
                  </a:cubicBezTo>
                  <a:cubicBezTo>
                    <a:pt x="105" y="24"/>
                    <a:pt x="106" y="24"/>
                    <a:pt x="106" y="24"/>
                  </a:cubicBezTo>
                  <a:cubicBezTo>
                    <a:pt x="109" y="59"/>
                    <a:pt x="110" y="96"/>
                    <a:pt x="103" y="13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 name="Freeform 7"/>
            <p:cNvSpPr>
              <a:spLocks noEditPoints="1"/>
            </p:cNvSpPr>
            <p:nvPr/>
          </p:nvSpPr>
          <p:spPr bwMode="auto">
            <a:xfrm>
              <a:off x="6907213" y="2093913"/>
              <a:ext cx="238125" cy="393700"/>
            </a:xfrm>
            <a:custGeom>
              <a:avLst/>
              <a:gdLst>
                <a:gd name="T0" fmla="*/ 91 w 102"/>
                <a:gd name="T1" fmla="*/ 108 h 182"/>
                <a:gd name="T2" fmla="*/ 74 w 102"/>
                <a:gd name="T3" fmla="*/ 84 h 182"/>
                <a:gd name="T4" fmla="*/ 61 w 102"/>
                <a:gd name="T5" fmla="*/ 72 h 182"/>
                <a:gd name="T6" fmla="*/ 58 w 102"/>
                <a:gd name="T7" fmla="*/ 41 h 182"/>
                <a:gd name="T8" fmla="*/ 59 w 102"/>
                <a:gd name="T9" fmla="*/ 40 h 182"/>
                <a:gd name="T10" fmla="*/ 65 w 102"/>
                <a:gd name="T11" fmla="*/ 43 h 182"/>
                <a:gd name="T12" fmla="*/ 90 w 102"/>
                <a:gd name="T13" fmla="*/ 22 h 182"/>
                <a:gd name="T14" fmla="*/ 36 w 102"/>
                <a:gd name="T15" fmla="*/ 8 h 182"/>
                <a:gd name="T16" fmla="*/ 5 w 102"/>
                <a:gd name="T17" fmla="*/ 40 h 182"/>
                <a:gd name="T18" fmla="*/ 25 w 102"/>
                <a:gd name="T19" fmla="*/ 93 h 182"/>
                <a:gd name="T20" fmla="*/ 50 w 102"/>
                <a:gd name="T21" fmla="*/ 121 h 182"/>
                <a:gd name="T22" fmla="*/ 50 w 102"/>
                <a:gd name="T23" fmla="*/ 138 h 182"/>
                <a:gd name="T24" fmla="*/ 48 w 102"/>
                <a:gd name="T25" fmla="*/ 136 h 182"/>
                <a:gd name="T26" fmla="*/ 48 w 102"/>
                <a:gd name="T27" fmla="*/ 129 h 182"/>
                <a:gd name="T28" fmla="*/ 48 w 102"/>
                <a:gd name="T29" fmla="*/ 128 h 182"/>
                <a:gd name="T30" fmla="*/ 26 w 102"/>
                <a:gd name="T31" fmla="*/ 112 h 182"/>
                <a:gd name="T32" fmla="*/ 26 w 102"/>
                <a:gd name="T33" fmla="*/ 112 h 182"/>
                <a:gd name="T34" fmla="*/ 9 w 102"/>
                <a:gd name="T35" fmla="*/ 120 h 182"/>
                <a:gd name="T36" fmla="*/ 17 w 102"/>
                <a:gd name="T37" fmla="*/ 155 h 182"/>
                <a:gd name="T38" fmla="*/ 87 w 102"/>
                <a:gd name="T39" fmla="*/ 159 h 182"/>
                <a:gd name="T40" fmla="*/ 91 w 102"/>
                <a:gd name="T41" fmla="*/ 108 h 182"/>
                <a:gd name="T42" fmla="*/ 70 w 102"/>
                <a:gd name="T43" fmla="*/ 10 h 182"/>
                <a:gd name="T44" fmla="*/ 86 w 102"/>
                <a:gd name="T45" fmla="*/ 26 h 182"/>
                <a:gd name="T46" fmla="*/ 75 w 102"/>
                <a:gd name="T47" fmla="*/ 42 h 182"/>
                <a:gd name="T48" fmla="*/ 79 w 102"/>
                <a:gd name="T49" fmla="*/ 34 h 182"/>
                <a:gd name="T50" fmla="*/ 52 w 102"/>
                <a:gd name="T51" fmla="*/ 8 h 182"/>
                <a:gd name="T52" fmla="*/ 70 w 102"/>
                <a:gd name="T53" fmla="*/ 10 h 182"/>
                <a:gd name="T54" fmla="*/ 44 w 102"/>
                <a:gd name="T55" fmla="*/ 130 h 182"/>
                <a:gd name="T56" fmla="*/ 45 w 102"/>
                <a:gd name="T57" fmla="*/ 130 h 182"/>
                <a:gd name="T58" fmla="*/ 45 w 102"/>
                <a:gd name="T59" fmla="*/ 137 h 182"/>
                <a:gd name="T60" fmla="*/ 46 w 102"/>
                <a:gd name="T61" fmla="*/ 140 h 182"/>
                <a:gd name="T62" fmla="*/ 34 w 102"/>
                <a:gd name="T63" fmla="*/ 124 h 182"/>
                <a:gd name="T64" fmla="*/ 33 w 102"/>
                <a:gd name="T65" fmla="*/ 119 h 182"/>
                <a:gd name="T66" fmla="*/ 44 w 102"/>
                <a:gd name="T67" fmla="*/ 130 h 182"/>
                <a:gd name="T68" fmla="*/ 77 w 102"/>
                <a:gd name="T69" fmla="*/ 162 h 182"/>
                <a:gd name="T70" fmla="*/ 33 w 102"/>
                <a:gd name="T71" fmla="*/ 165 h 182"/>
                <a:gd name="T72" fmla="*/ 39 w 102"/>
                <a:gd name="T73" fmla="*/ 166 h 182"/>
                <a:gd name="T74" fmla="*/ 79 w 102"/>
                <a:gd name="T75" fmla="*/ 134 h 182"/>
                <a:gd name="T76" fmla="*/ 45 w 102"/>
                <a:gd name="T77" fmla="*/ 74 h 182"/>
                <a:gd name="T78" fmla="*/ 35 w 102"/>
                <a:gd name="T79" fmla="*/ 39 h 182"/>
                <a:gd name="T80" fmla="*/ 54 w 102"/>
                <a:gd name="T81" fmla="*/ 38 h 182"/>
                <a:gd name="T82" fmla="*/ 44 w 102"/>
                <a:gd name="T83" fmla="*/ 54 h 182"/>
                <a:gd name="T84" fmla="*/ 72 w 102"/>
                <a:gd name="T85" fmla="*/ 89 h 182"/>
                <a:gd name="T86" fmla="*/ 77 w 102"/>
                <a:gd name="T87" fmla="*/ 162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02" h="182">
                  <a:moveTo>
                    <a:pt x="91" y="108"/>
                  </a:moveTo>
                  <a:cubicBezTo>
                    <a:pt x="87" y="99"/>
                    <a:pt x="81" y="91"/>
                    <a:pt x="74" y="84"/>
                  </a:cubicBezTo>
                  <a:cubicBezTo>
                    <a:pt x="70" y="80"/>
                    <a:pt x="65" y="76"/>
                    <a:pt x="61" y="72"/>
                  </a:cubicBezTo>
                  <a:cubicBezTo>
                    <a:pt x="56" y="68"/>
                    <a:pt x="35" y="44"/>
                    <a:pt x="58" y="41"/>
                  </a:cubicBezTo>
                  <a:cubicBezTo>
                    <a:pt x="58" y="41"/>
                    <a:pt x="59" y="41"/>
                    <a:pt x="59" y="40"/>
                  </a:cubicBezTo>
                  <a:cubicBezTo>
                    <a:pt x="61" y="42"/>
                    <a:pt x="63" y="43"/>
                    <a:pt x="65" y="43"/>
                  </a:cubicBezTo>
                  <a:cubicBezTo>
                    <a:pt x="79" y="51"/>
                    <a:pt x="95" y="38"/>
                    <a:pt x="90" y="22"/>
                  </a:cubicBezTo>
                  <a:cubicBezTo>
                    <a:pt x="83" y="1"/>
                    <a:pt x="54" y="0"/>
                    <a:pt x="36" y="8"/>
                  </a:cubicBezTo>
                  <a:cubicBezTo>
                    <a:pt x="21" y="11"/>
                    <a:pt x="8" y="24"/>
                    <a:pt x="5" y="40"/>
                  </a:cubicBezTo>
                  <a:cubicBezTo>
                    <a:pt x="0" y="60"/>
                    <a:pt x="12" y="79"/>
                    <a:pt x="25" y="93"/>
                  </a:cubicBezTo>
                  <a:cubicBezTo>
                    <a:pt x="34" y="102"/>
                    <a:pt x="45" y="110"/>
                    <a:pt x="50" y="121"/>
                  </a:cubicBezTo>
                  <a:cubicBezTo>
                    <a:pt x="52" y="126"/>
                    <a:pt x="54" y="134"/>
                    <a:pt x="50" y="138"/>
                  </a:cubicBezTo>
                  <a:cubicBezTo>
                    <a:pt x="49" y="137"/>
                    <a:pt x="49" y="136"/>
                    <a:pt x="48" y="136"/>
                  </a:cubicBezTo>
                  <a:cubicBezTo>
                    <a:pt x="48" y="134"/>
                    <a:pt x="48" y="131"/>
                    <a:pt x="48" y="129"/>
                  </a:cubicBezTo>
                  <a:cubicBezTo>
                    <a:pt x="49" y="129"/>
                    <a:pt x="48" y="128"/>
                    <a:pt x="48" y="128"/>
                  </a:cubicBezTo>
                  <a:cubicBezTo>
                    <a:pt x="42" y="120"/>
                    <a:pt x="35" y="115"/>
                    <a:pt x="26" y="112"/>
                  </a:cubicBezTo>
                  <a:cubicBezTo>
                    <a:pt x="26" y="112"/>
                    <a:pt x="26" y="112"/>
                    <a:pt x="26" y="112"/>
                  </a:cubicBezTo>
                  <a:cubicBezTo>
                    <a:pt x="20" y="110"/>
                    <a:pt x="12" y="112"/>
                    <a:pt x="9" y="120"/>
                  </a:cubicBezTo>
                  <a:cubicBezTo>
                    <a:pt x="5" y="133"/>
                    <a:pt x="9" y="146"/>
                    <a:pt x="17" y="155"/>
                  </a:cubicBezTo>
                  <a:cubicBezTo>
                    <a:pt x="30" y="179"/>
                    <a:pt x="69" y="182"/>
                    <a:pt x="87" y="159"/>
                  </a:cubicBezTo>
                  <a:cubicBezTo>
                    <a:pt x="98" y="144"/>
                    <a:pt x="98" y="124"/>
                    <a:pt x="91" y="108"/>
                  </a:cubicBezTo>
                  <a:close/>
                  <a:moveTo>
                    <a:pt x="70" y="10"/>
                  </a:moveTo>
                  <a:cubicBezTo>
                    <a:pt x="78" y="13"/>
                    <a:pt x="84" y="18"/>
                    <a:pt x="86" y="26"/>
                  </a:cubicBezTo>
                  <a:cubicBezTo>
                    <a:pt x="87" y="35"/>
                    <a:pt x="82" y="41"/>
                    <a:pt x="75" y="42"/>
                  </a:cubicBezTo>
                  <a:cubicBezTo>
                    <a:pt x="77" y="40"/>
                    <a:pt x="79" y="37"/>
                    <a:pt x="79" y="34"/>
                  </a:cubicBezTo>
                  <a:cubicBezTo>
                    <a:pt x="79" y="19"/>
                    <a:pt x="65" y="11"/>
                    <a:pt x="52" y="8"/>
                  </a:cubicBezTo>
                  <a:cubicBezTo>
                    <a:pt x="58" y="7"/>
                    <a:pt x="64" y="7"/>
                    <a:pt x="70" y="10"/>
                  </a:cubicBezTo>
                  <a:close/>
                  <a:moveTo>
                    <a:pt x="44" y="130"/>
                  </a:moveTo>
                  <a:cubicBezTo>
                    <a:pt x="44" y="130"/>
                    <a:pt x="45" y="130"/>
                    <a:pt x="45" y="130"/>
                  </a:cubicBezTo>
                  <a:cubicBezTo>
                    <a:pt x="44" y="132"/>
                    <a:pt x="44" y="135"/>
                    <a:pt x="45" y="137"/>
                  </a:cubicBezTo>
                  <a:cubicBezTo>
                    <a:pt x="45" y="138"/>
                    <a:pt x="45" y="139"/>
                    <a:pt x="46" y="140"/>
                  </a:cubicBezTo>
                  <a:cubicBezTo>
                    <a:pt x="37" y="142"/>
                    <a:pt x="34" y="130"/>
                    <a:pt x="34" y="124"/>
                  </a:cubicBezTo>
                  <a:cubicBezTo>
                    <a:pt x="34" y="122"/>
                    <a:pt x="34" y="120"/>
                    <a:pt x="33" y="119"/>
                  </a:cubicBezTo>
                  <a:cubicBezTo>
                    <a:pt x="37" y="122"/>
                    <a:pt x="41" y="126"/>
                    <a:pt x="44" y="130"/>
                  </a:cubicBezTo>
                  <a:close/>
                  <a:moveTo>
                    <a:pt x="77" y="162"/>
                  </a:moveTo>
                  <a:cubicBezTo>
                    <a:pt x="63" y="175"/>
                    <a:pt x="46" y="173"/>
                    <a:pt x="33" y="165"/>
                  </a:cubicBezTo>
                  <a:cubicBezTo>
                    <a:pt x="35" y="165"/>
                    <a:pt x="37" y="166"/>
                    <a:pt x="39" y="166"/>
                  </a:cubicBezTo>
                  <a:cubicBezTo>
                    <a:pt x="59" y="170"/>
                    <a:pt x="78" y="155"/>
                    <a:pt x="79" y="134"/>
                  </a:cubicBezTo>
                  <a:cubicBezTo>
                    <a:pt x="81" y="108"/>
                    <a:pt x="61" y="91"/>
                    <a:pt x="45" y="74"/>
                  </a:cubicBezTo>
                  <a:cubicBezTo>
                    <a:pt x="37" y="66"/>
                    <a:pt x="24" y="50"/>
                    <a:pt x="35" y="39"/>
                  </a:cubicBezTo>
                  <a:cubicBezTo>
                    <a:pt x="42" y="32"/>
                    <a:pt x="48" y="34"/>
                    <a:pt x="54" y="38"/>
                  </a:cubicBezTo>
                  <a:cubicBezTo>
                    <a:pt x="47" y="40"/>
                    <a:pt x="43" y="45"/>
                    <a:pt x="44" y="54"/>
                  </a:cubicBezTo>
                  <a:cubicBezTo>
                    <a:pt x="46" y="69"/>
                    <a:pt x="63" y="79"/>
                    <a:pt x="72" y="89"/>
                  </a:cubicBezTo>
                  <a:cubicBezTo>
                    <a:pt x="91" y="108"/>
                    <a:pt x="102" y="142"/>
                    <a:pt x="77" y="16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8"/>
            <p:cNvSpPr>
              <a:spLocks noEditPoints="1"/>
            </p:cNvSpPr>
            <p:nvPr/>
          </p:nvSpPr>
          <p:spPr bwMode="auto">
            <a:xfrm>
              <a:off x="7161213" y="2111375"/>
              <a:ext cx="112712" cy="376238"/>
            </a:xfrm>
            <a:custGeom>
              <a:avLst/>
              <a:gdLst>
                <a:gd name="T0" fmla="*/ 46 w 48"/>
                <a:gd name="T1" fmla="*/ 91 h 174"/>
                <a:gd name="T2" fmla="*/ 43 w 48"/>
                <a:gd name="T3" fmla="*/ 19 h 174"/>
                <a:gd name="T4" fmla="*/ 41 w 48"/>
                <a:gd name="T5" fmla="*/ 17 h 174"/>
                <a:gd name="T6" fmla="*/ 30 w 48"/>
                <a:gd name="T7" fmla="*/ 7 h 174"/>
                <a:gd name="T8" fmla="*/ 22 w 48"/>
                <a:gd name="T9" fmla="*/ 3 h 174"/>
                <a:gd name="T10" fmla="*/ 5 w 48"/>
                <a:gd name="T11" fmla="*/ 11 h 174"/>
                <a:gd name="T12" fmla="*/ 3 w 48"/>
                <a:gd name="T13" fmla="*/ 80 h 174"/>
                <a:gd name="T14" fmla="*/ 7 w 48"/>
                <a:gd name="T15" fmla="*/ 149 h 174"/>
                <a:gd name="T16" fmla="*/ 7 w 48"/>
                <a:gd name="T17" fmla="*/ 150 h 174"/>
                <a:gd name="T18" fmla="*/ 7 w 48"/>
                <a:gd name="T19" fmla="*/ 151 h 174"/>
                <a:gd name="T20" fmla="*/ 8 w 48"/>
                <a:gd name="T21" fmla="*/ 152 h 174"/>
                <a:gd name="T22" fmla="*/ 45 w 48"/>
                <a:gd name="T23" fmla="*/ 151 h 174"/>
                <a:gd name="T24" fmla="*/ 46 w 48"/>
                <a:gd name="T25" fmla="*/ 91 h 174"/>
                <a:gd name="T26" fmla="*/ 41 w 48"/>
                <a:gd name="T27" fmla="*/ 155 h 174"/>
                <a:gd name="T28" fmla="*/ 17 w 48"/>
                <a:gd name="T29" fmla="*/ 159 h 174"/>
                <a:gd name="T30" fmla="*/ 32 w 48"/>
                <a:gd name="T31" fmla="*/ 150 h 174"/>
                <a:gd name="T32" fmla="*/ 31 w 48"/>
                <a:gd name="T33" fmla="*/ 83 h 174"/>
                <a:gd name="T34" fmla="*/ 30 w 48"/>
                <a:gd name="T35" fmla="*/ 15 h 174"/>
                <a:gd name="T36" fmla="*/ 29 w 48"/>
                <a:gd name="T37" fmla="*/ 10 h 174"/>
                <a:gd name="T38" fmla="*/ 40 w 48"/>
                <a:gd name="T39" fmla="*/ 21 h 174"/>
                <a:gd name="T40" fmla="*/ 42 w 48"/>
                <a:gd name="T41" fmla="*/ 98 h 174"/>
                <a:gd name="T42" fmla="*/ 42 w 48"/>
                <a:gd name="T43" fmla="*/ 134 h 174"/>
                <a:gd name="T44" fmla="*/ 41 w 48"/>
                <a:gd name="T45" fmla="*/ 155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174">
                  <a:moveTo>
                    <a:pt x="46" y="91"/>
                  </a:moveTo>
                  <a:cubicBezTo>
                    <a:pt x="46" y="67"/>
                    <a:pt x="45" y="43"/>
                    <a:pt x="43" y="19"/>
                  </a:cubicBezTo>
                  <a:cubicBezTo>
                    <a:pt x="43" y="18"/>
                    <a:pt x="42" y="17"/>
                    <a:pt x="41" y="17"/>
                  </a:cubicBezTo>
                  <a:cubicBezTo>
                    <a:pt x="39" y="13"/>
                    <a:pt x="34" y="9"/>
                    <a:pt x="30" y="7"/>
                  </a:cubicBezTo>
                  <a:cubicBezTo>
                    <a:pt x="28" y="5"/>
                    <a:pt x="25" y="4"/>
                    <a:pt x="22" y="3"/>
                  </a:cubicBezTo>
                  <a:cubicBezTo>
                    <a:pt x="15" y="0"/>
                    <a:pt x="6" y="2"/>
                    <a:pt x="5" y="11"/>
                  </a:cubicBezTo>
                  <a:cubicBezTo>
                    <a:pt x="0" y="34"/>
                    <a:pt x="2" y="57"/>
                    <a:pt x="3" y="80"/>
                  </a:cubicBezTo>
                  <a:cubicBezTo>
                    <a:pt x="4" y="103"/>
                    <a:pt x="4" y="127"/>
                    <a:pt x="7" y="149"/>
                  </a:cubicBezTo>
                  <a:cubicBezTo>
                    <a:pt x="7" y="150"/>
                    <a:pt x="7" y="150"/>
                    <a:pt x="7" y="150"/>
                  </a:cubicBezTo>
                  <a:cubicBezTo>
                    <a:pt x="7" y="150"/>
                    <a:pt x="7" y="151"/>
                    <a:pt x="7" y="151"/>
                  </a:cubicBezTo>
                  <a:cubicBezTo>
                    <a:pt x="8" y="152"/>
                    <a:pt x="8" y="152"/>
                    <a:pt x="8" y="152"/>
                  </a:cubicBezTo>
                  <a:cubicBezTo>
                    <a:pt x="15" y="171"/>
                    <a:pt x="42" y="174"/>
                    <a:pt x="45" y="151"/>
                  </a:cubicBezTo>
                  <a:cubicBezTo>
                    <a:pt x="48" y="132"/>
                    <a:pt x="46" y="111"/>
                    <a:pt x="46" y="91"/>
                  </a:cubicBezTo>
                  <a:close/>
                  <a:moveTo>
                    <a:pt x="41" y="155"/>
                  </a:moveTo>
                  <a:cubicBezTo>
                    <a:pt x="35" y="168"/>
                    <a:pt x="25" y="165"/>
                    <a:pt x="17" y="159"/>
                  </a:cubicBezTo>
                  <a:cubicBezTo>
                    <a:pt x="23" y="160"/>
                    <a:pt x="31" y="157"/>
                    <a:pt x="32" y="150"/>
                  </a:cubicBezTo>
                  <a:cubicBezTo>
                    <a:pt x="35" y="128"/>
                    <a:pt x="32" y="105"/>
                    <a:pt x="31" y="83"/>
                  </a:cubicBezTo>
                  <a:cubicBezTo>
                    <a:pt x="29" y="60"/>
                    <a:pt x="30" y="38"/>
                    <a:pt x="30" y="15"/>
                  </a:cubicBezTo>
                  <a:cubicBezTo>
                    <a:pt x="30" y="13"/>
                    <a:pt x="30" y="12"/>
                    <a:pt x="29" y="10"/>
                  </a:cubicBezTo>
                  <a:cubicBezTo>
                    <a:pt x="34" y="13"/>
                    <a:pt x="36" y="17"/>
                    <a:pt x="40" y="21"/>
                  </a:cubicBezTo>
                  <a:cubicBezTo>
                    <a:pt x="41" y="47"/>
                    <a:pt x="42" y="72"/>
                    <a:pt x="42" y="98"/>
                  </a:cubicBezTo>
                  <a:cubicBezTo>
                    <a:pt x="42" y="110"/>
                    <a:pt x="42" y="122"/>
                    <a:pt x="42" y="134"/>
                  </a:cubicBezTo>
                  <a:cubicBezTo>
                    <a:pt x="42" y="140"/>
                    <a:pt x="43" y="149"/>
                    <a:pt x="41" y="15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 name="Freeform 9"/>
            <p:cNvSpPr>
              <a:spLocks noEditPoints="1"/>
            </p:cNvSpPr>
            <p:nvPr/>
          </p:nvSpPr>
          <p:spPr bwMode="auto">
            <a:xfrm>
              <a:off x="7283450" y="2106613"/>
              <a:ext cx="247650" cy="376238"/>
            </a:xfrm>
            <a:custGeom>
              <a:avLst/>
              <a:gdLst>
                <a:gd name="T0" fmla="*/ 98 w 106"/>
                <a:gd name="T1" fmla="*/ 115 h 174"/>
                <a:gd name="T2" fmla="*/ 95 w 106"/>
                <a:gd name="T3" fmla="*/ 30 h 174"/>
                <a:gd name="T4" fmla="*/ 73 w 106"/>
                <a:gd name="T5" fmla="*/ 4 h 174"/>
                <a:gd name="T6" fmla="*/ 54 w 106"/>
                <a:gd name="T7" fmla="*/ 16 h 174"/>
                <a:gd name="T8" fmla="*/ 55 w 106"/>
                <a:gd name="T9" fmla="*/ 37 h 174"/>
                <a:gd name="T10" fmla="*/ 54 w 106"/>
                <a:gd name="T11" fmla="*/ 37 h 174"/>
                <a:gd name="T12" fmla="*/ 50 w 106"/>
                <a:gd name="T13" fmla="*/ 28 h 174"/>
                <a:gd name="T14" fmla="*/ 49 w 106"/>
                <a:gd name="T15" fmla="*/ 27 h 174"/>
                <a:gd name="T16" fmla="*/ 35 w 106"/>
                <a:gd name="T17" fmla="*/ 12 h 174"/>
                <a:gd name="T18" fmla="*/ 19 w 106"/>
                <a:gd name="T19" fmla="*/ 4 h 174"/>
                <a:gd name="T20" fmla="*/ 18 w 106"/>
                <a:gd name="T21" fmla="*/ 4 h 174"/>
                <a:gd name="T22" fmla="*/ 3 w 106"/>
                <a:gd name="T23" fmla="*/ 17 h 174"/>
                <a:gd name="T24" fmla="*/ 2 w 106"/>
                <a:gd name="T25" fmla="*/ 86 h 174"/>
                <a:gd name="T26" fmla="*/ 4 w 106"/>
                <a:gd name="T27" fmla="*/ 152 h 174"/>
                <a:gd name="T28" fmla="*/ 5 w 106"/>
                <a:gd name="T29" fmla="*/ 154 h 174"/>
                <a:gd name="T30" fmla="*/ 35 w 106"/>
                <a:gd name="T31" fmla="*/ 168 h 174"/>
                <a:gd name="T32" fmla="*/ 44 w 106"/>
                <a:gd name="T33" fmla="*/ 152 h 174"/>
                <a:gd name="T34" fmla="*/ 45 w 106"/>
                <a:gd name="T35" fmla="*/ 121 h 174"/>
                <a:gd name="T36" fmla="*/ 58 w 106"/>
                <a:gd name="T37" fmla="*/ 152 h 174"/>
                <a:gd name="T38" fmla="*/ 62 w 106"/>
                <a:gd name="T39" fmla="*/ 158 h 174"/>
                <a:gd name="T40" fmla="*/ 87 w 106"/>
                <a:gd name="T41" fmla="*/ 169 h 174"/>
                <a:gd name="T42" fmla="*/ 98 w 106"/>
                <a:gd name="T43" fmla="*/ 115 h 174"/>
                <a:gd name="T44" fmla="*/ 40 w 106"/>
                <a:gd name="T45" fmla="*/ 144 h 174"/>
                <a:gd name="T46" fmla="*/ 26 w 106"/>
                <a:gd name="T47" fmla="*/ 165 h 174"/>
                <a:gd name="T48" fmla="*/ 13 w 106"/>
                <a:gd name="T49" fmla="*/ 161 h 174"/>
                <a:gd name="T50" fmla="*/ 28 w 106"/>
                <a:gd name="T51" fmla="*/ 152 h 174"/>
                <a:gd name="T52" fmla="*/ 30 w 106"/>
                <a:gd name="T53" fmla="*/ 86 h 174"/>
                <a:gd name="T54" fmla="*/ 30 w 106"/>
                <a:gd name="T55" fmla="*/ 85 h 174"/>
                <a:gd name="T56" fmla="*/ 40 w 106"/>
                <a:gd name="T57" fmla="*/ 110 h 174"/>
                <a:gd name="T58" fmla="*/ 40 w 106"/>
                <a:gd name="T59" fmla="*/ 144 h 174"/>
                <a:gd name="T60" fmla="*/ 29 w 106"/>
                <a:gd name="T61" fmla="*/ 13 h 174"/>
                <a:gd name="T62" fmla="*/ 29 w 106"/>
                <a:gd name="T63" fmla="*/ 12 h 174"/>
                <a:gd name="T64" fmla="*/ 33 w 106"/>
                <a:gd name="T65" fmla="*/ 15 h 174"/>
                <a:gd name="T66" fmla="*/ 46 w 106"/>
                <a:gd name="T67" fmla="*/ 30 h 174"/>
                <a:gd name="T68" fmla="*/ 47 w 106"/>
                <a:gd name="T69" fmla="*/ 31 h 174"/>
                <a:gd name="T70" fmla="*/ 50 w 106"/>
                <a:gd name="T71" fmla="*/ 41 h 174"/>
                <a:gd name="T72" fmla="*/ 55 w 106"/>
                <a:gd name="T73" fmla="*/ 51 h 174"/>
                <a:gd name="T74" fmla="*/ 56 w 106"/>
                <a:gd name="T75" fmla="*/ 78 h 174"/>
                <a:gd name="T76" fmla="*/ 29 w 106"/>
                <a:gd name="T77" fmla="*/ 13 h 174"/>
                <a:gd name="T78" fmla="*/ 95 w 106"/>
                <a:gd name="T79" fmla="*/ 146 h 174"/>
                <a:gd name="T80" fmla="*/ 67 w 106"/>
                <a:gd name="T81" fmla="*/ 161 h 174"/>
                <a:gd name="T82" fmla="*/ 85 w 106"/>
                <a:gd name="T83" fmla="*/ 149 h 174"/>
                <a:gd name="T84" fmla="*/ 81 w 106"/>
                <a:gd name="T85" fmla="*/ 16 h 174"/>
                <a:gd name="T86" fmla="*/ 79 w 106"/>
                <a:gd name="T87" fmla="*/ 10 h 174"/>
                <a:gd name="T88" fmla="*/ 93 w 106"/>
                <a:gd name="T89" fmla="*/ 91 h 174"/>
                <a:gd name="T90" fmla="*/ 95 w 106"/>
                <a:gd name="T91" fmla="*/ 130 h 174"/>
                <a:gd name="T92" fmla="*/ 95 w 106"/>
                <a:gd name="T93" fmla="*/ 146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174">
                  <a:moveTo>
                    <a:pt x="98" y="115"/>
                  </a:moveTo>
                  <a:cubicBezTo>
                    <a:pt x="97" y="87"/>
                    <a:pt x="99" y="58"/>
                    <a:pt x="95" y="30"/>
                  </a:cubicBezTo>
                  <a:cubicBezTo>
                    <a:pt x="93" y="17"/>
                    <a:pt x="86" y="4"/>
                    <a:pt x="73" y="4"/>
                  </a:cubicBezTo>
                  <a:cubicBezTo>
                    <a:pt x="65" y="0"/>
                    <a:pt x="53" y="4"/>
                    <a:pt x="54" y="16"/>
                  </a:cubicBezTo>
                  <a:cubicBezTo>
                    <a:pt x="54" y="23"/>
                    <a:pt x="54" y="30"/>
                    <a:pt x="55" y="37"/>
                  </a:cubicBezTo>
                  <a:cubicBezTo>
                    <a:pt x="55" y="37"/>
                    <a:pt x="54" y="37"/>
                    <a:pt x="54" y="37"/>
                  </a:cubicBezTo>
                  <a:cubicBezTo>
                    <a:pt x="53" y="34"/>
                    <a:pt x="51" y="31"/>
                    <a:pt x="50" y="28"/>
                  </a:cubicBezTo>
                  <a:cubicBezTo>
                    <a:pt x="50" y="27"/>
                    <a:pt x="49" y="27"/>
                    <a:pt x="49" y="27"/>
                  </a:cubicBezTo>
                  <a:cubicBezTo>
                    <a:pt x="45" y="21"/>
                    <a:pt x="41" y="16"/>
                    <a:pt x="35" y="12"/>
                  </a:cubicBezTo>
                  <a:cubicBezTo>
                    <a:pt x="31" y="8"/>
                    <a:pt x="25" y="4"/>
                    <a:pt x="19" y="4"/>
                  </a:cubicBezTo>
                  <a:cubicBezTo>
                    <a:pt x="18" y="4"/>
                    <a:pt x="18" y="4"/>
                    <a:pt x="18" y="4"/>
                  </a:cubicBezTo>
                  <a:cubicBezTo>
                    <a:pt x="11" y="2"/>
                    <a:pt x="3" y="6"/>
                    <a:pt x="3" y="17"/>
                  </a:cubicBezTo>
                  <a:cubicBezTo>
                    <a:pt x="2" y="86"/>
                    <a:pt x="2" y="86"/>
                    <a:pt x="2" y="86"/>
                  </a:cubicBezTo>
                  <a:cubicBezTo>
                    <a:pt x="2" y="108"/>
                    <a:pt x="0" y="131"/>
                    <a:pt x="4" y="152"/>
                  </a:cubicBezTo>
                  <a:cubicBezTo>
                    <a:pt x="4" y="153"/>
                    <a:pt x="4" y="153"/>
                    <a:pt x="5" y="154"/>
                  </a:cubicBezTo>
                  <a:cubicBezTo>
                    <a:pt x="5" y="166"/>
                    <a:pt x="25" y="173"/>
                    <a:pt x="35" y="168"/>
                  </a:cubicBezTo>
                  <a:cubicBezTo>
                    <a:pt x="41" y="165"/>
                    <a:pt x="43" y="159"/>
                    <a:pt x="44" y="152"/>
                  </a:cubicBezTo>
                  <a:cubicBezTo>
                    <a:pt x="45" y="142"/>
                    <a:pt x="45" y="131"/>
                    <a:pt x="45" y="121"/>
                  </a:cubicBezTo>
                  <a:cubicBezTo>
                    <a:pt x="49" y="131"/>
                    <a:pt x="53" y="142"/>
                    <a:pt x="58" y="152"/>
                  </a:cubicBezTo>
                  <a:cubicBezTo>
                    <a:pt x="59" y="155"/>
                    <a:pt x="60" y="156"/>
                    <a:pt x="62" y="158"/>
                  </a:cubicBezTo>
                  <a:cubicBezTo>
                    <a:pt x="65" y="168"/>
                    <a:pt x="76" y="174"/>
                    <a:pt x="87" y="169"/>
                  </a:cubicBezTo>
                  <a:cubicBezTo>
                    <a:pt x="106" y="161"/>
                    <a:pt x="99" y="131"/>
                    <a:pt x="98" y="115"/>
                  </a:cubicBezTo>
                  <a:close/>
                  <a:moveTo>
                    <a:pt x="40" y="144"/>
                  </a:moveTo>
                  <a:cubicBezTo>
                    <a:pt x="40" y="154"/>
                    <a:pt x="39" y="165"/>
                    <a:pt x="26" y="165"/>
                  </a:cubicBezTo>
                  <a:cubicBezTo>
                    <a:pt x="23" y="166"/>
                    <a:pt x="17" y="164"/>
                    <a:pt x="13" y="161"/>
                  </a:cubicBezTo>
                  <a:cubicBezTo>
                    <a:pt x="19" y="162"/>
                    <a:pt x="26" y="159"/>
                    <a:pt x="28" y="152"/>
                  </a:cubicBezTo>
                  <a:cubicBezTo>
                    <a:pt x="32" y="131"/>
                    <a:pt x="30" y="108"/>
                    <a:pt x="30" y="86"/>
                  </a:cubicBezTo>
                  <a:cubicBezTo>
                    <a:pt x="30" y="85"/>
                    <a:pt x="30" y="85"/>
                    <a:pt x="30" y="85"/>
                  </a:cubicBezTo>
                  <a:cubicBezTo>
                    <a:pt x="33" y="93"/>
                    <a:pt x="37" y="102"/>
                    <a:pt x="40" y="110"/>
                  </a:cubicBezTo>
                  <a:cubicBezTo>
                    <a:pt x="40" y="121"/>
                    <a:pt x="40" y="133"/>
                    <a:pt x="40" y="144"/>
                  </a:cubicBezTo>
                  <a:close/>
                  <a:moveTo>
                    <a:pt x="29" y="13"/>
                  </a:moveTo>
                  <a:cubicBezTo>
                    <a:pt x="29" y="13"/>
                    <a:pt x="29" y="12"/>
                    <a:pt x="29" y="12"/>
                  </a:cubicBezTo>
                  <a:cubicBezTo>
                    <a:pt x="30" y="13"/>
                    <a:pt x="32" y="14"/>
                    <a:pt x="33" y="15"/>
                  </a:cubicBezTo>
                  <a:cubicBezTo>
                    <a:pt x="39" y="19"/>
                    <a:pt x="43" y="25"/>
                    <a:pt x="46" y="30"/>
                  </a:cubicBezTo>
                  <a:cubicBezTo>
                    <a:pt x="46" y="31"/>
                    <a:pt x="47" y="31"/>
                    <a:pt x="47" y="31"/>
                  </a:cubicBezTo>
                  <a:cubicBezTo>
                    <a:pt x="48" y="34"/>
                    <a:pt x="49" y="38"/>
                    <a:pt x="50" y="41"/>
                  </a:cubicBezTo>
                  <a:cubicBezTo>
                    <a:pt x="52" y="44"/>
                    <a:pt x="53" y="48"/>
                    <a:pt x="55" y="51"/>
                  </a:cubicBezTo>
                  <a:cubicBezTo>
                    <a:pt x="56" y="60"/>
                    <a:pt x="56" y="69"/>
                    <a:pt x="56" y="78"/>
                  </a:cubicBezTo>
                  <a:cubicBezTo>
                    <a:pt x="47" y="56"/>
                    <a:pt x="38" y="35"/>
                    <a:pt x="29" y="13"/>
                  </a:cubicBezTo>
                  <a:close/>
                  <a:moveTo>
                    <a:pt x="95" y="146"/>
                  </a:moveTo>
                  <a:cubicBezTo>
                    <a:pt x="95" y="162"/>
                    <a:pt x="78" y="170"/>
                    <a:pt x="67" y="161"/>
                  </a:cubicBezTo>
                  <a:cubicBezTo>
                    <a:pt x="75" y="164"/>
                    <a:pt x="85" y="160"/>
                    <a:pt x="85" y="149"/>
                  </a:cubicBezTo>
                  <a:cubicBezTo>
                    <a:pt x="85" y="104"/>
                    <a:pt x="83" y="60"/>
                    <a:pt x="81" y="16"/>
                  </a:cubicBezTo>
                  <a:cubicBezTo>
                    <a:pt x="81" y="13"/>
                    <a:pt x="80" y="11"/>
                    <a:pt x="79" y="10"/>
                  </a:cubicBezTo>
                  <a:cubicBezTo>
                    <a:pt x="98" y="20"/>
                    <a:pt x="93" y="74"/>
                    <a:pt x="93" y="91"/>
                  </a:cubicBezTo>
                  <a:cubicBezTo>
                    <a:pt x="94" y="104"/>
                    <a:pt x="94" y="117"/>
                    <a:pt x="95" y="130"/>
                  </a:cubicBezTo>
                  <a:cubicBezTo>
                    <a:pt x="95" y="135"/>
                    <a:pt x="96" y="141"/>
                    <a:pt x="95" y="14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 name="Freeform 10"/>
            <p:cNvSpPr>
              <a:spLocks noEditPoints="1"/>
            </p:cNvSpPr>
            <p:nvPr/>
          </p:nvSpPr>
          <p:spPr bwMode="auto">
            <a:xfrm>
              <a:off x="7527925" y="2105025"/>
              <a:ext cx="201612" cy="388938"/>
            </a:xfrm>
            <a:custGeom>
              <a:avLst/>
              <a:gdLst>
                <a:gd name="T0" fmla="*/ 55 w 86"/>
                <a:gd name="T1" fmla="*/ 143 h 180"/>
                <a:gd name="T2" fmla="*/ 55 w 86"/>
                <a:gd name="T3" fmla="*/ 143 h 180"/>
                <a:gd name="T4" fmla="*/ 49 w 86"/>
                <a:gd name="T5" fmla="*/ 142 h 180"/>
                <a:gd name="T6" fmla="*/ 49 w 86"/>
                <a:gd name="T7" fmla="*/ 134 h 180"/>
                <a:gd name="T8" fmla="*/ 49 w 86"/>
                <a:gd name="T9" fmla="*/ 126 h 180"/>
                <a:gd name="T10" fmla="*/ 71 w 86"/>
                <a:gd name="T11" fmla="*/ 105 h 180"/>
                <a:gd name="T12" fmla="*/ 53 w 86"/>
                <a:gd name="T13" fmla="*/ 89 h 180"/>
                <a:gd name="T14" fmla="*/ 50 w 86"/>
                <a:gd name="T15" fmla="*/ 88 h 180"/>
                <a:gd name="T16" fmla="*/ 45 w 86"/>
                <a:gd name="T17" fmla="*/ 88 h 180"/>
                <a:gd name="T18" fmla="*/ 47 w 86"/>
                <a:gd name="T19" fmla="*/ 66 h 180"/>
                <a:gd name="T20" fmla="*/ 46 w 86"/>
                <a:gd name="T21" fmla="*/ 39 h 180"/>
                <a:gd name="T22" fmla="*/ 75 w 86"/>
                <a:gd name="T23" fmla="*/ 23 h 180"/>
                <a:gd name="T24" fmla="*/ 57 w 86"/>
                <a:gd name="T25" fmla="*/ 3 h 180"/>
                <a:gd name="T26" fmla="*/ 29 w 86"/>
                <a:gd name="T27" fmla="*/ 2 h 180"/>
                <a:gd name="T28" fmla="*/ 5 w 86"/>
                <a:gd name="T29" fmla="*/ 16 h 180"/>
                <a:gd name="T30" fmla="*/ 3 w 86"/>
                <a:gd name="T31" fmla="*/ 22 h 180"/>
                <a:gd name="T32" fmla="*/ 7 w 86"/>
                <a:gd name="T33" fmla="*/ 145 h 180"/>
                <a:gd name="T34" fmla="*/ 7 w 86"/>
                <a:gd name="T35" fmla="*/ 148 h 180"/>
                <a:gd name="T36" fmla="*/ 8 w 86"/>
                <a:gd name="T37" fmla="*/ 157 h 180"/>
                <a:gd name="T38" fmla="*/ 10 w 86"/>
                <a:gd name="T39" fmla="*/ 161 h 180"/>
                <a:gd name="T40" fmla="*/ 24 w 86"/>
                <a:gd name="T41" fmla="*/ 178 h 180"/>
                <a:gd name="T42" fmla="*/ 39 w 86"/>
                <a:gd name="T43" fmla="*/ 179 h 180"/>
                <a:gd name="T44" fmla="*/ 64 w 86"/>
                <a:gd name="T45" fmla="*/ 178 h 180"/>
                <a:gd name="T46" fmla="*/ 55 w 86"/>
                <a:gd name="T47" fmla="*/ 143 h 180"/>
                <a:gd name="T48" fmla="*/ 50 w 86"/>
                <a:gd name="T49" fmla="*/ 113 h 180"/>
                <a:gd name="T50" fmla="*/ 62 w 86"/>
                <a:gd name="T51" fmla="*/ 100 h 180"/>
                <a:gd name="T52" fmla="*/ 61 w 86"/>
                <a:gd name="T53" fmla="*/ 95 h 180"/>
                <a:gd name="T54" fmla="*/ 66 w 86"/>
                <a:gd name="T55" fmla="*/ 108 h 180"/>
                <a:gd name="T56" fmla="*/ 46 w 86"/>
                <a:gd name="T57" fmla="*/ 123 h 180"/>
                <a:gd name="T58" fmla="*/ 45 w 86"/>
                <a:gd name="T59" fmla="*/ 126 h 180"/>
                <a:gd name="T60" fmla="*/ 46 w 86"/>
                <a:gd name="T61" fmla="*/ 142 h 180"/>
                <a:gd name="T62" fmla="*/ 35 w 86"/>
                <a:gd name="T63" fmla="*/ 142 h 180"/>
                <a:gd name="T64" fmla="*/ 34 w 86"/>
                <a:gd name="T65" fmla="*/ 142 h 180"/>
                <a:gd name="T66" fmla="*/ 33 w 86"/>
                <a:gd name="T67" fmla="*/ 127 h 180"/>
                <a:gd name="T68" fmla="*/ 33 w 86"/>
                <a:gd name="T69" fmla="*/ 110 h 180"/>
                <a:gd name="T70" fmla="*/ 50 w 86"/>
                <a:gd name="T71" fmla="*/ 113 h 180"/>
                <a:gd name="T72" fmla="*/ 41 w 86"/>
                <a:gd name="T73" fmla="*/ 26 h 180"/>
                <a:gd name="T74" fmla="*/ 64 w 86"/>
                <a:gd name="T75" fmla="*/ 22 h 180"/>
                <a:gd name="T76" fmla="*/ 66 w 86"/>
                <a:gd name="T77" fmla="*/ 10 h 180"/>
                <a:gd name="T78" fmla="*/ 70 w 86"/>
                <a:gd name="T79" fmla="*/ 25 h 180"/>
                <a:gd name="T80" fmla="*/ 45 w 86"/>
                <a:gd name="T81" fmla="*/ 37 h 180"/>
                <a:gd name="T82" fmla="*/ 44 w 86"/>
                <a:gd name="T83" fmla="*/ 37 h 180"/>
                <a:gd name="T84" fmla="*/ 43 w 86"/>
                <a:gd name="T85" fmla="*/ 39 h 180"/>
                <a:gd name="T86" fmla="*/ 43 w 86"/>
                <a:gd name="T87" fmla="*/ 66 h 180"/>
                <a:gd name="T88" fmla="*/ 43 w 86"/>
                <a:gd name="T89" fmla="*/ 88 h 180"/>
                <a:gd name="T90" fmla="*/ 32 w 86"/>
                <a:gd name="T91" fmla="*/ 89 h 180"/>
                <a:gd name="T92" fmla="*/ 30 w 86"/>
                <a:gd name="T93" fmla="*/ 26 h 180"/>
                <a:gd name="T94" fmla="*/ 41 w 86"/>
                <a:gd name="T95" fmla="*/ 26 h 180"/>
                <a:gd name="T96" fmla="*/ 62 w 86"/>
                <a:gd name="T97" fmla="*/ 174 h 180"/>
                <a:gd name="T98" fmla="*/ 41 w 86"/>
                <a:gd name="T99" fmla="*/ 175 h 180"/>
                <a:gd name="T100" fmla="*/ 21 w 86"/>
                <a:gd name="T101" fmla="*/ 171 h 180"/>
                <a:gd name="T102" fmla="*/ 15 w 86"/>
                <a:gd name="T103" fmla="*/ 165 h 180"/>
                <a:gd name="T104" fmla="*/ 35 w 86"/>
                <a:gd name="T105" fmla="*/ 167 h 180"/>
                <a:gd name="T106" fmla="*/ 62 w 86"/>
                <a:gd name="T107" fmla="*/ 165 h 180"/>
                <a:gd name="T108" fmla="*/ 66 w 86"/>
                <a:gd name="T109" fmla="*/ 151 h 180"/>
                <a:gd name="T110" fmla="*/ 62 w 86"/>
                <a:gd name="T111" fmla="*/ 174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 h="180">
                  <a:moveTo>
                    <a:pt x="55" y="143"/>
                  </a:moveTo>
                  <a:cubicBezTo>
                    <a:pt x="55" y="143"/>
                    <a:pt x="55" y="143"/>
                    <a:pt x="55" y="143"/>
                  </a:cubicBezTo>
                  <a:cubicBezTo>
                    <a:pt x="53" y="143"/>
                    <a:pt x="51" y="143"/>
                    <a:pt x="49" y="142"/>
                  </a:cubicBezTo>
                  <a:cubicBezTo>
                    <a:pt x="49" y="140"/>
                    <a:pt x="49" y="137"/>
                    <a:pt x="49" y="134"/>
                  </a:cubicBezTo>
                  <a:cubicBezTo>
                    <a:pt x="49" y="131"/>
                    <a:pt x="49" y="129"/>
                    <a:pt x="49" y="126"/>
                  </a:cubicBezTo>
                  <a:cubicBezTo>
                    <a:pt x="60" y="126"/>
                    <a:pt x="71" y="118"/>
                    <a:pt x="71" y="105"/>
                  </a:cubicBezTo>
                  <a:cubicBezTo>
                    <a:pt x="70" y="97"/>
                    <a:pt x="62" y="87"/>
                    <a:pt x="53" y="89"/>
                  </a:cubicBezTo>
                  <a:cubicBezTo>
                    <a:pt x="52" y="88"/>
                    <a:pt x="51" y="88"/>
                    <a:pt x="50" y="88"/>
                  </a:cubicBezTo>
                  <a:cubicBezTo>
                    <a:pt x="48" y="88"/>
                    <a:pt x="46" y="88"/>
                    <a:pt x="45" y="88"/>
                  </a:cubicBezTo>
                  <a:cubicBezTo>
                    <a:pt x="47" y="81"/>
                    <a:pt x="46" y="73"/>
                    <a:pt x="47" y="66"/>
                  </a:cubicBezTo>
                  <a:cubicBezTo>
                    <a:pt x="47" y="57"/>
                    <a:pt x="47" y="48"/>
                    <a:pt x="46" y="39"/>
                  </a:cubicBezTo>
                  <a:cubicBezTo>
                    <a:pt x="58" y="45"/>
                    <a:pt x="73" y="36"/>
                    <a:pt x="75" y="23"/>
                  </a:cubicBezTo>
                  <a:cubicBezTo>
                    <a:pt x="76" y="13"/>
                    <a:pt x="67" y="1"/>
                    <a:pt x="57" y="3"/>
                  </a:cubicBezTo>
                  <a:cubicBezTo>
                    <a:pt x="48" y="0"/>
                    <a:pt x="37" y="2"/>
                    <a:pt x="29" y="2"/>
                  </a:cubicBezTo>
                  <a:cubicBezTo>
                    <a:pt x="21" y="1"/>
                    <a:pt x="0" y="1"/>
                    <a:pt x="5" y="16"/>
                  </a:cubicBezTo>
                  <a:cubicBezTo>
                    <a:pt x="4" y="17"/>
                    <a:pt x="3" y="19"/>
                    <a:pt x="3" y="22"/>
                  </a:cubicBezTo>
                  <a:cubicBezTo>
                    <a:pt x="4" y="63"/>
                    <a:pt x="5" y="104"/>
                    <a:pt x="7" y="145"/>
                  </a:cubicBezTo>
                  <a:cubicBezTo>
                    <a:pt x="7" y="146"/>
                    <a:pt x="7" y="147"/>
                    <a:pt x="7" y="148"/>
                  </a:cubicBezTo>
                  <a:cubicBezTo>
                    <a:pt x="6" y="151"/>
                    <a:pt x="7" y="154"/>
                    <a:pt x="8" y="157"/>
                  </a:cubicBezTo>
                  <a:cubicBezTo>
                    <a:pt x="8" y="158"/>
                    <a:pt x="9" y="160"/>
                    <a:pt x="10" y="161"/>
                  </a:cubicBezTo>
                  <a:cubicBezTo>
                    <a:pt x="13" y="168"/>
                    <a:pt x="17" y="175"/>
                    <a:pt x="24" y="178"/>
                  </a:cubicBezTo>
                  <a:cubicBezTo>
                    <a:pt x="28" y="180"/>
                    <a:pt x="34" y="179"/>
                    <a:pt x="39" y="179"/>
                  </a:cubicBezTo>
                  <a:cubicBezTo>
                    <a:pt x="47" y="179"/>
                    <a:pt x="56" y="180"/>
                    <a:pt x="64" y="178"/>
                  </a:cubicBezTo>
                  <a:cubicBezTo>
                    <a:pt x="86" y="170"/>
                    <a:pt x="73" y="144"/>
                    <a:pt x="55" y="143"/>
                  </a:cubicBezTo>
                  <a:close/>
                  <a:moveTo>
                    <a:pt x="50" y="113"/>
                  </a:moveTo>
                  <a:cubicBezTo>
                    <a:pt x="57" y="113"/>
                    <a:pt x="62" y="107"/>
                    <a:pt x="62" y="100"/>
                  </a:cubicBezTo>
                  <a:cubicBezTo>
                    <a:pt x="62" y="98"/>
                    <a:pt x="62" y="97"/>
                    <a:pt x="61" y="95"/>
                  </a:cubicBezTo>
                  <a:cubicBezTo>
                    <a:pt x="65" y="98"/>
                    <a:pt x="67" y="102"/>
                    <a:pt x="66" y="108"/>
                  </a:cubicBezTo>
                  <a:cubicBezTo>
                    <a:pt x="65" y="118"/>
                    <a:pt x="55" y="123"/>
                    <a:pt x="46" y="123"/>
                  </a:cubicBezTo>
                  <a:cubicBezTo>
                    <a:pt x="45" y="123"/>
                    <a:pt x="44" y="125"/>
                    <a:pt x="45" y="126"/>
                  </a:cubicBezTo>
                  <a:cubicBezTo>
                    <a:pt x="44" y="131"/>
                    <a:pt x="45" y="137"/>
                    <a:pt x="46" y="142"/>
                  </a:cubicBezTo>
                  <a:cubicBezTo>
                    <a:pt x="42" y="142"/>
                    <a:pt x="38" y="142"/>
                    <a:pt x="35" y="142"/>
                  </a:cubicBezTo>
                  <a:cubicBezTo>
                    <a:pt x="35" y="142"/>
                    <a:pt x="34" y="142"/>
                    <a:pt x="34" y="142"/>
                  </a:cubicBezTo>
                  <a:cubicBezTo>
                    <a:pt x="34" y="137"/>
                    <a:pt x="33" y="132"/>
                    <a:pt x="33" y="127"/>
                  </a:cubicBezTo>
                  <a:cubicBezTo>
                    <a:pt x="33" y="110"/>
                    <a:pt x="33" y="110"/>
                    <a:pt x="33" y="110"/>
                  </a:cubicBezTo>
                  <a:cubicBezTo>
                    <a:pt x="38" y="112"/>
                    <a:pt x="44" y="112"/>
                    <a:pt x="50" y="113"/>
                  </a:cubicBezTo>
                  <a:close/>
                  <a:moveTo>
                    <a:pt x="41" y="26"/>
                  </a:moveTo>
                  <a:cubicBezTo>
                    <a:pt x="50" y="27"/>
                    <a:pt x="58" y="28"/>
                    <a:pt x="64" y="22"/>
                  </a:cubicBezTo>
                  <a:cubicBezTo>
                    <a:pt x="67" y="19"/>
                    <a:pt x="68" y="14"/>
                    <a:pt x="66" y="10"/>
                  </a:cubicBezTo>
                  <a:cubicBezTo>
                    <a:pt x="70" y="13"/>
                    <a:pt x="73" y="18"/>
                    <a:pt x="70" y="25"/>
                  </a:cubicBezTo>
                  <a:cubicBezTo>
                    <a:pt x="67" y="37"/>
                    <a:pt x="55" y="37"/>
                    <a:pt x="45" y="37"/>
                  </a:cubicBezTo>
                  <a:cubicBezTo>
                    <a:pt x="45" y="37"/>
                    <a:pt x="44" y="37"/>
                    <a:pt x="44" y="37"/>
                  </a:cubicBezTo>
                  <a:cubicBezTo>
                    <a:pt x="44" y="37"/>
                    <a:pt x="43" y="38"/>
                    <a:pt x="43" y="39"/>
                  </a:cubicBezTo>
                  <a:cubicBezTo>
                    <a:pt x="42" y="48"/>
                    <a:pt x="43" y="57"/>
                    <a:pt x="43" y="66"/>
                  </a:cubicBezTo>
                  <a:cubicBezTo>
                    <a:pt x="43" y="73"/>
                    <a:pt x="41" y="81"/>
                    <a:pt x="43" y="88"/>
                  </a:cubicBezTo>
                  <a:cubicBezTo>
                    <a:pt x="39" y="88"/>
                    <a:pt x="36" y="88"/>
                    <a:pt x="32" y="89"/>
                  </a:cubicBezTo>
                  <a:cubicBezTo>
                    <a:pt x="32" y="68"/>
                    <a:pt x="31" y="47"/>
                    <a:pt x="30" y="26"/>
                  </a:cubicBezTo>
                  <a:cubicBezTo>
                    <a:pt x="34" y="26"/>
                    <a:pt x="38" y="26"/>
                    <a:pt x="41" y="26"/>
                  </a:cubicBezTo>
                  <a:close/>
                  <a:moveTo>
                    <a:pt x="62" y="174"/>
                  </a:moveTo>
                  <a:cubicBezTo>
                    <a:pt x="56" y="177"/>
                    <a:pt x="47" y="175"/>
                    <a:pt x="41" y="175"/>
                  </a:cubicBezTo>
                  <a:cubicBezTo>
                    <a:pt x="34" y="175"/>
                    <a:pt x="27" y="176"/>
                    <a:pt x="21" y="171"/>
                  </a:cubicBezTo>
                  <a:cubicBezTo>
                    <a:pt x="19" y="170"/>
                    <a:pt x="17" y="167"/>
                    <a:pt x="15" y="165"/>
                  </a:cubicBezTo>
                  <a:cubicBezTo>
                    <a:pt x="21" y="167"/>
                    <a:pt x="28" y="167"/>
                    <a:pt x="35" y="167"/>
                  </a:cubicBezTo>
                  <a:cubicBezTo>
                    <a:pt x="44" y="168"/>
                    <a:pt x="54" y="169"/>
                    <a:pt x="62" y="165"/>
                  </a:cubicBezTo>
                  <a:cubicBezTo>
                    <a:pt x="67" y="162"/>
                    <a:pt x="68" y="155"/>
                    <a:pt x="66" y="151"/>
                  </a:cubicBezTo>
                  <a:cubicBezTo>
                    <a:pt x="74" y="157"/>
                    <a:pt x="73" y="165"/>
                    <a:pt x="62" y="17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1"/>
            <p:cNvSpPr>
              <a:spLocks noEditPoints="1"/>
            </p:cNvSpPr>
            <p:nvPr/>
          </p:nvSpPr>
          <p:spPr bwMode="auto">
            <a:xfrm>
              <a:off x="7750175" y="2074863"/>
              <a:ext cx="239712" cy="433388"/>
            </a:xfrm>
            <a:custGeom>
              <a:avLst/>
              <a:gdLst>
                <a:gd name="T0" fmla="*/ 92 w 102"/>
                <a:gd name="T1" fmla="*/ 111 h 201"/>
                <a:gd name="T2" fmla="*/ 72 w 102"/>
                <a:gd name="T3" fmla="*/ 83 h 201"/>
                <a:gd name="T4" fmla="*/ 59 w 102"/>
                <a:gd name="T5" fmla="*/ 69 h 201"/>
                <a:gd name="T6" fmla="*/ 51 w 102"/>
                <a:gd name="T7" fmla="*/ 43 h 201"/>
                <a:gd name="T8" fmla="*/ 51 w 102"/>
                <a:gd name="T9" fmla="*/ 42 h 201"/>
                <a:gd name="T10" fmla="*/ 54 w 102"/>
                <a:gd name="T11" fmla="*/ 46 h 201"/>
                <a:gd name="T12" fmla="*/ 72 w 102"/>
                <a:gd name="T13" fmla="*/ 55 h 201"/>
                <a:gd name="T14" fmla="*/ 86 w 102"/>
                <a:gd name="T15" fmla="*/ 30 h 201"/>
                <a:gd name="T16" fmla="*/ 27 w 102"/>
                <a:gd name="T17" fmla="*/ 11 h 201"/>
                <a:gd name="T18" fmla="*/ 1 w 102"/>
                <a:gd name="T19" fmla="*/ 52 h 201"/>
                <a:gd name="T20" fmla="*/ 44 w 102"/>
                <a:gd name="T21" fmla="*/ 111 h 201"/>
                <a:gd name="T22" fmla="*/ 54 w 102"/>
                <a:gd name="T23" fmla="*/ 153 h 201"/>
                <a:gd name="T24" fmla="*/ 49 w 102"/>
                <a:gd name="T25" fmla="*/ 157 h 201"/>
                <a:gd name="T26" fmla="*/ 42 w 102"/>
                <a:gd name="T27" fmla="*/ 135 h 201"/>
                <a:gd name="T28" fmla="*/ 31 w 102"/>
                <a:gd name="T29" fmla="*/ 130 h 201"/>
                <a:gd name="T30" fmla="*/ 27 w 102"/>
                <a:gd name="T31" fmla="*/ 129 h 201"/>
                <a:gd name="T32" fmla="*/ 24 w 102"/>
                <a:gd name="T33" fmla="*/ 130 h 201"/>
                <a:gd name="T34" fmla="*/ 21 w 102"/>
                <a:gd name="T35" fmla="*/ 130 h 201"/>
                <a:gd name="T36" fmla="*/ 12 w 102"/>
                <a:gd name="T37" fmla="*/ 139 h 201"/>
                <a:gd name="T38" fmla="*/ 22 w 102"/>
                <a:gd name="T39" fmla="*/ 176 h 201"/>
                <a:gd name="T40" fmla="*/ 95 w 102"/>
                <a:gd name="T41" fmla="*/ 165 h 201"/>
                <a:gd name="T42" fmla="*/ 92 w 102"/>
                <a:gd name="T43" fmla="*/ 111 h 201"/>
                <a:gd name="T44" fmla="*/ 68 w 102"/>
                <a:gd name="T45" fmla="*/ 13 h 201"/>
                <a:gd name="T46" fmla="*/ 82 w 102"/>
                <a:gd name="T47" fmla="*/ 34 h 201"/>
                <a:gd name="T48" fmla="*/ 77 w 102"/>
                <a:gd name="T49" fmla="*/ 47 h 201"/>
                <a:gd name="T50" fmla="*/ 65 w 102"/>
                <a:gd name="T51" fmla="*/ 51 h 201"/>
                <a:gd name="T52" fmla="*/ 66 w 102"/>
                <a:gd name="T53" fmla="*/ 50 h 201"/>
                <a:gd name="T54" fmla="*/ 43 w 102"/>
                <a:gd name="T55" fmla="*/ 9 h 201"/>
                <a:gd name="T56" fmla="*/ 42 w 102"/>
                <a:gd name="T57" fmla="*/ 9 h 201"/>
                <a:gd name="T58" fmla="*/ 68 w 102"/>
                <a:gd name="T59" fmla="*/ 13 h 201"/>
                <a:gd name="T60" fmla="*/ 37 w 102"/>
                <a:gd name="T61" fmla="*/ 150 h 201"/>
                <a:gd name="T62" fmla="*/ 35 w 102"/>
                <a:gd name="T63" fmla="*/ 135 h 201"/>
                <a:gd name="T64" fmla="*/ 43 w 102"/>
                <a:gd name="T65" fmla="*/ 141 h 201"/>
                <a:gd name="T66" fmla="*/ 45 w 102"/>
                <a:gd name="T67" fmla="*/ 158 h 201"/>
                <a:gd name="T68" fmla="*/ 45 w 102"/>
                <a:gd name="T69" fmla="*/ 158 h 201"/>
                <a:gd name="T70" fmla="*/ 37 w 102"/>
                <a:gd name="T71" fmla="*/ 150 h 201"/>
                <a:gd name="T72" fmla="*/ 89 w 102"/>
                <a:gd name="T73" fmla="*/ 169 h 201"/>
                <a:gd name="T74" fmla="*/ 41 w 102"/>
                <a:gd name="T75" fmla="*/ 185 h 201"/>
                <a:gd name="T76" fmla="*/ 49 w 102"/>
                <a:gd name="T77" fmla="*/ 185 h 201"/>
                <a:gd name="T78" fmla="*/ 81 w 102"/>
                <a:gd name="T79" fmla="*/ 128 h 201"/>
                <a:gd name="T80" fmla="*/ 63 w 102"/>
                <a:gd name="T81" fmla="*/ 91 h 201"/>
                <a:gd name="T82" fmla="*/ 33 w 102"/>
                <a:gd name="T83" fmla="*/ 63 h 201"/>
                <a:gd name="T84" fmla="*/ 28 w 102"/>
                <a:gd name="T85" fmla="*/ 44 h 201"/>
                <a:gd name="T86" fmla="*/ 45 w 102"/>
                <a:gd name="T87" fmla="*/ 36 h 201"/>
                <a:gd name="T88" fmla="*/ 49 w 102"/>
                <a:gd name="T89" fmla="*/ 40 h 201"/>
                <a:gd name="T90" fmla="*/ 44 w 102"/>
                <a:gd name="T91" fmla="*/ 59 h 201"/>
                <a:gd name="T92" fmla="*/ 82 w 102"/>
                <a:gd name="T93" fmla="*/ 103 h 201"/>
                <a:gd name="T94" fmla="*/ 89 w 102"/>
                <a:gd name="T95" fmla="*/ 169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2" h="201">
                  <a:moveTo>
                    <a:pt x="92" y="111"/>
                  </a:moveTo>
                  <a:cubicBezTo>
                    <a:pt x="87" y="101"/>
                    <a:pt x="80" y="92"/>
                    <a:pt x="72" y="83"/>
                  </a:cubicBezTo>
                  <a:cubicBezTo>
                    <a:pt x="68" y="79"/>
                    <a:pt x="64" y="74"/>
                    <a:pt x="59" y="69"/>
                  </a:cubicBezTo>
                  <a:cubicBezTo>
                    <a:pt x="56" y="66"/>
                    <a:pt x="34" y="47"/>
                    <a:pt x="51" y="43"/>
                  </a:cubicBezTo>
                  <a:cubicBezTo>
                    <a:pt x="51" y="43"/>
                    <a:pt x="51" y="43"/>
                    <a:pt x="51" y="42"/>
                  </a:cubicBezTo>
                  <a:cubicBezTo>
                    <a:pt x="52" y="44"/>
                    <a:pt x="53" y="45"/>
                    <a:pt x="54" y="46"/>
                  </a:cubicBezTo>
                  <a:cubicBezTo>
                    <a:pt x="57" y="53"/>
                    <a:pt x="64" y="56"/>
                    <a:pt x="72" y="55"/>
                  </a:cubicBezTo>
                  <a:cubicBezTo>
                    <a:pt x="82" y="52"/>
                    <a:pt x="87" y="41"/>
                    <a:pt x="86" y="30"/>
                  </a:cubicBezTo>
                  <a:cubicBezTo>
                    <a:pt x="80" y="4"/>
                    <a:pt x="47" y="0"/>
                    <a:pt x="27" y="11"/>
                  </a:cubicBezTo>
                  <a:cubicBezTo>
                    <a:pt x="11" y="16"/>
                    <a:pt x="0" y="34"/>
                    <a:pt x="1" y="52"/>
                  </a:cubicBezTo>
                  <a:cubicBezTo>
                    <a:pt x="2" y="80"/>
                    <a:pt x="29" y="91"/>
                    <a:pt x="44" y="111"/>
                  </a:cubicBezTo>
                  <a:cubicBezTo>
                    <a:pt x="52" y="121"/>
                    <a:pt x="61" y="140"/>
                    <a:pt x="54" y="153"/>
                  </a:cubicBezTo>
                  <a:cubicBezTo>
                    <a:pt x="53" y="155"/>
                    <a:pt x="51" y="157"/>
                    <a:pt x="49" y="157"/>
                  </a:cubicBezTo>
                  <a:cubicBezTo>
                    <a:pt x="52" y="150"/>
                    <a:pt x="48" y="140"/>
                    <a:pt x="42" y="135"/>
                  </a:cubicBezTo>
                  <a:cubicBezTo>
                    <a:pt x="39" y="132"/>
                    <a:pt x="35" y="130"/>
                    <a:pt x="31" y="130"/>
                  </a:cubicBezTo>
                  <a:cubicBezTo>
                    <a:pt x="30" y="129"/>
                    <a:pt x="28" y="129"/>
                    <a:pt x="27" y="129"/>
                  </a:cubicBezTo>
                  <a:cubicBezTo>
                    <a:pt x="26" y="129"/>
                    <a:pt x="25" y="129"/>
                    <a:pt x="24" y="130"/>
                  </a:cubicBezTo>
                  <a:cubicBezTo>
                    <a:pt x="23" y="130"/>
                    <a:pt x="22" y="130"/>
                    <a:pt x="21" y="130"/>
                  </a:cubicBezTo>
                  <a:cubicBezTo>
                    <a:pt x="17" y="131"/>
                    <a:pt x="13" y="135"/>
                    <a:pt x="12" y="139"/>
                  </a:cubicBezTo>
                  <a:cubicBezTo>
                    <a:pt x="8" y="153"/>
                    <a:pt x="12" y="167"/>
                    <a:pt x="22" y="176"/>
                  </a:cubicBezTo>
                  <a:cubicBezTo>
                    <a:pt x="41" y="201"/>
                    <a:pt x="82" y="196"/>
                    <a:pt x="95" y="165"/>
                  </a:cubicBezTo>
                  <a:cubicBezTo>
                    <a:pt x="102" y="148"/>
                    <a:pt x="100" y="128"/>
                    <a:pt x="92" y="111"/>
                  </a:cubicBezTo>
                  <a:close/>
                  <a:moveTo>
                    <a:pt x="68" y="13"/>
                  </a:moveTo>
                  <a:cubicBezTo>
                    <a:pt x="75" y="18"/>
                    <a:pt x="82" y="25"/>
                    <a:pt x="82" y="34"/>
                  </a:cubicBezTo>
                  <a:cubicBezTo>
                    <a:pt x="82" y="38"/>
                    <a:pt x="81" y="44"/>
                    <a:pt x="77" y="47"/>
                  </a:cubicBezTo>
                  <a:cubicBezTo>
                    <a:pt x="74" y="50"/>
                    <a:pt x="69" y="52"/>
                    <a:pt x="65" y="51"/>
                  </a:cubicBezTo>
                  <a:cubicBezTo>
                    <a:pt x="65" y="51"/>
                    <a:pt x="66" y="50"/>
                    <a:pt x="66" y="50"/>
                  </a:cubicBezTo>
                  <a:cubicBezTo>
                    <a:pt x="87" y="36"/>
                    <a:pt x="58" y="12"/>
                    <a:pt x="43" y="9"/>
                  </a:cubicBezTo>
                  <a:cubicBezTo>
                    <a:pt x="43" y="9"/>
                    <a:pt x="43" y="9"/>
                    <a:pt x="42" y="9"/>
                  </a:cubicBezTo>
                  <a:cubicBezTo>
                    <a:pt x="51" y="8"/>
                    <a:pt x="60" y="9"/>
                    <a:pt x="68" y="13"/>
                  </a:cubicBezTo>
                  <a:close/>
                  <a:moveTo>
                    <a:pt x="37" y="150"/>
                  </a:moveTo>
                  <a:cubicBezTo>
                    <a:pt x="36" y="144"/>
                    <a:pt x="38" y="140"/>
                    <a:pt x="35" y="135"/>
                  </a:cubicBezTo>
                  <a:cubicBezTo>
                    <a:pt x="38" y="136"/>
                    <a:pt x="41" y="138"/>
                    <a:pt x="43" y="141"/>
                  </a:cubicBezTo>
                  <a:cubicBezTo>
                    <a:pt x="46" y="146"/>
                    <a:pt x="46" y="152"/>
                    <a:pt x="45" y="158"/>
                  </a:cubicBezTo>
                  <a:cubicBezTo>
                    <a:pt x="45" y="158"/>
                    <a:pt x="45" y="158"/>
                    <a:pt x="45" y="158"/>
                  </a:cubicBezTo>
                  <a:cubicBezTo>
                    <a:pt x="41" y="158"/>
                    <a:pt x="38" y="156"/>
                    <a:pt x="37" y="150"/>
                  </a:cubicBezTo>
                  <a:close/>
                  <a:moveTo>
                    <a:pt x="89" y="169"/>
                  </a:moveTo>
                  <a:cubicBezTo>
                    <a:pt x="78" y="188"/>
                    <a:pt x="58" y="192"/>
                    <a:pt x="41" y="185"/>
                  </a:cubicBezTo>
                  <a:cubicBezTo>
                    <a:pt x="43" y="185"/>
                    <a:pt x="46" y="186"/>
                    <a:pt x="49" y="185"/>
                  </a:cubicBezTo>
                  <a:cubicBezTo>
                    <a:pt x="78" y="182"/>
                    <a:pt x="86" y="152"/>
                    <a:pt x="81" y="128"/>
                  </a:cubicBezTo>
                  <a:cubicBezTo>
                    <a:pt x="78" y="115"/>
                    <a:pt x="72" y="102"/>
                    <a:pt x="63" y="91"/>
                  </a:cubicBezTo>
                  <a:cubicBezTo>
                    <a:pt x="54" y="81"/>
                    <a:pt x="41" y="74"/>
                    <a:pt x="33" y="63"/>
                  </a:cubicBezTo>
                  <a:cubicBezTo>
                    <a:pt x="28" y="57"/>
                    <a:pt x="26" y="51"/>
                    <a:pt x="28" y="44"/>
                  </a:cubicBezTo>
                  <a:cubicBezTo>
                    <a:pt x="31" y="37"/>
                    <a:pt x="38" y="33"/>
                    <a:pt x="45" y="36"/>
                  </a:cubicBezTo>
                  <a:cubicBezTo>
                    <a:pt x="46" y="37"/>
                    <a:pt x="47" y="38"/>
                    <a:pt x="49" y="40"/>
                  </a:cubicBezTo>
                  <a:cubicBezTo>
                    <a:pt x="40" y="42"/>
                    <a:pt x="39" y="52"/>
                    <a:pt x="44" y="59"/>
                  </a:cubicBezTo>
                  <a:cubicBezTo>
                    <a:pt x="55" y="75"/>
                    <a:pt x="72" y="86"/>
                    <a:pt x="82" y="103"/>
                  </a:cubicBezTo>
                  <a:cubicBezTo>
                    <a:pt x="95" y="122"/>
                    <a:pt x="101" y="148"/>
                    <a:pt x="89" y="16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 name="Freeform 12"/>
            <p:cNvSpPr>
              <a:spLocks noEditPoints="1"/>
            </p:cNvSpPr>
            <p:nvPr/>
          </p:nvSpPr>
          <p:spPr bwMode="auto">
            <a:xfrm>
              <a:off x="8004175" y="2081213"/>
              <a:ext cx="230187" cy="395288"/>
            </a:xfrm>
            <a:custGeom>
              <a:avLst/>
              <a:gdLst>
                <a:gd name="T0" fmla="*/ 92 w 99"/>
                <a:gd name="T1" fmla="*/ 107 h 183"/>
                <a:gd name="T2" fmla="*/ 77 w 99"/>
                <a:gd name="T3" fmla="*/ 79 h 183"/>
                <a:gd name="T4" fmla="*/ 63 w 99"/>
                <a:gd name="T5" fmla="*/ 63 h 183"/>
                <a:gd name="T6" fmla="*/ 56 w 99"/>
                <a:gd name="T7" fmla="*/ 56 h 183"/>
                <a:gd name="T8" fmla="*/ 52 w 99"/>
                <a:gd name="T9" fmla="*/ 38 h 183"/>
                <a:gd name="T10" fmla="*/ 53 w 99"/>
                <a:gd name="T11" fmla="*/ 40 h 183"/>
                <a:gd name="T12" fmla="*/ 56 w 99"/>
                <a:gd name="T13" fmla="*/ 45 h 183"/>
                <a:gd name="T14" fmla="*/ 76 w 99"/>
                <a:gd name="T15" fmla="*/ 55 h 183"/>
                <a:gd name="T16" fmla="*/ 89 w 99"/>
                <a:gd name="T17" fmla="*/ 35 h 183"/>
                <a:gd name="T18" fmla="*/ 38 w 99"/>
                <a:gd name="T19" fmla="*/ 3 h 183"/>
                <a:gd name="T20" fmla="*/ 37 w 99"/>
                <a:gd name="T21" fmla="*/ 4 h 183"/>
                <a:gd name="T22" fmla="*/ 4 w 99"/>
                <a:gd name="T23" fmla="*/ 36 h 183"/>
                <a:gd name="T24" fmla="*/ 33 w 99"/>
                <a:gd name="T25" fmla="*/ 91 h 183"/>
                <a:gd name="T26" fmla="*/ 52 w 99"/>
                <a:gd name="T27" fmla="*/ 121 h 183"/>
                <a:gd name="T28" fmla="*/ 51 w 99"/>
                <a:gd name="T29" fmla="*/ 138 h 183"/>
                <a:gd name="T30" fmla="*/ 50 w 99"/>
                <a:gd name="T31" fmla="*/ 139 h 183"/>
                <a:gd name="T32" fmla="*/ 48 w 99"/>
                <a:gd name="T33" fmla="*/ 130 h 183"/>
                <a:gd name="T34" fmla="*/ 44 w 99"/>
                <a:gd name="T35" fmla="*/ 123 h 183"/>
                <a:gd name="T36" fmla="*/ 25 w 99"/>
                <a:gd name="T37" fmla="*/ 121 h 183"/>
                <a:gd name="T38" fmla="*/ 24 w 99"/>
                <a:gd name="T39" fmla="*/ 122 h 183"/>
                <a:gd name="T40" fmla="*/ 12 w 99"/>
                <a:gd name="T41" fmla="*/ 134 h 183"/>
                <a:gd name="T42" fmla="*/ 18 w 99"/>
                <a:gd name="T43" fmla="*/ 156 h 183"/>
                <a:gd name="T44" fmla="*/ 45 w 99"/>
                <a:gd name="T45" fmla="*/ 180 h 183"/>
                <a:gd name="T46" fmla="*/ 84 w 99"/>
                <a:gd name="T47" fmla="*/ 164 h 183"/>
                <a:gd name="T48" fmla="*/ 92 w 99"/>
                <a:gd name="T49" fmla="*/ 107 h 183"/>
                <a:gd name="T50" fmla="*/ 85 w 99"/>
                <a:gd name="T51" fmla="*/ 36 h 183"/>
                <a:gd name="T52" fmla="*/ 73 w 99"/>
                <a:gd name="T53" fmla="*/ 52 h 183"/>
                <a:gd name="T54" fmla="*/ 62 w 99"/>
                <a:gd name="T55" fmla="*/ 48 h 183"/>
                <a:gd name="T56" fmla="*/ 76 w 99"/>
                <a:gd name="T57" fmla="*/ 37 h 183"/>
                <a:gd name="T58" fmla="*/ 56 w 99"/>
                <a:gd name="T59" fmla="*/ 7 h 183"/>
                <a:gd name="T60" fmla="*/ 78 w 99"/>
                <a:gd name="T61" fmla="*/ 16 h 183"/>
                <a:gd name="T62" fmla="*/ 85 w 99"/>
                <a:gd name="T63" fmla="*/ 36 h 183"/>
                <a:gd name="T64" fmla="*/ 37 w 99"/>
                <a:gd name="T65" fmla="*/ 124 h 183"/>
                <a:gd name="T66" fmla="*/ 45 w 99"/>
                <a:gd name="T67" fmla="*/ 135 h 183"/>
                <a:gd name="T68" fmla="*/ 46 w 99"/>
                <a:gd name="T69" fmla="*/ 142 h 183"/>
                <a:gd name="T70" fmla="*/ 37 w 99"/>
                <a:gd name="T71" fmla="*/ 131 h 183"/>
                <a:gd name="T72" fmla="*/ 32 w 99"/>
                <a:gd name="T73" fmla="*/ 123 h 183"/>
                <a:gd name="T74" fmla="*/ 37 w 99"/>
                <a:gd name="T75" fmla="*/ 124 h 183"/>
                <a:gd name="T76" fmla="*/ 81 w 99"/>
                <a:gd name="T77" fmla="*/ 162 h 183"/>
                <a:gd name="T78" fmla="*/ 28 w 99"/>
                <a:gd name="T79" fmla="*/ 166 h 183"/>
                <a:gd name="T80" fmla="*/ 50 w 99"/>
                <a:gd name="T81" fmla="*/ 171 h 183"/>
                <a:gd name="T82" fmla="*/ 80 w 99"/>
                <a:gd name="T83" fmla="*/ 125 h 183"/>
                <a:gd name="T84" fmla="*/ 49 w 99"/>
                <a:gd name="T85" fmla="*/ 69 h 183"/>
                <a:gd name="T86" fmla="*/ 30 w 99"/>
                <a:gd name="T87" fmla="*/ 39 h 183"/>
                <a:gd name="T88" fmla="*/ 49 w 99"/>
                <a:gd name="T89" fmla="*/ 33 h 183"/>
                <a:gd name="T90" fmla="*/ 43 w 99"/>
                <a:gd name="T91" fmla="*/ 46 h 183"/>
                <a:gd name="T92" fmla="*/ 53 w 99"/>
                <a:gd name="T93" fmla="*/ 59 h 183"/>
                <a:gd name="T94" fmla="*/ 78 w 99"/>
                <a:gd name="T95" fmla="*/ 88 h 183"/>
                <a:gd name="T96" fmla="*/ 81 w 99"/>
                <a:gd name="T97" fmla="*/ 16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9" h="183">
                  <a:moveTo>
                    <a:pt x="92" y="107"/>
                  </a:moveTo>
                  <a:cubicBezTo>
                    <a:pt x="89" y="97"/>
                    <a:pt x="83" y="87"/>
                    <a:pt x="77" y="79"/>
                  </a:cubicBezTo>
                  <a:cubicBezTo>
                    <a:pt x="73" y="73"/>
                    <a:pt x="68" y="68"/>
                    <a:pt x="63" y="63"/>
                  </a:cubicBezTo>
                  <a:cubicBezTo>
                    <a:pt x="61" y="61"/>
                    <a:pt x="58" y="59"/>
                    <a:pt x="56" y="56"/>
                  </a:cubicBezTo>
                  <a:cubicBezTo>
                    <a:pt x="50" y="52"/>
                    <a:pt x="49" y="46"/>
                    <a:pt x="52" y="38"/>
                  </a:cubicBezTo>
                  <a:cubicBezTo>
                    <a:pt x="52" y="39"/>
                    <a:pt x="53" y="39"/>
                    <a:pt x="53" y="40"/>
                  </a:cubicBezTo>
                  <a:cubicBezTo>
                    <a:pt x="54" y="42"/>
                    <a:pt x="55" y="44"/>
                    <a:pt x="56" y="45"/>
                  </a:cubicBezTo>
                  <a:cubicBezTo>
                    <a:pt x="59" y="52"/>
                    <a:pt x="69" y="57"/>
                    <a:pt x="76" y="55"/>
                  </a:cubicBezTo>
                  <a:cubicBezTo>
                    <a:pt x="86" y="53"/>
                    <a:pt x="89" y="44"/>
                    <a:pt x="89" y="35"/>
                  </a:cubicBezTo>
                  <a:cubicBezTo>
                    <a:pt x="90" y="8"/>
                    <a:pt x="60" y="0"/>
                    <a:pt x="38" y="3"/>
                  </a:cubicBezTo>
                  <a:cubicBezTo>
                    <a:pt x="37" y="3"/>
                    <a:pt x="37" y="3"/>
                    <a:pt x="37" y="4"/>
                  </a:cubicBezTo>
                  <a:cubicBezTo>
                    <a:pt x="20" y="6"/>
                    <a:pt x="7" y="20"/>
                    <a:pt x="4" y="36"/>
                  </a:cubicBezTo>
                  <a:cubicBezTo>
                    <a:pt x="0" y="60"/>
                    <a:pt x="19" y="76"/>
                    <a:pt x="33" y="91"/>
                  </a:cubicBezTo>
                  <a:cubicBezTo>
                    <a:pt x="41" y="100"/>
                    <a:pt x="50" y="109"/>
                    <a:pt x="52" y="121"/>
                  </a:cubicBezTo>
                  <a:cubicBezTo>
                    <a:pt x="53" y="125"/>
                    <a:pt x="54" y="134"/>
                    <a:pt x="51" y="138"/>
                  </a:cubicBezTo>
                  <a:cubicBezTo>
                    <a:pt x="51" y="139"/>
                    <a:pt x="50" y="139"/>
                    <a:pt x="50" y="139"/>
                  </a:cubicBezTo>
                  <a:cubicBezTo>
                    <a:pt x="48" y="137"/>
                    <a:pt x="49" y="133"/>
                    <a:pt x="48" y="130"/>
                  </a:cubicBezTo>
                  <a:cubicBezTo>
                    <a:pt x="48" y="127"/>
                    <a:pt x="46" y="125"/>
                    <a:pt x="44" y="123"/>
                  </a:cubicBezTo>
                  <a:cubicBezTo>
                    <a:pt x="39" y="119"/>
                    <a:pt x="30" y="118"/>
                    <a:pt x="25" y="121"/>
                  </a:cubicBezTo>
                  <a:cubicBezTo>
                    <a:pt x="24" y="121"/>
                    <a:pt x="24" y="121"/>
                    <a:pt x="24" y="122"/>
                  </a:cubicBezTo>
                  <a:cubicBezTo>
                    <a:pt x="18" y="122"/>
                    <a:pt x="13" y="127"/>
                    <a:pt x="12" y="134"/>
                  </a:cubicBezTo>
                  <a:cubicBezTo>
                    <a:pt x="12" y="142"/>
                    <a:pt x="14" y="149"/>
                    <a:pt x="18" y="156"/>
                  </a:cubicBezTo>
                  <a:cubicBezTo>
                    <a:pt x="21" y="168"/>
                    <a:pt x="32" y="177"/>
                    <a:pt x="45" y="180"/>
                  </a:cubicBezTo>
                  <a:cubicBezTo>
                    <a:pt x="60" y="183"/>
                    <a:pt x="75" y="175"/>
                    <a:pt x="84" y="164"/>
                  </a:cubicBezTo>
                  <a:cubicBezTo>
                    <a:pt x="97" y="148"/>
                    <a:pt x="98" y="126"/>
                    <a:pt x="92" y="107"/>
                  </a:cubicBezTo>
                  <a:close/>
                  <a:moveTo>
                    <a:pt x="85" y="36"/>
                  </a:moveTo>
                  <a:cubicBezTo>
                    <a:pt x="85" y="44"/>
                    <a:pt x="83" y="51"/>
                    <a:pt x="73" y="52"/>
                  </a:cubicBezTo>
                  <a:cubicBezTo>
                    <a:pt x="70" y="52"/>
                    <a:pt x="65" y="51"/>
                    <a:pt x="62" y="48"/>
                  </a:cubicBezTo>
                  <a:cubicBezTo>
                    <a:pt x="69" y="49"/>
                    <a:pt x="75" y="45"/>
                    <a:pt x="76" y="37"/>
                  </a:cubicBezTo>
                  <a:cubicBezTo>
                    <a:pt x="77" y="24"/>
                    <a:pt x="68" y="12"/>
                    <a:pt x="56" y="7"/>
                  </a:cubicBezTo>
                  <a:cubicBezTo>
                    <a:pt x="64" y="8"/>
                    <a:pt x="72" y="10"/>
                    <a:pt x="78" y="16"/>
                  </a:cubicBezTo>
                  <a:cubicBezTo>
                    <a:pt x="84" y="22"/>
                    <a:pt x="86" y="29"/>
                    <a:pt x="85" y="36"/>
                  </a:cubicBezTo>
                  <a:close/>
                  <a:moveTo>
                    <a:pt x="37" y="124"/>
                  </a:moveTo>
                  <a:cubicBezTo>
                    <a:pt x="42" y="125"/>
                    <a:pt x="45" y="129"/>
                    <a:pt x="45" y="135"/>
                  </a:cubicBezTo>
                  <a:cubicBezTo>
                    <a:pt x="45" y="137"/>
                    <a:pt x="45" y="140"/>
                    <a:pt x="46" y="142"/>
                  </a:cubicBezTo>
                  <a:cubicBezTo>
                    <a:pt x="42" y="143"/>
                    <a:pt x="39" y="136"/>
                    <a:pt x="37" y="131"/>
                  </a:cubicBezTo>
                  <a:cubicBezTo>
                    <a:pt x="37" y="127"/>
                    <a:pt x="35" y="125"/>
                    <a:pt x="32" y="123"/>
                  </a:cubicBezTo>
                  <a:cubicBezTo>
                    <a:pt x="34" y="123"/>
                    <a:pt x="36" y="123"/>
                    <a:pt x="37" y="124"/>
                  </a:cubicBezTo>
                  <a:close/>
                  <a:moveTo>
                    <a:pt x="81" y="162"/>
                  </a:moveTo>
                  <a:cubicBezTo>
                    <a:pt x="66" y="180"/>
                    <a:pt x="41" y="180"/>
                    <a:pt x="28" y="166"/>
                  </a:cubicBezTo>
                  <a:cubicBezTo>
                    <a:pt x="34" y="170"/>
                    <a:pt x="42" y="173"/>
                    <a:pt x="50" y="171"/>
                  </a:cubicBezTo>
                  <a:cubicBezTo>
                    <a:pt x="71" y="167"/>
                    <a:pt x="81" y="144"/>
                    <a:pt x="80" y="125"/>
                  </a:cubicBezTo>
                  <a:cubicBezTo>
                    <a:pt x="79" y="102"/>
                    <a:pt x="64" y="85"/>
                    <a:pt x="49" y="69"/>
                  </a:cubicBezTo>
                  <a:cubicBezTo>
                    <a:pt x="41" y="61"/>
                    <a:pt x="28" y="52"/>
                    <a:pt x="30" y="39"/>
                  </a:cubicBezTo>
                  <a:cubicBezTo>
                    <a:pt x="32" y="27"/>
                    <a:pt x="42" y="27"/>
                    <a:pt x="49" y="33"/>
                  </a:cubicBezTo>
                  <a:cubicBezTo>
                    <a:pt x="44" y="36"/>
                    <a:pt x="42" y="40"/>
                    <a:pt x="43" y="46"/>
                  </a:cubicBezTo>
                  <a:cubicBezTo>
                    <a:pt x="44" y="51"/>
                    <a:pt x="49" y="55"/>
                    <a:pt x="53" y="59"/>
                  </a:cubicBezTo>
                  <a:cubicBezTo>
                    <a:pt x="62" y="68"/>
                    <a:pt x="71" y="77"/>
                    <a:pt x="78" y="88"/>
                  </a:cubicBezTo>
                  <a:cubicBezTo>
                    <a:pt x="93" y="109"/>
                    <a:pt x="99" y="140"/>
                    <a:pt x="81" y="16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 name="Freeform 13"/>
            <p:cNvSpPr>
              <a:spLocks noEditPoints="1"/>
            </p:cNvSpPr>
            <p:nvPr/>
          </p:nvSpPr>
          <p:spPr bwMode="auto">
            <a:xfrm>
              <a:off x="4271963" y="3286125"/>
              <a:ext cx="166687" cy="571500"/>
            </a:xfrm>
            <a:custGeom>
              <a:avLst/>
              <a:gdLst>
                <a:gd name="T0" fmla="*/ 64 w 71"/>
                <a:gd name="T1" fmla="*/ 11 h 265"/>
                <a:gd name="T2" fmla="*/ 55 w 71"/>
                <a:gd name="T3" fmla="*/ 1 h 265"/>
                <a:gd name="T4" fmla="*/ 5 w 71"/>
                <a:gd name="T5" fmla="*/ 2 h 265"/>
                <a:gd name="T6" fmla="*/ 0 w 71"/>
                <a:gd name="T7" fmla="*/ 122 h 265"/>
                <a:gd name="T8" fmla="*/ 0 w 71"/>
                <a:gd name="T9" fmla="*/ 246 h 265"/>
                <a:gd name="T10" fmla="*/ 16 w 71"/>
                <a:gd name="T11" fmla="*/ 262 h 265"/>
                <a:gd name="T12" fmla="*/ 60 w 71"/>
                <a:gd name="T13" fmla="*/ 264 h 265"/>
                <a:gd name="T14" fmla="*/ 69 w 71"/>
                <a:gd name="T15" fmla="*/ 141 h 265"/>
                <a:gd name="T16" fmla="*/ 69 w 71"/>
                <a:gd name="T17" fmla="*/ 93 h 265"/>
                <a:gd name="T18" fmla="*/ 50 w 71"/>
                <a:gd name="T19" fmla="*/ 17 h 265"/>
                <a:gd name="T20" fmla="*/ 50 w 71"/>
                <a:gd name="T21" fmla="*/ 17 h 265"/>
                <a:gd name="T22" fmla="*/ 46 w 71"/>
                <a:gd name="T23" fmla="*/ 239 h 265"/>
                <a:gd name="T24" fmla="*/ 14 w 71"/>
                <a:gd name="T25" fmla="*/ 209 h 265"/>
                <a:gd name="T26" fmla="*/ 10 w 71"/>
                <a:gd name="T27" fmla="*/ 243 h 265"/>
                <a:gd name="T28" fmla="*/ 14 w 71"/>
                <a:gd name="T29" fmla="*/ 240 h 265"/>
                <a:gd name="T30" fmla="*/ 19 w 71"/>
                <a:gd name="T31" fmla="*/ 242 h 265"/>
                <a:gd name="T32" fmla="*/ 9 w 71"/>
                <a:gd name="T33" fmla="*/ 219 h 265"/>
                <a:gd name="T34" fmla="*/ 32 w 71"/>
                <a:gd name="T35" fmla="*/ 242 h 265"/>
                <a:gd name="T36" fmla="*/ 9 w 71"/>
                <a:gd name="T37" fmla="*/ 207 h 265"/>
                <a:gd name="T38" fmla="*/ 46 w 71"/>
                <a:gd name="T39" fmla="*/ 243 h 265"/>
                <a:gd name="T40" fmla="*/ 45 w 71"/>
                <a:gd name="T41" fmla="*/ 223 h 265"/>
                <a:gd name="T42" fmla="*/ 46 w 71"/>
                <a:gd name="T43" fmla="*/ 210 h 265"/>
                <a:gd name="T44" fmla="*/ 28 w 71"/>
                <a:gd name="T45" fmla="*/ 191 h 265"/>
                <a:gd name="T46" fmla="*/ 29 w 71"/>
                <a:gd name="T47" fmla="*/ 176 h 265"/>
                <a:gd name="T48" fmla="*/ 46 w 71"/>
                <a:gd name="T49" fmla="*/ 189 h 265"/>
                <a:gd name="T50" fmla="*/ 9 w 71"/>
                <a:gd name="T51" fmla="*/ 139 h 265"/>
                <a:gd name="T52" fmla="*/ 47 w 71"/>
                <a:gd name="T53" fmla="*/ 179 h 265"/>
                <a:gd name="T54" fmla="*/ 41 w 71"/>
                <a:gd name="T55" fmla="*/ 168 h 265"/>
                <a:gd name="T56" fmla="*/ 9 w 71"/>
                <a:gd name="T57" fmla="*/ 125 h 265"/>
                <a:gd name="T58" fmla="*/ 47 w 71"/>
                <a:gd name="T59" fmla="*/ 162 h 265"/>
                <a:gd name="T60" fmla="*/ 30 w 71"/>
                <a:gd name="T61" fmla="*/ 140 h 265"/>
                <a:gd name="T62" fmla="*/ 48 w 71"/>
                <a:gd name="T63" fmla="*/ 146 h 265"/>
                <a:gd name="T64" fmla="*/ 48 w 71"/>
                <a:gd name="T65" fmla="*/ 141 h 265"/>
                <a:gd name="T66" fmla="*/ 48 w 71"/>
                <a:gd name="T67" fmla="*/ 127 h 265"/>
                <a:gd name="T68" fmla="*/ 9 w 71"/>
                <a:gd name="T69" fmla="*/ 80 h 265"/>
                <a:gd name="T70" fmla="*/ 33 w 71"/>
                <a:gd name="T71" fmla="*/ 88 h 265"/>
                <a:gd name="T72" fmla="*/ 48 w 71"/>
                <a:gd name="T73" fmla="*/ 122 h 265"/>
                <a:gd name="T74" fmla="*/ 32 w 71"/>
                <a:gd name="T75" fmla="*/ 83 h 265"/>
                <a:gd name="T76" fmla="*/ 33 w 71"/>
                <a:gd name="T77" fmla="*/ 70 h 265"/>
                <a:gd name="T78" fmla="*/ 48 w 71"/>
                <a:gd name="T79" fmla="*/ 101 h 265"/>
                <a:gd name="T80" fmla="*/ 42 w 71"/>
                <a:gd name="T81" fmla="*/ 77 h 265"/>
                <a:gd name="T82" fmla="*/ 10 w 71"/>
                <a:gd name="T83" fmla="*/ 24 h 265"/>
                <a:gd name="T84" fmla="*/ 49 w 71"/>
                <a:gd name="T85" fmla="*/ 66 h 265"/>
                <a:gd name="T86" fmla="*/ 9 w 71"/>
                <a:gd name="T87" fmla="*/ 7 h 265"/>
                <a:gd name="T88" fmla="*/ 32 w 71"/>
                <a:gd name="T89" fmla="*/ 31 h 265"/>
                <a:gd name="T90" fmla="*/ 49 w 71"/>
                <a:gd name="T91" fmla="*/ 43 h 265"/>
                <a:gd name="T92" fmla="*/ 27 w 71"/>
                <a:gd name="T93" fmla="*/ 10 h 265"/>
                <a:gd name="T94" fmla="*/ 49 w 71"/>
                <a:gd name="T95" fmla="*/ 43 h 265"/>
                <a:gd name="T96" fmla="*/ 39 w 71"/>
                <a:gd name="T97" fmla="*/ 10 h 265"/>
                <a:gd name="T98" fmla="*/ 49 w 71"/>
                <a:gd name="T99" fmla="*/ 29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1" h="265">
                  <a:moveTo>
                    <a:pt x="70" y="23"/>
                  </a:moveTo>
                  <a:cubicBezTo>
                    <a:pt x="71" y="22"/>
                    <a:pt x="71" y="21"/>
                    <a:pt x="70" y="20"/>
                  </a:cubicBezTo>
                  <a:cubicBezTo>
                    <a:pt x="69" y="17"/>
                    <a:pt x="66" y="14"/>
                    <a:pt x="64" y="11"/>
                  </a:cubicBezTo>
                  <a:cubicBezTo>
                    <a:pt x="63" y="8"/>
                    <a:pt x="61" y="5"/>
                    <a:pt x="58" y="3"/>
                  </a:cubicBezTo>
                  <a:cubicBezTo>
                    <a:pt x="58" y="3"/>
                    <a:pt x="58" y="3"/>
                    <a:pt x="58" y="3"/>
                  </a:cubicBezTo>
                  <a:cubicBezTo>
                    <a:pt x="57" y="2"/>
                    <a:pt x="56" y="1"/>
                    <a:pt x="55" y="1"/>
                  </a:cubicBezTo>
                  <a:cubicBezTo>
                    <a:pt x="54" y="0"/>
                    <a:pt x="53" y="0"/>
                    <a:pt x="52" y="0"/>
                  </a:cubicBezTo>
                  <a:cubicBezTo>
                    <a:pt x="37" y="2"/>
                    <a:pt x="22" y="0"/>
                    <a:pt x="8" y="0"/>
                  </a:cubicBezTo>
                  <a:cubicBezTo>
                    <a:pt x="6" y="0"/>
                    <a:pt x="5" y="1"/>
                    <a:pt x="5" y="2"/>
                  </a:cubicBezTo>
                  <a:cubicBezTo>
                    <a:pt x="4" y="2"/>
                    <a:pt x="4" y="3"/>
                    <a:pt x="4" y="4"/>
                  </a:cubicBezTo>
                  <a:cubicBezTo>
                    <a:pt x="0" y="22"/>
                    <a:pt x="1" y="40"/>
                    <a:pt x="1" y="59"/>
                  </a:cubicBezTo>
                  <a:cubicBezTo>
                    <a:pt x="0" y="80"/>
                    <a:pt x="0" y="101"/>
                    <a:pt x="0" y="122"/>
                  </a:cubicBezTo>
                  <a:cubicBezTo>
                    <a:pt x="0" y="163"/>
                    <a:pt x="0" y="204"/>
                    <a:pt x="0" y="245"/>
                  </a:cubicBezTo>
                  <a:cubicBezTo>
                    <a:pt x="0" y="245"/>
                    <a:pt x="0" y="246"/>
                    <a:pt x="0" y="246"/>
                  </a:cubicBezTo>
                  <a:cubicBezTo>
                    <a:pt x="0" y="246"/>
                    <a:pt x="0" y="246"/>
                    <a:pt x="0" y="246"/>
                  </a:cubicBezTo>
                  <a:cubicBezTo>
                    <a:pt x="0" y="247"/>
                    <a:pt x="1" y="248"/>
                    <a:pt x="2" y="249"/>
                  </a:cubicBezTo>
                  <a:cubicBezTo>
                    <a:pt x="3" y="251"/>
                    <a:pt x="5" y="253"/>
                    <a:pt x="7" y="256"/>
                  </a:cubicBezTo>
                  <a:cubicBezTo>
                    <a:pt x="9" y="258"/>
                    <a:pt x="12" y="261"/>
                    <a:pt x="16" y="262"/>
                  </a:cubicBezTo>
                  <a:cubicBezTo>
                    <a:pt x="16" y="262"/>
                    <a:pt x="16" y="262"/>
                    <a:pt x="16" y="262"/>
                  </a:cubicBezTo>
                  <a:cubicBezTo>
                    <a:pt x="17" y="262"/>
                    <a:pt x="17" y="263"/>
                    <a:pt x="17" y="263"/>
                  </a:cubicBezTo>
                  <a:cubicBezTo>
                    <a:pt x="31" y="265"/>
                    <a:pt x="46" y="265"/>
                    <a:pt x="60" y="264"/>
                  </a:cubicBezTo>
                  <a:cubicBezTo>
                    <a:pt x="62" y="264"/>
                    <a:pt x="63" y="263"/>
                    <a:pt x="63" y="261"/>
                  </a:cubicBezTo>
                  <a:cubicBezTo>
                    <a:pt x="64" y="261"/>
                    <a:pt x="66" y="260"/>
                    <a:pt x="66" y="259"/>
                  </a:cubicBezTo>
                  <a:cubicBezTo>
                    <a:pt x="70" y="220"/>
                    <a:pt x="68" y="180"/>
                    <a:pt x="69" y="141"/>
                  </a:cubicBezTo>
                  <a:cubicBezTo>
                    <a:pt x="69" y="128"/>
                    <a:pt x="69" y="115"/>
                    <a:pt x="69" y="102"/>
                  </a:cubicBezTo>
                  <a:cubicBezTo>
                    <a:pt x="69" y="100"/>
                    <a:pt x="70" y="98"/>
                    <a:pt x="70" y="96"/>
                  </a:cubicBezTo>
                  <a:cubicBezTo>
                    <a:pt x="70" y="95"/>
                    <a:pt x="70" y="94"/>
                    <a:pt x="69" y="93"/>
                  </a:cubicBezTo>
                  <a:cubicBezTo>
                    <a:pt x="70" y="70"/>
                    <a:pt x="70" y="47"/>
                    <a:pt x="70" y="24"/>
                  </a:cubicBezTo>
                  <a:cubicBezTo>
                    <a:pt x="70" y="23"/>
                    <a:pt x="70" y="23"/>
                    <a:pt x="70" y="23"/>
                  </a:cubicBezTo>
                  <a:close/>
                  <a:moveTo>
                    <a:pt x="50" y="17"/>
                  </a:moveTo>
                  <a:cubicBezTo>
                    <a:pt x="47" y="14"/>
                    <a:pt x="45" y="12"/>
                    <a:pt x="42" y="10"/>
                  </a:cubicBezTo>
                  <a:cubicBezTo>
                    <a:pt x="45" y="10"/>
                    <a:pt x="47" y="9"/>
                    <a:pt x="50" y="9"/>
                  </a:cubicBezTo>
                  <a:cubicBezTo>
                    <a:pt x="50" y="12"/>
                    <a:pt x="50" y="14"/>
                    <a:pt x="50" y="17"/>
                  </a:cubicBezTo>
                  <a:close/>
                  <a:moveTo>
                    <a:pt x="9" y="189"/>
                  </a:moveTo>
                  <a:cubicBezTo>
                    <a:pt x="20" y="202"/>
                    <a:pt x="32" y="216"/>
                    <a:pt x="45" y="227"/>
                  </a:cubicBezTo>
                  <a:cubicBezTo>
                    <a:pt x="45" y="231"/>
                    <a:pt x="45" y="235"/>
                    <a:pt x="46" y="239"/>
                  </a:cubicBezTo>
                  <a:cubicBezTo>
                    <a:pt x="40" y="234"/>
                    <a:pt x="34" y="229"/>
                    <a:pt x="28" y="223"/>
                  </a:cubicBezTo>
                  <a:cubicBezTo>
                    <a:pt x="25" y="220"/>
                    <a:pt x="22" y="217"/>
                    <a:pt x="18" y="214"/>
                  </a:cubicBezTo>
                  <a:cubicBezTo>
                    <a:pt x="17" y="212"/>
                    <a:pt x="16" y="211"/>
                    <a:pt x="14" y="209"/>
                  </a:cubicBezTo>
                  <a:cubicBezTo>
                    <a:pt x="14" y="209"/>
                    <a:pt x="11" y="206"/>
                    <a:pt x="9" y="205"/>
                  </a:cubicBezTo>
                  <a:cubicBezTo>
                    <a:pt x="9" y="200"/>
                    <a:pt x="9" y="194"/>
                    <a:pt x="9" y="189"/>
                  </a:cubicBezTo>
                  <a:close/>
                  <a:moveTo>
                    <a:pt x="10" y="243"/>
                  </a:moveTo>
                  <a:cubicBezTo>
                    <a:pt x="9" y="243"/>
                    <a:pt x="9" y="243"/>
                    <a:pt x="9" y="243"/>
                  </a:cubicBezTo>
                  <a:cubicBezTo>
                    <a:pt x="9" y="240"/>
                    <a:pt x="9" y="237"/>
                    <a:pt x="9" y="234"/>
                  </a:cubicBezTo>
                  <a:cubicBezTo>
                    <a:pt x="11" y="236"/>
                    <a:pt x="12" y="238"/>
                    <a:pt x="14" y="240"/>
                  </a:cubicBezTo>
                  <a:cubicBezTo>
                    <a:pt x="15" y="241"/>
                    <a:pt x="16" y="242"/>
                    <a:pt x="16" y="242"/>
                  </a:cubicBezTo>
                  <a:cubicBezTo>
                    <a:pt x="14" y="242"/>
                    <a:pt x="12" y="242"/>
                    <a:pt x="10" y="243"/>
                  </a:cubicBezTo>
                  <a:close/>
                  <a:moveTo>
                    <a:pt x="19" y="242"/>
                  </a:moveTo>
                  <a:cubicBezTo>
                    <a:pt x="18" y="241"/>
                    <a:pt x="17" y="240"/>
                    <a:pt x="16" y="240"/>
                  </a:cubicBezTo>
                  <a:cubicBezTo>
                    <a:pt x="14" y="237"/>
                    <a:pt x="11" y="234"/>
                    <a:pt x="9" y="231"/>
                  </a:cubicBezTo>
                  <a:cubicBezTo>
                    <a:pt x="9" y="227"/>
                    <a:pt x="9" y="223"/>
                    <a:pt x="9" y="219"/>
                  </a:cubicBezTo>
                  <a:cubicBezTo>
                    <a:pt x="14" y="227"/>
                    <a:pt x="21" y="236"/>
                    <a:pt x="28" y="243"/>
                  </a:cubicBezTo>
                  <a:cubicBezTo>
                    <a:pt x="25" y="243"/>
                    <a:pt x="22" y="242"/>
                    <a:pt x="19" y="242"/>
                  </a:cubicBezTo>
                  <a:close/>
                  <a:moveTo>
                    <a:pt x="32" y="242"/>
                  </a:moveTo>
                  <a:cubicBezTo>
                    <a:pt x="29" y="239"/>
                    <a:pt x="25" y="236"/>
                    <a:pt x="22" y="233"/>
                  </a:cubicBezTo>
                  <a:cubicBezTo>
                    <a:pt x="17" y="228"/>
                    <a:pt x="13" y="223"/>
                    <a:pt x="9" y="217"/>
                  </a:cubicBezTo>
                  <a:cubicBezTo>
                    <a:pt x="9" y="214"/>
                    <a:pt x="9" y="210"/>
                    <a:pt x="9" y="207"/>
                  </a:cubicBezTo>
                  <a:cubicBezTo>
                    <a:pt x="10" y="208"/>
                    <a:pt x="11" y="209"/>
                    <a:pt x="11" y="210"/>
                  </a:cubicBezTo>
                  <a:cubicBezTo>
                    <a:pt x="15" y="214"/>
                    <a:pt x="19" y="218"/>
                    <a:pt x="23" y="222"/>
                  </a:cubicBezTo>
                  <a:cubicBezTo>
                    <a:pt x="30" y="229"/>
                    <a:pt x="38" y="237"/>
                    <a:pt x="46" y="243"/>
                  </a:cubicBezTo>
                  <a:cubicBezTo>
                    <a:pt x="46" y="243"/>
                    <a:pt x="46" y="243"/>
                    <a:pt x="46" y="244"/>
                  </a:cubicBezTo>
                  <a:cubicBezTo>
                    <a:pt x="41" y="242"/>
                    <a:pt x="37" y="242"/>
                    <a:pt x="32" y="242"/>
                  </a:cubicBezTo>
                  <a:close/>
                  <a:moveTo>
                    <a:pt x="45" y="223"/>
                  </a:moveTo>
                  <a:cubicBezTo>
                    <a:pt x="33" y="210"/>
                    <a:pt x="21" y="199"/>
                    <a:pt x="9" y="187"/>
                  </a:cubicBezTo>
                  <a:cubicBezTo>
                    <a:pt x="9" y="182"/>
                    <a:pt x="9" y="177"/>
                    <a:pt x="9" y="172"/>
                  </a:cubicBezTo>
                  <a:cubicBezTo>
                    <a:pt x="19" y="186"/>
                    <a:pt x="31" y="200"/>
                    <a:pt x="46" y="210"/>
                  </a:cubicBezTo>
                  <a:cubicBezTo>
                    <a:pt x="46" y="214"/>
                    <a:pt x="45" y="218"/>
                    <a:pt x="45" y="223"/>
                  </a:cubicBezTo>
                  <a:close/>
                  <a:moveTo>
                    <a:pt x="46" y="205"/>
                  </a:moveTo>
                  <a:cubicBezTo>
                    <a:pt x="40" y="201"/>
                    <a:pt x="34" y="196"/>
                    <a:pt x="28" y="191"/>
                  </a:cubicBezTo>
                  <a:cubicBezTo>
                    <a:pt x="21" y="184"/>
                    <a:pt x="15" y="176"/>
                    <a:pt x="9" y="169"/>
                  </a:cubicBezTo>
                  <a:cubicBezTo>
                    <a:pt x="9" y="164"/>
                    <a:pt x="9" y="160"/>
                    <a:pt x="9" y="155"/>
                  </a:cubicBezTo>
                  <a:cubicBezTo>
                    <a:pt x="15" y="162"/>
                    <a:pt x="22" y="169"/>
                    <a:pt x="29" y="176"/>
                  </a:cubicBezTo>
                  <a:cubicBezTo>
                    <a:pt x="34" y="181"/>
                    <a:pt x="40" y="188"/>
                    <a:pt x="46" y="193"/>
                  </a:cubicBezTo>
                  <a:cubicBezTo>
                    <a:pt x="46" y="197"/>
                    <a:pt x="46" y="201"/>
                    <a:pt x="46" y="205"/>
                  </a:cubicBezTo>
                  <a:close/>
                  <a:moveTo>
                    <a:pt x="46" y="189"/>
                  </a:moveTo>
                  <a:cubicBezTo>
                    <a:pt x="41" y="184"/>
                    <a:pt x="35" y="179"/>
                    <a:pt x="30" y="174"/>
                  </a:cubicBezTo>
                  <a:cubicBezTo>
                    <a:pt x="23" y="167"/>
                    <a:pt x="16" y="160"/>
                    <a:pt x="9" y="153"/>
                  </a:cubicBezTo>
                  <a:cubicBezTo>
                    <a:pt x="9" y="148"/>
                    <a:pt x="9" y="144"/>
                    <a:pt x="9" y="139"/>
                  </a:cubicBezTo>
                  <a:cubicBezTo>
                    <a:pt x="16" y="146"/>
                    <a:pt x="23" y="154"/>
                    <a:pt x="30" y="161"/>
                  </a:cubicBezTo>
                  <a:cubicBezTo>
                    <a:pt x="33" y="165"/>
                    <a:pt x="37" y="169"/>
                    <a:pt x="41" y="173"/>
                  </a:cubicBezTo>
                  <a:cubicBezTo>
                    <a:pt x="43" y="175"/>
                    <a:pt x="45" y="177"/>
                    <a:pt x="47" y="179"/>
                  </a:cubicBezTo>
                  <a:cubicBezTo>
                    <a:pt x="46" y="182"/>
                    <a:pt x="46" y="186"/>
                    <a:pt x="46" y="189"/>
                  </a:cubicBezTo>
                  <a:close/>
                  <a:moveTo>
                    <a:pt x="47" y="174"/>
                  </a:moveTo>
                  <a:cubicBezTo>
                    <a:pt x="45" y="172"/>
                    <a:pt x="43" y="170"/>
                    <a:pt x="41" y="168"/>
                  </a:cubicBezTo>
                  <a:cubicBezTo>
                    <a:pt x="37" y="164"/>
                    <a:pt x="33" y="160"/>
                    <a:pt x="29" y="156"/>
                  </a:cubicBezTo>
                  <a:cubicBezTo>
                    <a:pt x="22" y="150"/>
                    <a:pt x="16" y="143"/>
                    <a:pt x="9" y="136"/>
                  </a:cubicBezTo>
                  <a:cubicBezTo>
                    <a:pt x="9" y="133"/>
                    <a:pt x="9" y="129"/>
                    <a:pt x="9" y="125"/>
                  </a:cubicBezTo>
                  <a:cubicBezTo>
                    <a:pt x="9" y="124"/>
                    <a:pt x="9" y="123"/>
                    <a:pt x="9" y="122"/>
                  </a:cubicBezTo>
                  <a:cubicBezTo>
                    <a:pt x="15" y="128"/>
                    <a:pt x="20" y="134"/>
                    <a:pt x="26" y="140"/>
                  </a:cubicBezTo>
                  <a:cubicBezTo>
                    <a:pt x="33" y="147"/>
                    <a:pt x="40" y="155"/>
                    <a:pt x="47" y="162"/>
                  </a:cubicBezTo>
                  <a:cubicBezTo>
                    <a:pt x="47" y="166"/>
                    <a:pt x="47" y="170"/>
                    <a:pt x="47" y="174"/>
                  </a:cubicBezTo>
                  <a:close/>
                  <a:moveTo>
                    <a:pt x="47" y="157"/>
                  </a:moveTo>
                  <a:cubicBezTo>
                    <a:pt x="42" y="151"/>
                    <a:pt x="36" y="145"/>
                    <a:pt x="30" y="140"/>
                  </a:cubicBezTo>
                  <a:cubicBezTo>
                    <a:pt x="23" y="133"/>
                    <a:pt x="16" y="126"/>
                    <a:pt x="9" y="119"/>
                  </a:cubicBezTo>
                  <a:cubicBezTo>
                    <a:pt x="9" y="114"/>
                    <a:pt x="9" y="109"/>
                    <a:pt x="9" y="104"/>
                  </a:cubicBezTo>
                  <a:cubicBezTo>
                    <a:pt x="21" y="119"/>
                    <a:pt x="34" y="134"/>
                    <a:pt x="48" y="146"/>
                  </a:cubicBezTo>
                  <a:cubicBezTo>
                    <a:pt x="48" y="150"/>
                    <a:pt x="48" y="153"/>
                    <a:pt x="47" y="157"/>
                  </a:cubicBezTo>
                  <a:close/>
                  <a:moveTo>
                    <a:pt x="48" y="128"/>
                  </a:moveTo>
                  <a:cubicBezTo>
                    <a:pt x="48" y="132"/>
                    <a:pt x="48" y="137"/>
                    <a:pt x="48" y="141"/>
                  </a:cubicBezTo>
                  <a:cubicBezTo>
                    <a:pt x="35" y="128"/>
                    <a:pt x="22" y="115"/>
                    <a:pt x="9" y="101"/>
                  </a:cubicBezTo>
                  <a:cubicBezTo>
                    <a:pt x="9" y="95"/>
                    <a:pt x="9" y="89"/>
                    <a:pt x="9" y="83"/>
                  </a:cubicBezTo>
                  <a:cubicBezTo>
                    <a:pt x="21" y="98"/>
                    <a:pt x="34" y="113"/>
                    <a:pt x="48" y="127"/>
                  </a:cubicBezTo>
                  <a:cubicBezTo>
                    <a:pt x="48" y="127"/>
                    <a:pt x="48" y="128"/>
                    <a:pt x="48" y="128"/>
                  </a:cubicBezTo>
                  <a:close/>
                  <a:moveTo>
                    <a:pt x="48" y="122"/>
                  </a:moveTo>
                  <a:cubicBezTo>
                    <a:pt x="35" y="108"/>
                    <a:pt x="22" y="94"/>
                    <a:pt x="9" y="80"/>
                  </a:cubicBezTo>
                  <a:cubicBezTo>
                    <a:pt x="9" y="76"/>
                    <a:pt x="9" y="72"/>
                    <a:pt x="9" y="68"/>
                  </a:cubicBezTo>
                  <a:cubicBezTo>
                    <a:pt x="9" y="65"/>
                    <a:pt x="9" y="63"/>
                    <a:pt x="9" y="60"/>
                  </a:cubicBezTo>
                  <a:cubicBezTo>
                    <a:pt x="17" y="70"/>
                    <a:pt x="25" y="79"/>
                    <a:pt x="33" y="88"/>
                  </a:cubicBezTo>
                  <a:cubicBezTo>
                    <a:pt x="37" y="93"/>
                    <a:pt x="41" y="98"/>
                    <a:pt x="45" y="102"/>
                  </a:cubicBezTo>
                  <a:cubicBezTo>
                    <a:pt x="46" y="104"/>
                    <a:pt x="47" y="105"/>
                    <a:pt x="48" y="107"/>
                  </a:cubicBezTo>
                  <a:cubicBezTo>
                    <a:pt x="48" y="112"/>
                    <a:pt x="48" y="117"/>
                    <a:pt x="48" y="122"/>
                  </a:cubicBezTo>
                  <a:close/>
                  <a:moveTo>
                    <a:pt x="48" y="101"/>
                  </a:moveTo>
                  <a:cubicBezTo>
                    <a:pt x="47" y="100"/>
                    <a:pt x="46" y="98"/>
                    <a:pt x="44" y="97"/>
                  </a:cubicBezTo>
                  <a:cubicBezTo>
                    <a:pt x="40" y="92"/>
                    <a:pt x="36" y="88"/>
                    <a:pt x="32" y="83"/>
                  </a:cubicBezTo>
                  <a:cubicBezTo>
                    <a:pt x="25" y="75"/>
                    <a:pt x="17" y="66"/>
                    <a:pt x="10" y="58"/>
                  </a:cubicBezTo>
                  <a:cubicBezTo>
                    <a:pt x="10" y="52"/>
                    <a:pt x="10" y="46"/>
                    <a:pt x="10" y="40"/>
                  </a:cubicBezTo>
                  <a:cubicBezTo>
                    <a:pt x="18" y="50"/>
                    <a:pt x="25" y="60"/>
                    <a:pt x="33" y="70"/>
                  </a:cubicBezTo>
                  <a:cubicBezTo>
                    <a:pt x="37" y="75"/>
                    <a:pt x="41" y="81"/>
                    <a:pt x="45" y="86"/>
                  </a:cubicBezTo>
                  <a:cubicBezTo>
                    <a:pt x="46" y="87"/>
                    <a:pt x="47" y="90"/>
                    <a:pt x="49" y="91"/>
                  </a:cubicBezTo>
                  <a:cubicBezTo>
                    <a:pt x="48" y="95"/>
                    <a:pt x="48" y="98"/>
                    <a:pt x="48" y="101"/>
                  </a:cubicBezTo>
                  <a:close/>
                  <a:moveTo>
                    <a:pt x="49" y="85"/>
                  </a:moveTo>
                  <a:cubicBezTo>
                    <a:pt x="48" y="85"/>
                    <a:pt x="48" y="84"/>
                    <a:pt x="47" y="84"/>
                  </a:cubicBezTo>
                  <a:cubicBezTo>
                    <a:pt x="45" y="82"/>
                    <a:pt x="43" y="79"/>
                    <a:pt x="42" y="77"/>
                  </a:cubicBezTo>
                  <a:cubicBezTo>
                    <a:pt x="38" y="72"/>
                    <a:pt x="34" y="68"/>
                    <a:pt x="31" y="63"/>
                  </a:cubicBezTo>
                  <a:cubicBezTo>
                    <a:pt x="24" y="55"/>
                    <a:pt x="17" y="46"/>
                    <a:pt x="10" y="38"/>
                  </a:cubicBezTo>
                  <a:cubicBezTo>
                    <a:pt x="10" y="33"/>
                    <a:pt x="10" y="29"/>
                    <a:pt x="10" y="24"/>
                  </a:cubicBezTo>
                  <a:cubicBezTo>
                    <a:pt x="23" y="40"/>
                    <a:pt x="35" y="56"/>
                    <a:pt x="49" y="72"/>
                  </a:cubicBezTo>
                  <a:cubicBezTo>
                    <a:pt x="49" y="76"/>
                    <a:pt x="49" y="81"/>
                    <a:pt x="49" y="85"/>
                  </a:cubicBezTo>
                  <a:close/>
                  <a:moveTo>
                    <a:pt x="49" y="66"/>
                  </a:moveTo>
                  <a:cubicBezTo>
                    <a:pt x="37" y="51"/>
                    <a:pt x="24" y="37"/>
                    <a:pt x="11" y="23"/>
                  </a:cubicBezTo>
                  <a:cubicBezTo>
                    <a:pt x="11" y="22"/>
                    <a:pt x="11" y="22"/>
                    <a:pt x="10" y="23"/>
                  </a:cubicBezTo>
                  <a:cubicBezTo>
                    <a:pt x="10" y="18"/>
                    <a:pt x="10" y="12"/>
                    <a:pt x="9" y="7"/>
                  </a:cubicBezTo>
                  <a:cubicBezTo>
                    <a:pt x="10" y="7"/>
                    <a:pt x="11" y="7"/>
                    <a:pt x="11" y="8"/>
                  </a:cubicBezTo>
                  <a:cubicBezTo>
                    <a:pt x="11" y="8"/>
                    <a:pt x="11" y="8"/>
                    <a:pt x="11" y="8"/>
                  </a:cubicBezTo>
                  <a:cubicBezTo>
                    <a:pt x="17" y="17"/>
                    <a:pt x="25" y="24"/>
                    <a:pt x="32" y="31"/>
                  </a:cubicBezTo>
                  <a:cubicBezTo>
                    <a:pt x="37" y="37"/>
                    <a:pt x="43" y="43"/>
                    <a:pt x="49" y="48"/>
                  </a:cubicBezTo>
                  <a:cubicBezTo>
                    <a:pt x="49" y="54"/>
                    <a:pt x="49" y="60"/>
                    <a:pt x="49" y="66"/>
                  </a:cubicBezTo>
                  <a:close/>
                  <a:moveTo>
                    <a:pt x="49" y="43"/>
                  </a:moveTo>
                  <a:cubicBezTo>
                    <a:pt x="44" y="38"/>
                    <a:pt x="38" y="33"/>
                    <a:pt x="33" y="28"/>
                  </a:cubicBezTo>
                  <a:cubicBezTo>
                    <a:pt x="26" y="21"/>
                    <a:pt x="20" y="14"/>
                    <a:pt x="12" y="8"/>
                  </a:cubicBezTo>
                  <a:cubicBezTo>
                    <a:pt x="17" y="9"/>
                    <a:pt x="22" y="10"/>
                    <a:pt x="27" y="10"/>
                  </a:cubicBezTo>
                  <a:cubicBezTo>
                    <a:pt x="30" y="14"/>
                    <a:pt x="34" y="18"/>
                    <a:pt x="38" y="22"/>
                  </a:cubicBezTo>
                  <a:cubicBezTo>
                    <a:pt x="42" y="26"/>
                    <a:pt x="45" y="30"/>
                    <a:pt x="49" y="34"/>
                  </a:cubicBezTo>
                  <a:cubicBezTo>
                    <a:pt x="49" y="37"/>
                    <a:pt x="49" y="40"/>
                    <a:pt x="49" y="43"/>
                  </a:cubicBezTo>
                  <a:close/>
                  <a:moveTo>
                    <a:pt x="41" y="20"/>
                  </a:moveTo>
                  <a:cubicBezTo>
                    <a:pt x="37" y="17"/>
                    <a:pt x="34" y="13"/>
                    <a:pt x="30" y="10"/>
                  </a:cubicBezTo>
                  <a:cubicBezTo>
                    <a:pt x="33" y="10"/>
                    <a:pt x="36" y="10"/>
                    <a:pt x="39" y="10"/>
                  </a:cubicBezTo>
                  <a:cubicBezTo>
                    <a:pt x="41" y="12"/>
                    <a:pt x="43" y="13"/>
                    <a:pt x="44" y="15"/>
                  </a:cubicBezTo>
                  <a:cubicBezTo>
                    <a:pt x="46" y="17"/>
                    <a:pt x="48" y="19"/>
                    <a:pt x="50" y="22"/>
                  </a:cubicBezTo>
                  <a:cubicBezTo>
                    <a:pt x="49" y="24"/>
                    <a:pt x="49" y="27"/>
                    <a:pt x="49" y="29"/>
                  </a:cubicBezTo>
                  <a:cubicBezTo>
                    <a:pt x="47" y="26"/>
                    <a:pt x="43" y="23"/>
                    <a:pt x="41" y="2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 name="Freeform 14"/>
            <p:cNvSpPr/>
            <p:nvPr/>
          </p:nvSpPr>
          <p:spPr bwMode="auto">
            <a:xfrm>
              <a:off x="4384675" y="3821113"/>
              <a:ext cx="3175" cy="1588"/>
            </a:xfrm>
            <a:custGeom>
              <a:avLst/>
              <a:gdLst>
                <a:gd name="T0" fmla="*/ 0 w 1"/>
                <a:gd name="T1" fmla="*/ 1 h 1"/>
                <a:gd name="T2" fmla="*/ 0 w 1"/>
                <a:gd name="T3" fmla="*/ 0 h 1"/>
              </a:gdLst>
              <a:ahLst/>
              <a:cxnLst>
                <a:cxn ang="0">
                  <a:pos x="T0" y="T1"/>
                </a:cxn>
                <a:cxn ang="0">
                  <a:pos x="T2" y="T3"/>
                </a:cxn>
              </a:cxnLst>
              <a:rect l="0" t="0" r="r" b="b"/>
              <a:pathLst>
                <a:path w="1" h="1">
                  <a:moveTo>
                    <a:pt x="0" y="1"/>
                  </a:moveTo>
                  <a:cubicBezTo>
                    <a:pt x="1" y="1"/>
                    <a:pt x="1" y="0"/>
                    <a:pt x="0" y="0"/>
                  </a:cubicBezTo>
                </a:path>
              </a:pathLst>
            </a:custGeom>
            <a:noFill/>
            <a:ln w="0" cap="rnd">
              <a:solidFill>
                <a:srgbClr val="1D1D1B"/>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Freeform 15"/>
            <p:cNvSpPr>
              <a:spLocks noEditPoints="1"/>
            </p:cNvSpPr>
            <p:nvPr/>
          </p:nvSpPr>
          <p:spPr bwMode="auto">
            <a:xfrm>
              <a:off x="4522788" y="3279775"/>
              <a:ext cx="336550" cy="588963"/>
            </a:xfrm>
            <a:custGeom>
              <a:avLst/>
              <a:gdLst>
                <a:gd name="T0" fmla="*/ 12 w 144"/>
                <a:gd name="T1" fmla="*/ 2 h 273"/>
                <a:gd name="T2" fmla="*/ 6 w 144"/>
                <a:gd name="T3" fmla="*/ 242 h 273"/>
                <a:gd name="T4" fmla="*/ 26 w 144"/>
                <a:gd name="T5" fmla="*/ 266 h 273"/>
                <a:gd name="T6" fmla="*/ 77 w 144"/>
                <a:gd name="T7" fmla="*/ 10 h 273"/>
                <a:gd name="T8" fmla="*/ 108 w 144"/>
                <a:gd name="T9" fmla="*/ 56 h 273"/>
                <a:gd name="T10" fmla="*/ 119 w 144"/>
                <a:gd name="T11" fmla="*/ 92 h 273"/>
                <a:gd name="T12" fmla="*/ 120 w 144"/>
                <a:gd name="T13" fmla="*/ 100 h 273"/>
                <a:gd name="T14" fmla="*/ 32 w 144"/>
                <a:gd name="T15" fmla="*/ 8 h 273"/>
                <a:gd name="T16" fmla="*/ 15 w 144"/>
                <a:gd name="T17" fmla="*/ 10 h 273"/>
                <a:gd name="T18" fmla="*/ 63 w 144"/>
                <a:gd name="T19" fmla="*/ 183 h 273"/>
                <a:gd name="T20" fmla="*/ 46 w 144"/>
                <a:gd name="T21" fmla="*/ 64 h 273"/>
                <a:gd name="T22" fmla="*/ 13 w 144"/>
                <a:gd name="T23" fmla="*/ 31 h 273"/>
                <a:gd name="T24" fmla="*/ 45 w 144"/>
                <a:gd name="T25" fmla="*/ 86 h 273"/>
                <a:gd name="T26" fmla="*/ 44 w 144"/>
                <a:gd name="T27" fmla="*/ 89 h 273"/>
                <a:gd name="T28" fmla="*/ 29 w 144"/>
                <a:gd name="T29" fmla="*/ 85 h 273"/>
                <a:gd name="T30" fmla="*/ 31 w 144"/>
                <a:gd name="T31" fmla="*/ 91 h 273"/>
                <a:gd name="T32" fmla="*/ 29 w 144"/>
                <a:gd name="T33" fmla="*/ 102 h 273"/>
                <a:gd name="T34" fmla="*/ 12 w 144"/>
                <a:gd name="T35" fmla="*/ 119 h 273"/>
                <a:gd name="T36" fmla="*/ 45 w 144"/>
                <a:gd name="T37" fmla="*/ 150 h 273"/>
                <a:gd name="T38" fmla="*/ 37 w 144"/>
                <a:gd name="T39" fmla="*/ 142 h 273"/>
                <a:gd name="T40" fmla="*/ 24 w 144"/>
                <a:gd name="T41" fmla="*/ 117 h 273"/>
                <a:gd name="T42" fmla="*/ 12 w 144"/>
                <a:gd name="T43" fmla="*/ 102 h 273"/>
                <a:gd name="T44" fmla="*/ 45 w 144"/>
                <a:gd name="T45" fmla="*/ 122 h 273"/>
                <a:gd name="T46" fmla="*/ 12 w 144"/>
                <a:gd name="T47" fmla="*/ 125 h 273"/>
                <a:gd name="T48" fmla="*/ 46 w 144"/>
                <a:gd name="T49" fmla="*/ 187 h 273"/>
                <a:gd name="T50" fmla="*/ 16 w 144"/>
                <a:gd name="T51" fmla="*/ 239 h 273"/>
                <a:gd name="T52" fmla="*/ 26 w 144"/>
                <a:gd name="T53" fmla="*/ 239 h 273"/>
                <a:gd name="T54" fmla="*/ 14 w 144"/>
                <a:gd name="T55" fmla="*/ 224 h 273"/>
                <a:gd name="T56" fmla="*/ 31 w 144"/>
                <a:gd name="T57" fmla="*/ 239 h 273"/>
                <a:gd name="T58" fmla="*/ 14 w 144"/>
                <a:gd name="T59" fmla="*/ 205 h 273"/>
                <a:gd name="T60" fmla="*/ 45 w 144"/>
                <a:gd name="T61" fmla="*/ 239 h 273"/>
                <a:gd name="T62" fmla="*/ 69 w 144"/>
                <a:gd name="T63" fmla="*/ 235 h 273"/>
                <a:gd name="T64" fmla="*/ 12 w 144"/>
                <a:gd name="T65" fmla="*/ 172 h 273"/>
                <a:gd name="T66" fmla="*/ 52 w 144"/>
                <a:gd name="T67" fmla="*/ 200 h 273"/>
                <a:gd name="T68" fmla="*/ 56 w 144"/>
                <a:gd name="T69" fmla="*/ 197 h 273"/>
                <a:gd name="T70" fmla="*/ 84 w 144"/>
                <a:gd name="T71" fmla="*/ 227 h 273"/>
                <a:gd name="T72" fmla="*/ 76 w 144"/>
                <a:gd name="T73" fmla="*/ 180 h 273"/>
                <a:gd name="T74" fmla="*/ 93 w 144"/>
                <a:gd name="T75" fmla="*/ 218 h 273"/>
                <a:gd name="T76" fmla="*/ 77 w 144"/>
                <a:gd name="T77" fmla="*/ 178 h 273"/>
                <a:gd name="T78" fmla="*/ 102 w 144"/>
                <a:gd name="T79" fmla="*/ 206 h 273"/>
                <a:gd name="T80" fmla="*/ 85 w 144"/>
                <a:gd name="T81" fmla="*/ 153 h 273"/>
                <a:gd name="T82" fmla="*/ 86 w 144"/>
                <a:gd name="T83" fmla="*/ 151 h 273"/>
                <a:gd name="T84" fmla="*/ 113 w 144"/>
                <a:gd name="T85" fmla="*/ 181 h 273"/>
                <a:gd name="T86" fmla="*/ 88 w 144"/>
                <a:gd name="T87" fmla="*/ 122 h 273"/>
                <a:gd name="T88" fmla="*/ 119 w 144"/>
                <a:gd name="T89" fmla="*/ 153 h 273"/>
                <a:gd name="T90" fmla="*/ 103 w 144"/>
                <a:gd name="T91" fmla="*/ 121 h 273"/>
                <a:gd name="T92" fmla="*/ 120 w 144"/>
                <a:gd name="T93" fmla="*/ 137 h 273"/>
                <a:gd name="T94" fmla="*/ 87 w 144"/>
                <a:gd name="T95" fmla="*/ 98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4" h="273">
                  <a:moveTo>
                    <a:pt x="77" y="10"/>
                  </a:moveTo>
                  <a:cubicBezTo>
                    <a:pt x="68" y="3"/>
                    <a:pt x="54" y="1"/>
                    <a:pt x="43" y="1"/>
                  </a:cubicBezTo>
                  <a:cubicBezTo>
                    <a:pt x="43" y="1"/>
                    <a:pt x="43" y="1"/>
                    <a:pt x="42" y="1"/>
                  </a:cubicBezTo>
                  <a:cubicBezTo>
                    <a:pt x="32" y="0"/>
                    <a:pt x="22" y="0"/>
                    <a:pt x="12" y="2"/>
                  </a:cubicBezTo>
                  <a:cubicBezTo>
                    <a:pt x="11" y="3"/>
                    <a:pt x="10" y="3"/>
                    <a:pt x="9" y="4"/>
                  </a:cubicBezTo>
                  <a:cubicBezTo>
                    <a:pt x="8" y="3"/>
                    <a:pt x="6" y="4"/>
                    <a:pt x="6" y="6"/>
                  </a:cubicBezTo>
                  <a:cubicBezTo>
                    <a:pt x="0" y="44"/>
                    <a:pt x="3" y="84"/>
                    <a:pt x="3" y="122"/>
                  </a:cubicBezTo>
                  <a:cubicBezTo>
                    <a:pt x="3" y="162"/>
                    <a:pt x="4" y="202"/>
                    <a:pt x="6" y="242"/>
                  </a:cubicBezTo>
                  <a:cubicBezTo>
                    <a:pt x="6" y="244"/>
                    <a:pt x="7" y="245"/>
                    <a:pt x="8" y="246"/>
                  </a:cubicBezTo>
                  <a:cubicBezTo>
                    <a:pt x="8" y="247"/>
                    <a:pt x="8" y="247"/>
                    <a:pt x="9" y="248"/>
                  </a:cubicBezTo>
                  <a:cubicBezTo>
                    <a:pt x="12" y="251"/>
                    <a:pt x="15" y="254"/>
                    <a:pt x="18" y="257"/>
                  </a:cubicBezTo>
                  <a:cubicBezTo>
                    <a:pt x="20" y="260"/>
                    <a:pt x="23" y="263"/>
                    <a:pt x="26" y="266"/>
                  </a:cubicBezTo>
                  <a:cubicBezTo>
                    <a:pt x="28" y="267"/>
                    <a:pt x="30" y="266"/>
                    <a:pt x="31" y="265"/>
                  </a:cubicBezTo>
                  <a:cubicBezTo>
                    <a:pt x="58" y="273"/>
                    <a:pt x="87" y="255"/>
                    <a:pt x="106" y="236"/>
                  </a:cubicBezTo>
                  <a:cubicBezTo>
                    <a:pt x="127" y="214"/>
                    <a:pt x="136" y="187"/>
                    <a:pt x="139" y="157"/>
                  </a:cubicBezTo>
                  <a:cubicBezTo>
                    <a:pt x="144" y="106"/>
                    <a:pt x="137" y="26"/>
                    <a:pt x="77" y="10"/>
                  </a:cubicBezTo>
                  <a:close/>
                  <a:moveTo>
                    <a:pt x="108" y="56"/>
                  </a:moveTo>
                  <a:cubicBezTo>
                    <a:pt x="101" y="46"/>
                    <a:pt x="93" y="37"/>
                    <a:pt x="86" y="27"/>
                  </a:cubicBezTo>
                  <a:cubicBezTo>
                    <a:pt x="88" y="30"/>
                    <a:pt x="91" y="32"/>
                    <a:pt x="94" y="35"/>
                  </a:cubicBezTo>
                  <a:cubicBezTo>
                    <a:pt x="100" y="41"/>
                    <a:pt x="105" y="48"/>
                    <a:pt x="108" y="56"/>
                  </a:cubicBezTo>
                  <a:close/>
                  <a:moveTo>
                    <a:pt x="80" y="23"/>
                  </a:moveTo>
                  <a:cubicBezTo>
                    <a:pt x="80" y="23"/>
                    <a:pt x="80" y="23"/>
                    <a:pt x="80" y="24"/>
                  </a:cubicBezTo>
                  <a:cubicBezTo>
                    <a:pt x="91" y="39"/>
                    <a:pt x="102" y="57"/>
                    <a:pt x="114" y="71"/>
                  </a:cubicBezTo>
                  <a:cubicBezTo>
                    <a:pt x="116" y="78"/>
                    <a:pt x="118" y="85"/>
                    <a:pt x="119" y="92"/>
                  </a:cubicBezTo>
                  <a:cubicBezTo>
                    <a:pt x="102" y="64"/>
                    <a:pt x="79" y="37"/>
                    <a:pt x="56" y="12"/>
                  </a:cubicBezTo>
                  <a:cubicBezTo>
                    <a:pt x="65" y="15"/>
                    <a:pt x="73" y="18"/>
                    <a:pt x="80" y="23"/>
                  </a:cubicBezTo>
                  <a:close/>
                  <a:moveTo>
                    <a:pt x="52" y="11"/>
                  </a:moveTo>
                  <a:cubicBezTo>
                    <a:pt x="76" y="40"/>
                    <a:pt x="97" y="71"/>
                    <a:pt x="120" y="100"/>
                  </a:cubicBezTo>
                  <a:cubicBezTo>
                    <a:pt x="120" y="105"/>
                    <a:pt x="121" y="111"/>
                    <a:pt x="121" y="116"/>
                  </a:cubicBezTo>
                  <a:cubicBezTo>
                    <a:pt x="94" y="79"/>
                    <a:pt x="66" y="42"/>
                    <a:pt x="34" y="8"/>
                  </a:cubicBezTo>
                  <a:cubicBezTo>
                    <a:pt x="40" y="9"/>
                    <a:pt x="47" y="10"/>
                    <a:pt x="52" y="11"/>
                  </a:cubicBezTo>
                  <a:close/>
                  <a:moveTo>
                    <a:pt x="32" y="8"/>
                  </a:moveTo>
                  <a:cubicBezTo>
                    <a:pt x="45" y="24"/>
                    <a:pt x="58" y="40"/>
                    <a:pt x="70" y="56"/>
                  </a:cubicBezTo>
                  <a:cubicBezTo>
                    <a:pt x="66" y="52"/>
                    <a:pt x="61" y="49"/>
                    <a:pt x="55" y="47"/>
                  </a:cubicBezTo>
                  <a:cubicBezTo>
                    <a:pt x="53" y="46"/>
                    <a:pt x="52" y="47"/>
                    <a:pt x="51" y="47"/>
                  </a:cubicBezTo>
                  <a:cubicBezTo>
                    <a:pt x="40" y="34"/>
                    <a:pt x="28" y="21"/>
                    <a:pt x="15" y="10"/>
                  </a:cubicBezTo>
                  <a:cubicBezTo>
                    <a:pt x="20" y="9"/>
                    <a:pt x="26" y="8"/>
                    <a:pt x="32" y="8"/>
                  </a:cubicBezTo>
                  <a:close/>
                  <a:moveTo>
                    <a:pt x="66" y="65"/>
                  </a:moveTo>
                  <a:cubicBezTo>
                    <a:pt x="77" y="79"/>
                    <a:pt x="79" y="103"/>
                    <a:pt x="79" y="119"/>
                  </a:cubicBezTo>
                  <a:cubicBezTo>
                    <a:pt x="79" y="135"/>
                    <a:pt x="77" y="167"/>
                    <a:pt x="63" y="183"/>
                  </a:cubicBezTo>
                  <a:cubicBezTo>
                    <a:pt x="66" y="144"/>
                    <a:pt x="66" y="104"/>
                    <a:pt x="66" y="65"/>
                  </a:cubicBezTo>
                  <a:close/>
                  <a:moveTo>
                    <a:pt x="48" y="50"/>
                  </a:moveTo>
                  <a:cubicBezTo>
                    <a:pt x="48" y="50"/>
                    <a:pt x="48" y="50"/>
                    <a:pt x="48" y="50"/>
                  </a:cubicBezTo>
                  <a:cubicBezTo>
                    <a:pt x="47" y="55"/>
                    <a:pt x="47" y="60"/>
                    <a:pt x="46" y="64"/>
                  </a:cubicBezTo>
                  <a:cubicBezTo>
                    <a:pt x="37" y="51"/>
                    <a:pt x="25" y="39"/>
                    <a:pt x="13" y="28"/>
                  </a:cubicBezTo>
                  <a:cubicBezTo>
                    <a:pt x="14" y="22"/>
                    <a:pt x="13" y="17"/>
                    <a:pt x="13" y="11"/>
                  </a:cubicBezTo>
                  <a:cubicBezTo>
                    <a:pt x="25" y="24"/>
                    <a:pt x="37" y="37"/>
                    <a:pt x="48" y="50"/>
                  </a:cubicBezTo>
                  <a:close/>
                  <a:moveTo>
                    <a:pt x="13" y="31"/>
                  </a:moveTo>
                  <a:cubicBezTo>
                    <a:pt x="18" y="36"/>
                    <a:pt x="23" y="42"/>
                    <a:pt x="28" y="47"/>
                  </a:cubicBezTo>
                  <a:cubicBezTo>
                    <a:pt x="34" y="54"/>
                    <a:pt x="39" y="62"/>
                    <a:pt x="45" y="68"/>
                  </a:cubicBezTo>
                  <a:cubicBezTo>
                    <a:pt x="46" y="68"/>
                    <a:pt x="46" y="68"/>
                    <a:pt x="46" y="68"/>
                  </a:cubicBezTo>
                  <a:cubicBezTo>
                    <a:pt x="45" y="74"/>
                    <a:pt x="45" y="80"/>
                    <a:pt x="45" y="86"/>
                  </a:cubicBezTo>
                  <a:cubicBezTo>
                    <a:pt x="35" y="74"/>
                    <a:pt x="24" y="63"/>
                    <a:pt x="13" y="52"/>
                  </a:cubicBezTo>
                  <a:cubicBezTo>
                    <a:pt x="13" y="45"/>
                    <a:pt x="13" y="38"/>
                    <a:pt x="13" y="31"/>
                  </a:cubicBezTo>
                  <a:close/>
                  <a:moveTo>
                    <a:pt x="13" y="54"/>
                  </a:moveTo>
                  <a:cubicBezTo>
                    <a:pt x="23" y="66"/>
                    <a:pt x="33" y="78"/>
                    <a:pt x="44" y="89"/>
                  </a:cubicBezTo>
                  <a:cubicBezTo>
                    <a:pt x="44" y="89"/>
                    <a:pt x="45" y="90"/>
                    <a:pt x="45" y="89"/>
                  </a:cubicBezTo>
                  <a:cubicBezTo>
                    <a:pt x="45" y="94"/>
                    <a:pt x="45" y="98"/>
                    <a:pt x="45" y="102"/>
                  </a:cubicBezTo>
                  <a:cubicBezTo>
                    <a:pt x="43" y="100"/>
                    <a:pt x="40" y="96"/>
                    <a:pt x="38" y="95"/>
                  </a:cubicBezTo>
                  <a:cubicBezTo>
                    <a:pt x="35" y="92"/>
                    <a:pt x="32" y="89"/>
                    <a:pt x="29" y="85"/>
                  </a:cubicBezTo>
                  <a:cubicBezTo>
                    <a:pt x="23" y="79"/>
                    <a:pt x="18" y="73"/>
                    <a:pt x="12" y="67"/>
                  </a:cubicBezTo>
                  <a:cubicBezTo>
                    <a:pt x="12" y="63"/>
                    <a:pt x="12" y="59"/>
                    <a:pt x="13" y="54"/>
                  </a:cubicBezTo>
                  <a:close/>
                  <a:moveTo>
                    <a:pt x="12" y="70"/>
                  </a:moveTo>
                  <a:cubicBezTo>
                    <a:pt x="18" y="77"/>
                    <a:pt x="24" y="84"/>
                    <a:pt x="31" y="91"/>
                  </a:cubicBezTo>
                  <a:cubicBezTo>
                    <a:pt x="34" y="95"/>
                    <a:pt x="38" y="99"/>
                    <a:pt x="42" y="103"/>
                  </a:cubicBezTo>
                  <a:cubicBezTo>
                    <a:pt x="43" y="104"/>
                    <a:pt x="44" y="105"/>
                    <a:pt x="45" y="105"/>
                  </a:cubicBezTo>
                  <a:cubicBezTo>
                    <a:pt x="45" y="110"/>
                    <a:pt x="45" y="114"/>
                    <a:pt x="45" y="119"/>
                  </a:cubicBezTo>
                  <a:cubicBezTo>
                    <a:pt x="41" y="113"/>
                    <a:pt x="34" y="107"/>
                    <a:pt x="29" y="102"/>
                  </a:cubicBezTo>
                  <a:cubicBezTo>
                    <a:pt x="23" y="97"/>
                    <a:pt x="18" y="91"/>
                    <a:pt x="12" y="86"/>
                  </a:cubicBezTo>
                  <a:cubicBezTo>
                    <a:pt x="12" y="81"/>
                    <a:pt x="12" y="75"/>
                    <a:pt x="12" y="70"/>
                  </a:cubicBezTo>
                  <a:close/>
                  <a:moveTo>
                    <a:pt x="12" y="125"/>
                  </a:moveTo>
                  <a:cubicBezTo>
                    <a:pt x="12" y="123"/>
                    <a:pt x="12" y="121"/>
                    <a:pt x="12" y="119"/>
                  </a:cubicBezTo>
                  <a:cubicBezTo>
                    <a:pt x="18" y="126"/>
                    <a:pt x="24" y="133"/>
                    <a:pt x="31" y="140"/>
                  </a:cubicBezTo>
                  <a:cubicBezTo>
                    <a:pt x="33" y="143"/>
                    <a:pt x="38" y="149"/>
                    <a:pt x="42" y="151"/>
                  </a:cubicBezTo>
                  <a:cubicBezTo>
                    <a:pt x="43" y="152"/>
                    <a:pt x="43" y="152"/>
                    <a:pt x="44" y="152"/>
                  </a:cubicBezTo>
                  <a:cubicBezTo>
                    <a:pt x="45" y="152"/>
                    <a:pt x="46" y="151"/>
                    <a:pt x="45" y="150"/>
                  </a:cubicBezTo>
                  <a:cubicBezTo>
                    <a:pt x="45" y="150"/>
                    <a:pt x="45" y="150"/>
                    <a:pt x="45" y="149"/>
                  </a:cubicBezTo>
                  <a:cubicBezTo>
                    <a:pt x="45" y="148"/>
                    <a:pt x="44" y="148"/>
                    <a:pt x="44" y="148"/>
                  </a:cubicBezTo>
                  <a:cubicBezTo>
                    <a:pt x="44" y="148"/>
                    <a:pt x="44" y="148"/>
                    <a:pt x="44" y="148"/>
                  </a:cubicBezTo>
                  <a:cubicBezTo>
                    <a:pt x="42" y="147"/>
                    <a:pt x="39" y="143"/>
                    <a:pt x="37" y="142"/>
                  </a:cubicBezTo>
                  <a:cubicBezTo>
                    <a:pt x="34" y="139"/>
                    <a:pt x="31" y="136"/>
                    <a:pt x="28" y="133"/>
                  </a:cubicBezTo>
                  <a:cubicBezTo>
                    <a:pt x="23" y="127"/>
                    <a:pt x="17" y="122"/>
                    <a:pt x="12" y="117"/>
                  </a:cubicBezTo>
                  <a:cubicBezTo>
                    <a:pt x="12" y="113"/>
                    <a:pt x="12" y="109"/>
                    <a:pt x="12" y="104"/>
                  </a:cubicBezTo>
                  <a:cubicBezTo>
                    <a:pt x="16" y="109"/>
                    <a:pt x="20" y="113"/>
                    <a:pt x="24" y="117"/>
                  </a:cubicBezTo>
                  <a:cubicBezTo>
                    <a:pt x="30" y="124"/>
                    <a:pt x="36" y="131"/>
                    <a:pt x="43" y="136"/>
                  </a:cubicBezTo>
                  <a:cubicBezTo>
                    <a:pt x="44" y="137"/>
                    <a:pt x="46" y="136"/>
                    <a:pt x="45" y="134"/>
                  </a:cubicBezTo>
                  <a:cubicBezTo>
                    <a:pt x="40" y="128"/>
                    <a:pt x="33" y="122"/>
                    <a:pt x="27" y="117"/>
                  </a:cubicBezTo>
                  <a:cubicBezTo>
                    <a:pt x="22" y="112"/>
                    <a:pt x="17" y="106"/>
                    <a:pt x="12" y="102"/>
                  </a:cubicBezTo>
                  <a:cubicBezTo>
                    <a:pt x="12" y="97"/>
                    <a:pt x="12" y="93"/>
                    <a:pt x="12" y="89"/>
                  </a:cubicBezTo>
                  <a:cubicBezTo>
                    <a:pt x="17" y="94"/>
                    <a:pt x="22" y="99"/>
                    <a:pt x="27" y="104"/>
                  </a:cubicBezTo>
                  <a:cubicBezTo>
                    <a:pt x="32" y="110"/>
                    <a:pt x="38" y="117"/>
                    <a:pt x="45" y="122"/>
                  </a:cubicBezTo>
                  <a:cubicBezTo>
                    <a:pt x="45" y="122"/>
                    <a:pt x="45" y="122"/>
                    <a:pt x="45" y="122"/>
                  </a:cubicBezTo>
                  <a:cubicBezTo>
                    <a:pt x="45" y="137"/>
                    <a:pt x="46" y="153"/>
                    <a:pt x="46" y="168"/>
                  </a:cubicBezTo>
                  <a:cubicBezTo>
                    <a:pt x="35" y="157"/>
                    <a:pt x="23" y="147"/>
                    <a:pt x="12" y="135"/>
                  </a:cubicBezTo>
                  <a:cubicBezTo>
                    <a:pt x="12" y="135"/>
                    <a:pt x="12" y="135"/>
                    <a:pt x="12" y="135"/>
                  </a:cubicBezTo>
                  <a:cubicBezTo>
                    <a:pt x="12" y="132"/>
                    <a:pt x="12" y="128"/>
                    <a:pt x="12" y="125"/>
                  </a:cubicBezTo>
                  <a:close/>
                  <a:moveTo>
                    <a:pt x="12" y="137"/>
                  </a:moveTo>
                  <a:cubicBezTo>
                    <a:pt x="22" y="150"/>
                    <a:pt x="33" y="163"/>
                    <a:pt x="46" y="172"/>
                  </a:cubicBezTo>
                  <a:cubicBezTo>
                    <a:pt x="46" y="172"/>
                    <a:pt x="46" y="172"/>
                    <a:pt x="46" y="172"/>
                  </a:cubicBezTo>
                  <a:cubicBezTo>
                    <a:pt x="46" y="177"/>
                    <a:pt x="46" y="182"/>
                    <a:pt x="46" y="187"/>
                  </a:cubicBezTo>
                  <a:cubicBezTo>
                    <a:pt x="35" y="176"/>
                    <a:pt x="24" y="165"/>
                    <a:pt x="13" y="154"/>
                  </a:cubicBezTo>
                  <a:cubicBezTo>
                    <a:pt x="12" y="154"/>
                    <a:pt x="12" y="154"/>
                    <a:pt x="12" y="154"/>
                  </a:cubicBezTo>
                  <a:cubicBezTo>
                    <a:pt x="12" y="148"/>
                    <a:pt x="12" y="143"/>
                    <a:pt x="12" y="137"/>
                  </a:cubicBezTo>
                  <a:close/>
                  <a:moveTo>
                    <a:pt x="16" y="239"/>
                  </a:moveTo>
                  <a:cubicBezTo>
                    <a:pt x="15" y="238"/>
                    <a:pt x="15" y="238"/>
                    <a:pt x="14" y="238"/>
                  </a:cubicBezTo>
                  <a:cubicBezTo>
                    <a:pt x="14" y="234"/>
                    <a:pt x="14" y="231"/>
                    <a:pt x="14" y="227"/>
                  </a:cubicBezTo>
                  <a:cubicBezTo>
                    <a:pt x="17" y="230"/>
                    <a:pt x="20" y="233"/>
                    <a:pt x="23" y="236"/>
                  </a:cubicBezTo>
                  <a:cubicBezTo>
                    <a:pt x="24" y="237"/>
                    <a:pt x="25" y="238"/>
                    <a:pt x="26" y="239"/>
                  </a:cubicBezTo>
                  <a:cubicBezTo>
                    <a:pt x="23" y="239"/>
                    <a:pt x="19" y="239"/>
                    <a:pt x="16" y="239"/>
                  </a:cubicBezTo>
                  <a:close/>
                  <a:moveTo>
                    <a:pt x="31" y="239"/>
                  </a:moveTo>
                  <a:cubicBezTo>
                    <a:pt x="29" y="237"/>
                    <a:pt x="26" y="235"/>
                    <a:pt x="24" y="233"/>
                  </a:cubicBezTo>
                  <a:cubicBezTo>
                    <a:pt x="20" y="230"/>
                    <a:pt x="17" y="227"/>
                    <a:pt x="14" y="224"/>
                  </a:cubicBezTo>
                  <a:cubicBezTo>
                    <a:pt x="14" y="219"/>
                    <a:pt x="13" y="214"/>
                    <a:pt x="13" y="209"/>
                  </a:cubicBezTo>
                  <a:cubicBezTo>
                    <a:pt x="17" y="217"/>
                    <a:pt x="26" y="224"/>
                    <a:pt x="31" y="229"/>
                  </a:cubicBezTo>
                  <a:cubicBezTo>
                    <a:pt x="35" y="233"/>
                    <a:pt x="38" y="236"/>
                    <a:pt x="41" y="239"/>
                  </a:cubicBezTo>
                  <a:cubicBezTo>
                    <a:pt x="37" y="239"/>
                    <a:pt x="34" y="239"/>
                    <a:pt x="31" y="239"/>
                  </a:cubicBezTo>
                  <a:close/>
                  <a:moveTo>
                    <a:pt x="45" y="239"/>
                  </a:moveTo>
                  <a:cubicBezTo>
                    <a:pt x="43" y="237"/>
                    <a:pt x="42" y="236"/>
                    <a:pt x="41" y="235"/>
                  </a:cubicBezTo>
                  <a:cubicBezTo>
                    <a:pt x="38" y="232"/>
                    <a:pt x="35" y="229"/>
                    <a:pt x="32" y="226"/>
                  </a:cubicBezTo>
                  <a:cubicBezTo>
                    <a:pt x="27" y="220"/>
                    <a:pt x="16" y="213"/>
                    <a:pt x="14" y="205"/>
                  </a:cubicBezTo>
                  <a:cubicBezTo>
                    <a:pt x="14" y="205"/>
                    <a:pt x="13" y="205"/>
                    <a:pt x="13" y="204"/>
                  </a:cubicBezTo>
                  <a:cubicBezTo>
                    <a:pt x="13" y="201"/>
                    <a:pt x="13" y="197"/>
                    <a:pt x="13" y="194"/>
                  </a:cubicBezTo>
                  <a:cubicBezTo>
                    <a:pt x="27" y="209"/>
                    <a:pt x="41" y="225"/>
                    <a:pt x="55" y="239"/>
                  </a:cubicBezTo>
                  <a:cubicBezTo>
                    <a:pt x="52" y="239"/>
                    <a:pt x="48" y="239"/>
                    <a:pt x="45" y="239"/>
                  </a:cubicBezTo>
                  <a:close/>
                  <a:moveTo>
                    <a:pt x="60" y="238"/>
                  </a:moveTo>
                  <a:cubicBezTo>
                    <a:pt x="45" y="222"/>
                    <a:pt x="29" y="207"/>
                    <a:pt x="13" y="192"/>
                  </a:cubicBezTo>
                  <a:cubicBezTo>
                    <a:pt x="13" y="186"/>
                    <a:pt x="13" y="180"/>
                    <a:pt x="12" y="174"/>
                  </a:cubicBezTo>
                  <a:cubicBezTo>
                    <a:pt x="30" y="195"/>
                    <a:pt x="49" y="217"/>
                    <a:pt x="69" y="235"/>
                  </a:cubicBezTo>
                  <a:cubicBezTo>
                    <a:pt x="66" y="236"/>
                    <a:pt x="63" y="237"/>
                    <a:pt x="60" y="238"/>
                  </a:cubicBezTo>
                  <a:close/>
                  <a:moveTo>
                    <a:pt x="72" y="233"/>
                  </a:moveTo>
                  <a:cubicBezTo>
                    <a:pt x="54" y="212"/>
                    <a:pt x="33" y="193"/>
                    <a:pt x="13" y="172"/>
                  </a:cubicBezTo>
                  <a:cubicBezTo>
                    <a:pt x="13" y="172"/>
                    <a:pt x="13" y="172"/>
                    <a:pt x="12" y="172"/>
                  </a:cubicBezTo>
                  <a:cubicBezTo>
                    <a:pt x="12" y="166"/>
                    <a:pt x="12" y="161"/>
                    <a:pt x="12" y="156"/>
                  </a:cubicBezTo>
                  <a:cubicBezTo>
                    <a:pt x="24" y="168"/>
                    <a:pt x="35" y="181"/>
                    <a:pt x="47" y="194"/>
                  </a:cubicBezTo>
                  <a:cubicBezTo>
                    <a:pt x="47" y="195"/>
                    <a:pt x="47" y="196"/>
                    <a:pt x="47" y="197"/>
                  </a:cubicBezTo>
                  <a:cubicBezTo>
                    <a:pt x="47" y="200"/>
                    <a:pt x="50" y="201"/>
                    <a:pt x="52" y="200"/>
                  </a:cubicBezTo>
                  <a:cubicBezTo>
                    <a:pt x="61" y="210"/>
                    <a:pt x="71" y="220"/>
                    <a:pt x="81" y="229"/>
                  </a:cubicBezTo>
                  <a:cubicBezTo>
                    <a:pt x="78" y="230"/>
                    <a:pt x="75" y="232"/>
                    <a:pt x="72" y="233"/>
                  </a:cubicBezTo>
                  <a:close/>
                  <a:moveTo>
                    <a:pt x="84" y="227"/>
                  </a:moveTo>
                  <a:cubicBezTo>
                    <a:pt x="75" y="217"/>
                    <a:pt x="66" y="207"/>
                    <a:pt x="56" y="197"/>
                  </a:cubicBezTo>
                  <a:cubicBezTo>
                    <a:pt x="60" y="196"/>
                    <a:pt x="63" y="194"/>
                    <a:pt x="66" y="192"/>
                  </a:cubicBezTo>
                  <a:cubicBezTo>
                    <a:pt x="70" y="197"/>
                    <a:pt x="74" y="202"/>
                    <a:pt x="78" y="207"/>
                  </a:cubicBezTo>
                  <a:cubicBezTo>
                    <a:pt x="82" y="212"/>
                    <a:pt x="86" y="217"/>
                    <a:pt x="91" y="221"/>
                  </a:cubicBezTo>
                  <a:cubicBezTo>
                    <a:pt x="89" y="223"/>
                    <a:pt x="86" y="225"/>
                    <a:pt x="84" y="227"/>
                  </a:cubicBezTo>
                  <a:close/>
                  <a:moveTo>
                    <a:pt x="93" y="218"/>
                  </a:moveTo>
                  <a:cubicBezTo>
                    <a:pt x="89" y="214"/>
                    <a:pt x="85" y="210"/>
                    <a:pt x="81" y="206"/>
                  </a:cubicBezTo>
                  <a:cubicBezTo>
                    <a:pt x="77" y="201"/>
                    <a:pt x="72" y="196"/>
                    <a:pt x="68" y="191"/>
                  </a:cubicBezTo>
                  <a:cubicBezTo>
                    <a:pt x="71" y="188"/>
                    <a:pt x="74" y="184"/>
                    <a:pt x="76" y="180"/>
                  </a:cubicBezTo>
                  <a:cubicBezTo>
                    <a:pt x="81" y="186"/>
                    <a:pt x="86" y="192"/>
                    <a:pt x="91" y="197"/>
                  </a:cubicBezTo>
                  <a:cubicBezTo>
                    <a:pt x="94" y="201"/>
                    <a:pt x="96" y="204"/>
                    <a:pt x="99" y="207"/>
                  </a:cubicBezTo>
                  <a:cubicBezTo>
                    <a:pt x="100" y="207"/>
                    <a:pt x="100" y="208"/>
                    <a:pt x="100" y="208"/>
                  </a:cubicBezTo>
                  <a:cubicBezTo>
                    <a:pt x="98" y="212"/>
                    <a:pt x="96" y="215"/>
                    <a:pt x="93" y="218"/>
                  </a:cubicBezTo>
                  <a:close/>
                  <a:moveTo>
                    <a:pt x="102" y="206"/>
                  </a:moveTo>
                  <a:cubicBezTo>
                    <a:pt x="100" y="203"/>
                    <a:pt x="98" y="200"/>
                    <a:pt x="97" y="200"/>
                  </a:cubicBezTo>
                  <a:cubicBezTo>
                    <a:pt x="95" y="197"/>
                    <a:pt x="92" y="195"/>
                    <a:pt x="90" y="192"/>
                  </a:cubicBezTo>
                  <a:cubicBezTo>
                    <a:pt x="85" y="187"/>
                    <a:pt x="81" y="183"/>
                    <a:pt x="77" y="178"/>
                  </a:cubicBezTo>
                  <a:cubicBezTo>
                    <a:pt x="79" y="175"/>
                    <a:pt x="80" y="172"/>
                    <a:pt x="81" y="168"/>
                  </a:cubicBezTo>
                  <a:cubicBezTo>
                    <a:pt x="85" y="173"/>
                    <a:pt x="89" y="178"/>
                    <a:pt x="94" y="183"/>
                  </a:cubicBezTo>
                  <a:cubicBezTo>
                    <a:pt x="98" y="188"/>
                    <a:pt x="101" y="194"/>
                    <a:pt x="106" y="198"/>
                  </a:cubicBezTo>
                  <a:cubicBezTo>
                    <a:pt x="105" y="201"/>
                    <a:pt x="104" y="203"/>
                    <a:pt x="102" y="206"/>
                  </a:cubicBezTo>
                  <a:close/>
                  <a:moveTo>
                    <a:pt x="108" y="194"/>
                  </a:moveTo>
                  <a:cubicBezTo>
                    <a:pt x="104" y="190"/>
                    <a:pt x="100" y="186"/>
                    <a:pt x="96" y="182"/>
                  </a:cubicBezTo>
                  <a:cubicBezTo>
                    <a:pt x="92" y="177"/>
                    <a:pt x="87" y="171"/>
                    <a:pt x="82" y="166"/>
                  </a:cubicBezTo>
                  <a:cubicBezTo>
                    <a:pt x="83" y="162"/>
                    <a:pt x="84" y="158"/>
                    <a:pt x="85" y="153"/>
                  </a:cubicBezTo>
                  <a:cubicBezTo>
                    <a:pt x="93" y="164"/>
                    <a:pt x="102" y="175"/>
                    <a:pt x="111" y="185"/>
                  </a:cubicBezTo>
                  <a:cubicBezTo>
                    <a:pt x="110" y="188"/>
                    <a:pt x="109" y="191"/>
                    <a:pt x="108" y="194"/>
                  </a:cubicBezTo>
                  <a:close/>
                  <a:moveTo>
                    <a:pt x="113" y="181"/>
                  </a:moveTo>
                  <a:cubicBezTo>
                    <a:pt x="104" y="171"/>
                    <a:pt x="95" y="161"/>
                    <a:pt x="86" y="151"/>
                  </a:cubicBezTo>
                  <a:cubicBezTo>
                    <a:pt x="86" y="147"/>
                    <a:pt x="87" y="142"/>
                    <a:pt x="87" y="138"/>
                  </a:cubicBezTo>
                  <a:cubicBezTo>
                    <a:pt x="91" y="144"/>
                    <a:pt x="96" y="149"/>
                    <a:pt x="100" y="154"/>
                  </a:cubicBezTo>
                  <a:cubicBezTo>
                    <a:pt x="105" y="159"/>
                    <a:pt x="110" y="165"/>
                    <a:pt x="115" y="171"/>
                  </a:cubicBezTo>
                  <a:cubicBezTo>
                    <a:pt x="114" y="174"/>
                    <a:pt x="114" y="178"/>
                    <a:pt x="113" y="181"/>
                  </a:cubicBezTo>
                  <a:close/>
                  <a:moveTo>
                    <a:pt x="116" y="167"/>
                  </a:moveTo>
                  <a:cubicBezTo>
                    <a:pt x="112" y="162"/>
                    <a:pt x="108" y="157"/>
                    <a:pt x="104" y="152"/>
                  </a:cubicBezTo>
                  <a:cubicBezTo>
                    <a:pt x="98" y="147"/>
                    <a:pt x="93" y="141"/>
                    <a:pt x="88" y="136"/>
                  </a:cubicBezTo>
                  <a:cubicBezTo>
                    <a:pt x="88" y="130"/>
                    <a:pt x="88" y="126"/>
                    <a:pt x="88" y="122"/>
                  </a:cubicBezTo>
                  <a:cubicBezTo>
                    <a:pt x="88" y="121"/>
                    <a:pt x="88" y="121"/>
                    <a:pt x="88" y="121"/>
                  </a:cubicBezTo>
                  <a:cubicBezTo>
                    <a:pt x="97" y="134"/>
                    <a:pt x="107" y="147"/>
                    <a:pt x="118" y="158"/>
                  </a:cubicBezTo>
                  <a:cubicBezTo>
                    <a:pt x="117" y="161"/>
                    <a:pt x="117" y="164"/>
                    <a:pt x="116" y="167"/>
                  </a:cubicBezTo>
                  <a:close/>
                  <a:moveTo>
                    <a:pt x="119" y="153"/>
                  </a:moveTo>
                  <a:cubicBezTo>
                    <a:pt x="114" y="148"/>
                    <a:pt x="110" y="143"/>
                    <a:pt x="105" y="138"/>
                  </a:cubicBezTo>
                  <a:cubicBezTo>
                    <a:pt x="100" y="131"/>
                    <a:pt x="94" y="124"/>
                    <a:pt x="88" y="117"/>
                  </a:cubicBezTo>
                  <a:cubicBezTo>
                    <a:pt x="88" y="113"/>
                    <a:pt x="88" y="107"/>
                    <a:pt x="88" y="102"/>
                  </a:cubicBezTo>
                  <a:cubicBezTo>
                    <a:pt x="92" y="109"/>
                    <a:pt x="98" y="115"/>
                    <a:pt x="103" y="121"/>
                  </a:cubicBezTo>
                  <a:cubicBezTo>
                    <a:pt x="106" y="125"/>
                    <a:pt x="109" y="129"/>
                    <a:pt x="112" y="133"/>
                  </a:cubicBezTo>
                  <a:cubicBezTo>
                    <a:pt x="115" y="135"/>
                    <a:pt x="117" y="139"/>
                    <a:pt x="120" y="141"/>
                  </a:cubicBezTo>
                  <a:cubicBezTo>
                    <a:pt x="119" y="145"/>
                    <a:pt x="119" y="149"/>
                    <a:pt x="119" y="153"/>
                  </a:cubicBezTo>
                  <a:close/>
                  <a:moveTo>
                    <a:pt x="120" y="137"/>
                  </a:moveTo>
                  <a:cubicBezTo>
                    <a:pt x="120" y="136"/>
                    <a:pt x="119" y="135"/>
                    <a:pt x="118" y="134"/>
                  </a:cubicBezTo>
                  <a:cubicBezTo>
                    <a:pt x="117" y="132"/>
                    <a:pt x="115" y="130"/>
                    <a:pt x="114" y="129"/>
                  </a:cubicBezTo>
                  <a:cubicBezTo>
                    <a:pt x="111" y="125"/>
                    <a:pt x="107" y="121"/>
                    <a:pt x="104" y="117"/>
                  </a:cubicBezTo>
                  <a:cubicBezTo>
                    <a:pt x="98" y="111"/>
                    <a:pt x="93" y="104"/>
                    <a:pt x="87" y="98"/>
                  </a:cubicBezTo>
                  <a:cubicBezTo>
                    <a:pt x="86" y="86"/>
                    <a:pt x="82" y="73"/>
                    <a:pt x="76" y="63"/>
                  </a:cubicBezTo>
                  <a:cubicBezTo>
                    <a:pt x="91" y="83"/>
                    <a:pt x="106" y="103"/>
                    <a:pt x="121" y="123"/>
                  </a:cubicBezTo>
                  <a:cubicBezTo>
                    <a:pt x="121" y="128"/>
                    <a:pt x="120" y="132"/>
                    <a:pt x="120" y="13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 name="Freeform 16"/>
            <p:cNvSpPr>
              <a:spLocks noEditPoints="1"/>
            </p:cNvSpPr>
            <p:nvPr/>
          </p:nvSpPr>
          <p:spPr bwMode="auto">
            <a:xfrm>
              <a:off x="4916488" y="3265488"/>
              <a:ext cx="254000" cy="588963"/>
            </a:xfrm>
            <a:custGeom>
              <a:avLst/>
              <a:gdLst>
                <a:gd name="T0" fmla="*/ 90 w 109"/>
                <a:gd name="T1" fmla="*/ 204 h 273"/>
                <a:gd name="T2" fmla="*/ 65 w 109"/>
                <a:gd name="T3" fmla="*/ 182 h 273"/>
                <a:gd name="T4" fmla="*/ 99 w 109"/>
                <a:gd name="T5" fmla="*/ 132 h 273"/>
                <a:gd name="T6" fmla="*/ 82 w 109"/>
                <a:gd name="T7" fmla="*/ 123 h 273"/>
                <a:gd name="T8" fmla="*/ 64 w 109"/>
                <a:gd name="T9" fmla="*/ 104 h 273"/>
                <a:gd name="T10" fmla="*/ 103 w 109"/>
                <a:gd name="T11" fmla="*/ 50 h 273"/>
                <a:gd name="T12" fmla="*/ 89 w 109"/>
                <a:gd name="T13" fmla="*/ 3 h 273"/>
                <a:gd name="T14" fmla="*/ 8 w 109"/>
                <a:gd name="T15" fmla="*/ 5 h 273"/>
                <a:gd name="T16" fmla="*/ 4 w 109"/>
                <a:gd name="T17" fmla="*/ 249 h 273"/>
                <a:gd name="T18" fmla="*/ 18 w 109"/>
                <a:gd name="T19" fmla="*/ 269 h 273"/>
                <a:gd name="T20" fmla="*/ 106 w 109"/>
                <a:gd name="T21" fmla="*/ 266 h 273"/>
                <a:gd name="T22" fmla="*/ 77 w 109"/>
                <a:gd name="T23" fmla="*/ 141 h 273"/>
                <a:gd name="T24" fmla="*/ 84 w 109"/>
                <a:gd name="T25" fmla="*/ 23 h 273"/>
                <a:gd name="T26" fmla="*/ 73 w 109"/>
                <a:gd name="T27" fmla="*/ 22 h 273"/>
                <a:gd name="T28" fmla="*/ 60 w 109"/>
                <a:gd name="T29" fmla="*/ 13 h 273"/>
                <a:gd name="T30" fmla="*/ 58 w 109"/>
                <a:gd name="T31" fmla="*/ 24 h 273"/>
                <a:gd name="T32" fmla="*/ 57 w 109"/>
                <a:gd name="T33" fmla="*/ 27 h 273"/>
                <a:gd name="T34" fmla="*/ 30 w 109"/>
                <a:gd name="T35" fmla="*/ 13 h 273"/>
                <a:gd name="T36" fmla="*/ 52 w 109"/>
                <a:gd name="T37" fmla="*/ 39 h 273"/>
                <a:gd name="T38" fmla="*/ 46 w 109"/>
                <a:gd name="T39" fmla="*/ 45 h 273"/>
                <a:gd name="T40" fmla="*/ 30 w 109"/>
                <a:gd name="T41" fmla="*/ 32 h 273"/>
                <a:gd name="T42" fmla="*/ 12 w 109"/>
                <a:gd name="T43" fmla="*/ 12 h 273"/>
                <a:gd name="T44" fmla="*/ 14 w 109"/>
                <a:gd name="T45" fmla="*/ 34 h 273"/>
                <a:gd name="T46" fmla="*/ 13 w 109"/>
                <a:gd name="T47" fmla="*/ 54 h 273"/>
                <a:gd name="T48" fmla="*/ 12 w 109"/>
                <a:gd name="T49" fmla="*/ 61 h 273"/>
                <a:gd name="T50" fmla="*/ 50 w 109"/>
                <a:gd name="T51" fmla="*/ 125 h 273"/>
                <a:gd name="T52" fmla="*/ 78 w 109"/>
                <a:gd name="T53" fmla="*/ 160 h 273"/>
                <a:gd name="T54" fmla="*/ 74 w 109"/>
                <a:gd name="T55" fmla="*/ 160 h 273"/>
                <a:gd name="T56" fmla="*/ 12 w 109"/>
                <a:gd name="T57" fmla="*/ 90 h 273"/>
                <a:gd name="T58" fmla="*/ 49 w 109"/>
                <a:gd name="T59" fmla="*/ 162 h 273"/>
                <a:gd name="T60" fmla="*/ 11 w 109"/>
                <a:gd name="T61" fmla="*/ 148 h 273"/>
                <a:gd name="T62" fmla="*/ 27 w 109"/>
                <a:gd name="T63" fmla="*/ 162 h 273"/>
                <a:gd name="T64" fmla="*/ 45 w 109"/>
                <a:gd name="T65" fmla="*/ 166 h 273"/>
                <a:gd name="T66" fmla="*/ 12 w 109"/>
                <a:gd name="T67" fmla="*/ 249 h 273"/>
                <a:gd name="T68" fmla="*/ 12 w 109"/>
                <a:gd name="T69" fmla="*/ 249 h 273"/>
                <a:gd name="T70" fmla="*/ 12 w 109"/>
                <a:gd name="T71" fmla="*/ 220 h 273"/>
                <a:gd name="T72" fmla="*/ 46 w 109"/>
                <a:gd name="T73" fmla="*/ 250 h 273"/>
                <a:gd name="T74" fmla="*/ 12 w 109"/>
                <a:gd name="T75" fmla="*/ 205 h 273"/>
                <a:gd name="T76" fmla="*/ 63 w 109"/>
                <a:gd name="T77" fmla="*/ 250 h 273"/>
                <a:gd name="T78" fmla="*/ 12 w 109"/>
                <a:gd name="T79" fmla="*/ 203 h 273"/>
                <a:gd name="T80" fmla="*/ 67 w 109"/>
                <a:gd name="T81" fmla="*/ 245 h 273"/>
                <a:gd name="T82" fmla="*/ 85 w 109"/>
                <a:gd name="T83" fmla="*/ 250 h 273"/>
                <a:gd name="T84" fmla="*/ 12 w 109"/>
                <a:gd name="T85" fmla="*/ 187 h 273"/>
                <a:gd name="T86" fmla="*/ 44 w 109"/>
                <a:gd name="T87" fmla="*/ 211 h 273"/>
                <a:gd name="T88" fmla="*/ 86 w 109"/>
                <a:gd name="T89" fmla="*/ 234 h 273"/>
                <a:gd name="T90" fmla="*/ 71 w 109"/>
                <a:gd name="T91" fmla="*/ 211 h 273"/>
                <a:gd name="T92" fmla="*/ 86 w 109"/>
                <a:gd name="T93" fmla="*/ 222 h 273"/>
                <a:gd name="T94" fmla="*/ 86 w 109"/>
                <a:gd name="T95" fmla="*/ 22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9" h="273">
                  <a:moveTo>
                    <a:pt x="107" y="212"/>
                  </a:moveTo>
                  <a:cubicBezTo>
                    <a:pt x="107" y="211"/>
                    <a:pt x="106" y="211"/>
                    <a:pt x="106" y="210"/>
                  </a:cubicBezTo>
                  <a:cubicBezTo>
                    <a:pt x="103" y="209"/>
                    <a:pt x="101" y="208"/>
                    <a:pt x="98" y="207"/>
                  </a:cubicBezTo>
                  <a:cubicBezTo>
                    <a:pt x="95" y="206"/>
                    <a:pt x="92" y="205"/>
                    <a:pt x="90" y="204"/>
                  </a:cubicBezTo>
                  <a:cubicBezTo>
                    <a:pt x="88" y="204"/>
                    <a:pt x="88" y="204"/>
                    <a:pt x="87" y="205"/>
                  </a:cubicBezTo>
                  <a:cubicBezTo>
                    <a:pt x="79" y="204"/>
                    <a:pt x="72" y="203"/>
                    <a:pt x="64" y="202"/>
                  </a:cubicBezTo>
                  <a:cubicBezTo>
                    <a:pt x="64" y="202"/>
                    <a:pt x="64" y="202"/>
                    <a:pt x="64" y="202"/>
                  </a:cubicBezTo>
                  <a:cubicBezTo>
                    <a:pt x="64" y="195"/>
                    <a:pt x="64" y="188"/>
                    <a:pt x="65" y="182"/>
                  </a:cubicBezTo>
                  <a:cubicBezTo>
                    <a:pt x="74" y="182"/>
                    <a:pt x="84" y="182"/>
                    <a:pt x="93" y="179"/>
                  </a:cubicBezTo>
                  <a:cubicBezTo>
                    <a:pt x="94" y="179"/>
                    <a:pt x="95" y="177"/>
                    <a:pt x="94" y="176"/>
                  </a:cubicBezTo>
                  <a:cubicBezTo>
                    <a:pt x="94" y="176"/>
                    <a:pt x="94" y="176"/>
                    <a:pt x="94" y="176"/>
                  </a:cubicBezTo>
                  <a:cubicBezTo>
                    <a:pt x="97" y="161"/>
                    <a:pt x="97" y="147"/>
                    <a:pt x="99" y="132"/>
                  </a:cubicBezTo>
                  <a:cubicBezTo>
                    <a:pt x="99" y="132"/>
                    <a:pt x="98" y="131"/>
                    <a:pt x="98" y="131"/>
                  </a:cubicBezTo>
                  <a:cubicBezTo>
                    <a:pt x="98" y="130"/>
                    <a:pt x="98" y="130"/>
                    <a:pt x="97" y="129"/>
                  </a:cubicBezTo>
                  <a:cubicBezTo>
                    <a:pt x="94" y="126"/>
                    <a:pt x="89" y="125"/>
                    <a:pt x="85" y="124"/>
                  </a:cubicBezTo>
                  <a:cubicBezTo>
                    <a:pt x="84" y="123"/>
                    <a:pt x="83" y="123"/>
                    <a:pt x="82" y="123"/>
                  </a:cubicBezTo>
                  <a:cubicBezTo>
                    <a:pt x="77" y="122"/>
                    <a:pt x="73" y="121"/>
                    <a:pt x="68" y="121"/>
                  </a:cubicBezTo>
                  <a:cubicBezTo>
                    <a:pt x="67" y="121"/>
                    <a:pt x="66" y="121"/>
                    <a:pt x="64" y="121"/>
                  </a:cubicBezTo>
                  <a:cubicBezTo>
                    <a:pt x="64" y="117"/>
                    <a:pt x="64" y="114"/>
                    <a:pt x="64" y="110"/>
                  </a:cubicBezTo>
                  <a:cubicBezTo>
                    <a:pt x="64" y="108"/>
                    <a:pt x="64" y="106"/>
                    <a:pt x="64" y="104"/>
                  </a:cubicBezTo>
                  <a:cubicBezTo>
                    <a:pt x="65" y="98"/>
                    <a:pt x="64" y="92"/>
                    <a:pt x="64" y="85"/>
                  </a:cubicBezTo>
                  <a:cubicBezTo>
                    <a:pt x="65" y="76"/>
                    <a:pt x="65" y="67"/>
                    <a:pt x="65" y="57"/>
                  </a:cubicBezTo>
                  <a:cubicBezTo>
                    <a:pt x="77" y="57"/>
                    <a:pt x="89" y="56"/>
                    <a:pt x="101" y="55"/>
                  </a:cubicBezTo>
                  <a:cubicBezTo>
                    <a:pt x="104" y="55"/>
                    <a:pt x="105" y="52"/>
                    <a:pt x="103" y="50"/>
                  </a:cubicBezTo>
                  <a:cubicBezTo>
                    <a:pt x="105" y="38"/>
                    <a:pt x="104" y="27"/>
                    <a:pt x="104" y="15"/>
                  </a:cubicBezTo>
                  <a:cubicBezTo>
                    <a:pt x="104" y="13"/>
                    <a:pt x="102" y="12"/>
                    <a:pt x="100" y="13"/>
                  </a:cubicBezTo>
                  <a:cubicBezTo>
                    <a:pt x="99" y="11"/>
                    <a:pt x="98" y="10"/>
                    <a:pt x="96" y="9"/>
                  </a:cubicBezTo>
                  <a:cubicBezTo>
                    <a:pt x="94" y="7"/>
                    <a:pt x="91" y="5"/>
                    <a:pt x="89" y="3"/>
                  </a:cubicBezTo>
                  <a:cubicBezTo>
                    <a:pt x="88" y="3"/>
                    <a:pt x="87" y="3"/>
                    <a:pt x="87" y="3"/>
                  </a:cubicBezTo>
                  <a:cubicBezTo>
                    <a:pt x="81" y="0"/>
                    <a:pt x="70" y="3"/>
                    <a:pt x="64" y="4"/>
                  </a:cubicBezTo>
                  <a:cubicBezTo>
                    <a:pt x="46" y="4"/>
                    <a:pt x="28" y="3"/>
                    <a:pt x="10" y="4"/>
                  </a:cubicBezTo>
                  <a:cubicBezTo>
                    <a:pt x="10" y="4"/>
                    <a:pt x="9" y="4"/>
                    <a:pt x="8" y="5"/>
                  </a:cubicBezTo>
                  <a:cubicBezTo>
                    <a:pt x="8" y="5"/>
                    <a:pt x="7" y="5"/>
                    <a:pt x="7" y="5"/>
                  </a:cubicBezTo>
                  <a:cubicBezTo>
                    <a:pt x="0" y="20"/>
                    <a:pt x="3" y="42"/>
                    <a:pt x="3" y="58"/>
                  </a:cubicBezTo>
                  <a:cubicBezTo>
                    <a:pt x="3" y="79"/>
                    <a:pt x="3" y="100"/>
                    <a:pt x="3" y="122"/>
                  </a:cubicBezTo>
                  <a:cubicBezTo>
                    <a:pt x="3" y="164"/>
                    <a:pt x="2" y="207"/>
                    <a:pt x="4" y="249"/>
                  </a:cubicBezTo>
                  <a:cubicBezTo>
                    <a:pt x="4" y="250"/>
                    <a:pt x="4" y="250"/>
                    <a:pt x="4" y="251"/>
                  </a:cubicBezTo>
                  <a:cubicBezTo>
                    <a:pt x="3" y="252"/>
                    <a:pt x="3" y="253"/>
                    <a:pt x="4" y="254"/>
                  </a:cubicBezTo>
                  <a:cubicBezTo>
                    <a:pt x="7" y="260"/>
                    <a:pt x="12" y="265"/>
                    <a:pt x="17" y="269"/>
                  </a:cubicBezTo>
                  <a:cubicBezTo>
                    <a:pt x="18" y="269"/>
                    <a:pt x="18" y="269"/>
                    <a:pt x="18" y="269"/>
                  </a:cubicBezTo>
                  <a:cubicBezTo>
                    <a:pt x="19" y="270"/>
                    <a:pt x="19" y="270"/>
                    <a:pt x="20" y="270"/>
                  </a:cubicBezTo>
                  <a:cubicBezTo>
                    <a:pt x="45" y="273"/>
                    <a:pt x="74" y="273"/>
                    <a:pt x="99" y="270"/>
                  </a:cubicBezTo>
                  <a:cubicBezTo>
                    <a:pt x="100" y="270"/>
                    <a:pt x="101" y="269"/>
                    <a:pt x="102" y="268"/>
                  </a:cubicBezTo>
                  <a:cubicBezTo>
                    <a:pt x="103" y="269"/>
                    <a:pt x="105" y="268"/>
                    <a:pt x="106" y="266"/>
                  </a:cubicBezTo>
                  <a:cubicBezTo>
                    <a:pt x="108" y="249"/>
                    <a:pt x="109" y="232"/>
                    <a:pt x="109" y="215"/>
                  </a:cubicBezTo>
                  <a:cubicBezTo>
                    <a:pt x="109" y="213"/>
                    <a:pt x="108" y="212"/>
                    <a:pt x="107" y="212"/>
                  </a:cubicBezTo>
                  <a:close/>
                  <a:moveTo>
                    <a:pt x="78" y="128"/>
                  </a:moveTo>
                  <a:cubicBezTo>
                    <a:pt x="78" y="133"/>
                    <a:pt x="77" y="137"/>
                    <a:pt x="77" y="141"/>
                  </a:cubicBezTo>
                  <a:cubicBezTo>
                    <a:pt x="74" y="137"/>
                    <a:pt x="71" y="133"/>
                    <a:pt x="67" y="130"/>
                  </a:cubicBezTo>
                  <a:cubicBezTo>
                    <a:pt x="71" y="130"/>
                    <a:pt x="75" y="129"/>
                    <a:pt x="78" y="128"/>
                  </a:cubicBezTo>
                  <a:close/>
                  <a:moveTo>
                    <a:pt x="84" y="12"/>
                  </a:moveTo>
                  <a:cubicBezTo>
                    <a:pt x="82" y="16"/>
                    <a:pt x="84" y="19"/>
                    <a:pt x="84" y="23"/>
                  </a:cubicBezTo>
                  <a:cubicBezTo>
                    <a:pt x="84" y="27"/>
                    <a:pt x="85" y="31"/>
                    <a:pt x="85" y="35"/>
                  </a:cubicBezTo>
                  <a:cubicBezTo>
                    <a:pt x="85" y="35"/>
                    <a:pt x="85" y="35"/>
                    <a:pt x="85" y="35"/>
                  </a:cubicBezTo>
                  <a:cubicBezTo>
                    <a:pt x="85" y="35"/>
                    <a:pt x="85" y="35"/>
                    <a:pt x="85" y="35"/>
                  </a:cubicBezTo>
                  <a:cubicBezTo>
                    <a:pt x="82" y="30"/>
                    <a:pt x="77" y="26"/>
                    <a:pt x="73" y="22"/>
                  </a:cubicBezTo>
                  <a:cubicBezTo>
                    <a:pt x="70" y="19"/>
                    <a:pt x="67" y="16"/>
                    <a:pt x="63" y="13"/>
                  </a:cubicBezTo>
                  <a:cubicBezTo>
                    <a:pt x="64" y="13"/>
                    <a:pt x="64" y="13"/>
                    <a:pt x="64" y="13"/>
                  </a:cubicBezTo>
                  <a:cubicBezTo>
                    <a:pt x="69" y="13"/>
                    <a:pt x="79" y="10"/>
                    <a:pt x="84" y="12"/>
                  </a:cubicBezTo>
                  <a:close/>
                  <a:moveTo>
                    <a:pt x="60" y="13"/>
                  </a:moveTo>
                  <a:cubicBezTo>
                    <a:pt x="63" y="17"/>
                    <a:pt x="67" y="21"/>
                    <a:pt x="71" y="25"/>
                  </a:cubicBezTo>
                  <a:cubicBezTo>
                    <a:pt x="74" y="28"/>
                    <a:pt x="77" y="32"/>
                    <a:pt x="80" y="35"/>
                  </a:cubicBezTo>
                  <a:cubicBezTo>
                    <a:pt x="77" y="35"/>
                    <a:pt x="74" y="35"/>
                    <a:pt x="71" y="36"/>
                  </a:cubicBezTo>
                  <a:cubicBezTo>
                    <a:pt x="67" y="32"/>
                    <a:pt x="62" y="28"/>
                    <a:pt x="58" y="24"/>
                  </a:cubicBezTo>
                  <a:cubicBezTo>
                    <a:pt x="55" y="21"/>
                    <a:pt x="51" y="17"/>
                    <a:pt x="48" y="13"/>
                  </a:cubicBezTo>
                  <a:cubicBezTo>
                    <a:pt x="52" y="13"/>
                    <a:pt x="56" y="13"/>
                    <a:pt x="60" y="13"/>
                  </a:cubicBezTo>
                  <a:close/>
                  <a:moveTo>
                    <a:pt x="45" y="13"/>
                  </a:moveTo>
                  <a:cubicBezTo>
                    <a:pt x="49" y="18"/>
                    <a:pt x="53" y="23"/>
                    <a:pt x="57" y="27"/>
                  </a:cubicBezTo>
                  <a:cubicBezTo>
                    <a:pt x="60" y="30"/>
                    <a:pt x="63" y="33"/>
                    <a:pt x="66" y="36"/>
                  </a:cubicBezTo>
                  <a:cubicBezTo>
                    <a:pt x="63" y="36"/>
                    <a:pt x="59" y="37"/>
                    <a:pt x="56" y="38"/>
                  </a:cubicBezTo>
                  <a:cubicBezTo>
                    <a:pt x="52" y="33"/>
                    <a:pt x="47" y="30"/>
                    <a:pt x="43" y="26"/>
                  </a:cubicBezTo>
                  <a:cubicBezTo>
                    <a:pt x="39" y="21"/>
                    <a:pt x="34" y="17"/>
                    <a:pt x="30" y="13"/>
                  </a:cubicBezTo>
                  <a:cubicBezTo>
                    <a:pt x="35" y="13"/>
                    <a:pt x="40" y="13"/>
                    <a:pt x="45" y="13"/>
                  </a:cubicBezTo>
                  <a:close/>
                  <a:moveTo>
                    <a:pt x="26" y="13"/>
                  </a:moveTo>
                  <a:cubicBezTo>
                    <a:pt x="31" y="18"/>
                    <a:pt x="36" y="23"/>
                    <a:pt x="41" y="28"/>
                  </a:cubicBezTo>
                  <a:cubicBezTo>
                    <a:pt x="45" y="32"/>
                    <a:pt x="48" y="36"/>
                    <a:pt x="52" y="39"/>
                  </a:cubicBezTo>
                  <a:cubicBezTo>
                    <a:pt x="52" y="39"/>
                    <a:pt x="52" y="39"/>
                    <a:pt x="52" y="39"/>
                  </a:cubicBezTo>
                  <a:cubicBezTo>
                    <a:pt x="52" y="40"/>
                    <a:pt x="51" y="40"/>
                    <a:pt x="51" y="41"/>
                  </a:cubicBezTo>
                  <a:cubicBezTo>
                    <a:pt x="49" y="40"/>
                    <a:pt x="46" y="41"/>
                    <a:pt x="46" y="44"/>
                  </a:cubicBezTo>
                  <a:cubicBezTo>
                    <a:pt x="46" y="44"/>
                    <a:pt x="46" y="45"/>
                    <a:pt x="46" y="45"/>
                  </a:cubicBezTo>
                  <a:cubicBezTo>
                    <a:pt x="42" y="40"/>
                    <a:pt x="37" y="36"/>
                    <a:pt x="33" y="31"/>
                  </a:cubicBezTo>
                  <a:cubicBezTo>
                    <a:pt x="27" y="24"/>
                    <a:pt x="21" y="18"/>
                    <a:pt x="15" y="11"/>
                  </a:cubicBezTo>
                  <a:cubicBezTo>
                    <a:pt x="19" y="12"/>
                    <a:pt x="22" y="12"/>
                    <a:pt x="26" y="13"/>
                  </a:cubicBezTo>
                  <a:close/>
                  <a:moveTo>
                    <a:pt x="30" y="32"/>
                  </a:moveTo>
                  <a:cubicBezTo>
                    <a:pt x="35" y="38"/>
                    <a:pt x="40" y="45"/>
                    <a:pt x="46" y="50"/>
                  </a:cubicBezTo>
                  <a:cubicBezTo>
                    <a:pt x="45" y="56"/>
                    <a:pt x="45" y="62"/>
                    <a:pt x="45" y="67"/>
                  </a:cubicBezTo>
                  <a:cubicBezTo>
                    <a:pt x="35" y="55"/>
                    <a:pt x="25" y="43"/>
                    <a:pt x="14" y="31"/>
                  </a:cubicBezTo>
                  <a:cubicBezTo>
                    <a:pt x="14" y="24"/>
                    <a:pt x="14" y="18"/>
                    <a:pt x="12" y="12"/>
                  </a:cubicBezTo>
                  <a:cubicBezTo>
                    <a:pt x="18" y="19"/>
                    <a:pt x="24" y="25"/>
                    <a:pt x="30" y="32"/>
                  </a:cubicBezTo>
                  <a:close/>
                  <a:moveTo>
                    <a:pt x="45" y="87"/>
                  </a:moveTo>
                  <a:cubicBezTo>
                    <a:pt x="34" y="75"/>
                    <a:pt x="24" y="61"/>
                    <a:pt x="13" y="50"/>
                  </a:cubicBezTo>
                  <a:cubicBezTo>
                    <a:pt x="13" y="45"/>
                    <a:pt x="14" y="40"/>
                    <a:pt x="14" y="34"/>
                  </a:cubicBezTo>
                  <a:cubicBezTo>
                    <a:pt x="24" y="47"/>
                    <a:pt x="34" y="60"/>
                    <a:pt x="45" y="73"/>
                  </a:cubicBezTo>
                  <a:cubicBezTo>
                    <a:pt x="45" y="78"/>
                    <a:pt x="45" y="82"/>
                    <a:pt x="45" y="87"/>
                  </a:cubicBezTo>
                  <a:close/>
                  <a:moveTo>
                    <a:pt x="12" y="61"/>
                  </a:moveTo>
                  <a:cubicBezTo>
                    <a:pt x="12" y="59"/>
                    <a:pt x="13" y="56"/>
                    <a:pt x="13" y="54"/>
                  </a:cubicBezTo>
                  <a:cubicBezTo>
                    <a:pt x="22" y="68"/>
                    <a:pt x="34" y="81"/>
                    <a:pt x="45" y="93"/>
                  </a:cubicBezTo>
                  <a:cubicBezTo>
                    <a:pt x="45" y="97"/>
                    <a:pt x="45" y="102"/>
                    <a:pt x="46" y="106"/>
                  </a:cubicBezTo>
                  <a:cubicBezTo>
                    <a:pt x="34" y="94"/>
                    <a:pt x="23" y="82"/>
                    <a:pt x="12" y="69"/>
                  </a:cubicBezTo>
                  <a:cubicBezTo>
                    <a:pt x="12" y="66"/>
                    <a:pt x="12" y="64"/>
                    <a:pt x="12" y="61"/>
                  </a:cubicBezTo>
                  <a:close/>
                  <a:moveTo>
                    <a:pt x="12" y="73"/>
                  </a:moveTo>
                  <a:cubicBezTo>
                    <a:pt x="23" y="87"/>
                    <a:pt x="35" y="101"/>
                    <a:pt x="47" y="115"/>
                  </a:cubicBezTo>
                  <a:cubicBezTo>
                    <a:pt x="47" y="117"/>
                    <a:pt x="48" y="120"/>
                    <a:pt x="48" y="123"/>
                  </a:cubicBezTo>
                  <a:cubicBezTo>
                    <a:pt x="48" y="124"/>
                    <a:pt x="49" y="125"/>
                    <a:pt x="50" y="125"/>
                  </a:cubicBezTo>
                  <a:cubicBezTo>
                    <a:pt x="50" y="126"/>
                    <a:pt x="50" y="127"/>
                    <a:pt x="51" y="127"/>
                  </a:cubicBezTo>
                  <a:cubicBezTo>
                    <a:pt x="54" y="129"/>
                    <a:pt x="57" y="129"/>
                    <a:pt x="60" y="129"/>
                  </a:cubicBezTo>
                  <a:cubicBezTo>
                    <a:pt x="66" y="135"/>
                    <a:pt x="71" y="141"/>
                    <a:pt x="77" y="147"/>
                  </a:cubicBezTo>
                  <a:cubicBezTo>
                    <a:pt x="77" y="151"/>
                    <a:pt x="78" y="156"/>
                    <a:pt x="78" y="160"/>
                  </a:cubicBezTo>
                  <a:cubicBezTo>
                    <a:pt x="58" y="134"/>
                    <a:pt x="34" y="111"/>
                    <a:pt x="12" y="87"/>
                  </a:cubicBezTo>
                  <a:cubicBezTo>
                    <a:pt x="12" y="82"/>
                    <a:pt x="12" y="77"/>
                    <a:pt x="12" y="73"/>
                  </a:cubicBezTo>
                  <a:close/>
                  <a:moveTo>
                    <a:pt x="12" y="90"/>
                  </a:moveTo>
                  <a:cubicBezTo>
                    <a:pt x="31" y="114"/>
                    <a:pt x="51" y="140"/>
                    <a:pt x="74" y="160"/>
                  </a:cubicBezTo>
                  <a:cubicBezTo>
                    <a:pt x="70" y="160"/>
                    <a:pt x="67" y="161"/>
                    <a:pt x="64" y="161"/>
                  </a:cubicBezTo>
                  <a:cubicBezTo>
                    <a:pt x="63" y="161"/>
                    <a:pt x="63" y="161"/>
                    <a:pt x="62" y="161"/>
                  </a:cubicBezTo>
                  <a:cubicBezTo>
                    <a:pt x="46" y="143"/>
                    <a:pt x="29" y="125"/>
                    <a:pt x="12" y="108"/>
                  </a:cubicBezTo>
                  <a:cubicBezTo>
                    <a:pt x="12" y="102"/>
                    <a:pt x="12" y="96"/>
                    <a:pt x="12" y="90"/>
                  </a:cubicBezTo>
                  <a:close/>
                  <a:moveTo>
                    <a:pt x="11" y="122"/>
                  </a:moveTo>
                  <a:cubicBezTo>
                    <a:pt x="11" y="118"/>
                    <a:pt x="12" y="114"/>
                    <a:pt x="12" y="111"/>
                  </a:cubicBezTo>
                  <a:cubicBezTo>
                    <a:pt x="27" y="128"/>
                    <a:pt x="42" y="145"/>
                    <a:pt x="57" y="162"/>
                  </a:cubicBezTo>
                  <a:cubicBezTo>
                    <a:pt x="55" y="162"/>
                    <a:pt x="52" y="162"/>
                    <a:pt x="49" y="162"/>
                  </a:cubicBezTo>
                  <a:cubicBezTo>
                    <a:pt x="48" y="162"/>
                    <a:pt x="47" y="162"/>
                    <a:pt x="47" y="163"/>
                  </a:cubicBezTo>
                  <a:cubicBezTo>
                    <a:pt x="35" y="152"/>
                    <a:pt x="23" y="140"/>
                    <a:pt x="11" y="128"/>
                  </a:cubicBezTo>
                  <a:cubicBezTo>
                    <a:pt x="11" y="126"/>
                    <a:pt x="11" y="124"/>
                    <a:pt x="11" y="122"/>
                  </a:cubicBezTo>
                  <a:close/>
                  <a:moveTo>
                    <a:pt x="11" y="148"/>
                  </a:moveTo>
                  <a:cubicBezTo>
                    <a:pt x="16" y="154"/>
                    <a:pt x="21" y="159"/>
                    <a:pt x="26" y="164"/>
                  </a:cubicBezTo>
                  <a:cubicBezTo>
                    <a:pt x="30" y="169"/>
                    <a:pt x="35" y="175"/>
                    <a:pt x="41" y="179"/>
                  </a:cubicBezTo>
                  <a:cubicBezTo>
                    <a:pt x="42" y="179"/>
                    <a:pt x="43" y="178"/>
                    <a:pt x="42" y="177"/>
                  </a:cubicBezTo>
                  <a:cubicBezTo>
                    <a:pt x="38" y="171"/>
                    <a:pt x="32" y="167"/>
                    <a:pt x="27" y="162"/>
                  </a:cubicBezTo>
                  <a:cubicBezTo>
                    <a:pt x="22" y="157"/>
                    <a:pt x="17" y="151"/>
                    <a:pt x="12" y="146"/>
                  </a:cubicBezTo>
                  <a:cubicBezTo>
                    <a:pt x="12" y="146"/>
                    <a:pt x="11" y="146"/>
                    <a:pt x="11" y="146"/>
                  </a:cubicBezTo>
                  <a:cubicBezTo>
                    <a:pt x="11" y="141"/>
                    <a:pt x="11" y="136"/>
                    <a:pt x="11" y="131"/>
                  </a:cubicBezTo>
                  <a:cubicBezTo>
                    <a:pt x="21" y="144"/>
                    <a:pt x="33" y="156"/>
                    <a:pt x="45" y="166"/>
                  </a:cubicBezTo>
                  <a:cubicBezTo>
                    <a:pt x="43" y="175"/>
                    <a:pt x="42" y="185"/>
                    <a:pt x="41" y="194"/>
                  </a:cubicBezTo>
                  <a:cubicBezTo>
                    <a:pt x="31" y="185"/>
                    <a:pt x="21" y="176"/>
                    <a:pt x="11" y="167"/>
                  </a:cubicBezTo>
                  <a:cubicBezTo>
                    <a:pt x="11" y="160"/>
                    <a:pt x="11" y="154"/>
                    <a:pt x="11" y="148"/>
                  </a:cubicBezTo>
                  <a:close/>
                  <a:moveTo>
                    <a:pt x="12" y="249"/>
                  </a:moveTo>
                  <a:cubicBezTo>
                    <a:pt x="12" y="245"/>
                    <a:pt x="12" y="240"/>
                    <a:pt x="12" y="236"/>
                  </a:cubicBezTo>
                  <a:cubicBezTo>
                    <a:pt x="15" y="239"/>
                    <a:pt x="18" y="242"/>
                    <a:pt x="22" y="245"/>
                  </a:cubicBezTo>
                  <a:cubicBezTo>
                    <a:pt x="23" y="246"/>
                    <a:pt x="25" y="248"/>
                    <a:pt x="27" y="249"/>
                  </a:cubicBezTo>
                  <a:cubicBezTo>
                    <a:pt x="22" y="249"/>
                    <a:pt x="14" y="250"/>
                    <a:pt x="12" y="249"/>
                  </a:cubicBezTo>
                  <a:close/>
                  <a:moveTo>
                    <a:pt x="31" y="249"/>
                  </a:moveTo>
                  <a:cubicBezTo>
                    <a:pt x="29" y="247"/>
                    <a:pt x="26" y="244"/>
                    <a:pt x="23" y="242"/>
                  </a:cubicBezTo>
                  <a:cubicBezTo>
                    <a:pt x="19" y="239"/>
                    <a:pt x="16" y="236"/>
                    <a:pt x="12" y="233"/>
                  </a:cubicBezTo>
                  <a:cubicBezTo>
                    <a:pt x="12" y="229"/>
                    <a:pt x="12" y="224"/>
                    <a:pt x="12" y="220"/>
                  </a:cubicBezTo>
                  <a:cubicBezTo>
                    <a:pt x="19" y="228"/>
                    <a:pt x="27" y="235"/>
                    <a:pt x="34" y="243"/>
                  </a:cubicBezTo>
                  <a:cubicBezTo>
                    <a:pt x="37" y="245"/>
                    <a:pt x="39" y="247"/>
                    <a:pt x="42" y="250"/>
                  </a:cubicBezTo>
                  <a:cubicBezTo>
                    <a:pt x="38" y="250"/>
                    <a:pt x="35" y="249"/>
                    <a:pt x="31" y="249"/>
                  </a:cubicBezTo>
                  <a:close/>
                  <a:moveTo>
                    <a:pt x="46" y="250"/>
                  </a:moveTo>
                  <a:cubicBezTo>
                    <a:pt x="44" y="247"/>
                    <a:pt x="42" y="245"/>
                    <a:pt x="41" y="245"/>
                  </a:cubicBezTo>
                  <a:cubicBezTo>
                    <a:pt x="38" y="242"/>
                    <a:pt x="34" y="238"/>
                    <a:pt x="31" y="235"/>
                  </a:cubicBezTo>
                  <a:cubicBezTo>
                    <a:pt x="25" y="229"/>
                    <a:pt x="18" y="223"/>
                    <a:pt x="12" y="218"/>
                  </a:cubicBezTo>
                  <a:cubicBezTo>
                    <a:pt x="12" y="213"/>
                    <a:pt x="12" y="209"/>
                    <a:pt x="12" y="205"/>
                  </a:cubicBezTo>
                  <a:cubicBezTo>
                    <a:pt x="20" y="214"/>
                    <a:pt x="29" y="222"/>
                    <a:pt x="37" y="230"/>
                  </a:cubicBezTo>
                  <a:cubicBezTo>
                    <a:pt x="44" y="237"/>
                    <a:pt x="51" y="244"/>
                    <a:pt x="58" y="250"/>
                  </a:cubicBezTo>
                  <a:cubicBezTo>
                    <a:pt x="54" y="250"/>
                    <a:pt x="50" y="250"/>
                    <a:pt x="46" y="250"/>
                  </a:cubicBezTo>
                  <a:close/>
                  <a:moveTo>
                    <a:pt x="63" y="250"/>
                  </a:moveTo>
                  <a:cubicBezTo>
                    <a:pt x="56" y="241"/>
                    <a:pt x="47" y="234"/>
                    <a:pt x="38" y="226"/>
                  </a:cubicBezTo>
                  <a:cubicBezTo>
                    <a:pt x="34" y="222"/>
                    <a:pt x="30" y="218"/>
                    <a:pt x="26" y="215"/>
                  </a:cubicBezTo>
                  <a:cubicBezTo>
                    <a:pt x="23" y="212"/>
                    <a:pt x="20" y="210"/>
                    <a:pt x="18" y="207"/>
                  </a:cubicBezTo>
                  <a:cubicBezTo>
                    <a:pt x="18" y="207"/>
                    <a:pt x="14" y="204"/>
                    <a:pt x="12" y="203"/>
                  </a:cubicBezTo>
                  <a:cubicBezTo>
                    <a:pt x="12" y="198"/>
                    <a:pt x="12" y="194"/>
                    <a:pt x="12" y="189"/>
                  </a:cubicBezTo>
                  <a:cubicBezTo>
                    <a:pt x="22" y="200"/>
                    <a:pt x="32" y="210"/>
                    <a:pt x="43" y="221"/>
                  </a:cubicBezTo>
                  <a:cubicBezTo>
                    <a:pt x="48" y="226"/>
                    <a:pt x="53" y="231"/>
                    <a:pt x="58" y="235"/>
                  </a:cubicBezTo>
                  <a:cubicBezTo>
                    <a:pt x="61" y="238"/>
                    <a:pt x="64" y="242"/>
                    <a:pt x="67" y="245"/>
                  </a:cubicBezTo>
                  <a:cubicBezTo>
                    <a:pt x="68" y="245"/>
                    <a:pt x="71" y="248"/>
                    <a:pt x="74" y="250"/>
                  </a:cubicBezTo>
                  <a:cubicBezTo>
                    <a:pt x="71" y="250"/>
                    <a:pt x="67" y="250"/>
                    <a:pt x="63" y="250"/>
                  </a:cubicBezTo>
                  <a:close/>
                  <a:moveTo>
                    <a:pt x="85" y="250"/>
                  </a:moveTo>
                  <a:cubicBezTo>
                    <a:pt x="85" y="250"/>
                    <a:pt x="85" y="250"/>
                    <a:pt x="85" y="250"/>
                  </a:cubicBezTo>
                  <a:cubicBezTo>
                    <a:pt x="83" y="250"/>
                    <a:pt x="81" y="250"/>
                    <a:pt x="79" y="250"/>
                  </a:cubicBezTo>
                  <a:cubicBezTo>
                    <a:pt x="77" y="247"/>
                    <a:pt x="74" y="245"/>
                    <a:pt x="72" y="244"/>
                  </a:cubicBezTo>
                  <a:cubicBezTo>
                    <a:pt x="65" y="237"/>
                    <a:pt x="58" y="230"/>
                    <a:pt x="51" y="224"/>
                  </a:cubicBezTo>
                  <a:cubicBezTo>
                    <a:pt x="38" y="211"/>
                    <a:pt x="25" y="199"/>
                    <a:pt x="12" y="187"/>
                  </a:cubicBezTo>
                  <a:cubicBezTo>
                    <a:pt x="12" y="181"/>
                    <a:pt x="12" y="175"/>
                    <a:pt x="11" y="169"/>
                  </a:cubicBezTo>
                  <a:cubicBezTo>
                    <a:pt x="21" y="180"/>
                    <a:pt x="31" y="191"/>
                    <a:pt x="40" y="201"/>
                  </a:cubicBezTo>
                  <a:cubicBezTo>
                    <a:pt x="40" y="203"/>
                    <a:pt x="41" y="205"/>
                    <a:pt x="42" y="206"/>
                  </a:cubicBezTo>
                  <a:cubicBezTo>
                    <a:pt x="40" y="208"/>
                    <a:pt x="41" y="211"/>
                    <a:pt x="44" y="211"/>
                  </a:cubicBezTo>
                  <a:cubicBezTo>
                    <a:pt x="46" y="211"/>
                    <a:pt x="48" y="211"/>
                    <a:pt x="50" y="211"/>
                  </a:cubicBezTo>
                  <a:cubicBezTo>
                    <a:pt x="61" y="223"/>
                    <a:pt x="73" y="235"/>
                    <a:pt x="85" y="245"/>
                  </a:cubicBezTo>
                  <a:cubicBezTo>
                    <a:pt x="85" y="247"/>
                    <a:pt x="85" y="248"/>
                    <a:pt x="85" y="250"/>
                  </a:cubicBezTo>
                  <a:close/>
                  <a:moveTo>
                    <a:pt x="86" y="234"/>
                  </a:moveTo>
                  <a:cubicBezTo>
                    <a:pt x="86" y="236"/>
                    <a:pt x="86" y="238"/>
                    <a:pt x="86" y="240"/>
                  </a:cubicBezTo>
                  <a:cubicBezTo>
                    <a:pt x="77" y="230"/>
                    <a:pt x="67" y="220"/>
                    <a:pt x="58" y="210"/>
                  </a:cubicBezTo>
                  <a:cubicBezTo>
                    <a:pt x="58" y="210"/>
                    <a:pt x="58" y="210"/>
                    <a:pt x="58" y="210"/>
                  </a:cubicBezTo>
                  <a:cubicBezTo>
                    <a:pt x="62" y="211"/>
                    <a:pt x="67" y="211"/>
                    <a:pt x="71" y="211"/>
                  </a:cubicBezTo>
                  <a:cubicBezTo>
                    <a:pt x="74" y="214"/>
                    <a:pt x="76" y="217"/>
                    <a:pt x="79" y="219"/>
                  </a:cubicBezTo>
                  <a:cubicBezTo>
                    <a:pt x="81" y="222"/>
                    <a:pt x="83" y="225"/>
                    <a:pt x="86" y="227"/>
                  </a:cubicBezTo>
                  <a:cubicBezTo>
                    <a:pt x="86" y="230"/>
                    <a:pt x="86" y="232"/>
                    <a:pt x="86" y="234"/>
                  </a:cubicBezTo>
                  <a:close/>
                  <a:moveTo>
                    <a:pt x="86" y="222"/>
                  </a:moveTo>
                  <a:cubicBezTo>
                    <a:pt x="85" y="221"/>
                    <a:pt x="83" y="219"/>
                    <a:pt x="82" y="218"/>
                  </a:cubicBezTo>
                  <a:cubicBezTo>
                    <a:pt x="79" y="216"/>
                    <a:pt x="77" y="214"/>
                    <a:pt x="75" y="212"/>
                  </a:cubicBezTo>
                  <a:cubicBezTo>
                    <a:pt x="79" y="212"/>
                    <a:pt x="83" y="212"/>
                    <a:pt x="86" y="212"/>
                  </a:cubicBezTo>
                  <a:cubicBezTo>
                    <a:pt x="86" y="215"/>
                    <a:pt x="86" y="219"/>
                    <a:pt x="86" y="22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0" name="Freeform 17"/>
            <p:cNvSpPr>
              <a:spLocks noEditPoints="1"/>
            </p:cNvSpPr>
            <p:nvPr/>
          </p:nvSpPr>
          <p:spPr bwMode="auto">
            <a:xfrm>
              <a:off x="5264150" y="3265488"/>
              <a:ext cx="400050" cy="581025"/>
            </a:xfrm>
            <a:custGeom>
              <a:avLst/>
              <a:gdLst>
                <a:gd name="T0" fmla="*/ 104 w 171"/>
                <a:gd name="T1" fmla="*/ 16 h 269"/>
                <a:gd name="T2" fmla="*/ 89 w 171"/>
                <a:gd name="T3" fmla="*/ 3 h 269"/>
                <a:gd name="T4" fmla="*/ 41 w 171"/>
                <a:gd name="T5" fmla="*/ 3 h 269"/>
                <a:gd name="T6" fmla="*/ 2 w 171"/>
                <a:gd name="T7" fmla="*/ 251 h 269"/>
                <a:gd name="T8" fmla="*/ 17 w 171"/>
                <a:gd name="T9" fmla="*/ 266 h 269"/>
                <a:gd name="T10" fmla="*/ 59 w 171"/>
                <a:gd name="T11" fmla="*/ 258 h 269"/>
                <a:gd name="T12" fmla="*/ 107 w 171"/>
                <a:gd name="T13" fmla="*/ 231 h 269"/>
                <a:gd name="T14" fmla="*/ 118 w 171"/>
                <a:gd name="T15" fmla="*/ 257 h 269"/>
                <a:gd name="T16" fmla="*/ 168 w 171"/>
                <a:gd name="T17" fmla="*/ 264 h 269"/>
                <a:gd name="T18" fmla="*/ 98 w 171"/>
                <a:gd name="T19" fmla="*/ 151 h 269"/>
                <a:gd name="T20" fmla="*/ 94 w 171"/>
                <a:gd name="T21" fmla="*/ 131 h 269"/>
                <a:gd name="T22" fmla="*/ 97 w 171"/>
                <a:gd name="T23" fmla="*/ 146 h 269"/>
                <a:gd name="T24" fmla="*/ 93 w 171"/>
                <a:gd name="T25" fmla="*/ 127 h 269"/>
                <a:gd name="T26" fmla="*/ 96 w 171"/>
                <a:gd name="T27" fmla="*/ 179 h 269"/>
                <a:gd name="T28" fmla="*/ 96 w 171"/>
                <a:gd name="T29" fmla="*/ 179 h 269"/>
                <a:gd name="T30" fmla="*/ 87 w 171"/>
                <a:gd name="T31" fmla="*/ 104 h 269"/>
                <a:gd name="T32" fmla="*/ 85 w 171"/>
                <a:gd name="T33" fmla="*/ 9 h 269"/>
                <a:gd name="T34" fmla="*/ 85 w 171"/>
                <a:gd name="T35" fmla="*/ 9 h 269"/>
                <a:gd name="T36" fmla="*/ 46 w 171"/>
                <a:gd name="T37" fmla="*/ 8 h 269"/>
                <a:gd name="T38" fmla="*/ 109 w 171"/>
                <a:gd name="T39" fmla="*/ 101 h 269"/>
                <a:gd name="T40" fmla="*/ 67 w 171"/>
                <a:gd name="T41" fmla="*/ 53 h 269"/>
                <a:gd name="T42" fmla="*/ 42 w 171"/>
                <a:gd name="T43" fmla="*/ 31 h 269"/>
                <a:gd name="T44" fmla="*/ 42 w 171"/>
                <a:gd name="T45" fmla="*/ 31 h 269"/>
                <a:gd name="T46" fmla="*/ 51 w 171"/>
                <a:gd name="T47" fmla="*/ 81 h 269"/>
                <a:gd name="T48" fmla="*/ 48 w 171"/>
                <a:gd name="T49" fmla="*/ 81 h 269"/>
                <a:gd name="T50" fmla="*/ 36 w 171"/>
                <a:gd name="T51" fmla="*/ 84 h 269"/>
                <a:gd name="T52" fmla="*/ 55 w 171"/>
                <a:gd name="T53" fmla="*/ 124 h 269"/>
                <a:gd name="T54" fmla="*/ 46 w 171"/>
                <a:gd name="T55" fmla="*/ 118 h 269"/>
                <a:gd name="T56" fmla="*/ 31 w 171"/>
                <a:gd name="T57" fmla="*/ 119 h 269"/>
                <a:gd name="T58" fmla="*/ 40 w 171"/>
                <a:gd name="T59" fmla="*/ 134 h 269"/>
                <a:gd name="T60" fmla="*/ 29 w 171"/>
                <a:gd name="T61" fmla="*/ 134 h 269"/>
                <a:gd name="T62" fmla="*/ 46 w 171"/>
                <a:gd name="T63" fmla="*/ 170 h 269"/>
                <a:gd name="T64" fmla="*/ 11 w 171"/>
                <a:gd name="T65" fmla="*/ 238 h 269"/>
                <a:gd name="T66" fmla="*/ 27 w 171"/>
                <a:gd name="T67" fmla="*/ 248 h 269"/>
                <a:gd name="T68" fmla="*/ 13 w 171"/>
                <a:gd name="T69" fmla="*/ 227 h 269"/>
                <a:gd name="T70" fmla="*/ 43 w 171"/>
                <a:gd name="T71" fmla="*/ 249 h 269"/>
                <a:gd name="T72" fmla="*/ 16 w 171"/>
                <a:gd name="T73" fmla="*/ 213 h 269"/>
                <a:gd name="T74" fmla="*/ 44 w 171"/>
                <a:gd name="T75" fmla="*/ 239 h 269"/>
                <a:gd name="T76" fmla="*/ 45 w 171"/>
                <a:gd name="T77" fmla="*/ 229 h 269"/>
                <a:gd name="T78" fmla="*/ 19 w 171"/>
                <a:gd name="T79" fmla="*/ 197 h 269"/>
                <a:gd name="T80" fmla="*/ 54 w 171"/>
                <a:gd name="T81" fmla="*/ 216 h 269"/>
                <a:gd name="T82" fmla="*/ 24 w 171"/>
                <a:gd name="T83" fmla="*/ 169 h 269"/>
                <a:gd name="T84" fmla="*/ 68 w 171"/>
                <a:gd name="T85" fmla="*/ 214 h 269"/>
                <a:gd name="T86" fmla="*/ 46 w 171"/>
                <a:gd name="T87" fmla="*/ 186 h 269"/>
                <a:gd name="T88" fmla="*/ 73 w 171"/>
                <a:gd name="T89" fmla="*/ 214 h 269"/>
                <a:gd name="T90" fmla="*/ 96 w 171"/>
                <a:gd name="T91" fmla="*/ 213 h 269"/>
                <a:gd name="T92" fmla="*/ 130 w 171"/>
                <a:gd name="T93" fmla="*/ 246 h 269"/>
                <a:gd name="T94" fmla="*/ 113 w 171"/>
                <a:gd name="T95" fmla="*/ 223 h 269"/>
                <a:gd name="T96" fmla="*/ 102 w 171"/>
                <a:gd name="T97" fmla="*/ 212 h 269"/>
                <a:gd name="T98" fmla="*/ 138 w 171"/>
                <a:gd name="T99" fmla="*/ 235 h 269"/>
                <a:gd name="T100" fmla="*/ 100 w 171"/>
                <a:gd name="T101" fmla="*/ 187 h 269"/>
                <a:gd name="T102" fmla="*/ 103 w 171"/>
                <a:gd name="T103" fmla="*/ 173 h 2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1" h="269">
                  <a:moveTo>
                    <a:pt x="168" y="258"/>
                  </a:moveTo>
                  <a:cubicBezTo>
                    <a:pt x="162" y="218"/>
                    <a:pt x="149" y="178"/>
                    <a:pt x="138" y="139"/>
                  </a:cubicBezTo>
                  <a:cubicBezTo>
                    <a:pt x="127" y="98"/>
                    <a:pt x="116" y="58"/>
                    <a:pt x="105" y="17"/>
                  </a:cubicBezTo>
                  <a:cubicBezTo>
                    <a:pt x="105" y="16"/>
                    <a:pt x="104" y="16"/>
                    <a:pt x="104" y="16"/>
                  </a:cubicBezTo>
                  <a:cubicBezTo>
                    <a:pt x="104" y="15"/>
                    <a:pt x="104" y="14"/>
                    <a:pt x="103" y="14"/>
                  </a:cubicBezTo>
                  <a:cubicBezTo>
                    <a:pt x="101" y="12"/>
                    <a:pt x="99" y="11"/>
                    <a:pt x="97" y="10"/>
                  </a:cubicBezTo>
                  <a:cubicBezTo>
                    <a:pt x="94" y="8"/>
                    <a:pt x="92" y="6"/>
                    <a:pt x="91" y="4"/>
                  </a:cubicBezTo>
                  <a:cubicBezTo>
                    <a:pt x="91" y="3"/>
                    <a:pt x="90" y="3"/>
                    <a:pt x="89" y="3"/>
                  </a:cubicBezTo>
                  <a:cubicBezTo>
                    <a:pt x="89" y="3"/>
                    <a:pt x="89" y="3"/>
                    <a:pt x="88" y="3"/>
                  </a:cubicBezTo>
                  <a:cubicBezTo>
                    <a:pt x="88" y="2"/>
                    <a:pt x="87" y="1"/>
                    <a:pt x="85" y="1"/>
                  </a:cubicBezTo>
                  <a:cubicBezTo>
                    <a:pt x="72" y="0"/>
                    <a:pt x="56" y="0"/>
                    <a:pt x="43" y="2"/>
                  </a:cubicBezTo>
                  <a:cubicBezTo>
                    <a:pt x="42" y="2"/>
                    <a:pt x="41" y="2"/>
                    <a:pt x="41" y="3"/>
                  </a:cubicBezTo>
                  <a:cubicBezTo>
                    <a:pt x="40" y="3"/>
                    <a:pt x="38" y="4"/>
                    <a:pt x="38" y="6"/>
                  </a:cubicBezTo>
                  <a:cubicBezTo>
                    <a:pt x="33" y="49"/>
                    <a:pt x="27" y="91"/>
                    <a:pt x="21" y="134"/>
                  </a:cubicBezTo>
                  <a:cubicBezTo>
                    <a:pt x="15" y="173"/>
                    <a:pt x="6" y="211"/>
                    <a:pt x="2" y="251"/>
                  </a:cubicBezTo>
                  <a:cubicBezTo>
                    <a:pt x="2" y="251"/>
                    <a:pt x="2" y="251"/>
                    <a:pt x="2" y="251"/>
                  </a:cubicBezTo>
                  <a:cubicBezTo>
                    <a:pt x="2" y="251"/>
                    <a:pt x="2" y="251"/>
                    <a:pt x="2" y="251"/>
                  </a:cubicBezTo>
                  <a:cubicBezTo>
                    <a:pt x="1" y="252"/>
                    <a:pt x="0" y="254"/>
                    <a:pt x="1" y="255"/>
                  </a:cubicBezTo>
                  <a:cubicBezTo>
                    <a:pt x="4" y="257"/>
                    <a:pt x="6" y="259"/>
                    <a:pt x="9" y="261"/>
                  </a:cubicBezTo>
                  <a:cubicBezTo>
                    <a:pt x="11" y="263"/>
                    <a:pt x="14" y="266"/>
                    <a:pt x="17" y="266"/>
                  </a:cubicBezTo>
                  <a:cubicBezTo>
                    <a:pt x="18" y="266"/>
                    <a:pt x="18" y="265"/>
                    <a:pt x="19" y="265"/>
                  </a:cubicBezTo>
                  <a:cubicBezTo>
                    <a:pt x="24" y="265"/>
                    <a:pt x="29" y="266"/>
                    <a:pt x="33" y="266"/>
                  </a:cubicBezTo>
                  <a:cubicBezTo>
                    <a:pt x="38" y="266"/>
                    <a:pt x="44" y="266"/>
                    <a:pt x="48" y="265"/>
                  </a:cubicBezTo>
                  <a:cubicBezTo>
                    <a:pt x="53" y="266"/>
                    <a:pt x="57" y="263"/>
                    <a:pt x="59" y="258"/>
                  </a:cubicBezTo>
                  <a:cubicBezTo>
                    <a:pt x="61" y="254"/>
                    <a:pt x="62" y="249"/>
                    <a:pt x="63" y="245"/>
                  </a:cubicBezTo>
                  <a:cubicBezTo>
                    <a:pt x="65" y="241"/>
                    <a:pt x="66" y="237"/>
                    <a:pt x="67" y="232"/>
                  </a:cubicBezTo>
                  <a:cubicBezTo>
                    <a:pt x="72" y="232"/>
                    <a:pt x="76" y="232"/>
                    <a:pt x="81" y="232"/>
                  </a:cubicBezTo>
                  <a:cubicBezTo>
                    <a:pt x="90" y="232"/>
                    <a:pt x="99" y="232"/>
                    <a:pt x="107" y="231"/>
                  </a:cubicBezTo>
                  <a:cubicBezTo>
                    <a:pt x="109" y="237"/>
                    <a:pt x="112" y="244"/>
                    <a:pt x="114" y="250"/>
                  </a:cubicBezTo>
                  <a:cubicBezTo>
                    <a:pt x="114" y="251"/>
                    <a:pt x="114" y="251"/>
                    <a:pt x="114" y="251"/>
                  </a:cubicBezTo>
                  <a:cubicBezTo>
                    <a:pt x="114" y="251"/>
                    <a:pt x="114" y="252"/>
                    <a:pt x="114" y="252"/>
                  </a:cubicBezTo>
                  <a:cubicBezTo>
                    <a:pt x="114" y="254"/>
                    <a:pt x="116" y="256"/>
                    <a:pt x="118" y="257"/>
                  </a:cubicBezTo>
                  <a:cubicBezTo>
                    <a:pt x="120" y="262"/>
                    <a:pt x="123" y="265"/>
                    <a:pt x="127" y="267"/>
                  </a:cubicBezTo>
                  <a:cubicBezTo>
                    <a:pt x="132" y="269"/>
                    <a:pt x="136" y="269"/>
                    <a:pt x="141" y="268"/>
                  </a:cubicBezTo>
                  <a:cubicBezTo>
                    <a:pt x="145" y="268"/>
                    <a:pt x="150" y="268"/>
                    <a:pt x="154" y="267"/>
                  </a:cubicBezTo>
                  <a:cubicBezTo>
                    <a:pt x="159" y="266"/>
                    <a:pt x="163" y="266"/>
                    <a:pt x="168" y="264"/>
                  </a:cubicBezTo>
                  <a:cubicBezTo>
                    <a:pt x="171" y="264"/>
                    <a:pt x="171" y="259"/>
                    <a:pt x="168" y="258"/>
                  </a:cubicBezTo>
                  <a:close/>
                  <a:moveTo>
                    <a:pt x="138" y="209"/>
                  </a:moveTo>
                  <a:cubicBezTo>
                    <a:pt x="127" y="195"/>
                    <a:pt x="114" y="182"/>
                    <a:pt x="102" y="169"/>
                  </a:cubicBezTo>
                  <a:cubicBezTo>
                    <a:pt x="101" y="163"/>
                    <a:pt x="100" y="157"/>
                    <a:pt x="98" y="151"/>
                  </a:cubicBezTo>
                  <a:cubicBezTo>
                    <a:pt x="109" y="163"/>
                    <a:pt x="120" y="176"/>
                    <a:pt x="132" y="188"/>
                  </a:cubicBezTo>
                  <a:cubicBezTo>
                    <a:pt x="134" y="195"/>
                    <a:pt x="136" y="202"/>
                    <a:pt x="138" y="209"/>
                  </a:cubicBezTo>
                  <a:close/>
                  <a:moveTo>
                    <a:pt x="97" y="146"/>
                  </a:moveTo>
                  <a:cubicBezTo>
                    <a:pt x="96" y="141"/>
                    <a:pt x="95" y="136"/>
                    <a:pt x="94" y="131"/>
                  </a:cubicBezTo>
                  <a:cubicBezTo>
                    <a:pt x="97" y="135"/>
                    <a:pt x="100" y="137"/>
                    <a:pt x="102" y="139"/>
                  </a:cubicBezTo>
                  <a:cubicBezTo>
                    <a:pt x="110" y="148"/>
                    <a:pt x="118" y="158"/>
                    <a:pt x="127" y="167"/>
                  </a:cubicBezTo>
                  <a:cubicBezTo>
                    <a:pt x="128" y="171"/>
                    <a:pt x="129" y="176"/>
                    <a:pt x="130" y="180"/>
                  </a:cubicBezTo>
                  <a:cubicBezTo>
                    <a:pt x="120" y="168"/>
                    <a:pt x="108" y="157"/>
                    <a:pt x="97" y="146"/>
                  </a:cubicBezTo>
                  <a:close/>
                  <a:moveTo>
                    <a:pt x="125" y="160"/>
                  </a:moveTo>
                  <a:cubicBezTo>
                    <a:pt x="120" y="154"/>
                    <a:pt x="115" y="149"/>
                    <a:pt x="110" y="144"/>
                  </a:cubicBezTo>
                  <a:cubicBezTo>
                    <a:pt x="107" y="140"/>
                    <a:pt x="103" y="136"/>
                    <a:pt x="100" y="133"/>
                  </a:cubicBezTo>
                  <a:cubicBezTo>
                    <a:pt x="99" y="132"/>
                    <a:pt x="96" y="129"/>
                    <a:pt x="93" y="127"/>
                  </a:cubicBezTo>
                  <a:cubicBezTo>
                    <a:pt x="91" y="120"/>
                    <a:pt x="90" y="114"/>
                    <a:pt x="88" y="107"/>
                  </a:cubicBezTo>
                  <a:cubicBezTo>
                    <a:pt x="99" y="119"/>
                    <a:pt x="109" y="131"/>
                    <a:pt x="120" y="143"/>
                  </a:cubicBezTo>
                  <a:cubicBezTo>
                    <a:pt x="122" y="148"/>
                    <a:pt x="123" y="154"/>
                    <a:pt x="125" y="160"/>
                  </a:cubicBezTo>
                  <a:close/>
                  <a:moveTo>
                    <a:pt x="96" y="179"/>
                  </a:moveTo>
                  <a:cubicBezTo>
                    <a:pt x="89" y="179"/>
                    <a:pt x="81" y="180"/>
                    <a:pt x="74" y="181"/>
                  </a:cubicBezTo>
                  <a:cubicBezTo>
                    <a:pt x="71" y="181"/>
                    <a:pt x="69" y="182"/>
                    <a:pt x="66" y="182"/>
                  </a:cubicBezTo>
                  <a:cubicBezTo>
                    <a:pt x="72" y="154"/>
                    <a:pt x="75" y="125"/>
                    <a:pt x="77" y="97"/>
                  </a:cubicBezTo>
                  <a:cubicBezTo>
                    <a:pt x="83" y="124"/>
                    <a:pt x="90" y="152"/>
                    <a:pt x="96" y="179"/>
                  </a:cubicBezTo>
                  <a:close/>
                  <a:moveTo>
                    <a:pt x="116" y="125"/>
                  </a:moveTo>
                  <a:cubicBezTo>
                    <a:pt x="117" y="128"/>
                    <a:pt x="118" y="132"/>
                    <a:pt x="119" y="136"/>
                  </a:cubicBezTo>
                  <a:cubicBezTo>
                    <a:pt x="108" y="125"/>
                    <a:pt x="98" y="114"/>
                    <a:pt x="88" y="104"/>
                  </a:cubicBezTo>
                  <a:cubicBezTo>
                    <a:pt x="88" y="104"/>
                    <a:pt x="87" y="104"/>
                    <a:pt x="87" y="104"/>
                  </a:cubicBezTo>
                  <a:cubicBezTo>
                    <a:pt x="84" y="94"/>
                    <a:pt x="82" y="83"/>
                    <a:pt x="78" y="74"/>
                  </a:cubicBezTo>
                  <a:cubicBezTo>
                    <a:pt x="89" y="86"/>
                    <a:pt x="100" y="98"/>
                    <a:pt x="112" y="110"/>
                  </a:cubicBezTo>
                  <a:cubicBezTo>
                    <a:pt x="113" y="115"/>
                    <a:pt x="114" y="120"/>
                    <a:pt x="116" y="125"/>
                  </a:cubicBezTo>
                  <a:close/>
                  <a:moveTo>
                    <a:pt x="85" y="9"/>
                  </a:moveTo>
                  <a:cubicBezTo>
                    <a:pt x="85" y="9"/>
                    <a:pt x="86" y="9"/>
                    <a:pt x="86" y="9"/>
                  </a:cubicBezTo>
                  <a:cubicBezTo>
                    <a:pt x="87" y="15"/>
                    <a:pt x="88" y="21"/>
                    <a:pt x="89" y="28"/>
                  </a:cubicBezTo>
                  <a:cubicBezTo>
                    <a:pt x="83" y="21"/>
                    <a:pt x="76" y="15"/>
                    <a:pt x="69" y="9"/>
                  </a:cubicBezTo>
                  <a:cubicBezTo>
                    <a:pt x="75" y="9"/>
                    <a:pt x="80" y="9"/>
                    <a:pt x="85" y="9"/>
                  </a:cubicBezTo>
                  <a:close/>
                  <a:moveTo>
                    <a:pt x="65" y="9"/>
                  </a:moveTo>
                  <a:cubicBezTo>
                    <a:pt x="74" y="18"/>
                    <a:pt x="82" y="27"/>
                    <a:pt x="91" y="35"/>
                  </a:cubicBezTo>
                  <a:cubicBezTo>
                    <a:pt x="92" y="42"/>
                    <a:pt x="94" y="50"/>
                    <a:pt x="96" y="58"/>
                  </a:cubicBezTo>
                  <a:cubicBezTo>
                    <a:pt x="80" y="41"/>
                    <a:pt x="63" y="25"/>
                    <a:pt x="46" y="8"/>
                  </a:cubicBezTo>
                  <a:cubicBezTo>
                    <a:pt x="53" y="9"/>
                    <a:pt x="59" y="9"/>
                    <a:pt x="65" y="9"/>
                  </a:cubicBezTo>
                  <a:close/>
                  <a:moveTo>
                    <a:pt x="45" y="9"/>
                  </a:moveTo>
                  <a:cubicBezTo>
                    <a:pt x="62" y="28"/>
                    <a:pt x="80" y="47"/>
                    <a:pt x="98" y="65"/>
                  </a:cubicBezTo>
                  <a:cubicBezTo>
                    <a:pt x="102" y="77"/>
                    <a:pt x="106" y="89"/>
                    <a:pt x="109" y="101"/>
                  </a:cubicBezTo>
                  <a:cubicBezTo>
                    <a:pt x="98" y="88"/>
                    <a:pt x="86" y="75"/>
                    <a:pt x="74" y="62"/>
                  </a:cubicBezTo>
                  <a:cubicBezTo>
                    <a:pt x="74" y="60"/>
                    <a:pt x="73" y="58"/>
                    <a:pt x="72" y="55"/>
                  </a:cubicBezTo>
                  <a:cubicBezTo>
                    <a:pt x="72" y="55"/>
                    <a:pt x="71" y="54"/>
                    <a:pt x="71" y="54"/>
                  </a:cubicBezTo>
                  <a:cubicBezTo>
                    <a:pt x="70" y="53"/>
                    <a:pt x="68" y="53"/>
                    <a:pt x="67" y="53"/>
                  </a:cubicBezTo>
                  <a:cubicBezTo>
                    <a:pt x="59" y="45"/>
                    <a:pt x="51" y="37"/>
                    <a:pt x="43" y="29"/>
                  </a:cubicBezTo>
                  <a:cubicBezTo>
                    <a:pt x="43" y="29"/>
                    <a:pt x="43" y="29"/>
                    <a:pt x="43" y="29"/>
                  </a:cubicBezTo>
                  <a:cubicBezTo>
                    <a:pt x="44" y="22"/>
                    <a:pt x="44" y="16"/>
                    <a:pt x="45" y="9"/>
                  </a:cubicBezTo>
                  <a:close/>
                  <a:moveTo>
                    <a:pt x="42" y="31"/>
                  </a:moveTo>
                  <a:cubicBezTo>
                    <a:pt x="50" y="40"/>
                    <a:pt x="57" y="49"/>
                    <a:pt x="65" y="58"/>
                  </a:cubicBezTo>
                  <a:cubicBezTo>
                    <a:pt x="64" y="63"/>
                    <a:pt x="63" y="69"/>
                    <a:pt x="62" y="74"/>
                  </a:cubicBezTo>
                  <a:cubicBezTo>
                    <a:pt x="56" y="65"/>
                    <a:pt x="48" y="57"/>
                    <a:pt x="40" y="48"/>
                  </a:cubicBezTo>
                  <a:cubicBezTo>
                    <a:pt x="41" y="43"/>
                    <a:pt x="42" y="37"/>
                    <a:pt x="42" y="31"/>
                  </a:cubicBezTo>
                  <a:close/>
                  <a:moveTo>
                    <a:pt x="40" y="52"/>
                  </a:moveTo>
                  <a:cubicBezTo>
                    <a:pt x="47" y="61"/>
                    <a:pt x="54" y="71"/>
                    <a:pt x="62" y="79"/>
                  </a:cubicBezTo>
                  <a:cubicBezTo>
                    <a:pt x="61" y="83"/>
                    <a:pt x="61" y="87"/>
                    <a:pt x="60" y="90"/>
                  </a:cubicBezTo>
                  <a:cubicBezTo>
                    <a:pt x="57" y="87"/>
                    <a:pt x="54" y="84"/>
                    <a:pt x="51" y="81"/>
                  </a:cubicBezTo>
                  <a:cubicBezTo>
                    <a:pt x="47" y="76"/>
                    <a:pt x="42" y="71"/>
                    <a:pt x="38" y="65"/>
                  </a:cubicBezTo>
                  <a:cubicBezTo>
                    <a:pt x="39" y="61"/>
                    <a:pt x="39" y="56"/>
                    <a:pt x="40" y="52"/>
                  </a:cubicBezTo>
                  <a:close/>
                  <a:moveTo>
                    <a:pt x="38" y="68"/>
                  </a:moveTo>
                  <a:cubicBezTo>
                    <a:pt x="41" y="72"/>
                    <a:pt x="44" y="77"/>
                    <a:pt x="48" y="81"/>
                  </a:cubicBezTo>
                  <a:cubicBezTo>
                    <a:pt x="51" y="85"/>
                    <a:pt x="55" y="91"/>
                    <a:pt x="59" y="95"/>
                  </a:cubicBezTo>
                  <a:cubicBezTo>
                    <a:pt x="59" y="99"/>
                    <a:pt x="58" y="104"/>
                    <a:pt x="58" y="109"/>
                  </a:cubicBezTo>
                  <a:cubicBezTo>
                    <a:pt x="54" y="106"/>
                    <a:pt x="51" y="103"/>
                    <a:pt x="49" y="100"/>
                  </a:cubicBezTo>
                  <a:cubicBezTo>
                    <a:pt x="44" y="95"/>
                    <a:pt x="40" y="90"/>
                    <a:pt x="36" y="84"/>
                  </a:cubicBezTo>
                  <a:cubicBezTo>
                    <a:pt x="37" y="79"/>
                    <a:pt x="37" y="73"/>
                    <a:pt x="38" y="68"/>
                  </a:cubicBezTo>
                  <a:close/>
                  <a:moveTo>
                    <a:pt x="36" y="87"/>
                  </a:moveTo>
                  <a:cubicBezTo>
                    <a:pt x="41" y="96"/>
                    <a:pt x="48" y="106"/>
                    <a:pt x="57" y="113"/>
                  </a:cubicBezTo>
                  <a:cubicBezTo>
                    <a:pt x="56" y="117"/>
                    <a:pt x="56" y="121"/>
                    <a:pt x="55" y="124"/>
                  </a:cubicBezTo>
                  <a:cubicBezTo>
                    <a:pt x="53" y="122"/>
                    <a:pt x="50" y="119"/>
                    <a:pt x="48" y="117"/>
                  </a:cubicBezTo>
                  <a:cubicBezTo>
                    <a:pt x="44" y="112"/>
                    <a:pt x="40" y="108"/>
                    <a:pt x="36" y="104"/>
                  </a:cubicBezTo>
                  <a:cubicBezTo>
                    <a:pt x="35" y="104"/>
                    <a:pt x="35" y="105"/>
                    <a:pt x="35" y="105"/>
                  </a:cubicBezTo>
                  <a:cubicBezTo>
                    <a:pt x="38" y="110"/>
                    <a:pt x="42" y="114"/>
                    <a:pt x="46" y="118"/>
                  </a:cubicBezTo>
                  <a:cubicBezTo>
                    <a:pt x="49" y="121"/>
                    <a:pt x="52" y="124"/>
                    <a:pt x="55" y="128"/>
                  </a:cubicBezTo>
                  <a:cubicBezTo>
                    <a:pt x="54" y="133"/>
                    <a:pt x="53" y="138"/>
                    <a:pt x="52" y="144"/>
                  </a:cubicBezTo>
                  <a:cubicBezTo>
                    <a:pt x="49" y="140"/>
                    <a:pt x="46" y="137"/>
                    <a:pt x="43" y="134"/>
                  </a:cubicBezTo>
                  <a:cubicBezTo>
                    <a:pt x="39" y="129"/>
                    <a:pt x="35" y="124"/>
                    <a:pt x="31" y="119"/>
                  </a:cubicBezTo>
                  <a:cubicBezTo>
                    <a:pt x="33" y="108"/>
                    <a:pt x="34" y="98"/>
                    <a:pt x="36" y="87"/>
                  </a:cubicBezTo>
                  <a:close/>
                  <a:moveTo>
                    <a:pt x="30" y="127"/>
                  </a:moveTo>
                  <a:cubicBezTo>
                    <a:pt x="30" y="125"/>
                    <a:pt x="31" y="123"/>
                    <a:pt x="31" y="121"/>
                  </a:cubicBezTo>
                  <a:cubicBezTo>
                    <a:pt x="34" y="126"/>
                    <a:pt x="37" y="130"/>
                    <a:pt x="40" y="134"/>
                  </a:cubicBezTo>
                  <a:cubicBezTo>
                    <a:pt x="44" y="139"/>
                    <a:pt x="47" y="144"/>
                    <a:pt x="51" y="147"/>
                  </a:cubicBezTo>
                  <a:cubicBezTo>
                    <a:pt x="51" y="151"/>
                    <a:pt x="50" y="155"/>
                    <a:pt x="50" y="158"/>
                  </a:cubicBezTo>
                  <a:cubicBezTo>
                    <a:pt x="46" y="155"/>
                    <a:pt x="43" y="152"/>
                    <a:pt x="39" y="148"/>
                  </a:cubicBezTo>
                  <a:cubicBezTo>
                    <a:pt x="36" y="143"/>
                    <a:pt x="32" y="139"/>
                    <a:pt x="29" y="134"/>
                  </a:cubicBezTo>
                  <a:cubicBezTo>
                    <a:pt x="29" y="131"/>
                    <a:pt x="30" y="129"/>
                    <a:pt x="30" y="127"/>
                  </a:cubicBezTo>
                  <a:close/>
                  <a:moveTo>
                    <a:pt x="28" y="137"/>
                  </a:moveTo>
                  <a:cubicBezTo>
                    <a:pt x="33" y="146"/>
                    <a:pt x="41" y="155"/>
                    <a:pt x="49" y="161"/>
                  </a:cubicBezTo>
                  <a:cubicBezTo>
                    <a:pt x="48" y="164"/>
                    <a:pt x="47" y="167"/>
                    <a:pt x="46" y="170"/>
                  </a:cubicBezTo>
                  <a:cubicBezTo>
                    <a:pt x="40" y="163"/>
                    <a:pt x="33" y="156"/>
                    <a:pt x="27" y="149"/>
                  </a:cubicBezTo>
                  <a:cubicBezTo>
                    <a:pt x="27" y="145"/>
                    <a:pt x="28" y="141"/>
                    <a:pt x="28" y="137"/>
                  </a:cubicBezTo>
                  <a:close/>
                  <a:moveTo>
                    <a:pt x="8" y="248"/>
                  </a:moveTo>
                  <a:cubicBezTo>
                    <a:pt x="9" y="245"/>
                    <a:pt x="10" y="241"/>
                    <a:pt x="11" y="238"/>
                  </a:cubicBezTo>
                  <a:cubicBezTo>
                    <a:pt x="14" y="241"/>
                    <a:pt x="17" y="244"/>
                    <a:pt x="20" y="247"/>
                  </a:cubicBezTo>
                  <a:cubicBezTo>
                    <a:pt x="20" y="247"/>
                    <a:pt x="20" y="247"/>
                    <a:pt x="20" y="248"/>
                  </a:cubicBezTo>
                  <a:cubicBezTo>
                    <a:pt x="16" y="248"/>
                    <a:pt x="12" y="248"/>
                    <a:pt x="8" y="248"/>
                  </a:cubicBezTo>
                  <a:close/>
                  <a:moveTo>
                    <a:pt x="27" y="248"/>
                  </a:moveTo>
                  <a:cubicBezTo>
                    <a:pt x="26" y="248"/>
                    <a:pt x="25" y="248"/>
                    <a:pt x="24" y="248"/>
                  </a:cubicBezTo>
                  <a:cubicBezTo>
                    <a:pt x="23" y="247"/>
                    <a:pt x="22" y="246"/>
                    <a:pt x="22" y="245"/>
                  </a:cubicBezTo>
                  <a:cubicBezTo>
                    <a:pt x="18" y="242"/>
                    <a:pt x="15" y="239"/>
                    <a:pt x="12" y="235"/>
                  </a:cubicBezTo>
                  <a:cubicBezTo>
                    <a:pt x="12" y="233"/>
                    <a:pt x="13" y="230"/>
                    <a:pt x="13" y="227"/>
                  </a:cubicBezTo>
                  <a:cubicBezTo>
                    <a:pt x="18" y="232"/>
                    <a:pt x="22" y="236"/>
                    <a:pt x="27" y="241"/>
                  </a:cubicBezTo>
                  <a:cubicBezTo>
                    <a:pt x="29" y="243"/>
                    <a:pt x="31" y="245"/>
                    <a:pt x="33" y="248"/>
                  </a:cubicBezTo>
                  <a:cubicBezTo>
                    <a:pt x="31" y="248"/>
                    <a:pt x="29" y="248"/>
                    <a:pt x="27" y="248"/>
                  </a:cubicBezTo>
                  <a:close/>
                  <a:moveTo>
                    <a:pt x="43" y="249"/>
                  </a:moveTo>
                  <a:cubicBezTo>
                    <a:pt x="41" y="248"/>
                    <a:pt x="39" y="248"/>
                    <a:pt x="38" y="248"/>
                  </a:cubicBezTo>
                  <a:cubicBezTo>
                    <a:pt x="35" y="245"/>
                    <a:pt x="32" y="242"/>
                    <a:pt x="29" y="239"/>
                  </a:cubicBezTo>
                  <a:cubicBezTo>
                    <a:pt x="24" y="234"/>
                    <a:pt x="19" y="229"/>
                    <a:pt x="14" y="224"/>
                  </a:cubicBezTo>
                  <a:cubicBezTo>
                    <a:pt x="15" y="221"/>
                    <a:pt x="16" y="217"/>
                    <a:pt x="16" y="213"/>
                  </a:cubicBezTo>
                  <a:cubicBezTo>
                    <a:pt x="21" y="218"/>
                    <a:pt x="25" y="223"/>
                    <a:pt x="30" y="228"/>
                  </a:cubicBezTo>
                  <a:cubicBezTo>
                    <a:pt x="34" y="233"/>
                    <a:pt x="38" y="238"/>
                    <a:pt x="43" y="243"/>
                  </a:cubicBezTo>
                  <a:cubicBezTo>
                    <a:pt x="43" y="245"/>
                    <a:pt x="43" y="247"/>
                    <a:pt x="43" y="249"/>
                  </a:cubicBezTo>
                  <a:close/>
                  <a:moveTo>
                    <a:pt x="44" y="239"/>
                  </a:moveTo>
                  <a:cubicBezTo>
                    <a:pt x="40" y="235"/>
                    <a:pt x="36" y="231"/>
                    <a:pt x="32" y="227"/>
                  </a:cubicBezTo>
                  <a:cubicBezTo>
                    <a:pt x="27" y="222"/>
                    <a:pt x="22" y="216"/>
                    <a:pt x="17" y="211"/>
                  </a:cubicBezTo>
                  <a:cubicBezTo>
                    <a:pt x="17" y="207"/>
                    <a:pt x="18" y="203"/>
                    <a:pt x="19" y="199"/>
                  </a:cubicBezTo>
                  <a:cubicBezTo>
                    <a:pt x="27" y="210"/>
                    <a:pt x="36" y="220"/>
                    <a:pt x="45" y="229"/>
                  </a:cubicBezTo>
                  <a:cubicBezTo>
                    <a:pt x="45" y="232"/>
                    <a:pt x="44" y="235"/>
                    <a:pt x="44" y="239"/>
                  </a:cubicBezTo>
                  <a:close/>
                  <a:moveTo>
                    <a:pt x="48" y="219"/>
                  </a:moveTo>
                  <a:cubicBezTo>
                    <a:pt x="47" y="221"/>
                    <a:pt x="47" y="223"/>
                    <a:pt x="46" y="226"/>
                  </a:cubicBezTo>
                  <a:cubicBezTo>
                    <a:pt x="37" y="216"/>
                    <a:pt x="28" y="207"/>
                    <a:pt x="19" y="197"/>
                  </a:cubicBezTo>
                  <a:cubicBezTo>
                    <a:pt x="20" y="193"/>
                    <a:pt x="21" y="189"/>
                    <a:pt x="21" y="185"/>
                  </a:cubicBezTo>
                  <a:cubicBezTo>
                    <a:pt x="29" y="196"/>
                    <a:pt x="38" y="208"/>
                    <a:pt x="48" y="218"/>
                  </a:cubicBezTo>
                  <a:cubicBezTo>
                    <a:pt x="48" y="218"/>
                    <a:pt x="48" y="218"/>
                    <a:pt x="48" y="219"/>
                  </a:cubicBezTo>
                  <a:close/>
                  <a:moveTo>
                    <a:pt x="54" y="216"/>
                  </a:moveTo>
                  <a:cubicBezTo>
                    <a:pt x="53" y="216"/>
                    <a:pt x="52" y="216"/>
                    <a:pt x="52" y="216"/>
                  </a:cubicBezTo>
                  <a:cubicBezTo>
                    <a:pt x="48" y="211"/>
                    <a:pt x="43" y="207"/>
                    <a:pt x="39" y="203"/>
                  </a:cubicBezTo>
                  <a:cubicBezTo>
                    <a:pt x="33" y="196"/>
                    <a:pt x="27" y="189"/>
                    <a:pt x="22" y="183"/>
                  </a:cubicBezTo>
                  <a:cubicBezTo>
                    <a:pt x="22" y="178"/>
                    <a:pt x="23" y="174"/>
                    <a:pt x="24" y="169"/>
                  </a:cubicBezTo>
                  <a:cubicBezTo>
                    <a:pt x="36" y="185"/>
                    <a:pt x="49" y="201"/>
                    <a:pt x="63" y="214"/>
                  </a:cubicBezTo>
                  <a:cubicBezTo>
                    <a:pt x="60" y="214"/>
                    <a:pt x="57" y="215"/>
                    <a:pt x="54" y="216"/>
                  </a:cubicBezTo>
                  <a:close/>
                  <a:moveTo>
                    <a:pt x="73" y="214"/>
                  </a:moveTo>
                  <a:cubicBezTo>
                    <a:pt x="71" y="214"/>
                    <a:pt x="69" y="214"/>
                    <a:pt x="68" y="214"/>
                  </a:cubicBezTo>
                  <a:cubicBezTo>
                    <a:pt x="55" y="197"/>
                    <a:pt x="39" y="182"/>
                    <a:pt x="24" y="166"/>
                  </a:cubicBezTo>
                  <a:cubicBezTo>
                    <a:pt x="25" y="161"/>
                    <a:pt x="26" y="157"/>
                    <a:pt x="26" y="152"/>
                  </a:cubicBezTo>
                  <a:cubicBezTo>
                    <a:pt x="33" y="160"/>
                    <a:pt x="39" y="168"/>
                    <a:pt x="46" y="175"/>
                  </a:cubicBezTo>
                  <a:cubicBezTo>
                    <a:pt x="46" y="179"/>
                    <a:pt x="45" y="183"/>
                    <a:pt x="46" y="186"/>
                  </a:cubicBezTo>
                  <a:cubicBezTo>
                    <a:pt x="48" y="190"/>
                    <a:pt x="53" y="191"/>
                    <a:pt x="57" y="189"/>
                  </a:cubicBezTo>
                  <a:cubicBezTo>
                    <a:pt x="57" y="189"/>
                    <a:pt x="58" y="189"/>
                    <a:pt x="58" y="189"/>
                  </a:cubicBezTo>
                  <a:cubicBezTo>
                    <a:pt x="65" y="198"/>
                    <a:pt x="73" y="206"/>
                    <a:pt x="80" y="213"/>
                  </a:cubicBezTo>
                  <a:cubicBezTo>
                    <a:pt x="78" y="214"/>
                    <a:pt x="75" y="214"/>
                    <a:pt x="73" y="214"/>
                  </a:cubicBezTo>
                  <a:close/>
                  <a:moveTo>
                    <a:pt x="86" y="213"/>
                  </a:moveTo>
                  <a:cubicBezTo>
                    <a:pt x="79" y="205"/>
                    <a:pt x="72" y="197"/>
                    <a:pt x="65" y="190"/>
                  </a:cubicBezTo>
                  <a:cubicBezTo>
                    <a:pt x="68" y="190"/>
                    <a:pt x="72" y="190"/>
                    <a:pt x="76" y="190"/>
                  </a:cubicBezTo>
                  <a:cubicBezTo>
                    <a:pt x="82" y="197"/>
                    <a:pt x="89" y="205"/>
                    <a:pt x="96" y="213"/>
                  </a:cubicBezTo>
                  <a:cubicBezTo>
                    <a:pt x="92" y="213"/>
                    <a:pt x="89" y="213"/>
                    <a:pt x="86" y="213"/>
                  </a:cubicBezTo>
                  <a:close/>
                  <a:moveTo>
                    <a:pt x="122" y="247"/>
                  </a:moveTo>
                  <a:cubicBezTo>
                    <a:pt x="121" y="244"/>
                    <a:pt x="120" y="240"/>
                    <a:pt x="119" y="236"/>
                  </a:cubicBezTo>
                  <a:cubicBezTo>
                    <a:pt x="122" y="240"/>
                    <a:pt x="126" y="243"/>
                    <a:pt x="130" y="246"/>
                  </a:cubicBezTo>
                  <a:cubicBezTo>
                    <a:pt x="127" y="246"/>
                    <a:pt x="124" y="247"/>
                    <a:pt x="122" y="247"/>
                  </a:cubicBezTo>
                  <a:close/>
                  <a:moveTo>
                    <a:pt x="136" y="246"/>
                  </a:moveTo>
                  <a:cubicBezTo>
                    <a:pt x="135" y="246"/>
                    <a:pt x="135" y="246"/>
                    <a:pt x="134" y="246"/>
                  </a:cubicBezTo>
                  <a:cubicBezTo>
                    <a:pt x="127" y="238"/>
                    <a:pt x="120" y="230"/>
                    <a:pt x="113" y="223"/>
                  </a:cubicBezTo>
                  <a:cubicBezTo>
                    <a:pt x="111" y="220"/>
                    <a:pt x="110" y="218"/>
                    <a:pt x="109" y="216"/>
                  </a:cubicBezTo>
                  <a:cubicBezTo>
                    <a:pt x="108" y="216"/>
                    <a:pt x="108" y="216"/>
                    <a:pt x="108" y="216"/>
                  </a:cubicBezTo>
                  <a:cubicBezTo>
                    <a:pt x="107" y="214"/>
                    <a:pt x="106" y="212"/>
                    <a:pt x="104" y="212"/>
                  </a:cubicBezTo>
                  <a:cubicBezTo>
                    <a:pt x="103" y="212"/>
                    <a:pt x="103" y="212"/>
                    <a:pt x="102" y="212"/>
                  </a:cubicBezTo>
                  <a:cubicBezTo>
                    <a:pt x="94" y="205"/>
                    <a:pt x="87" y="197"/>
                    <a:pt x="79" y="190"/>
                  </a:cubicBezTo>
                  <a:cubicBezTo>
                    <a:pt x="86" y="189"/>
                    <a:pt x="92" y="189"/>
                    <a:pt x="98" y="187"/>
                  </a:cubicBezTo>
                  <a:cubicBezTo>
                    <a:pt x="106" y="197"/>
                    <a:pt x="115" y="207"/>
                    <a:pt x="123" y="217"/>
                  </a:cubicBezTo>
                  <a:cubicBezTo>
                    <a:pt x="128" y="223"/>
                    <a:pt x="133" y="229"/>
                    <a:pt x="138" y="235"/>
                  </a:cubicBezTo>
                  <a:cubicBezTo>
                    <a:pt x="140" y="238"/>
                    <a:pt x="142" y="242"/>
                    <a:pt x="145" y="245"/>
                  </a:cubicBezTo>
                  <a:cubicBezTo>
                    <a:pt x="142" y="245"/>
                    <a:pt x="139" y="245"/>
                    <a:pt x="136" y="246"/>
                  </a:cubicBezTo>
                  <a:close/>
                  <a:moveTo>
                    <a:pt x="124" y="213"/>
                  </a:moveTo>
                  <a:cubicBezTo>
                    <a:pt x="116" y="204"/>
                    <a:pt x="108" y="195"/>
                    <a:pt x="100" y="187"/>
                  </a:cubicBezTo>
                  <a:cubicBezTo>
                    <a:pt x="100" y="187"/>
                    <a:pt x="100" y="187"/>
                    <a:pt x="100" y="186"/>
                  </a:cubicBezTo>
                  <a:cubicBezTo>
                    <a:pt x="103" y="186"/>
                    <a:pt x="103" y="184"/>
                    <a:pt x="103" y="182"/>
                  </a:cubicBezTo>
                  <a:cubicBezTo>
                    <a:pt x="104" y="181"/>
                    <a:pt x="104" y="180"/>
                    <a:pt x="104" y="178"/>
                  </a:cubicBezTo>
                  <a:cubicBezTo>
                    <a:pt x="104" y="176"/>
                    <a:pt x="103" y="175"/>
                    <a:pt x="103" y="173"/>
                  </a:cubicBezTo>
                  <a:cubicBezTo>
                    <a:pt x="115" y="188"/>
                    <a:pt x="127" y="203"/>
                    <a:pt x="140" y="217"/>
                  </a:cubicBezTo>
                  <a:cubicBezTo>
                    <a:pt x="142" y="224"/>
                    <a:pt x="144" y="231"/>
                    <a:pt x="145" y="239"/>
                  </a:cubicBezTo>
                  <a:cubicBezTo>
                    <a:pt x="140" y="229"/>
                    <a:pt x="131" y="220"/>
                    <a:pt x="124" y="21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1" name="Freeform 18"/>
            <p:cNvSpPr>
              <a:spLocks noEditPoints="1"/>
            </p:cNvSpPr>
            <p:nvPr/>
          </p:nvSpPr>
          <p:spPr bwMode="auto">
            <a:xfrm>
              <a:off x="4389438" y="879475"/>
              <a:ext cx="758825" cy="769938"/>
            </a:xfrm>
            <a:custGeom>
              <a:avLst/>
              <a:gdLst>
                <a:gd name="T0" fmla="*/ 230 w 324"/>
                <a:gd name="T1" fmla="*/ 6 h 357"/>
                <a:gd name="T2" fmla="*/ 136 w 324"/>
                <a:gd name="T3" fmla="*/ 78 h 357"/>
                <a:gd name="T4" fmla="*/ 15 w 324"/>
                <a:gd name="T5" fmla="*/ 176 h 357"/>
                <a:gd name="T6" fmla="*/ 47 w 324"/>
                <a:gd name="T7" fmla="*/ 236 h 357"/>
                <a:gd name="T8" fmla="*/ 58 w 324"/>
                <a:gd name="T9" fmla="*/ 236 h 357"/>
                <a:gd name="T10" fmla="*/ 64 w 324"/>
                <a:gd name="T11" fmla="*/ 351 h 357"/>
                <a:gd name="T12" fmla="*/ 143 w 324"/>
                <a:gd name="T13" fmla="*/ 307 h 357"/>
                <a:gd name="T14" fmla="*/ 235 w 324"/>
                <a:gd name="T15" fmla="*/ 210 h 357"/>
                <a:gd name="T16" fmla="*/ 237 w 324"/>
                <a:gd name="T17" fmla="*/ 210 h 357"/>
                <a:gd name="T18" fmla="*/ 299 w 324"/>
                <a:gd name="T19" fmla="*/ 95 h 357"/>
                <a:gd name="T20" fmla="*/ 18 w 324"/>
                <a:gd name="T21" fmla="*/ 207 h 357"/>
                <a:gd name="T22" fmla="*/ 34 w 324"/>
                <a:gd name="T23" fmla="*/ 169 h 357"/>
                <a:gd name="T24" fmla="*/ 56 w 324"/>
                <a:gd name="T25" fmla="*/ 230 h 357"/>
                <a:gd name="T26" fmla="*/ 61 w 324"/>
                <a:gd name="T27" fmla="*/ 230 h 357"/>
                <a:gd name="T28" fmla="*/ 97 w 324"/>
                <a:gd name="T29" fmla="*/ 348 h 357"/>
                <a:gd name="T30" fmla="*/ 82 w 324"/>
                <a:gd name="T31" fmla="*/ 337 h 357"/>
                <a:gd name="T32" fmla="*/ 68 w 324"/>
                <a:gd name="T33" fmla="*/ 334 h 357"/>
                <a:gd name="T34" fmla="*/ 87 w 324"/>
                <a:gd name="T35" fmla="*/ 323 h 357"/>
                <a:gd name="T36" fmla="*/ 92 w 324"/>
                <a:gd name="T37" fmla="*/ 309 h 357"/>
                <a:gd name="T38" fmla="*/ 79 w 324"/>
                <a:gd name="T39" fmla="*/ 293 h 357"/>
                <a:gd name="T40" fmla="*/ 79 w 324"/>
                <a:gd name="T41" fmla="*/ 292 h 357"/>
                <a:gd name="T42" fmla="*/ 93 w 324"/>
                <a:gd name="T43" fmla="*/ 276 h 357"/>
                <a:gd name="T44" fmla="*/ 78 w 324"/>
                <a:gd name="T45" fmla="*/ 262 h 357"/>
                <a:gd name="T46" fmla="*/ 78 w 324"/>
                <a:gd name="T47" fmla="*/ 260 h 357"/>
                <a:gd name="T48" fmla="*/ 92 w 324"/>
                <a:gd name="T49" fmla="*/ 244 h 357"/>
                <a:gd name="T50" fmla="*/ 111 w 324"/>
                <a:gd name="T51" fmla="*/ 230 h 357"/>
                <a:gd name="T52" fmla="*/ 122 w 324"/>
                <a:gd name="T53" fmla="*/ 307 h 357"/>
                <a:gd name="T54" fmla="*/ 130 w 324"/>
                <a:gd name="T55" fmla="*/ 301 h 357"/>
                <a:gd name="T56" fmla="*/ 126 w 324"/>
                <a:gd name="T57" fmla="*/ 228 h 357"/>
                <a:gd name="T58" fmla="*/ 247 w 324"/>
                <a:gd name="T59" fmla="*/ 192 h 357"/>
                <a:gd name="T60" fmla="*/ 212 w 324"/>
                <a:gd name="T61" fmla="*/ 208 h 357"/>
                <a:gd name="T62" fmla="*/ 210 w 324"/>
                <a:gd name="T63" fmla="*/ 208 h 357"/>
                <a:gd name="T64" fmla="*/ 193 w 324"/>
                <a:gd name="T65" fmla="*/ 197 h 357"/>
                <a:gd name="T66" fmla="*/ 165 w 324"/>
                <a:gd name="T67" fmla="*/ 216 h 357"/>
                <a:gd name="T68" fmla="*/ 163 w 324"/>
                <a:gd name="T69" fmla="*/ 216 h 357"/>
                <a:gd name="T70" fmla="*/ 156 w 324"/>
                <a:gd name="T71" fmla="*/ 187 h 357"/>
                <a:gd name="T72" fmla="*/ 126 w 324"/>
                <a:gd name="T73" fmla="*/ 220 h 357"/>
                <a:gd name="T74" fmla="*/ 124 w 324"/>
                <a:gd name="T75" fmla="*/ 221 h 357"/>
                <a:gd name="T76" fmla="*/ 111 w 324"/>
                <a:gd name="T77" fmla="*/ 207 h 357"/>
                <a:gd name="T78" fmla="*/ 101 w 324"/>
                <a:gd name="T79" fmla="*/ 224 h 357"/>
                <a:gd name="T80" fmla="*/ 94 w 324"/>
                <a:gd name="T81" fmla="*/ 212 h 357"/>
                <a:gd name="T82" fmla="*/ 71 w 324"/>
                <a:gd name="T83" fmla="*/ 228 h 357"/>
                <a:gd name="T84" fmla="*/ 69 w 324"/>
                <a:gd name="T85" fmla="*/ 228 h 357"/>
                <a:gd name="T86" fmla="*/ 59 w 324"/>
                <a:gd name="T87" fmla="*/ 220 h 357"/>
                <a:gd name="T88" fmla="*/ 58 w 324"/>
                <a:gd name="T89" fmla="*/ 219 h 357"/>
                <a:gd name="T90" fmla="*/ 56 w 324"/>
                <a:gd name="T91" fmla="*/ 186 h 357"/>
                <a:gd name="T92" fmla="*/ 46 w 324"/>
                <a:gd name="T93" fmla="*/ 187 h 357"/>
                <a:gd name="T94" fmla="*/ 55 w 324"/>
                <a:gd name="T95" fmla="*/ 163 h 357"/>
                <a:gd name="T96" fmla="*/ 126 w 324"/>
                <a:gd name="T97" fmla="*/ 94 h 357"/>
                <a:gd name="T98" fmla="*/ 217 w 324"/>
                <a:gd name="T99" fmla="*/ 19 h 357"/>
                <a:gd name="T100" fmla="*/ 243 w 324"/>
                <a:gd name="T101" fmla="*/ 201 h 357"/>
                <a:gd name="T102" fmla="*/ 218 w 324"/>
                <a:gd name="T103" fmla="*/ 64 h 357"/>
                <a:gd name="T104" fmla="*/ 279 w 324"/>
                <a:gd name="T105" fmla="*/ 189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24" h="357">
                  <a:moveTo>
                    <a:pt x="299" y="95"/>
                  </a:moveTo>
                  <a:cubicBezTo>
                    <a:pt x="292" y="71"/>
                    <a:pt x="283" y="46"/>
                    <a:pt x="269" y="25"/>
                  </a:cubicBezTo>
                  <a:cubicBezTo>
                    <a:pt x="261" y="12"/>
                    <a:pt x="246" y="0"/>
                    <a:pt x="230" y="6"/>
                  </a:cubicBezTo>
                  <a:cubicBezTo>
                    <a:pt x="228" y="5"/>
                    <a:pt x="227" y="6"/>
                    <a:pt x="224" y="8"/>
                  </a:cubicBezTo>
                  <a:cubicBezTo>
                    <a:pt x="214" y="12"/>
                    <a:pt x="204" y="24"/>
                    <a:pt x="195" y="31"/>
                  </a:cubicBezTo>
                  <a:cubicBezTo>
                    <a:pt x="175" y="46"/>
                    <a:pt x="156" y="62"/>
                    <a:pt x="136" y="78"/>
                  </a:cubicBezTo>
                  <a:cubicBezTo>
                    <a:pt x="104" y="104"/>
                    <a:pt x="71" y="130"/>
                    <a:pt x="39" y="156"/>
                  </a:cubicBezTo>
                  <a:cubicBezTo>
                    <a:pt x="39" y="156"/>
                    <a:pt x="39" y="156"/>
                    <a:pt x="39" y="156"/>
                  </a:cubicBezTo>
                  <a:cubicBezTo>
                    <a:pt x="31" y="163"/>
                    <a:pt x="23" y="169"/>
                    <a:pt x="15" y="176"/>
                  </a:cubicBezTo>
                  <a:cubicBezTo>
                    <a:pt x="14" y="177"/>
                    <a:pt x="14" y="178"/>
                    <a:pt x="14" y="179"/>
                  </a:cubicBezTo>
                  <a:cubicBezTo>
                    <a:pt x="0" y="198"/>
                    <a:pt x="20" y="246"/>
                    <a:pt x="46" y="237"/>
                  </a:cubicBezTo>
                  <a:cubicBezTo>
                    <a:pt x="46" y="237"/>
                    <a:pt x="47" y="236"/>
                    <a:pt x="47" y="236"/>
                  </a:cubicBezTo>
                  <a:cubicBezTo>
                    <a:pt x="50" y="236"/>
                    <a:pt x="53" y="236"/>
                    <a:pt x="55" y="236"/>
                  </a:cubicBezTo>
                  <a:cubicBezTo>
                    <a:pt x="55" y="236"/>
                    <a:pt x="56" y="236"/>
                    <a:pt x="56" y="236"/>
                  </a:cubicBezTo>
                  <a:cubicBezTo>
                    <a:pt x="56" y="236"/>
                    <a:pt x="57" y="236"/>
                    <a:pt x="58" y="236"/>
                  </a:cubicBezTo>
                  <a:cubicBezTo>
                    <a:pt x="59" y="235"/>
                    <a:pt x="59" y="235"/>
                    <a:pt x="60" y="235"/>
                  </a:cubicBezTo>
                  <a:cubicBezTo>
                    <a:pt x="79" y="266"/>
                    <a:pt x="75" y="299"/>
                    <a:pt x="62" y="332"/>
                  </a:cubicBezTo>
                  <a:cubicBezTo>
                    <a:pt x="60" y="339"/>
                    <a:pt x="56" y="346"/>
                    <a:pt x="64" y="351"/>
                  </a:cubicBezTo>
                  <a:cubicBezTo>
                    <a:pt x="73" y="357"/>
                    <a:pt x="92" y="356"/>
                    <a:pt x="103" y="354"/>
                  </a:cubicBezTo>
                  <a:cubicBezTo>
                    <a:pt x="107" y="353"/>
                    <a:pt x="110" y="352"/>
                    <a:pt x="113" y="350"/>
                  </a:cubicBezTo>
                  <a:cubicBezTo>
                    <a:pt x="133" y="348"/>
                    <a:pt x="141" y="325"/>
                    <a:pt x="143" y="307"/>
                  </a:cubicBezTo>
                  <a:cubicBezTo>
                    <a:pt x="145" y="280"/>
                    <a:pt x="143" y="252"/>
                    <a:pt x="132" y="227"/>
                  </a:cubicBezTo>
                  <a:cubicBezTo>
                    <a:pt x="144" y="226"/>
                    <a:pt x="155" y="224"/>
                    <a:pt x="167" y="222"/>
                  </a:cubicBezTo>
                  <a:cubicBezTo>
                    <a:pt x="190" y="219"/>
                    <a:pt x="213" y="215"/>
                    <a:pt x="235" y="210"/>
                  </a:cubicBezTo>
                  <a:cubicBezTo>
                    <a:pt x="235" y="210"/>
                    <a:pt x="235" y="210"/>
                    <a:pt x="235" y="211"/>
                  </a:cubicBezTo>
                  <a:cubicBezTo>
                    <a:pt x="234" y="211"/>
                    <a:pt x="235" y="212"/>
                    <a:pt x="236" y="211"/>
                  </a:cubicBezTo>
                  <a:cubicBezTo>
                    <a:pt x="236" y="211"/>
                    <a:pt x="237" y="210"/>
                    <a:pt x="237" y="210"/>
                  </a:cubicBezTo>
                  <a:cubicBezTo>
                    <a:pt x="256" y="206"/>
                    <a:pt x="276" y="201"/>
                    <a:pt x="295" y="195"/>
                  </a:cubicBezTo>
                  <a:cubicBezTo>
                    <a:pt x="296" y="195"/>
                    <a:pt x="296" y="194"/>
                    <a:pt x="297" y="193"/>
                  </a:cubicBezTo>
                  <a:cubicBezTo>
                    <a:pt x="324" y="177"/>
                    <a:pt x="306" y="118"/>
                    <a:pt x="299" y="95"/>
                  </a:cubicBezTo>
                  <a:close/>
                  <a:moveTo>
                    <a:pt x="45" y="232"/>
                  </a:moveTo>
                  <a:cubicBezTo>
                    <a:pt x="45" y="232"/>
                    <a:pt x="45" y="232"/>
                    <a:pt x="45" y="232"/>
                  </a:cubicBezTo>
                  <a:cubicBezTo>
                    <a:pt x="30" y="233"/>
                    <a:pt x="22" y="220"/>
                    <a:pt x="18" y="207"/>
                  </a:cubicBezTo>
                  <a:cubicBezTo>
                    <a:pt x="15" y="198"/>
                    <a:pt x="16" y="190"/>
                    <a:pt x="18" y="181"/>
                  </a:cubicBezTo>
                  <a:cubicBezTo>
                    <a:pt x="19" y="180"/>
                    <a:pt x="19" y="180"/>
                    <a:pt x="19" y="180"/>
                  </a:cubicBezTo>
                  <a:cubicBezTo>
                    <a:pt x="24" y="176"/>
                    <a:pt x="29" y="173"/>
                    <a:pt x="34" y="169"/>
                  </a:cubicBezTo>
                  <a:cubicBezTo>
                    <a:pt x="27" y="191"/>
                    <a:pt x="31" y="218"/>
                    <a:pt x="49" y="232"/>
                  </a:cubicBezTo>
                  <a:cubicBezTo>
                    <a:pt x="48" y="232"/>
                    <a:pt x="47" y="232"/>
                    <a:pt x="45" y="232"/>
                  </a:cubicBezTo>
                  <a:close/>
                  <a:moveTo>
                    <a:pt x="56" y="230"/>
                  </a:moveTo>
                  <a:cubicBezTo>
                    <a:pt x="37" y="211"/>
                    <a:pt x="33" y="191"/>
                    <a:pt x="39" y="164"/>
                  </a:cubicBezTo>
                  <a:cubicBezTo>
                    <a:pt x="41" y="163"/>
                    <a:pt x="42" y="162"/>
                    <a:pt x="44" y="161"/>
                  </a:cubicBezTo>
                  <a:cubicBezTo>
                    <a:pt x="34" y="184"/>
                    <a:pt x="42" y="212"/>
                    <a:pt x="61" y="230"/>
                  </a:cubicBezTo>
                  <a:cubicBezTo>
                    <a:pt x="59" y="230"/>
                    <a:pt x="58" y="230"/>
                    <a:pt x="56" y="230"/>
                  </a:cubicBezTo>
                  <a:close/>
                  <a:moveTo>
                    <a:pt x="122" y="307"/>
                  </a:moveTo>
                  <a:cubicBezTo>
                    <a:pt x="120" y="324"/>
                    <a:pt x="119" y="346"/>
                    <a:pt x="97" y="348"/>
                  </a:cubicBezTo>
                  <a:cubicBezTo>
                    <a:pt x="91" y="348"/>
                    <a:pt x="86" y="348"/>
                    <a:pt x="80" y="348"/>
                  </a:cubicBezTo>
                  <a:cubicBezTo>
                    <a:pt x="70" y="347"/>
                    <a:pt x="66" y="345"/>
                    <a:pt x="68" y="337"/>
                  </a:cubicBezTo>
                  <a:cubicBezTo>
                    <a:pt x="73" y="337"/>
                    <a:pt x="77" y="337"/>
                    <a:pt x="82" y="337"/>
                  </a:cubicBezTo>
                  <a:cubicBezTo>
                    <a:pt x="83" y="336"/>
                    <a:pt x="83" y="335"/>
                    <a:pt x="82" y="335"/>
                  </a:cubicBezTo>
                  <a:cubicBezTo>
                    <a:pt x="78" y="335"/>
                    <a:pt x="73" y="335"/>
                    <a:pt x="68" y="335"/>
                  </a:cubicBezTo>
                  <a:cubicBezTo>
                    <a:pt x="68" y="335"/>
                    <a:pt x="68" y="334"/>
                    <a:pt x="68" y="334"/>
                  </a:cubicBezTo>
                  <a:cubicBezTo>
                    <a:pt x="69" y="330"/>
                    <a:pt x="70" y="326"/>
                    <a:pt x="71" y="323"/>
                  </a:cubicBezTo>
                  <a:cubicBezTo>
                    <a:pt x="76" y="323"/>
                    <a:pt x="81" y="324"/>
                    <a:pt x="87" y="324"/>
                  </a:cubicBezTo>
                  <a:cubicBezTo>
                    <a:pt x="87" y="325"/>
                    <a:pt x="88" y="323"/>
                    <a:pt x="87" y="323"/>
                  </a:cubicBezTo>
                  <a:cubicBezTo>
                    <a:pt x="82" y="322"/>
                    <a:pt x="77" y="322"/>
                    <a:pt x="71" y="322"/>
                  </a:cubicBezTo>
                  <a:cubicBezTo>
                    <a:pt x="73" y="317"/>
                    <a:pt x="74" y="313"/>
                    <a:pt x="75" y="309"/>
                  </a:cubicBezTo>
                  <a:cubicBezTo>
                    <a:pt x="81" y="309"/>
                    <a:pt x="86" y="309"/>
                    <a:pt x="92" y="309"/>
                  </a:cubicBezTo>
                  <a:cubicBezTo>
                    <a:pt x="93" y="309"/>
                    <a:pt x="93" y="307"/>
                    <a:pt x="92" y="307"/>
                  </a:cubicBezTo>
                  <a:cubicBezTo>
                    <a:pt x="86" y="307"/>
                    <a:pt x="81" y="307"/>
                    <a:pt x="76" y="307"/>
                  </a:cubicBezTo>
                  <a:cubicBezTo>
                    <a:pt x="77" y="302"/>
                    <a:pt x="78" y="298"/>
                    <a:pt x="79" y="293"/>
                  </a:cubicBezTo>
                  <a:cubicBezTo>
                    <a:pt x="87" y="293"/>
                    <a:pt x="95" y="293"/>
                    <a:pt x="103" y="294"/>
                  </a:cubicBezTo>
                  <a:cubicBezTo>
                    <a:pt x="104" y="294"/>
                    <a:pt x="104" y="292"/>
                    <a:pt x="103" y="292"/>
                  </a:cubicBezTo>
                  <a:cubicBezTo>
                    <a:pt x="95" y="291"/>
                    <a:pt x="87" y="291"/>
                    <a:pt x="79" y="292"/>
                  </a:cubicBezTo>
                  <a:cubicBezTo>
                    <a:pt x="80" y="287"/>
                    <a:pt x="80" y="282"/>
                    <a:pt x="80" y="277"/>
                  </a:cubicBezTo>
                  <a:cubicBezTo>
                    <a:pt x="84" y="277"/>
                    <a:pt x="89" y="277"/>
                    <a:pt x="93" y="277"/>
                  </a:cubicBezTo>
                  <a:cubicBezTo>
                    <a:pt x="94" y="277"/>
                    <a:pt x="94" y="276"/>
                    <a:pt x="93" y="276"/>
                  </a:cubicBezTo>
                  <a:cubicBezTo>
                    <a:pt x="89" y="276"/>
                    <a:pt x="84" y="276"/>
                    <a:pt x="80" y="276"/>
                  </a:cubicBezTo>
                  <a:cubicBezTo>
                    <a:pt x="80" y="276"/>
                    <a:pt x="80" y="276"/>
                    <a:pt x="80" y="275"/>
                  </a:cubicBezTo>
                  <a:cubicBezTo>
                    <a:pt x="80" y="271"/>
                    <a:pt x="79" y="266"/>
                    <a:pt x="78" y="262"/>
                  </a:cubicBezTo>
                  <a:cubicBezTo>
                    <a:pt x="84" y="262"/>
                    <a:pt x="90" y="262"/>
                    <a:pt x="96" y="262"/>
                  </a:cubicBezTo>
                  <a:cubicBezTo>
                    <a:pt x="97" y="262"/>
                    <a:pt x="97" y="261"/>
                    <a:pt x="96" y="261"/>
                  </a:cubicBezTo>
                  <a:cubicBezTo>
                    <a:pt x="90" y="260"/>
                    <a:pt x="84" y="260"/>
                    <a:pt x="78" y="260"/>
                  </a:cubicBezTo>
                  <a:cubicBezTo>
                    <a:pt x="77" y="255"/>
                    <a:pt x="75" y="250"/>
                    <a:pt x="72" y="245"/>
                  </a:cubicBezTo>
                  <a:cubicBezTo>
                    <a:pt x="79" y="245"/>
                    <a:pt x="85" y="246"/>
                    <a:pt x="92" y="245"/>
                  </a:cubicBezTo>
                  <a:cubicBezTo>
                    <a:pt x="93" y="245"/>
                    <a:pt x="93" y="244"/>
                    <a:pt x="92" y="244"/>
                  </a:cubicBezTo>
                  <a:cubicBezTo>
                    <a:pt x="85" y="244"/>
                    <a:pt x="78" y="244"/>
                    <a:pt x="72" y="244"/>
                  </a:cubicBezTo>
                  <a:cubicBezTo>
                    <a:pt x="70" y="241"/>
                    <a:pt x="68" y="238"/>
                    <a:pt x="66" y="235"/>
                  </a:cubicBezTo>
                  <a:cubicBezTo>
                    <a:pt x="81" y="234"/>
                    <a:pt x="96" y="232"/>
                    <a:pt x="111" y="230"/>
                  </a:cubicBezTo>
                  <a:cubicBezTo>
                    <a:pt x="111" y="231"/>
                    <a:pt x="111" y="231"/>
                    <a:pt x="112" y="232"/>
                  </a:cubicBezTo>
                  <a:cubicBezTo>
                    <a:pt x="120" y="242"/>
                    <a:pt x="121" y="261"/>
                    <a:pt x="122" y="274"/>
                  </a:cubicBezTo>
                  <a:cubicBezTo>
                    <a:pt x="123" y="285"/>
                    <a:pt x="123" y="296"/>
                    <a:pt x="122" y="307"/>
                  </a:cubicBezTo>
                  <a:close/>
                  <a:moveTo>
                    <a:pt x="137" y="290"/>
                  </a:moveTo>
                  <a:cubicBezTo>
                    <a:pt x="137" y="307"/>
                    <a:pt x="135" y="326"/>
                    <a:pt x="123" y="338"/>
                  </a:cubicBezTo>
                  <a:cubicBezTo>
                    <a:pt x="128" y="327"/>
                    <a:pt x="129" y="313"/>
                    <a:pt x="130" y="301"/>
                  </a:cubicBezTo>
                  <a:cubicBezTo>
                    <a:pt x="131" y="286"/>
                    <a:pt x="130" y="271"/>
                    <a:pt x="127" y="256"/>
                  </a:cubicBezTo>
                  <a:cubicBezTo>
                    <a:pt x="125" y="246"/>
                    <a:pt x="124" y="236"/>
                    <a:pt x="116" y="230"/>
                  </a:cubicBezTo>
                  <a:cubicBezTo>
                    <a:pt x="120" y="229"/>
                    <a:pt x="123" y="229"/>
                    <a:pt x="126" y="228"/>
                  </a:cubicBezTo>
                  <a:cubicBezTo>
                    <a:pt x="135" y="248"/>
                    <a:pt x="138" y="269"/>
                    <a:pt x="137" y="290"/>
                  </a:cubicBezTo>
                  <a:close/>
                  <a:moveTo>
                    <a:pt x="243" y="201"/>
                  </a:moveTo>
                  <a:cubicBezTo>
                    <a:pt x="245" y="199"/>
                    <a:pt x="246" y="196"/>
                    <a:pt x="247" y="192"/>
                  </a:cubicBezTo>
                  <a:cubicBezTo>
                    <a:pt x="247" y="191"/>
                    <a:pt x="246" y="191"/>
                    <a:pt x="245" y="192"/>
                  </a:cubicBezTo>
                  <a:cubicBezTo>
                    <a:pt x="244" y="195"/>
                    <a:pt x="242" y="199"/>
                    <a:pt x="241" y="202"/>
                  </a:cubicBezTo>
                  <a:cubicBezTo>
                    <a:pt x="231" y="204"/>
                    <a:pt x="222" y="206"/>
                    <a:pt x="212" y="208"/>
                  </a:cubicBezTo>
                  <a:cubicBezTo>
                    <a:pt x="218" y="198"/>
                    <a:pt x="224" y="188"/>
                    <a:pt x="228" y="177"/>
                  </a:cubicBezTo>
                  <a:cubicBezTo>
                    <a:pt x="228" y="177"/>
                    <a:pt x="227" y="176"/>
                    <a:pt x="226" y="177"/>
                  </a:cubicBezTo>
                  <a:cubicBezTo>
                    <a:pt x="222" y="188"/>
                    <a:pt x="216" y="198"/>
                    <a:pt x="210" y="208"/>
                  </a:cubicBezTo>
                  <a:cubicBezTo>
                    <a:pt x="203" y="210"/>
                    <a:pt x="196" y="211"/>
                    <a:pt x="188" y="212"/>
                  </a:cubicBezTo>
                  <a:cubicBezTo>
                    <a:pt x="191" y="208"/>
                    <a:pt x="193" y="203"/>
                    <a:pt x="195" y="198"/>
                  </a:cubicBezTo>
                  <a:cubicBezTo>
                    <a:pt x="195" y="197"/>
                    <a:pt x="193" y="196"/>
                    <a:pt x="193" y="197"/>
                  </a:cubicBezTo>
                  <a:cubicBezTo>
                    <a:pt x="191" y="203"/>
                    <a:pt x="189" y="208"/>
                    <a:pt x="186" y="213"/>
                  </a:cubicBezTo>
                  <a:cubicBezTo>
                    <a:pt x="180" y="214"/>
                    <a:pt x="174" y="215"/>
                    <a:pt x="168" y="216"/>
                  </a:cubicBezTo>
                  <a:cubicBezTo>
                    <a:pt x="167" y="216"/>
                    <a:pt x="166" y="216"/>
                    <a:pt x="165" y="216"/>
                  </a:cubicBezTo>
                  <a:cubicBezTo>
                    <a:pt x="168" y="210"/>
                    <a:pt x="171" y="204"/>
                    <a:pt x="173" y="199"/>
                  </a:cubicBezTo>
                  <a:cubicBezTo>
                    <a:pt x="174" y="198"/>
                    <a:pt x="172" y="197"/>
                    <a:pt x="172" y="198"/>
                  </a:cubicBezTo>
                  <a:cubicBezTo>
                    <a:pt x="169" y="204"/>
                    <a:pt x="166" y="210"/>
                    <a:pt x="163" y="216"/>
                  </a:cubicBezTo>
                  <a:cubicBezTo>
                    <a:pt x="156" y="217"/>
                    <a:pt x="149" y="218"/>
                    <a:pt x="142" y="219"/>
                  </a:cubicBezTo>
                  <a:cubicBezTo>
                    <a:pt x="148" y="209"/>
                    <a:pt x="153" y="198"/>
                    <a:pt x="157" y="187"/>
                  </a:cubicBezTo>
                  <a:cubicBezTo>
                    <a:pt x="158" y="186"/>
                    <a:pt x="156" y="186"/>
                    <a:pt x="156" y="187"/>
                  </a:cubicBezTo>
                  <a:cubicBezTo>
                    <a:pt x="150" y="197"/>
                    <a:pt x="145" y="208"/>
                    <a:pt x="141" y="219"/>
                  </a:cubicBezTo>
                  <a:cubicBezTo>
                    <a:pt x="137" y="220"/>
                    <a:pt x="133" y="220"/>
                    <a:pt x="129" y="221"/>
                  </a:cubicBezTo>
                  <a:cubicBezTo>
                    <a:pt x="128" y="220"/>
                    <a:pt x="127" y="220"/>
                    <a:pt x="126" y="220"/>
                  </a:cubicBezTo>
                  <a:cubicBezTo>
                    <a:pt x="129" y="215"/>
                    <a:pt x="131" y="210"/>
                    <a:pt x="133" y="204"/>
                  </a:cubicBezTo>
                  <a:cubicBezTo>
                    <a:pt x="133" y="203"/>
                    <a:pt x="132" y="203"/>
                    <a:pt x="131" y="204"/>
                  </a:cubicBezTo>
                  <a:cubicBezTo>
                    <a:pt x="129" y="210"/>
                    <a:pt x="127" y="216"/>
                    <a:pt x="124" y="221"/>
                  </a:cubicBezTo>
                  <a:cubicBezTo>
                    <a:pt x="117" y="222"/>
                    <a:pt x="110" y="223"/>
                    <a:pt x="103" y="224"/>
                  </a:cubicBezTo>
                  <a:cubicBezTo>
                    <a:pt x="103" y="223"/>
                    <a:pt x="104" y="222"/>
                    <a:pt x="104" y="222"/>
                  </a:cubicBezTo>
                  <a:cubicBezTo>
                    <a:pt x="106" y="217"/>
                    <a:pt x="109" y="212"/>
                    <a:pt x="111" y="207"/>
                  </a:cubicBezTo>
                  <a:cubicBezTo>
                    <a:pt x="111" y="206"/>
                    <a:pt x="110" y="206"/>
                    <a:pt x="110" y="206"/>
                  </a:cubicBezTo>
                  <a:cubicBezTo>
                    <a:pt x="108" y="209"/>
                    <a:pt x="107" y="212"/>
                    <a:pt x="105" y="215"/>
                  </a:cubicBezTo>
                  <a:cubicBezTo>
                    <a:pt x="105" y="216"/>
                    <a:pt x="101" y="225"/>
                    <a:pt x="101" y="224"/>
                  </a:cubicBezTo>
                  <a:cubicBezTo>
                    <a:pt x="100" y="224"/>
                    <a:pt x="100" y="224"/>
                    <a:pt x="100" y="224"/>
                  </a:cubicBezTo>
                  <a:cubicBezTo>
                    <a:pt x="96" y="225"/>
                    <a:pt x="91" y="225"/>
                    <a:pt x="87" y="226"/>
                  </a:cubicBezTo>
                  <a:cubicBezTo>
                    <a:pt x="90" y="222"/>
                    <a:pt x="92" y="217"/>
                    <a:pt x="94" y="212"/>
                  </a:cubicBezTo>
                  <a:cubicBezTo>
                    <a:pt x="94" y="211"/>
                    <a:pt x="93" y="211"/>
                    <a:pt x="93" y="211"/>
                  </a:cubicBezTo>
                  <a:cubicBezTo>
                    <a:pt x="91" y="217"/>
                    <a:pt x="88" y="221"/>
                    <a:pt x="86" y="226"/>
                  </a:cubicBezTo>
                  <a:cubicBezTo>
                    <a:pt x="81" y="227"/>
                    <a:pt x="76" y="227"/>
                    <a:pt x="71" y="228"/>
                  </a:cubicBezTo>
                  <a:cubicBezTo>
                    <a:pt x="74" y="222"/>
                    <a:pt x="77" y="216"/>
                    <a:pt x="81" y="210"/>
                  </a:cubicBezTo>
                  <a:cubicBezTo>
                    <a:pt x="81" y="209"/>
                    <a:pt x="80" y="208"/>
                    <a:pt x="79" y="209"/>
                  </a:cubicBezTo>
                  <a:cubicBezTo>
                    <a:pt x="76" y="215"/>
                    <a:pt x="72" y="222"/>
                    <a:pt x="69" y="228"/>
                  </a:cubicBezTo>
                  <a:cubicBezTo>
                    <a:pt x="68" y="229"/>
                    <a:pt x="68" y="229"/>
                    <a:pt x="67" y="229"/>
                  </a:cubicBezTo>
                  <a:cubicBezTo>
                    <a:pt x="64" y="226"/>
                    <a:pt x="61" y="223"/>
                    <a:pt x="59" y="220"/>
                  </a:cubicBezTo>
                  <a:cubicBezTo>
                    <a:pt x="59" y="220"/>
                    <a:pt x="59" y="220"/>
                    <a:pt x="59" y="220"/>
                  </a:cubicBezTo>
                  <a:cubicBezTo>
                    <a:pt x="63" y="211"/>
                    <a:pt x="66" y="203"/>
                    <a:pt x="70" y="194"/>
                  </a:cubicBezTo>
                  <a:cubicBezTo>
                    <a:pt x="70" y="193"/>
                    <a:pt x="69" y="193"/>
                    <a:pt x="68" y="194"/>
                  </a:cubicBezTo>
                  <a:cubicBezTo>
                    <a:pt x="65" y="202"/>
                    <a:pt x="61" y="210"/>
                    <a:pt x="58" y="219"/>
                  </a:cubicBezTo>
                  <a:cubicBezTo>
                    <a:pt x="55" y="214"/>
                    <a:pt x="52" y="209"/>
                    <a:pt x="50" y="203"/>
                  </a:cubicBezTo>
                  <a:cubicBezTo>
                    <a:pt x="50" y="203"/>
                    <a:pt x="50" y="203"/>
                    <a:pt x="50" y="203"/>
                  </a:cubicBezTo>
                  <a:cubicBezTo>
                    <a:pt x="51" y="197"/>
                    <a:pt x="53" y="192"/>
                    <a:pt x="56" y="186"/>
                  </a:cubicBezTo>
                  <a:cubicBezTo>
                    <a:pt x="57" y="185"/>
                    <a:pt x="55" y="184"/>
                    <a:pt x="55" y="185"/>
                  </a:cubicBezTo>
                  <a:cubicBezTo>
                    <a:pt x="52" y="190"/>
                    <a:pt x="50" y="196"/>
                    <a:pt x="49" y="201"/>
                  </a:cubicBezTo>
                  <a:cubicBezTo>
                    <a:pt x="47" y="197"/>
                    <a:pt x="46" y="192"/>
                    <a:pt x="46" y="187"/>
                  </a:cubicBezTo>
                  <a:cubicBezTo>
                    <a:pt x="46" y="187"/>
                    <a:pt x="46" y="187"/>
                    <a:pt x="46" y="186"/>
                  </a:cubicBezTo>
                  <a:cubicBezTo>
                    <a:pt x="49" y="179"/>
                    <a:pt x="52" y="171"/>
                    <a:pt x="56" y="164"/>
                  </a:cubicBezTo>
                  <a:cubicBezTo>
                    <a:pt x="56" y="163"/>
                    <a:pt x="55" y="162"/>
                    <a:pt x="55" y="163"/>
                  </a:cubicBezTo>
                  <a:cubicBezTo>
                    <a:pt x="51" y="170"/>
                    <a:pt x="48" y="177"/>
                    <a:pt x="45" y="185"/>
                  </a:cubicBezTo>
                  <a:cubicBezTo>
                    <a:pt x="45" y="176"/>
                    <a:pt x="46" y="167"/>
                    <a:pt x="48" y="157"/>
                  </a:cubicBezTo>
                  <a:cubicBezTo>
                    <a:pt x="74" y="136"/>
                    <a:pt x="100" y="115"/>
                    <a:pt x="126" y="94"/>
                  </a:cubicBezTo>
                  <a:cubicBezTo>
                    <a:pt x="143" y="80"/>
                    <a:pt x="161" y="66"/>
                    <a:pt x="178" y="52"/>
                  </a:cubicBezTo>
                  <a:cubicBezTo>
                    <a:pt x="187" y="45"/>
                    <a:pt x="195" y="38"/>
                    <a:pt x="204" y="31"/>
                  </a:cubicBezTo>
                  <a:cubicBezTo>
                    <a:pt x="208" y="27"/>
                    <a:pt x="213" y="23"/>
                    <a:pt x="217" y="19"/>
                  </a:cubicBezTo>
                  <a:cubicBezTo>
                    <a:pt x="207" y="43"/>
                    <a:pt x="214" y="95"/>
                    <a:pt x="216" y="107"/>
                  </a:cubicBezTo>
                  <a:cubicBezTo>
                    <a:pt x="222" y="135"/>
                    <a:pt x="238" y="186"/>
                    <a:pt x="270" y="195"/>
                  </a:cubicBezTo>
                  <a:cubicBezTo>
                    <a:pt x="261" y="197"/>
                    <a:pt x="252" y="199"/>
                    <a:pt x="243" y="201"/>
                  </a:cubicBezTo>
                  <a:close/>
                  <a:moveTo>
                    <a:pt x="279" y="189"/>
                  </a:moveTo>
                  <a:cubicBezTo>
                    <a:pt x="247" y="187"/>
                    <a:pt x="231" y="138"/>
                    <a:pt x="225" y="113"/>
                  </a:cubicBezTo>
                  <a:cubicBezTo>
                    <a:pt x="221" y="97"/>
                    <a:pt x="218" y="81"/>
                    <a:pt x="218" y="64"/>
                  </a:cubicBezTo>
                  <a:cubicBezTo>
                    <a:pt x="219" y="47"/>
                    <a:pt x="218" y="22"/>
                    <a:pt x="234" y="12"/>
                  </a:cubicBezTo>
                  <a:cubicBezTo>
                    <a:pt x="266" y="7"/>
                    <a:pt x="284" y="69"/>
                    <a:pt x="291" y="92"/>
                  </a:cubicBezTo>
                  <a:cubicBezTo>
                    <a:pt x="298" y="115"/>
                    <a:pt x="322" y="193"/>
                    <a:pt x="279" y="18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2" name="Freeform 19"/>
            <p:cNvSpPr/>
            <p:nvPr/>
          </p:nvSpPr>
          <p:spPr bwMode="auto">
            <a:xfrm>
              <a:off x="4887913" y="915988"/>
              <a:ext cx="196850" cy="369888"/>
            </a:xfrm>
            <a:custGeom>
              <a:avLst/>
              <a:gdLst>
                <a:gd name="T0" fmla="*/ 81 w 84"/>
                <a:gd name="T1" fmla="*/ 153 h 171"/>
                <a:gd name="T2" fmla="*/ 50 w 84"/>
                <a:gd name="T3" fmla="*/ 157 h 171"/>
                <a:gd name="T4" fmla="*/ 44 w 84"/>
                <a:gd name="T5" fmla="*/ 151 h 171"/>
                <a:gd name="T6" fmla="*/ 34 w 84"/>
                <a:gd name="T7" fmla="*/ 136 h 171"/>
                <a:gd name="T8" fmla="*/ 22 w 84"/>
                <a:gd name="T9" fmla="*/ 102 h 171"/>
                <a:gd name="T10" fmla="*/ 29 w 84"/>
                <a:gd name="T11" fmla="*/ 3 h 171"/>
                <a:gd name="T12" fmla="*/ 29 w 84"/>
                <a:gd name="T13" fmla="*/ 2 h 171"/>
                <a:gd name="T14" fmla="*/ 11 w 84"/>
                <a:gd name="T15" fmla="*/ 45 h 171"/>
                <a:gd name="T16" fmla="*/ 23 w 84"/>
                <a:gd name="T17" fmla="*/ 121 h 171"/>
                <a:gd name="T18" fmla="*/ 55 w 84"/>
                <a:gd name="T19" fmla="*/ 166 h 171"/>
                <a:gd name="T20" fmla="*/ 84 w 84"/>
                <a:gd name="T21" fmla="*/ 153 h 171"/>
                <a:gd name="T22" fmla="*/ 81 w 84"/>
                <a:gd name="T23" fmla="*/ 153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4" h="171">
                  <a:moveTo>
                    <a:pt x="81" y="153"/>
                  </a:moveTo>
                  <a:cubicBezTo>
                    <a:pt x="70" y="165"/>
                    <a:pt x="59" y="166"/>
                    <a:pt x="50" y="157"/>
                  </a:cubicBezTo>
                  <a:cubicBezTo>
                    <a:pt x="48" y="155"/>
                    <a:pt x="46" y="153"/>
                    <a:pt x="44" y="151"/>
                  </a:cubicBezTo>
                  <a:cubicBezTo>
                    <a:pt x="40" y="146"/>
                    <a:pt x="37" y="141"/>
                    <a:pt x="34" y="136"/>
                  </a:cubicBezTo>
                  <a:cubicBezTo>
                    <a:pt x="28" y="125"/>
                    <a:pt x="25" y="114"/>
                    <a:pt x="22" y="102"/>
                  </a:cubicBezTo>
                  <a:cubicBezTo>
                    <a:pt x="18" y="82"/>
                    <a:pt x="0" y="13"/>
                    <a:pt x="29" y="3"/>
                  </a:cubicBezTo>
                  <a:cubicBezTo>
                    <a:pt x="30" y="3"/>
                    <a:pt x="29" y="2"/>
                    <a:pt x="29" y="2"/>
                  </a:cubicBezTo>
                  <a:cubicBezTo>
                    <a:pt x="8" y="0"/>
                    <a:pt x="10" y="32"/>
                    <a:pt x="11" y="45"/>
                  </a:cubicBezTo>
                  <a:cubicBezTo>
                    <a:pt x="11" y="70"/>
                    <a:pt x="15" y="97"/>
                    <a:pt x="23" y="121"/>
                  </a:cubicBezTo>
                  <a:cubicBezTo>
                    <a:pt x="29" y="138"/>
                    <a:pt x="38" y="157"/>
                    <a:pt x="55" y="166"/>
                  </a:cubicBezTo>
                  <a:cubicBezTo>
                    <a:pt x="67" y="171"/>
                    <a:pt x="84" y="169"/>
                    <a:pt x="84" y="153"/>
                  </a:cubicBezTo>
                  <a:cubicBezTo>
                    <a:pt x="84" y="152"/>
                    <a:pt x="82" y="151"/>
                    <a:pt x="81" y="15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3" name="Freeform 20"/>
            <p:cNvSpPr/>
            <p:nvPr/>
          </p:nvSpPr>
          <p:spPr bwMode="auto">
            <a:xfrm>
              <a:off x="4943475" y="1063625"/>
              <a:ext cx="71437" cy="96838"/>
            </a:xfrm>
            <a:custGeom>
              <a:avLst/>
              <a:gdLst>
                <a:gd name="T0" fmla="*/ 3 w 30"/>
                <a:gd name="T1" fmla="*/ 0 h 45"/>
                <a:gd name="T2" fmla="*/ 2 w 30"/>
                <a:gd name="T3" fmla="*/ 3 h 45"/>
                <a:gd name="T4" fmla="*/ 17 w 30"/>
                <a:gd name="T5" fmla="*/ 40 h 45"/>
                <a:gd name="T6" fmla="*/ 23 w 30"/>
                <a:gd name="T7" fmla="*/ 42 h 45"/>
                <a:gd name="T8" fmla="*/ 3 w 30"/>
                <a:gd name="T9" fmla="*/ 0 h 45"/>
              </a:gdLst>
              <a:ahLst/>
              <a:cxnLst>
                <a:cxn ang="0">
                  <a:pos x="T0" y="T1"/>
                </a:cxn>
                <a:cxn ang="0">
                  <a:pos x="T2" y="T3"/>
                </a:cxn>
                <a:cxn ang="0">
                  <a:pos x="T4" y="T5"/>
                </a:cxn>
                <a:cxn ang="0">
                  <a:pos x="T6" y="T7"/>
                </a:cxn>
                <a:cxn ang="0">
                  <a:pos x="T8" y="T9"/>
                </a:cxn>
              </a:cxnLst>
              <a:rect l="0" t="0" r="r" b="b"/>
              <a:pathLst>
                <a:path w="30" h="45">
                  <a:moveTo>
                    <a:pt x="3" y="0"/>
                  </a:moveTo>
                  <a:cubicBezTo>
                    <a:pt x="1" y="0"/>
                    <a:pt x="0" y="2"/>
                    <a:pt x="2" y="3"/>
                  </a:cubicBezTo>
                  <a:cubicBezTo>
                    <a:pt x="16" y="10"/>
                    <a:pt x="23" y="25"/>
                    <a:pt x="17" y="40"/>
                  </a:cubicBezTo>
                  <a:cubicBezTo>
                    <a:pt x="16" y="44"/>
                    <a:pt x="22" y="45"/>
                    <a:pt x="23" y="42"/>
                  </a:cubicBezTo>
                  <a:cubicBezTo>
                    <a:pt x="30" y="24"/>
                    <a:pt x="20" y="6"/>
                    <a:pt x="3"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4" name="Freeform 21"/>
            <p:cNvSpPr/>
            <p:nvPr/>
          </p:nvSpPr>
          <p:spPr bwMode="auto">
            <a:xfrm>
              <a:off x="5111750" y="1000125"/>
              <a:ext cx="128587" cy="53975"/>
            </a:xfrm>
            <a:custGeom>
              <a:avLst/>
              <a:gdLst>
                <a:gd name="T0" fmla="*/ 50 w 55"/>
                <a:gd name="T1" fmla="*/ 1 h 25"/>
                <a:gd name="T2" fmla="*/ 1 w 55"/>
                <a:gd name="T3" fmla="*/ 23 h 25"/>
                <a:gd name="T4" fmla="*/ 2 w 55"/>
                <a:gd name="T5" fmla="*/ 25 h 25"/>
                <a:gd name="T6" fmla="*/ 52 w 55"/>
                <a:gd name="T7" fmla="*/ 6 h 25"/>
                <a:gd name="T8" fmla="*/ 50 w 55"/>
                <a:gd name="T9" fmla="*/ 1 h 25"/>
              </a:gdLst>
              <a:ahLst/>
              <a:cxnLst>
                <a:cxn ang="0">
                  <a:pos x="T0" y="T1"/>
                </a:cxn>
                <a:cxn ang="0">
                  <a:pos x="T2" y="T3"/>
                </a:cxn>
                <a:cxn ang="0">
                  <a:pos x="T4" y="T5"/>
                </a:cxn>
                <a:cxn ang="0">
                  <a:pos x="T6" y="T7"/>
                </a:cxn>
                <a:cxn ang="0">
                  <a:pos x="T8" y="T9"/>
                </a:cxn>
              </a:cxnLst>
              <a:rect l="0" t="0" r="r" b="b"/>
              <a:pathLst>
                <a:path w="55" h="25">
                  <a:moveTo>
                    <a:pt x="50" y="1"/>
                  </a:moveTo>
                  <a:cubicBezTo>
                    <a:pt x="33" y="6"/>
                    <a:pt x="16" y="15"/>
                    <a:pt x="1" y="23"/>
                  </a:cubicBezTo>
                  <a:cubicBezTo>
                    <a:pt x="0" y="23"/>
                    <a:pt x="1" y="25"/>
                    <a:pt x="2" y="25"/>
                  </a:cubicBezTo>
                  <a:cubicBezTo>
                    <a:pt x="19" y="20"/>
                    <a:pt x="37" y="14"/>
                    <a:pt x="52" y="6"/>
                  </a:cubicBezTo>
                  <a:cubicBezTo>
                    <a:pt x="55" y="5"/>
                    <a:pt x="53" y="0"/>
                    <a:pt x="5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5" name="Freeform 22"/>
            <p:cNvSpPr/>
            <p:nvPr/>
          </p:nvSpPr>
          <p:spPr bwMode="auto">
            <a:xfrm>
              <a:off x="5076825" y="871538"/>
              <a:ext cx="190500" cy="115888"/>
            </a:xfrm>
            <a:custGeom>
              <a:avLst/>
              <a:gdLst>
                <a:gd name="T0" fmla="*/ 73 w 81"/>
                <a:gd name="T1" fmla="*/ 2 h 54"/>
                <a:gd name="T2" fmla="*/ 1 w 81"/>
                <a:gd name="T3" fmla="*/ 50 h 54"/>
                <a:gd name="T4" fmla="*/ 3 w 81"/>
                <a:gd name="T5" fmla="*/ 53 h 54"/>
                <a:gd name="T6" fmla="*/ 77 w 81"/>
                <a:gd name="T7" fmla="*/ 8 h 54"/>
                <a:gd name="T8" fmla="*/ 73 w 81"/>
                <a:gd name="T9" fmla="*/ 2 h 54"/>
              </a:gdLst>
              <a:ahLst/>
              <a:cxnLst>
                <a:cxn ang="0">
                  <a:pos x="T0" y="T1"/>
                </a:cxn>
                <a:cxn ang="0">
                  <a:pos x="T2" y="T3"/>
                </a:cxn>
                <a:cxn ang="0">
                  <a:pos x="T4" y="T5"/>
                </a:cxn>
                <a:cxn ang="0">
                  <a:pos x="T6" y="T7"/>
                </a:cxn>
                <a:cxn ang="0">
                  <a:pos x="T8" y="T9"/>
                </a:cxn>
              </a:cxnLst>
              <a:rect l="0" t="0" r="r" b="b"/>
              <a:pathLst>
                <a:path w="81" h="54">
                  <a:moveTo>
                    <a:pt x="73" y="2"/>
                  </a:moveTo>
                  <a:cubicBezTo>
                    <a:pt x="48" y="16"/>
                    <a:pt x="25" y="34"/>
                    <a:pt x="1" y="50"/>
                  </a:cubicBezTo>
                  <a:cubicBezTo>
                    <a:pt x="0" y="51"/>
                    <a:pt x="1" y="54"/>
                    <a:pt x="3" y="53"/>
                  </a:cubicBezTo>
                  <a:cubicBezTo>
                    <a:pt x="29" y="40"/>
                    <a:pt x="55" y="26"/>
                    <a:pt x="77" y="8"/>
                  </a:cubicBezTo>
                  <a:cubicBezTo>
                    <a:pt x="81" y="5"/>
                    <a:pt x="76" y="0"/>
                    <a:pt x="7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6" name="Freeform 23"/>
            <p:cNvSpPr/>
            <p:nvPr/>
          </p:nvSpPr>
          <p:spPr bwMode="auto">
            <a:xfrm>
              <a:off x="5040313" y="838200"/>
              <a:ext cx="79375" cy="71438"/>
            </a:xfrm>
            <a:custGeom>
              <a:avLst/>
              <a:gdLst>
                <a:gd name="T0" fmla="*/ 30 w 34"/>
                <a:gd name="T1" fmla="*/ 1 h 33"/>
                <a:gd name="T2" fmla="*/ 15 w 34"/>
                <a:gd name="T3" fmla="*/ 14 h 33"/>
                <a:gd name="T4" fmla="*/ 1 w 34"/>
                <a:gd name="T5" fmla="*/ 29 h 33"/>
                <a:gd name="T6" fmla="*/ 4 w 34"/>
                <a:gd name="T7" fmla="*/ 32 h 33"/>
                <a:gd name="T8" fmla="*/ 19 w 34"/>
                <a:gd name="T9" fmla="*/ 19 h 33"/>
                <a:gd name="T10" fmla="*/ 33 w 34"/>
                <a:gd name="T11" fmla="*/ 5 h 33"/>
                <a:gd name="T12" fmla="*/ 30 w 34"/>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34" h="33">
                  <a:moveTo>
                    <a:pt x="30" y="1"/>
                  </a:moveTo>
                  <a:cubicBezTo>
                    <a:pt x="24" y="4"/>
                    <a:pt x="20" y="10"/>
                    <a:pt x="15" y="14"/>
                  </a:cubicBezTo>
                  <a:cubicBezTo>
                    <a:pt x="10" y="19"/>
                    <a:pt x="6" y="24"/>
                    <a:pt x="1" y="29"/>
                  </a:cubicBezTo>
                  <a:cubicBezTo>
                    <a:pt x="0" y="31"/>
                    <a:pt x="2" y="33"/>
                    <a:pt x="4" y="32"/>
                  </a:cubicBezTo>
                  <a:cubicBezTo>
                    <a:pt x="9" y="28"/>
                    <a:pt x="14" y="24"/>
                    <a:pt x="19" y="19"/>
                  </a:cubicBezTo>
                  <a:cubicBezTo>
                    <a:pt x="24" y="15"/>
                    <a:pt x="30" y="11"/>
                    <a:pt x="33" y="5"/>
                  </a:cubicBezTo>
                  <a:cubicBezTo>
                    <a:pt x="34" y="3"/>
                    <a:pt x="32" y="0"/>
                    <a:pt x="3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7" name="Freeform 24"/>
            <p:cNvSpPr/>
            <p:nvPr/>
          </p:nvSpPr>
          <p:spPr bwMode="auto">
            <a:xfrm>
              <a:off x="5140325" y="1077913"/>
              <a:ext cx="98425" cy="41275"/>
            </a:xfrm>
            <a:custGeom>
              <a:avLst/>
              <a:gdLst>
                <a:gd name="T0" fmla="*/ 39 w 42"/>
                <a:gd name="T1" fmla="*/ 0 h 19"/>
                <a:gd name="T2" fmla="*/ 20 w 42"/>
                <a:gd name="T3" fmla="*/ 7 h 19"/>
                <a:gd name="T4" fmla="*/ 2 w 42"/>
                <a:gd name="T5" fmla="*/ 15 h 19"/>
                <a:gd name="T6" fmla="*/ 3 w 42"/>
                <a:gd name="T7" fmla="*/ 18 h 19"/>
                <a:gd name="T8" fmla="*/ 24 w 42"/>
                <a:gd name="T9" fmla="*/ 12 h 19"/>
                <a:gd name="T10" fmla="*/ 41 w 42"/>
                <a:gd name="T11" fmla="*/ 5 h 19"/>
                <a:gd name="T12" fmla="*/ 39 w 42"/>
                <a:gd name="T13" fmla="*/ 0 h 19"/>
              </a:gdLst>
              <a:ahLst/>
              <a:cxnLst>
                <a:cxn ang="0">
                  <a:pos x="T0" y="T1"/>
                </a:cxn>
                <a:cxn ang="0">
                  <a:pos x="T2" y="T3"/>
                </a:cxn>
                <a:cxn ang="0">
                  <a:pos x="T4" y="T5"/>
                </a:cxn>
                <a:cxn ang="0">
                  <a:pos x="T6" y="T7"/>
                </a:cxn>
                <a:cxn ang="0">
                  <a:pos x="T8" y="T9"/>
                </a:cxn>
                <a:cxn ang="0">
                  <a:pos x="T10" y="T11"/>
                </a:cxn>
                <a:cxn ang="0">
                  <a:pos x="T12" y="T13"/>
                </a:cxn>
              </a:cxnLst>
              <a:rect l="0" t="0" r="r" b="b"/>
              <a:pathLst>
                <a:path w="42" h="19">
                  <a:moveTo>
                    <a:pt x="39" y="0"/>
                  </a:moveTo>
                  <a:cubicBezTo>
                    <a:pt x="32" y="0"/>
                    <a:pt x="26" y="4"/>
                    <a:pt x="20" y="7"/>
                  </a:cubicBezTo>
                  <a:cubicBezTo>
                    <a:pt x="14" y="9"/>
                    <a:pt x="8" y="12"/>
                    <a:pt x="2" y="15"/>
                  </a:cubicBezTo>
                  <a:cubicBezTo>
                    <a:pt x="0" y="16"/>
                    <a:pt x="1" y="19"/>
                    <a:pt x="3" y="18"/>
                  </a:cubicBezTo>
                  <a:cubicBezTo>
                    <a:pt x="11" y="17"/>
                    <a:pt x="18" y="15"/>
                    <a:pt x="24" y="12"/>
                  </a:cubicBezTo>
                  <a:cubicBezTo>
                    <a:pt x="30" y="10"/>
                    <a:pt x="36" y="9"/>
                    <a:pt x="41" y="5"/>
                  </a:cubicBezTo>
                  <a:cubicBezTo>
                    <a:pt x="42" y="3"/>
                    <a:pt x="41" y="0"/>
                    <a:pt x="39"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8" name="Freeform 25"/>
            <p:cNvSpPr/>
            <p:nvPr/>
          </p:nvSpPr>
          <p:spPr bwMode="auto">
            <a:xfrm>
              <a:off x="5138738" y="1169988"/>
              <a:ext cx="190500" cy="44450"/>
            </a:xfrm>
            <a:custGeom>
              <a:avLst/>
              <a:gdLst>
                <a:gd name="T0" fmla="*/ 79 w 82"/>
                <a:gd name="T1" fmla="*/ 14 h 20"/>
                <a:gd name="T2" fmla="*/ 2 w 82"/>
                <a:gd name="T3" fmla="*/ 1 h 20"/>
                <a:gd name="T4" fmla="*/ 2 w 82"/>
                <a:gd name="T5" fmla="*/ 5 h 20"/>
                <a:gd name="T6" fmla="*/ 43 w 82"/>
                <a:gd name="T7" fmla="*/ 13 h 20"/>
                <a:gd name="T8" fmla="*/ 79 w 82"/>
                <a:gd name="T9" fmla="*/ 20 h 20"/>
                <a:gd name="T10" fmla="*/ 79 w 82"/>
                <a:gd name="T11" fmla="*/ 14 h 20"/>
              </a:gdLst>
              <a:ahLst/>
              <a:cxnLst>
                <a:cxn ang="0">
                  <a:pos x="T0" y="T1"/>
                </a:cxn>
                <a:cxn ang="0">
                  <a:pos x="T2" y="T3"/>
                </a:cxn>
                <a:cxn ang="0">
                  <a:pos x="T4" y="T5"/>
                </a:cxn>
                <a:cxn ang="0">
                  <a:pos x="T6" y="T7"/>
                </a:cxn>
                <a:cxn ang="0">
                  <a:pos x="T8" y="T9"/>
                </a:cxn>
                <a:cxn ang="0">
                  <a:pos x="T10" y="T11"/>
                </a:cxn>
              </a:cxnLst>
              <a:rect l="0" t="0" r="r" b="b"/>
              <a:pathLst>
                <a:path w="82" h="20">
                  <a:moveTo>
                    <a:pt x="79" y="14"/>
                  </a:moveTo>
                  <a:cubicBezTo>
                    <a:pt x="57" y="6"/>
                    <a:pt x="27" y="0"/>
                    <a:pt x="2" y="1"/>
                  </a:cubicBezTo>
                  <a:cubicBezTo>
                    <a:pt x="0" y="1"/>
                    <a:pt x="0" y="4"/>
                    <a:pt x="2" y="5"/>
                  </a:cubicBezTo>
                  <a:cubicBezTo>
                    <a:pt x="15" y="9"/>
                    <a:pt x="29" y="11"/>
                    <a:pt x="43" y="13"/>
                  </a:cubicBezTo>
                  <a:cubicBezTo>
                    <a:pt x="55" y="16"/>
                    <a:pt x="67" y="19"/>
                    <a:pt x="79" y="20"/>
                  </a:cubicBezTo>
                  <a:cubicBezTo>
                    <a:pt x="82" y="20"/>
                    <a:pt x="82" y="15"/>
                    <a:pt x="79" y="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29" name="Freeform 26"/>
            <p:cNvSpPr/>
            <p:nvPr/>
          </p:nvSpPr>
          <p:spPr bwMode="auto">
            <a:xfrm>
              <a:off x="5154613" y="1250950"/>
              <a:ext cx="107950" cy="42863"/>
            </a:xfrm>
            <a:custGeom>
              <a:avLst/>
              <a:gdLst>
                <a:gd name="T0" fmla="*/ 43 w 46"/>
                <a:gd name="T1" fmla="*/ 13 h 20"/>
                <a:gd name="T2" fmla="*/ 21 w 46"/>
                <a:gd name="T3" fmla="*/ 5 h 20"/>
                <a:gd name="T4" fmla="*/ 1 w 46"/>
                <a:gd name="T5" fmla="*/ 2 h 20"/>
                <a:gd name="T6" fmla="*/ 1 w 46"/>
                <a:gd name="T7" fmla="*/ 4 h 20"/>
                <a:gd name="T8" fmla="*/ 18 w 46"/>
                <a:gd name="T9" fmla="*/ 11 h 20"/>
                <a:gd name="T10" fmla="*/ 40 w 46"/>
                <a:gd name="T11" fmla="*/ 19 h 20"/>
                <a:gd name="T12" fmla="*/ 43 w 46"/>
                <a:gd name="T13" fmla="*/ 13 h 20"/>
              </a:gdLst>
              <a:ahLst/>
              <a:cxnLst>
                <a:cxn ang="0">
                  <a:pos x="T0" y="T1"/>
                </a:cxn>
                <a:cxn ang="0">
                  <a:pos x="T2" y="T3"/>
                </a:cxn>
                <a:cxn ang="0">
                  <a:pos x="T4" y="T5"/>
                </a:cxn>
                <a:cxn ang="0">
                  <a:pos x="T6" y="T7"/>
                </a:cxn>
                <a:cxn ang="0">
                  <a:pos x="T8" y="T9"/>
                </a:cxn>
                <a:cxn ang="0">
                  <a:pos x="T10" y="T11"/>
                </a:cxn>
                <a:cxn ang="0">
                  <a:pos x="T12" y="T13"/>
                </a:cxn>
              </a:cxnLst>
              <a:rect l="0" t="0" r="r" b="b"/>
              <a:pathLst>
                <a:path w="46" h="20">
                  <a:moveTo>
                    <a:pt x="43" y="13"/>
                  </a:moveTo>
                  <a:cubicBezTo>
                    <a:pt x="37" y="8"/>
                    <a:pt x="28" y="7"/>
                    <a:pt x="21" y="5"/>
                  </a:cubicBezTo>
                  <a:cubicBezTo>
                    <a:pt x="15" y="3"/>
                    <a:pt x="8" y="0"/>
                    <a:pt x="1" y="2"/>
                  </a:cubicBezTo>
                  <a:cubicBezTo>
                    <a:pt x="0" y="2"/>
                    <a:pt x="0" y="3"/>
                    <a:pt x="1" y="4"/>
                  </a:cubicBezTo>
                  <a:cubicBezTo>
                    <a:pt x="5" y="8"/>
                    <a:pt x="12" y="9"/>
                    <a:pt x="18" y="11"/>
                  </a:cubicBezTo>
                  <a:cubicBezTo>
                    <a:pt x="25" y="14"/>
                    <a:pt x="33" y="18"/>
                    <a:pt x="40" y="19"/>
                  </a:cubicBezTo>
                  <a:cubicBezTo>
                    <a:pt x="44" y="20"/>
                    <a:pt x="46" y="15"/>
                    <a:pt x="43" y="1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0" name="Freeform 27"/>
            <p:cNvSpPr>
              <a:spLocks noEditPoints="1"/>
            </p:cNvSpPr>
            <p:nvPr/>
          </p:nvSpPr>
          <p:spPr bwMode="auto">
            <a:xfrm>
              <a:off x="7399338" y="3762375"/>
              <a:ext cx="479425" cy="638175"/>
            </a:xfrm>
            <a:custGeom>
              <a:avLst/>
              <a:gdLst>
                <a:gd name="T0" fmla="*/ 186 w 205"/>
                <a:gd name="T1" fmla="*/ 153 h 296"/>
                <a:gd name="T2" fmla="*/ 203 w 205"/>
                <a:gd name="T3" fmla="*/ 35 h 296"/>
                <a:gd name="T4" fmla="*/ 104 w 205"/>
                <a:gd name="T5" fmla="*/ 51 h 296"/>
                <a:gd name="T6" fmla="*/ 90 w 205"/>
                <a:gd name="T7" fmla="*/ 108 h 296"/>
                <a:gd name="T8" fmla="*/ 4 w 205"/>
                <a:gd name="T9" fmla="*/ 202 h 296"/>
                <a:gd name="T10" fmla="*/ 44 w 205"/>
                <a:gd name="T11" fmla="*/ 274 h 296"/>
                <a:gd name="T12" fmla="*/ 135 w 205"/>
                <a:gd name="T13" fmla="*/ 262 h 296"/>
                <a:gd name="T14" fmla="*/ 188 w 205"/>
                <a:gd name="T15" fmla="*/ 143 h 296"/>
                <a:gd name="T16" fmla="*/ 186 w 205"/>
                <a:gd name="T17" fmla="*/ 138 h 296"/>
                <a:gd name="T18" fmla="*/ 173 w 205"/>
                <a:gd name="T19" fmla="*/ 147 h 296"/>
                <a:gd name="T20" fmla="*/ 177 w 205"/>
                <a:gd name="T21" fmla="*/ 149 h 296"/>
                <a:gd name="T22" fmla="*/ 83 w 205"/>
                <a:gd name="T23" fmla="*/ 83 h 296"/>
                <a:gd name="T24" fmla="*/ 85 w 205"/>
                <a:gd name="T25" fmla="*/ 85 h 296"/>
                <a:gd name="T26" fmla="*/ 85 w 205"/>
                <a:gd name="T27" fmla="*/ 99 h 296"/>
                <a:gd name="T28" fmla="*/ 90 w 205"/>
                <a:gd name="T29" fmla="*/ 102 h 296"/>
                <a:gd name="T30" fmla="*/ 89 w 205"/>
                <a:gd name="T31" fmla="*/ 92 h 296"/>
                <a:gd name="T32" fmla="*/ 89 w 205"/>
                <a:gd name="T33" fmla="*/ 101 h 296"/>
                <a:gd name="T34" fmla="*/ 98 w 205"/>
                <a:gd name="T35" fmla="*/ 93 h 296"/>
                <a:gd name="T36" fmla="*/ 90 w 205"/>
                <a:gd name="T37" fmla="*/ 102 h 296"/>
                <a:gd name="T38" fmla="*/ 111 w 205"/>
                <a:gd name="T39" fmla="*/ 94 h 296"/>
                <a:gd name="T40" fmla="*/ 119 w 205"/>
                <a:gd name="T41" fmla="*/ 48 h 296"/>
                <a:gd name="T42" fmla="*/ 197 w 205"/>
                <a:gd name="T43" fmla="*/ 39 h 296"/>
                <a:gd name="T44" fmla="*/ 175 w 205"/>
                <a:gd name="T45" fmla="*/ 125 h 296"/>
                <a:gd name="T46" fmla="*/ 142 w 205"/>
                <a:gd name="T47" fmla="*/ 221 h 296"/>
                <a:gd name="T48" fmla="*/ 19 w 205"/>
                <a:gd name="T49" fmla="*/ 223 h 296"/>
                <a:gd name="T50" fmla="*/ 171 w 205"/>
                <a:gd name="T51" fmla="*/ 147 h 296"/>
                <a:gd name="T52" fmla="*/ 178 w 205"/>
                <a:gd name="T53" fmla="*/ 136 h 296"/>
                <a:gd name="T54" fmla="*/ 16 w 205"/>
                <a:gd name="T55" fmla="*/ 230 h 296"/>
                <a:gd name="T56" fmla="*/ 6 w 205"/>
                <a:gd name="T57" fmla="*/ 218 h 296"/>
                <a:gd name="T58" fmla="*/ 17 w 205"/>
                <a:gd name="T59" fmla="*/ 232 h 296"/>
                <a:gd name="T60" fmla="*/ 12 w 205"/>
                <a:gd name="T61" fmla="*/ 242 h 296"/>
                <a:gd name="T62" fmla="*/ 31 w 205"/>
                <a:gd name="T63" fmla="*/ 242 h 296"/>
                <a:gd name="T64" fmla="*/ 26 w 205"/>
                <a:gd name="T65" fmla="*/ 257 h 296"/>
                <a:gd name="T66" fmla="*/ 33 w 205"/>
                <a:gd name="T67" fmla="*/ 261 h 296"/>
                <a:gd name="T68" fmla="*/ 41 w 205"/>
                <a:gd name="T69" fmla="*/ 248 h 296"/>
                <a:gd name="T70" fmla="*/ 34 w 205"/>
                <a:gd name="T71" fmla="*/ 262 h 296"/>
                <a:gd name="T72" fmla="*/ 48 w 205"/>
                <a:gd name="T73" fmla="*/ 251 h 296"/>
                <a:gd name="T74" fmla="*/ 42 w 205"/>
                <a:gd name="T75" fmla="*/ 266 h 296"/>
                <a:gd name="T76" fmla="*/ 61 w 205"/>
                <a:gd name="T77" fmla="*/ 258 h 296"/>
                <a:gd name="T78" fmla="*/ 50 w 205"/>
                <a:gd name="T79" fmla="*/ 271 h 296"/>
                <a:gd name="T80" fmla="*/ 76 w 205"/>
                <a:gd name="T81" fmla="*/ 267 h 296"/>
                <a:gd name="T82" fmla="*/ 75 w 205"/>
                <a:gd name="T83" fmla="*/ 284 h 296"/>
                <a:gd name="T84" fmla="*/ 86 w 205"/>
                <a:gd name="T85" fmla="*/ 273 h 296"/>
                <a:gd name="T86" fmla="*/ 81 w 205"/>
                <a:gd name="T87" fmla="*/ 287 h 296"/>
                <a:gd name="T88" fmla="*/ 89 w 205"/>
                <a:gd name="T89" fmla="*/ 289 h 296"/>
                <a:gd name="T90" fmla="*/ 91 w 205"/>
                <a:gd name="T91" fmla="*/ 290 h 296"/>
                <a:gd name="T92" fmla="*/ 97 w 205"/>
                <a:gd name="T93" fmla="*/ 290 h 296"/>
                <a:gd name="T94" fmla="*/ 101 w 205"/>
                <a:gd name="T95" fmla="*/ 289 h 296"/>
                <a:gd name="T96" fmla="*/ 103 w 205"/>
                <a:gd name="T97" fmla="*/ 289 h 2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05" h="296">
                  <a:moveTo>
                    <a:pt x="135" y="262"/>
                  </a:moveTo>
                  <a:cubicBezTo>
                    <a:pt x="149" y="227"/>
                    <a:pt x="161" y="190"/>
                    <a:pt x="169" y="152"/>
                  </a:cubicBezTo>
                  <a:cubicBezTo>
                    <a:pt x="175" y="155"/>
                    <a:pt x="180" y="158"/>
                    <a:pt x="186" y="153"/>
                  </a:cubicBezTo>
                  <a:cubicBezTo>
                    <a:pt x="193" y="147"/>
                    <a:pt x="197" y="140"/>
                    <a:pt x="199" y="131"/>
                  </a:cubicBezTo>
                  <a:cubicBezTo>
                    <a:pt x="205" y="121"/>
                    <a:pt x="203" y="101"/>
                    <a:pt x="203" y="91"/>
                  </a:cubicBezTo>
                  <a:cubicBezTo>
                    <a:pt x="204" y="72"/>
                    <a:pt x="205" y="53"/>
                    <a:pt x="203" y="35"/>
                  </a:cubicBezTo>
                  <a:cubicBezTo>
                    <a:pt x="202" y="26"/>
                    <a:pt x="200" y="9"/>
                    <a:pt x="191" y="5"/>
                  </a:cubicBezTo>
                  <a:cubicBezTo>
                    <a:pt x="180" y="0"/>
                    <a:pt x="164" y="11"/>
                    <a:pt x="156" y="16"/>
                  </a:cubicBezTo>
                  <a:cubicBezTo>
                    <a:pt x="138" y="27"/>
                    <a:pt x="121" y="39"/>
                    <a:pt x="104" y="51"/>
                  </a:cubicBezTo>
                  <a:cubicBezTo>
                    <a:pt x="97" y="55"/>
                    <a:pt x="80" y="63"/>
                    <a:pt x="79" y="74"/>
                  </a:cubicBezTo>
                  <a:cubicBezTo>
                    <a:pt x="75" y="80"/>
                    <a:pt x="74" y="87"/>
                    <a:pt x="75" y="94"/>
                  </a:cubicBezTo>
                  <a:cubicBezTo>
                    <a:pt x="76" y="100"/>
                    <a:pt x="83" y="106"/>
                    <a:pt x="90" y="108"/>
                  </a:cubicBezTo>
                  <a:cubicBezTo>
                    <a:pt x="77" y="121"/>
                    <a:pt x="65" y="134"/>
                    <a:pt x="53" y="147"/>
                  </a:cubicBezTo>
                  <a:cubicBezTo>
                    <a:pt x="38" y="161"/>
                    <a:pt x="20" y="176"/>
                    <a:pt x="8" y="193"/>
                  </a:cubicBezTo>
                  <a:cubicBezTo>
                    <a:pt x="6" y="196"/>
                    <a:pt x="5" y="199"/>
                    <a:pt x="4" y="202"/>
                  </a:cubicBezTo>
                  <a:cubicBezTo>
                    <a:pt x="3" y="202"/>
                    <a:pt x="2" y="202"/>
                    <a:pt x="2" y="203"/>
                  </a:cubicBezTo>
                  <a:cubicBezTo>
                    <a:pt x="1" y="217"/>
                    <a:pt x="0" y="232"/>
                    <a:pt x="6" y="244"/>
                  </a:cubicBezTo>
                  <a:cubicBezTo>
                    <a:pt x="14" y="259"/>
                    <a:pt x="30" y="267"/>
                    <a:pt x="44" y="274"/>
                  </a:cubicBezTo>
                  <a:cubicBezTo>
                    <a:pt x="56" y="282"/>
                    <a:pt x="76" y="296"/>
                    <a:pt x="91" y="296"/>
                  </a:cubicBezTo>
                  <a:cubicBezTo>
                    <a:pt x="101" y="296"/>
                    <a:pt x="113" y="286"/>
                    <a:pt x="122" y="278"/>
                  </a:cubicBezTo>
                  <a:cubicBezTo>
                    <a:pt x="127" y="276"/>
                    <a:pt x="131" y="270"/>
                    <a:pt x="135" y="262"/>
                  </a:cubicBezTo>
                  <a:close/>
                  <a:moveTo>
                    <a:pt x="186" y="138"/>
                  </a:moveTo>
                  <a:cubicBezTo>
                    <a:pt x="188" y="139"/>
                    <a:pt x="190" y="138"/>
                    <a:pt x="192" y="138"/>
                  </a:cubicBezTo>
                  <a:cubicBezTo>
                    <a:pt x="191" y="140"/>
                    <a:pt x="189" y="142"/>
                    <a:pt x="188" y="143"/>
                  </a:cubicBezTo>
                  <a:cubicBezTo>
                    <a:pt x="186" y="145"/>
                    <a:pt x="185" y="147"/>
                    <a:pt x="183" y="148"/>
                  </a:cubicBezTo>
                  <a:cubicBezTo>
                    <a:pt x="181" y="149"/>
                    <a:pt x="180" y="149"/>
                    <a:pt x="179" y="149"/>
                  </a:cubicBezTo>
                  <a:cubicBezTo>
                    <a:pt x="181" y="146"/>
                    <a:pt x="184" y="142"/>
                    <a:pt x="186" y="138"/>
                  </a:cubicBezTo>
                  <a:close/>
                  <a:moveTo>
                    <a:pt x="177" y="149"/>
                  </a:moveTo>
                  <a:cubicBezTo>
                    <a:pt x="175" y="149"/>
                    <a:pt x="174" y="148"/>
                    <a:pt x="173" y="147"/>
                  </a:cubicBezTo>
                  <a:cubicBezTo>
                    <a:pt x="173" y="147"/>
                    <a:pt x="173" y="147"/>
                    <a:pt x="173" y="147"/>
                  </a:cubicBezTo>
                  <a:cubicBezTo>
                    <a:pt x="175" y="144"/>
                    <a:pt x="178" y="140"/>
                    <a:pt x="180" y="136"/>
                  </a:cubicBezTo>
                  <a:cubicBezTo>
                    <a:pt x="181" y="137"/>
                    <a:pt x="182" y="137"/>
                    <a:pt x="183" y="138"/>
                  </a:cubicBezTo>
                  <a:cubicBezTo>
                    <a:pt x="181" y="141"/>
                    <a:pt x="179" y="145"/>
                    <a:pt x="177" y="149"/>
                  </a:cubicBezTo>
                  <a:close/>
                  <a:moveTo>
                    <a:pt x="80" y="88"/>
                  </a:moveTo>
                  <a:cubicBezTo>
                    <a:pt x="80" y="86"/>
                    <a:pt x="80" y="83"/>
                    <a:pt x="81" y="81"/>
                  </a:cubicBezTo>
                  <a:cubicBezTo>
                    <a:pt x="82" y="82"/>
                    <a:pt x="82" y="82"/>
                    <a:pt x="83" y="83"/>
                  </a:cubicBezTo>
                  <a:cubicBezTo>
                    <a:pt x="82" y="85"/>
                    <a:pt x="81" y="87"/>
                    <a:pt x="80" y="88"/>
                  </a:cubicBezTo>
                  <a:close/>
                  <a:moveTo>
                    <a:pt x="80" y="92"/>
                  </a:moveTo>
                  <a:cubicBezTo>
                    <a:pt x="81" y="90"/>
                    <a:pt x="83" y="87"/>
                    <a:pt x="85" y="85"/>
                  </a:cubicBezTo>
                  <a:cubicBezTo>
                    <a:pt x="86" y="86"/>
                    <a:pt x="87" y="87"/>
                    <a:pt x="89" y="88"/>
                  </a:cubicBezTo>
                  <a:cubicBezTo>
                    <a:pt x="86" y="91"/>
                    <a:pt x="85" y="95"/>
                    <a:pt x="85" y="98"/>
                  </a:cubicBezTo>
                  <a:cubicBezTo>
                    <a:pt x="85" y="98"/>
                    <a:pt x="85" y="99"/>
                    <a:pt x="85" y="99"/>
                  </a:cubicBezTo>
                  <a:cubicBezTo>
                    <a:pt x="83" y="97"/>
                    <a:pt x="81" y="95"/>
                    <a:pt x="80" y="92"/>
                  </a:cubicBezTo>
                  <a:close/>
                  <a:moveTo>
                    <a:pt x="89" y="101"/>
                  </a:moveTo>
                  <a:cubicBezTo>
                    <a:pt x="89" y="101"/>
                    <a:pt x="89" y="101"/>
                    <a:pt x="90" y="102"/>
                  </a:cubicBezTo>
                  <a:cubicBezTo>
                    <a:pt x="88" y="101"/>
                    <a:pt x="86" y="100"/>
                    <a:pt x="85" y="99"/>
                  </a:cubicBezTo>
                  <a:cubicBezTo>
                    <a:pt x="85" y="99"/>
                    <a:pt x="85" y="99"/>
                    <a:pt x="86" y="99"/>
                  </a:cubicBezTo>
                  <a:cubicBezTo>
                    <a:pt x="87" y="97"/>
                    <a:pt x="88" y="94"/>
                    <a:pt x="89" y="92"/>
                  </a:cubicBezTo>
                  <a:cubicBezTo>
                    <a:pt x="89" y="91"/>
                    <a:pt x="90" y="90"/>
                    <a:pt x="91" y="89"/>
                  </a:cubicBezTo>
                  <a:cubicBezTo>
                    <a:pt x="92" y="90"/>
                    <a:pt x="94" y="91"/>
                    <a:pt x="96" y="92"/>
                  </a:cubicBezTo>
                  <a:cubicBezTo>
                    <a:pt x="93" y="94"/>
                    <a:pt x="91" y="98"/>
                    <a:pt x="89" y="101"/>
                  </a:cubicBezTo>
                  <a:close/>
                  <a:moveTo>
                    <a:pt x="90" y="102"/>
                  </a:moveTo>
                  <a:cubicBezTo>
                    <a:pt x="90" y="102"/>
                    <a:pt x="91" y="102"/>
                    <a:pt x="91" y="102"/>
                  </a:cubicBezTo>
                  <a:cubicBezTo>
                    <a:pt x="93" y="98"/>
                    <a:pt x="95" y="96"/>
                    <a:pt x="98" y="93"/>
                  </a:cubicBezTo>
                  <a:cubicBezTo>
                    <a:pt x="100" y="94"/>
                    <a:pt x="102" y="95"/>
                    <a:pt x="104" y="95"/>
                  </a:cubicBezTo>
                  <a:cubicBezTo>
                    <a:pt x="101" y="98"/>
                    <a:pt x="97" y="101"/>
                    <a:pt x="94" y="104"/>
                  </a:cubicBezTo>
                  <a:cubicBezTo>
                    <a:pt x="93" y="103"/>
                    <a:pt x="91" y="103"/>
                    <a:pt x="90" y="102"/>
                  </a:cubicBezTo>
                  <a:close/>
                  <a:moveTo>
                    <a:pt x="39" y="171"/>
                  </a:moveTo>
                  <a:cubicBezTo>
                    <a:pt x="62" y="147"/>
                    <a:pt x="90" y="124"/>
                    <a:pt x="110" y="97"/>
                  </a:cubicBezTo>
                  <a:cubicBezTo>
                    <a:pt x="111" y="97"/>
                    <a:pt x="113" y="95"/>
                    <a:pt x="111" y="94"/>
                  </a:cubicBezTo>
                  <a:cubicBezTo>
                    <a:pt x="104" y="88"/>
                    <a:pt x="85" y="81"/>
                    <a:pt x="91" y="68"/>
                  </a:cubicBezTo>
                  <a:cubicBezTo>
                    <a:pt x="93" y="65"/>
                    <a:pt x="100" y="61"/>
                    <a:pt x="103" y="59"/>
                  </a:cubicBezTo>
                  <a:cubicBezTo>
                    <a:pt x="108" y="55"/>
                    <a:pt x="113" y="52"/>
                    <a:pt x="119" y="48"/>
                  </a:cubicBezTo>
                  <a:cubicBezTo>
                    <a:pt x="128" y="41"/>
                    <a:pt x="138" y="35"/>
                    <a:pt x="147" y="29"/>
                  </a:cubicBezTo>
                  <a:cubicBezTo>
                    <a:pt x="156" y="23"/>
                    <a:pt x="166" y="15"/>
                    <a:pt x="176" y="13"/>
                  </a:cubicBezTo>
                  <a:cubicBezTo>
                    <a:pt x="194" y="8"/>
                    <a:pt x="196" y="25"/>
                    <a:pt x="197" y="39"/>
                  </a:cubicBezTo>
                  <a:cubicBezTo>
                    <a:pt x="198" y="48"/>
                    <a:pt x="197" y="57"/>
                    <a:pt x="197" y="66"/>
                  </a:cubicBezTo>
                  <a:cubicBezTo>
                    <a:pt x="197" y="76"/>
                    <a:pt x="197" y="86"/>
                    <a:pt x="196" y="96"/>
                  </a:cubicBezTo>
                  <a:cubicBezTo>
                    <a:pt x="195" y="105"/>
                    <a:pt x="195" y="140"/>
                    <a:pt x="175" y="125"/>
                  </a:cubicBezTo>
                  <a:cubicBezTo>
                    <a:pt x="174" y="124"/>
                    <a:pt x="172" y="124"/>
                    <a:pt x="171" y="126"/>
                  </a:cubicBezTo>
                  <a:cubicBezTo>
                    <a:pt x="169" y="125"/>
                    <a:pt x="167" y="125"/>
                    <a:pt x="167" y="128"/>
                  </a:cubicBezTo>
                  <a:cubicBezTo>
                    <a:pt x="162" y="160"/>
                    <a:pt x="153" y="191"/>
                    <a:pt x="142" y="221"/>
                  </a:cubicBezTo>
                  <a:cubicBezTo>
                    <a:pt x="136" y="237"/>
                    <a:pt x="128" y="272"/>
                    <a:pt x="110" y="273"/>
                  </a:cubicBezTo>
                  <a:cubicBezTo>
                    <a:pt x="95" y="274"/>
                    <a:pt x="76" y="257"/>
                    <a:pt x="63" y="250"/>
                  </a:cubicBezTo>
                  <a:cubicBezTo>
                    <a:pt x="48" y="242"/>
                    <a:pt x="31" y="235"/>
                    <a:pt x="19" y="223"/>
                  </a:cubicBezTo>
                  <a:cubicBezTo>
                    <a:pt x="0" y="204"/>
                    <a:pt x="26" y="185"/>
                    <a:pt x="39" y="171"/>
                  </a:cubicBezTo>
                  <a:close/>
                  <a:moveTo>
                    <a:pt x="172" y="147"/>
                  </a:moveTo>
                  <a:cubicBezTo>
                    <a:pt x="171" y="147"/>
                    <a:pt x="172" y="147"/>
                    <a:pt x="171" y="147"/>
                  </a:cubicBezTo>
                  <a:cubicBezTo>
                    <a:pt x="171" y="147"/>
                    <a:pt x="171" y="146"/>
                    <a:pt x="170" y="146"/>
                  </a:cubicBezTo>
                  <a:cubicBezTo>
                    <a:pt x="171" y="142"/>
                    <a:pt x="172" y="137"/>
                    <a:pt x="173" y="132"/>
                  </a:cubicBezTo>
                  <a:cubicBezTo>
                    <a:pt x="174" y="133"/>
                    <a:pt x="176" y="135"/>
                    <a:pt x="178" y="136"/>
                  </a:cubicBezTo>
                  <a:cubicBezTo>
                    <a:pt x="175" y="139"/>
                    <a:pt x="173" y="143"/>
                    <a:pt x="172" y="147"/>
                  </a:cubicBezTo>
                  <a:close/>
                  <a:moveTo>
                    <a:pt x="6" y="218"/>
                  </a:moveTo>
                  <a:cubicBezTo>
                    <a:pt x="8" y="222"/>
                    <a:pt x="11" y="226"/>
                    <a:pt x="16" y="230"/>
                  </a:cubicBezTo>
                  <a:cubicBezTo>
                    <a:pt x="14" y="234"/>
                    <a:pt x="13" y="238"/>
                    <a:pt x="11" y="241"/>
                  </a:cubicBezTo>
                  <a:cubicBezTo>
                    <a:pt x="11" y="241"/>
                    <a:pt x="11" y="241"/>
                    <a:pt x="11" y="241"/>
                  </a:cubicBezTo>
                  <a:cubicBezTo>
                    <a:pt x="8" y="234"/>
                    <a:pt x="6" y="226"/>
                    <a:pt x="6" y="218"/>
                  </a:cubicBezTo>
                  <a:close/>
                  <a:moveTo>
                    <a:pt x="12" y="242"/>
                  </a:moveTo>
                  <a:cubicBezTo>
                    <a:pt x="12" y="242"/>
                    <a:pt x="13" y="242"/>
                    <a:pt x="13" y="242"/>
                  </a:cubicBezTo>
                  <a:cubicBezTo>
                    <a:pt x="14" y="238"/>
                    <a:pt x="16" y="235"/>
                    <a:pt x="17" y="232"/>
                  </a:cubicBezTo>
                  <a:cubicBezTo>
                    <a:pt x="19" y="233"/>
                    <a:pt x="21" y="235"/>
                    <a:pt x="23" y="236"/>
                  </a:cubicBezTo>
                  <a:cubicBezTo>
                    <a:pt x="20" y="240"/>
                    <a:pt x="18" y="244"/>
                    <a:pt x="17" y="249"/>
                  </a:cubicBezTo>
                  <a:cubicBezTo>
                    <a:pt x="15" y="247"/>
                    <a:pt x="13" y="245"/>
                    <a:pt x="12" y="242"/>
                  </a:cubicBezTo>
                  <a:close/>
                  <a:moveTo>
                    <a:pt x="18" y="250"/>
                  </a:moveTo>
                  <a:cubicBezTo>
                    <a:pt x="20" y="246"/>
                    <a:pt x="22" y="242"/>
                    <a:pt x="24" y="237"/>
                  </a:cubicBezTo>
                  <a:cubicBezTo>
                    <a:pt x="27" y="239"/>
                    <a:pt x="29" y="240"/>
                    <a:pt x="31" y="242"/>
                  </a:cubicBezTo>
                  <a:cubicBezTo>
                    <a:pt x="28" y="246"/>
                    <a:pt x="26" y="251"/>
                    <a:pt x="25" y="256"/>
                  </a:cubicBezTo>
                  <a:cubicBezTo>
                    <a:pt x="22" y="254"/>
                    <a:pt x="20" y="252"/>
                    <a:pt x="18" y="250"/>
                  </a:cubicBezTo>
                  <a:close/>
                  <a:moveTo>
                    <a:pt x="26" y="257"/>
                  </a:moveTo>
                  <a:cubicBezTo>
                    <a:pt x="28" y="252"/>
                    <a:pt x="31" y="247"/>
                    <a:pt x="33" y="243"/>
                  </a:cubicBezTo>
                  <a:cubicBezTo>
                    <a:pt x="35" y="244"/>
                    <a:pt x="37" y="246"/>
                    <a:pt x="40" y="247"/>
                  </a:cubicBezTo>
                  <a:cubicBezTo>
                    <a:pt x="37" y="251"/>
                    <a:pt x="35" y="256"/>
                    <a:pt x="33" y="261"/>
                  </a:cubicBezTo>
                  <a:cubicBezTo>
                    <a:pt x="31" y="260"/>
                    <a:pt x="28" y="258"/>
                    <a:pt x="26" y="257"/>
                  </a:cubicBezTo>
                  <a:close/>
                  <a:moveTo>
                    <a:pt x="34" y="262"/>
                  </a:moveTo>
                  <a:cubicBezTo>
                    <a:pt x="37" y="257"/>
                    <a:pt x="40" y="253"/>
                    <a:pt x="41" y="248"/>
                  </a:cubicBezTo>
                  <a:cubicBezTo>
                    <a:pt x="43" y="249"/>
                    <a:pt x="45" y="249"/>
                    <a:pt x="46" y="250"/>
                  </a:cubicBezTo>
                  <a:cubicBezTo>
                    <a:pt x="43" y="255"/>
                    <a:pt x="41" y="259"/>
                    <a:pt x="38" y="264"/>
                  </a:cubicBezTo>
                  <a:cubicBezTo>
                    <a:pt x="37" y="263"/>
                    <a:pt x="36" y="263"/>
                    <a:pt x="34" y="262"/>
                  </a:cubicBezTo>
                  <a:close/>
                  <a:moveTo>
                    <a:pt x="42" y="266"/>
                  </a:moveTo>
                  <a:cubicBezTo>
                    <a:pt x="42" y="266"/>
                    <a:pt x="41" y="266"/>
                    <a:pt x="40" y="265"/>
                  </a:cubicBezTo>
                  <a:cubicBezTo>
                    <a:pt x="43" y="261"/>
                    <a:pt x="46" y="256"/>
                    <a:pt x="48" y="251"/>
                  </a:cubicBezTo>
                  <a:cubicBezTo>
                    <a:pt x="51" y="253"/>
                    <a:pt x="53" y="254"/>
                    <a:pt x="55" y="255"/>
                  </a:cubicBezTo>
                  <a:cubicBezTo>
                    <a:pt x="53" y="260"/>
                    <a:pt x="50" y="265"/>
                    <a:pt x="48" y="270"/>
                  </a:cubicBezTo>
                  <a:cubicBezTo>
                    <a:pt x="46" y="269"/>
                    <a:pt x="44" y="267"/>
                    <a:pt x="42" y="266"/>
                  </a:cubicBezTo>
                  <a:close/>
                  <a:moveTo>
                    <a:pt x="50" y="271"/>
                  </a:moveTo>
                  <a:cubicBezTo>
                    <a:pt x="52" y="266"/>
                    <a:pt x="55" y="261"/>
                    <a:pt x="57" y="256"/>
                  </a:cubicBezTo>
                  <a:cubicBezTo>
                    <a:pt x="59" y="257"/>
                    <a:pt x="60" y="257"/>
                    <a:pt x="61" y="258"/>
                  </a:cubicBezTo>
                  <a:cubicBezTo>
                    <a:pt x="63" y="259"/>
                    <a:pt x="65" y="260"/>
                    <a:pt x="66" y="261"/>
                  </a:cubicBezTo>
                  <a:cubicBezTo>
                    <a:pt x="64" y="266"/>
                    <a:pt x="61" y="271"/>
                    <a:pt x="59" y="276"/>
                  </a:cubicBezTo>
                  <a:cubicBezTo>
                    <a:pt x="56" y="274"/>
                    <a:pt x="53" y="272"/>
                    <a:pt x="50" y="271"/>
                  </a:cubicBezTo>
                  <a:close/>
                  <a:moveTo>
                    <a:pt x="61" y="277"/>
                  </a:moveTo>
                  <a:cubicBezTo>
                    <a:pt x="64" y="272"/>
                    <a:pt x="66" y="267"/>
                    <a:pt x="68" y="262"/>
                  </a:cubicBezTo>
                  <a:cubicBezTo>
                    <a:pt x="71" y="264"/>
                    <a:pt x="74" y="266"/>
                    <a:pt x="76" y="267"/>
                  </a:cubicBezTo>
                  <a:cubicBezTo>
                    <a:pt x="74" y="272"/>
                    <a:pt x="72" y="277"/>
                    <a:pt x="70" y="281"/>
                  </a:cubicBezTo>
                  <a:cubicBezTo>
                    <a:pt x="67" y="280"/>
                    <a:pt x="64" y="278"/>
                    <a:pt x="61" y="277"/>
                  </a:cubicBezTo>
                  <a:close/>
                  <a:moveTo>
                    <a:pt x="75" y="284"/>
                  </a:moveTo>
                  <a:cubicBezTo>
                    <a:pt x="73" y="283"/>
                    <a:pt x="72" y="283"/>
                    <a:pt x="71" y="282"/>
                  </a:cubicBezTo>
                  <a:cubicBezTo>
                    <a:pt x="74" y="278"/>
                    <a:pt x="77" y="273"/>
                    <a:pt x="78" y="268"/>
                  </a:cubicBezTo>
                  <a:cubicBezTo>
                    <a:pt x="81" y="270"/>
                    <a:pt x="84" y="272"/>
                    <a:pt x="86" y="273"/>
                  </a:cubicBezTo>
                  <a:cubicBezTo>
                    <a:pt x="84" y="277"/>
                    <a:pt x="81" y="282"/>
                    <a:pt x="79" y="286"/>
                  </a:cubicBezTo>
                  <a:cubicBezTo>
                    <a:pt x="77" y="285"/>
                    <a:pt x="76" y="285"/>
                    <a:pt x="75" y="284"/>
                  </a:cubicBezTo>
                  <a:close/>
                  <a:moveTo>
                    <a:pt x="81" y="287"/>
                  </a:moveTo>
                  <a:cubicBezTo>
                    <a:pt x="83" y="283"/>
                    <a:pt x="86" y="279"/>
                    <a:pt x="89" y="274"/>
                  </a:cubicBezTo>
                  <a:cubicBezTo>
                    <a:pt x="91" y="275"/>
                    <a:pt x="93" y="277"/>
                    <a:pt x="96" y="278"/>
                  </a:cubicBezTo>
                  <a:cubicBezTo>
                    <a:pt x="93" y="281"/>
                    <a:pt x="91" y="285"/>
                    <a:pt x="89" y="289"/>
                  </a:cubicBezTo>
                  <a:cubicBezTo>
                    <a:pt x="89" y="289"/>
                    <a:pt x="89" y="289"/>
                    <a:pt x="89" y="289"/>
                  </a:cubicBezTo>
                  <a:cubicBezTo>
                    <a:pt x="86" y="289"/>
                    <a:pt x="83" y="288"/>
                    <a:pt x="81" y="287"/>
                  </a:cubicBezTo>
                  <a:close/>
                  <a:moveTo>
                    <a:pt x="91" y="290"/>
                  </a:moveTo>
                  <a:cubicBezTo>
                    <a:pt x="93" y="286"/>
                    <a:pt x="96" y="282"/>
                    <a:pt x="98" y="278"/>
                  </a:cubicBezTo>
                  <a:cubicBezTo>
                    <a:pt x="100" y="279"/>
                    <a:pt x="102" y="280"/>
                    <a:pt x="104" y="280"/>
                  </a:cubicBezTo>
                  <a:cubicBezTo>
                    <a:pt x="102" y="283"/>
                    <a:pt x="100" y="287"/>
                    <a:pt x="97" y="290"/>
                  </a:cubicBezTo>
                  <a:cubicBezTo>
                    <a:pt x="95" y="290"/>
                    <a:pt x="93" y="290"/>
                    <a:pt x="91" y="290"/>
                  </a:cubicBezTo>
                  <a:close/>
                  <a:moveTo>
                    <a:pt x="103" y="289"/>
                  </a:moveTo>
                  <a:cubicBezTo>
                    <a:pt x="102" y="289"/>
                    <a:pt x="101" y="289"/>
                    <a:pt x="101" y="289"/>
                  </a:cubicBezTo>
                  <a:cubicBezTo>
                    <a:pt x="103" y="287"/>
                    <a:pt x="105" y="284"/>
                    <a:pt x="106" y="281"/>
                  </a:cubicBezTo>
                  <a:cubicBezTo>
                    <a:pt x="110" y="281"/>
                    <a:pt x="113" y="281"/>
                    <a:pt x="117" y="280"/>
                  </a:cubicBezTo>
                  <a:cubicBezTo>
                    <a:pt x="112" y="284"/>
                    <a:pt x="108" y="288"/>
                    <a:pt x="103" y="28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1" name="Freeform 28"/>
            <p:cNvSpPr>
              <a:spLocks noEditPoints="1"/>
            </p:cNvSpPr>
            <p:nvPr/>
          </p:nvSpPr>
          <p:spPr bwMode="auto">
            <a:xfrm>
              <a:off x="5954713" y="3508375"/>
              <a:ext cx="673100" cy="976313"/>
            </a:xfrm>
            <a:custGeom>
              <a:avLst/>
              <a:gdLst>
                <a:gd name="T0" fmla="*/ 13 w 288"/>
                <a:gd name="T1" fmla="*/ 160 h 453"/>
                <a:gd name="T2" fmla="*/ 79 w 288"/>
                <a:gd name="T3" fmla="*/ 269 h 453"/>
                <a:gd name="T4" fmla="*/ 89 w 288"/>
                <a:gd name="T5" fmla="*/ 289 h 453"/>
                <a:gd name="T6" fmla="*/ 86 w 288"/>
                <a:gd name="T7" fmla="*/ 366 h 453"/>
                <a:gd name="T8" fmla="*/ 191 w 288"/>
                <a:gd name="T9" fmla="*/ 411 h 453"/>
                <a:gd name="T10" fmla="*/ 195 w 288"/>
                <a:gd name="T11" fmla="*/ 365 h 453"/>
                <a:gd name="T12" fmla="*/ 186 w 288"/>
                <a:gd name="T13" fmla="*/ 337 h 453"/>
                <a:gd name="T14" fmla="*/ 89 w 288"/>
                <a:gd name="T15" fmla="*/ 369 h 453"/>
                <a:gd name="T16" fmla="*/ 188 w 288"/>
                <a:gd name="T17" fmla="*/ 370 h 453"/>
                <a:gd name="T18" fmla="*/ 103 w 288"/>
                <a:gd name="T19" fmla="*/ 419 h 453"/>
                <a:gd name="T20" fmla="*/ 142 w 288"/>
                <a:gd name="T21" fmla="*/ 436 h 453"/>
                <a:gd name="T22" fmla="*/ 88 w 288"/>
                <a:gd name="T23" fmla="*/ 391 h 453"/>
                <a:gd name="T24" fmla="*/ 186 w 288"/>
                <a:gd name="T25" fmla="*/ 345 h 453"/>
                <a:gd name="T26" fmla="*/ 146 w 288"/>
                <a:gd name="T27" fmla="*/ 378 h 453"/>
                <a:gd name="T28" fmla="*/ 89 w 288"/>
                <a:gd name="T29" fmla="*/ 357 h 453"/>
                <a:gd name="T30" fmla="*/ 95 w 288"/>
                <a:gd name="T31" fmla="*/ 348 h 453"/>
                <a:gd name="T32" fmla="*/ 109 w 288"/>
                <a:gd name="T33" fmla="*/ 357 h 453"/>
                <a:gd name="T34" fmla="*/ 159 w 288"/>
                <a:gd name="T35" fmla="*/ 361 h 453"/>
                <a:gd name="T36" fmla="*/ 122 w 288"/>
                <a:gd name="T37" fmla="*/ 278 h 453"/>
                <a:gd name="T38" fmla="*/ 113 w 288"/>
                <a:gd name="T39" fmla="*/ 184 h 453"/>
                <a:gd name="T40" fmla="*/ 158 w 288"/>
                <a:gd name="T41" fmla="*/ 229 h 453"/>
                <a:gd name="T42" fmla="*/ 120 w 288"/>
                <a:gd name="T43" fmla="*/ 353 h 453"/>
                <a:gd name="T44" fmla="*/ 250 w 288"/>
                <a:gd name="T45" fmla="*/ 183 h 453"/>
                <a:gd name="T46" fmla="*/ 161 w 288"/>
                <a:gd name="T47" fmla="*/ 355 h 453"/>
                <a:gd name="T48" fmla="*/ 209 w 288"/>
                <a:gd name="T49" fmla="*/ 139 h 453"/>
                <a:gd name="T50" fmla="*/ 171 w 288"/>
                <a:gd name="T51" fmla="*/ 163 h 453"/>
                <a:gd name="T52" fmla="*/ 108 w 288"/>
                <a:gd name="T53" fmla="*/ 177 h 453"/>
                <a:gd name="T54" fmla="*/ 64 w 288"/>
                <a:gd name="T55" fmla="*/ 170 h 453"/>
                <a:gd name="T56" fmla="*/ 96 w 288"/>
                <a:gd name="T57" fmla="*/ 189 h 453"/>
                <a:gd name="T58" fmla="*/ 118 w 288"/>
                <a:gd name="T59" fmla="*/ 306 h 453"/>
                <a:gd name="T60" fmla="*/ 114 w 288"/>
                <a:gd name="T61" fmla="*/ 351 h 453"/>
                <a:gd name="T62" fmla="*/ 101 w 288"/>
                <a:gd name="T63" fmla="*/ 326 h 453"/>
                <a:gd name="T64" fmla="*/ 101 w 288"/>
                <a:gd name="T65" fmla="*/ 325 h 453"/>
                <a:gd name="T66" fmla="*/ 107 w 288"/>
                <a:gd name="T67" fmla="*/ 315 h 453"/>
                <a:gd name="T68" fmla="*/ 105 w 288"/>
                <a:gd name="T69" fmla="*/ 301 h 453"/>
                <a:gd name="T70" fmla="*/ 94 w 288"/>
                <a:gd name="T71" fmla="*/ 286 h 453"/>
                <a:gd name="T72" fmla="*/ 94 w 288"/>
                <a:gd name="T73" fmla="*/ 285 h 453"/>
                <a:gd name="T74" fmla="*/ 97 w 288"/>
                <a:gd name="T75" fmla="*/ 270 h 453"/>
                <a:gd name="T76" fmla="*/ 79 w 288"/>
                <a:gd name="T77" fmla="*/ 255 h 453"/>
                <a:gd name="T78" fmla="*/ 78 w 288"/>
                <a:gd name="T79" fmla="*/ 254 h 453"/>
                <a:gd name="T80" fmla="*/ 81 w 288"/>
                <a:gd name="T81" fmla="*/ 240 h 453"/>
                <a:gd name="T82" fmla="*/ 76 w 288"/>
                <a:gd name="T83" fmla="*/ 227 h 453"/>
                <a:gd name="T84" fmla="*/ 47 w 288"/>
                <a:gd name="T85" fmla="*/ 215 h 453"/>
                <a:gd name="T86" fmla="*/ 46 w 288"/>
                <a:gd name="T87" fmla="*/ 214 h 453"/>
                <a:gd name="T88" fmla="*/ 50 w 288"/>
                <a:gd name="T89" fmla="*/ 199 h 453"/>
                <a:gd name="T90" fmla="*/ 29 w 288"/>
                <a:gd name="T91" fmla="*/ 184 h 453"/>
                <a:gd name="T92" fmla="*/ 28 w 288"/>
                <a:gd name="T93" fmla="*/ 183 h 453"/>
                <a:gd name="T94" fmla="*/ 41 w 288"/>
                <a:gd name="T95" fmla="*/ 166 h 453"/>
                <a:gd name="T96" fmla="*/ 35 w 288"/>
                <a:gd name="T97" fmla="*/ 151 h 453"/>
                <a:gd name="T98" fmla="*/ 15 w 288"/>
                <a:gd name="T99" fmla="*/ 132 h 453"/>
                <a:gd name="T100" fmla="*/ 15 w 288"/>
                <a:gd name="T101" fmla="*/ 131 h 453"/>
                <a:gd name="T102" fmla="*/ 32 w 288"/>
                <a:gd name="T103" fmla="*/ 112 h 453"/>
                <a:gd name="T104" fmla="*/ 39 w 288"/>
                <a:gd name="T105" fmla="*/ 95 h 453"/>
                <a:gd name="T106" fmla="*/ 22 w 288"/>
                <a:gd name="T107" fmla="*/ 78 h 453"/>
                <a:gd name="T108" fmla="*/ 23 w 288"/>
                <a:gd name="T109" fmla="*/ 77 h 453"/>
                <a:gd name="T110" fmla="*/ 54 w 288"/>
                <a:gd name="T111" fmla="*/ 57 h 453"/>
                <a:gd name="T112" fmla="*/ 46 w 288"/>
                <a:gd name="T113" fmla="*/ 44 h 453"/>
                <a:gd name="T114" fmla="*/ 48 w 288"/>
                <a:gd name="T115" fmla="*/ 42 h 453"/>
                <a:gd name="T116" fmla="*/ 95 w 288"/>
                <a:gd name="T117" fmla="*/ 29 h 453"/>
                <a:gd name="T118" fmla="*/ 261 w 288"/>
                <a:gd name="T119" fmla="*/ 93 h 453"/>
                <a:gd name="T120" fmla="*/ 191 w 288"/>
                <a:gd name="T121" fmla="*/ 136 h 453"/>
                <a:gd name="T122" fmla="*/ 180 w 288"/>
                <a:gd name="T123" fmla="*/ 160 h 453"/>
                <a:gd name="T124" fmla="*/ 70 w 288"/>
                <a:gd name="T125" fmla="*/ 172 h 4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88" h="453">
                  <a:moveTo>
                    <a:pt x="211" y="30"/>
                  </a:moveTo>
                  <a:cubicBezTo>
                    <a:pt x="166" y="6"/>
                    <a:pt x="98" y="0"/>
                    <a:pt x="54" y="29"/>
                  </a:cubicBezTo>
                  <a:cubicBezTo>
                    <a:pt x="11" y="57"/>
                    <a:pt x="0" y="113"/>
                    <a:pt x="13" y="160"/>
                  </a:cubicBezTo>
                  <a:cubicBezTo>
                    <a:pt x="22" y="189"/>
                    <a:pt x="39" y="216"/>
                    <a:pt x="58" y="239"/>
                  </a:cubicBezTo>
                  <a:cubicBezTo>
                    <a:pt x="67" y="249"/>
                    <a:pt x="75" y="258"/>
                    <a:pt x="81" y="269"/>
                  </a:cubicBezTo>
                  <a:cubicBezTo>
                    <a:pt x="80" y="269"/>
                    <a:pt x="80" y="269"/>
                    <a:pt x="79" y="269"/>
                  </a:cubicBezTo>
                  <a:cubicBezTo>
                    <a:pt x="79" y="269"/>
                    <a:pt x="79" y="270"/>
                    <a:pt x="79" y="270"/>
                  </a:cubicBezTo>
                  <a:cubicBezTo>
                    <a:pt x="80" y="270"/>
                    <a:pt x="80" y="270"/>
                    <a:pt x="81" y="270"/>
                  </a:cubicBezTo>
                  <a:cubicBezTo>
                    <a:pt x="84" y="276"/>
                    <a:pt x="87" y="282"/>
                    <a:pt x="89" y="289"/>
                  </a:cubicBezTo>
                  <a:cubicBezTo>
                    <a:pt x="94" y="306"/>
                    <a:pt x="95" y="324"/>
                    <a:pt x="95" y="342"/>
                  </a:cubicBezTo>
                  <a:cubicBezTo>
                    <a:pt x="89" y="343"/>
                    <a:pt x="84" y="350"/>
                    <a:pt x="83" y="356"/>
                  </a:cubicBezTo>
                  <a:cubicBezTo>
                    <a:pt x="83" y="359"/>
                    <a:pt x="84" y="363"/>
                    <a:pt x="86" y="366"/>
                  </a:cubicBezTo>
                  <a:cubicBezTo>
                    <a:pt x="80" y="372"/>
                    <a:pt x="80" y="380"/>
                    <a:pt x="85" y="387"/>
                  </a:cubicBezTo>
                  <a:cubicBezTo>
                    <a:pt x="79" y="400"/>
                    <a:pt x="85" y="409"/>
                    <a:pt x="95" y="415"/>
                  </a:cubicBezTo>
                  <a:cubicBezTo>
                    <a:pt x="108" y="453"/>
                    <a:pt x="181" y="451"/>
                    <a:pt x="191" y="411"/>
                  </a:cubicBezTo>
                  <a:cubicBezTo>
                    <a:pt x="199" y="404"/>
                    <a:pt x="202" y="394"/>
                    <a:pt x="197" y="380"/>
                  </a:cubicBezTo>
                  <a:cubicBezTo>
                    <a:pt x="196" y="380"/>
                    <a:pt x="196" y="380"/>
                    <a:pt x="196" y="379"/>
                  </a:cubicBezTo>
                  <a:cubicBezTo>
                    <a:pt x="197" y="375"/>
                    <a:pt x="197" y="371"/>
                    <a:pt x="195" y="365"/>
                  </a:cubicBezTo>
                  <a:cubicBezTo>
                    <a:pt x="195" y="364"/>
                    <a:pt x="194" y="364"/>
                    <a:pt x="193" y="363"/>
                  </a:cubicBezTo>
                  <a:cubicBezTo>
                    <a:pt x="198" y="355"/>
                    <a:pt x="197" y="346"/>
                    <a:pt x="187" y="337"/>
                  </a:cubicBezTo>
                  <a:cubicBezTo>
                    <a:pt x="187" y="337"/>
                    <a:pt x="186" y="337"/>
                    <a:pt x="186" y="337"/>
                  </a:cubicBezTo>
                  <a:cubicBezTo>
                    <a:pt x="176" y="267"/>
                    <a:pt x="246" y="222"/>
                    <a:pt x="268" y="162"/>
                  </a:cubicBezTo>
                  <a:cubicBezTo>
                    <a:pt x="288" y="109"/>
                    <a:pt x="259" y="55"/>
                    <a:pt x="211" y="30"/>
                  </a:cubicBezTo>
                  <a:close/>
                  <a:moveTo>
                    <a:pt x="89" y="369"/>
                  </a:moveTo>
                  <a:cubicBezTo>
                    <a:pt x="90" y="370"/>
                    <a:pt x="91" y="371"/>
                    <a:pt x="92" y="371"/>
                  </a:cubicBezTo>
                  <a:cubicBezTo>
                    <a:pt x="107" y="388"/>
                    <a:pt x="148" y="386"/>
                    <a:pt x="166" y="382"/>
                  </a:cubicBezTo>
                  <a:cubicBezTo>
                    <a:pt x="174" y="381"/>
                    <a:pt x="182" y="376"/>
                    <a:pt x="188" y="370"/>
                  </a:cubicBezTo>
                  <a:cubicBezTo>
                    <a:pt x="196" y="415"/>
                    <a:pt x="79" y="404"/>
                    <a:pt x="89" y="369"/>
                  </a:cubicBezTo>
                  <a:close/>
                  <a:moveTo>
                    <a:pt x="142" y="436"/>
                  </a:moveTo>
                  <a:cubicBezTo>
                    <a:pt x="127" y="435"/>
                    <a:pt x="113" y="430"/>
                    <a:pt x="103" y="419"/>
                  </a:cubicBezTo>
                  <a:cubicBezTo>
                    <a:pt x="117" y="425"/>
                    <a:pt x="133" y="427"/>
                    <a:pt x="142" y="428"/>
                  </a:cubicBezTo>
                  <a:cubicBezTo>
                    <a:pt x="153" y="428"/>
                    <a:pt x="167" y="426"/>
                    <a:pt x="178" y="420"/>
                  </a:cubicBezTo>
                  <a:cubicBezTo>
                    <a:pt x="169" y="430"/>
                    <a:pt x="157" y="436"/>
                    <a:pt x="142" y="436"/>
                  </a:cubicBezTo>
                  <a:close/>
                  <a:moveTo>
                    <a:pt x="192" y="389"/>
                  </a:moveTo>
                  <a:cubicBezTo>
                    <a:pt x="195" y="412"/>
                    <a:pt x="165" y="421"/>
                    <a:pt x="145" y="421"/>
                  </a:cubicBezTo>
                  <a:cubicBezTo>
                    <a:pt x="125" y="421"/>
                    <a:pt x="87" y="418"/>
                    <a:pt x="88" y="391"/>
                  </a:cubicBezTo>
                  <a:cubicBezTo>
                    <a:pt x="98" y="401"/>
                    <a:pt x="116" y="404"/>
                    <a:pt x="128" y="405"/>
                  </a:cubicBezTo>
                  <a:cubicBezTo>
                    <a:pt x="145" y="407"/>
                    <a:pt x="180" y="405"/>
                    <a:pt x="192" y="389"/>
                  </a:cubicBezTo>
                  <a:close/>
                  <a:moveTo>
                    <a:pt x="186" y="345"/>
                  </a:moveTo>
                  <a:cubicBezTo>
                    <a:pt x="186" y="345"/>
                    <a:pt x="186" y="345"/>
                    <a:pt x="186" y="345"/>
                  </a:cubicBezTo>
                  <a:cubicBezTo>
                    <a:pt x="194" y="356"/>
                    <a:pt x="184" y="369"/>
                    <a:pt x="173" y="374"/>
                  </a:cubicBezTo>
                  <a:cubicBezTo>
                    <a:pt x="164" y="377"/>
                    <a:pt x="155" y="378"/>
                    <a:pt x="146" y="378"/>
                  </a:cubicBezTo>
                  <a:cubicBezTo>
                    <a:pt x="131" y="378"/>
                    <a:pt x="110" y="378"/>
                    <a:pt x="97" y="369"/>
                  </a:cubicBezTo>
                  <a:cubicBezTo>
                    <a:pt x="97" y="369"/>
                    <a:pt x="97" y="369"/>
                    <a:pt x="97" y="369"/>
                  </a:cubicBezTo>
                  <a:cubicBezTo>
                    <a:pt x="94" y="365"/>
                    <a:pt x="89" y="363"/>
                    <a:pt x="89" y="357"/>
                  </a:cubicBezTo>
                  <a:cubicBezTo>
                    <a:pt x="90" y="352"/>
                    <a:pt x="92" y="349"/>
                    <a:pt x="95" y="346"/>
                  </a:cubicBezTo>
                  <a:cubicBezTo>
                    <a:pt x="95" y="347"/>
                    <a:pt x="95" y="347"/>
                    <a:pt x="95" y="348"/>
                  </a:cubicBezTo>
                  <a:cubicBezTo>
                    <a:pt x="95" y="348"/>
                    <a:pt x="95" y="348"/>
                    <a:pt x="95" y="348"/>
                  </a:cubicBezTo>
                  <a:cubicBezTo>
                    <a:pt x="95" y="349"/>
                    <a:pt x="94" y="350"/>
                    <a:pt x="95" y="350"/>
                  </a:cubicBezTo>
                  <a:cubicBezTo>
                    <a:pt x="96" y="353"/>
                    <a:pt x="99" y="354"/>
                    <a:pt x="101" y="355"/>
                  </a:cubicBezTo>
                  <a:cubicBezTo>
                    <a:pt x="103" y="356"/>
                    <a:pt x="106" y="358"/>
                    <a:pt x="109" y="357"/>
                  </a:cubicBezTo>
                  <a:cubicBezTo>
                    <a:pt x="121" y="363"/>
                    <a:pt x="138" y="362"/>
                    <a:pt x="148" y="362"/>
                  </a:cubicBezTo>
                  <a:cubicBezTo>
                    <a:pt x="150" y="362"/>
                    <a:pt x="153" y="362"/>
                    <a:pt x="157" y="362"/>
                  </a:cubicBezTo>
                  <a:cubicBezTo>
                    <a:pt x="157" y="362"/>
                    <a:pt x="158" y="362"/>
                    <a:pt x="159" y="361"/>
                  </a:cubicBezTo>
                  <a:cubicBezTo>
                    <a:pt x="171" y="360"/>
                    <a:pt x="184" y="357"/>
                    <a:pt x="186" y="345"/>
                  </a:cubicBezTo>
                  <a:close/>
                  <a:moveTo>
                    <a:pt x="123" y="338"/>
                  </a:moveTo>
                  <a:cubicBezTo>
                    <a:pt x="127" y="319"/>
                    <a:pt x="124" y="295"/>
                    <a:pt x="122" y="278"/>
                  </a:cubicBezTo>
                  <a:cubicBezTo>
                    <a:pt x="119" y="252"/>
                    <a:pt x="114" y="228"/>
                    <a:pt x="107" y="204"/>
                  </a:cubicBezTo>
                  <a:cubicBezTo>
                    <a:pt x="105" y="199"/>
                    <a:pt x="104" y="192"/>
                    <a:pt x="102" y="186"/>
                  </a:cubicBezTo>
                  <a:cubicBezTo>
                    <a:pt x="106" y="185"/>
                    <a:pt x="109" y="184"/>
                    <a:pt x="113" y="184"/>
                  </a:cubicBezTo>
                  <a:cubicBezTo>
                    <a:pt x="129" y="181"/>
                    <a:pt x="146" y="178"/>
                    <a:pt x="162" y="173"/>
                  </a:cubicBezTo>
                  <a:cubicBezTo>
                    <a:pt x="164" y="173"/>
                    <a:pt x="166" y="172"/>
                    <a:pt x="169" y="171"/>
                  </a:cubicBezTo>
                  <a:cubicBezTo>
                    <a:pt x="164" y="190"/>
                    <a:pt x="161" y="210"/>
                    <a:pt x="158" y="229"/>
                  </a:cubicBezTo>
                  <a:cubicBezTo>
                    <a:pt x="152" y="271"/>
                    <a:pt x="151" y="313"/>
                    <a:pt x="153" y="356"/>
                  </a:cubicBezTo>
                  <a:cubicBezTo>
                    <a:pt x="147" y="356"/>
                    <a:pt x="142" y="355"/>
                    <a:pt x="137" y="355"/>
                  </a:cubicBezTo>
                  <a:cubicBezTo>
                    <a:pt x="131" y="355"/>
                    <a:pt x="125" y="354"/>
                    <a:pt x="120" y="353"/>
                  </a:cubicBezTo>
                  <a:cubicBezTo>
                    <a:pt x="121" y="350"/>
                    <a:pt x="122" y="347"/>
                    <a:pt x="123" y="344"/>
                  </a:cubicBezTo>
                  <a:cubicBezTo>
                    <a:pt x="123" y="342"/>
                    <a:pt x="124" y="340"/>
                    <a:pt x="123" y="338"/>
                  </a:cubicBezTo>
                  <a:close/>
                  <a:moveTo>
                    <a:pt x="250" y="183"/>
                  </a:moveTo>
                  <a:cubicBezTo>
                    <a:pt x="221" y="233"/>
                    <a:pt x="164" y="280"/>
                    <a:pt x="180" y="344"/>
                  </a:cubicBezTo>
                  <a:cubicBezTo>
                    <a:pt x="180" y="344"/>
                    <a:pt x="180" y="344"/>
                    <a:pt x="180" y="344"/>
                  </a:cubicBezTo>
                  <a:cubicBezTo>
                    <a:pt x="177" y="351"/>
                    <a:pt x="169" y="354"/>
                    <a:pt x="161" y="355"/>
                  </a:cubicBezTo>
                  <a:cubicBezTo>
                    <a:pt x="158" y="317"/>
                    <a:pt x="159" y="279"/>
                    <a:pt x="164" y="241"/>
                  </a:cubicBezTo>
                  <a:cubicBezTo>
                    <a:pt x="166" y="217"/>
                    <a:pt x="170" y="192"/>
                    <a:pt x="177" y="169"/>
                  </a:cubicBezTo>
                  <a:cubicBezTo>
                    <a:pt x="193" y="164"/>
                    <a:pt x="211" y="155"/>
                    <a:pt x="209" y="139"/>
                  </a:cubicBezTo>
                  <a:cubicBezTo>
                    <a:pt x="207" y="126"/>
                    <a:pt x="192" y="121"/>
                    <a:pt x="185" y="132"/>
                  </a:cubicBezTo>
                  <a:cubicBezTo>
                    <a:pt x="184" y="132"/>
                    <a:pt x="184" y="133"/>
                    <a:pt x="184" y="133"/>
                  </a:cubicBezTo>
                  <a:cubicBezTo>
                    <a:pt x="177" y="141"/>
                    <a:pt x="174" y="153"/>
                    <a:pt x="171" y="163"/>
                  </a:cubicBezTo>
                  <a:cubicBezTo>
                    <a:pt x="170" y="163"/>
                    <a:pt x="169" y="163"/>
                    <a:pt x="168" y="164"/>
                  </a:cubicBezTo>
                  <a:cubicBezTo>
                    <a:pt x="159" y="167"/>
                    <a:pt x="149" y="169"/>
                    <a:pt x="138" y="172"/>
                  </a:cubicBezTo>
                  <a:cubicBezTo>
                    <a:pt x="128" y="174"/>
                    <a:pt x="118" y="176"/>
                    <a:pt x="108" y="177"/>
                  </a:cubicBezTo>
                  <a:cubicBezTo>
                    <a:pt x="105" y="178"/>
                    <a:pt x="102" y="178"/>
                    <a:pt x="100" y="179"/>
                  </a:cubicBezTo>
                  <a:cubicBezTo>
                    <a:pt x="96" y="170"/>
                    <a:pt x="92" y="162"/>
                    <a:pt x="84" y="159"/>
                  </a:cubicBezTo>
                  <a:cubicBezTo>
                    <a:pt x="74" y="155"/>
                    <a:pt x="64" y="160"/>
                    <a:pt x="64" y="170"/>
                  </a:cubicBezTo>
                  <a:cubicBezTo>
                    <a:pt x="62" y="178"/>
                    <a:pt x="70" y="187"/>
                    <a:pt x="79" y="188"/>
                  </a:cubicBezTo>
                  <a:cubicBezTo>
                    <a:pt x="84" y="189"/>
                    <a:pt x="90" y="188"/>
                    <a:pt x="96" y="187"/>
                  </a:cubicBezTo>
                  <a:cubicBezTo>
                    <a:pt x="96" y="188"/>
                    <a:pt x="96" y="188"/>
                    <a:pt x="96" y="189"/>
                  </a:cubicBezTo>
                  <a:cubicBezTo>
                    <a:pt x="99" y="196"/>
                    <a:pt x="101" y="203"/>
                    <a:pt x="103" y="211"/>
                  </a:cubicBezTo>
                  <a:cubicBezTo>
                    <a:pt x="107" y="226"/>
                    <a:pt x="111" y="241"/>
                    <a:pt x="113" y="256"/>
                  </a:cubicBezTo>
                  <a:cubicBezTo>
                    <a:pt x="116" y="272"/>
                    <a:pt x="118" y="289"/>
                    <a:pt x="118" y="306"/>
                  </a:cubicBezTo>
                  <a:cubicBezTo>
                    <a:pt x="119" y="317"/>
                    <a:pt x="117" y="329"/>
                    <a:pt x="116" y="341"/>
                  </a:cubicBezTo>
                  <a:cubicBezTo>
                    <a:pt x="116" y="341"/>
                    <a:pt x="116" y="342"/>
                    <a:pt x="116" y="342"/>
                  </a:cubicBezTo>
                  <a:cubicBezTo>
                    <a:pt x="116" y="345"/>
                    <a:pt x="115" y="348"/>
                    <a:pt x="114" y="351"/>
                  </a:cubicBezTo>
                  <a:cubicBezTo>
                    <a:pt x="114" y="351"/>
                    <a:pt x="114" y="351"/>
                    <a:pt x="114" y="351"/>
                  </a:cubicBezTo>
                  <a:cubicBezTo>
                    <a:pt x="110" y="350"/>
                    <a:pt x="105" y="349"/>
                    <a:pt x="100" y="347"/>
                  </a:cubicBezTo>
                  <a:cubicBezTo>
                    <a:pt x="101" y="340"/>
                    <a:pt x="101" y="333"/>
                    <a:pt x="101" y="326"/>
                  </a:cubicBezTo>
                  <a:cubicBezTo>
                    <a:pt x="103" y="326"/>
                    <a:pt x="106" y="326"/>
                    <a:pt x="108" y="326"/>
                  </a:cubicBezTo>
                  <a:cubicBezTo>
                    <a:pt x="109" y="326"/>
                    <a:pt x="109" y="325"/>
                    <a:pt x="108" y="325"/>
                  </a:cubicBezTo>
                  <a:cubicBezTo>
                    <a:pt x="106" y="325"/>
                    <a:pt x="103" y="325"/>
                    <a:pt x="101" y="325"/>
                  </a:cubicBezTo>
                  <a:cubicBezTo>
                    <a:pt x="101" y="322"/>
                    <a:pt x="100" y="319"/>
                    <a:pt x="100" y="315"/>
                  </a:cubicBezTo>
                  <a:cubicBezTo>
                    <a:pt x="102" y="315"/>
                    <a:pt x="105" y="315"/>
                    <a:pt x="107" y="316"/>
                  </a:cubicBezTo>
                  <a:cubicBezTo>
                    <a:pt x="108" y="316"/>
                    <a:pt x="108" y="315"/>
                    <a:pt x="107" y="315"/>
                  </a:cubicBezTo>
                  <a:cubicBezTo>
                    <a:pt x="105" y="314"/>
                    <a:pt x="102" y="314"/>
                    <a:pt x="100" y="315"/>
                  </a:cubicBezTo>
                  <a:cubicBezTo>
                    <a:pt x="100" y="310"/>
                    <a:pt x="99" y="305"/>
                    <a:pt x="98" y="301"/>
                  </a:cubicBezTo>
                  <a:cubicBezTo>
                    <a:pt x="100" y="301"/>
                    <a:pt x="103" y="301"/>
                    <a:pt x="105" y="301"/>
                  </a:cubicBezTo>
                  <a:cubicBezTo>
                    <a:pt x="105" y="301"/>
                    <a:pt x="105" y="300"/>
                    <a:pt x="105" y="300"/>
                  </a:cubicBezTo>
                  <a:cubicBezTo>
                    <a:pt x="102" y="300"/>
                    <a:pt x="100" y="300"/>
                    <a:pt x="98" y="300"/>
                  </a:cubicBezTo>
                  <a:cubicBezTo>
                    <a:pt x="97" y="295"/>
                    <a:pt x="96" y="290"/>
                    <a:pt x="94" y="286"/>
                  </a:cubicBezTo>
                  <a:cubicBezTo>
                    <a:pt x="97" y="285"/>
                    <a:pt x="100" y="285"/>
                    <a:pt x="103" y="286"/>
                  </a:cubicBezTo>
                  <a:cubicBezTo>
                    <a:pt x="104" y="286"/>
                    <a:pt x="104" y="285"/>
                    <a:pt x="103" y="285"/>
                  </a:cubicBezTo>
                  <a:cubicBezTo>
                    <a:pt x="100" y="284"/>
                    <a:pt x="97" y="284"/>
                    <a:pt x="94" y="285"/>
                  </a:cubicBezTo>
                  <a:cubicBezTo>
                    <a:pt x="92" y="281"/>
                    <a:pt x="91" y="277"/>
                    <a:pt x="89" y="273"/>
                  </a:cubicBezTo>
                  <a:cubicBezTo>
                    <a:pt x="89" y="272"/>
                    <a:pt x="88" y="271"/>
                    <a:pt x="88" y="270"/>
                  </a:cubicBezTo>
                  <a:cubicBezTo>
                    <a:pt x="91" y="270"/>
                    <a:pt x="94" y="270"/>
                    <a:pt x="97" y="270"/>
                  </a:cubicBezTo>
                  <a:cubicBezTo>
                    <a:pt x="98" y="270"/>
                    <a:pt x="98" y="269"/>
                    <a:pt x="97" y="269"/>
                  </a:cubicBezTo>
                  <a:cubicBezTo>
                    <a:pt x="94" y="268"/>
                    <a:pt x="91" y="268"/>
                    <a:pt x="87" y="268"/>
                  </a:cubicBezTo>
                  <a:cubicBezTo>
                    <a:pt x="85" y="264"/>
                    <a:pt x="82" y="259"/>
                    <a:pt x="79" y="255"/>
                  </a:cubicBezTo>
                  <a:cubicBezTo>
                    <a:pt x="82" y="255"/>
                    <a:pt x="85" y="255"/>
                    <a:pt x="89" y="255"/>
                  </a:cubicBezTo>
                  <a:cubicBezTo>
                    <a:pt x="89" y="255"/>
                    <a:pt x="89" y="254"/>
                    <a:pt x="89" y="254"/>
                  </a:cubicBezTo>
                  <a:cubicBezTo>
                    <a:pt x="85" y="254"/>
                    <a:pt x="82" y="254"/>
                    <a:pt x="78" y="254"/>
                  </a:cubicBezTo>
                  <a:cubicBezTo>
                    <a:pt x="75" y="250"/>
                    <a:pt x="72" y="245"/>
                    <a:pt x="68" y="241"/>
                  </a:cubicBezTo>
                  <a:cubicBezTo>
                    <a:pt x="72" y="241"/>
                    <a:pt x="77" y="241"/>
                    <a:pt x="81" y="241"/>
                  </a:cubicBezTo>
                  <a:cubicBezTo>
                    <a:pt x="82" y="241"/>
                    <a:pt x="82" y="240"/>
                    <a:pt x="81" y="240"/>
                  </a:cubicBezTo>
                  <a:cubicBezTo>
                    <a:pt x="76" y="240"/>
                    <a:pt x="72" y="240"/>
                    <a:pt x="67" y="240"/>
                  </a:cubicBezTo>
                  <a:cubicBezTo>
                    <a:pt x="63" y="235"/>
                    <a:pt x="59" y="231"/>
                    <a:pt x="55" y="226"/>
                  </a:cubicBezTo>
                  <a:cubicBezTo>
                    <a:pt x="62" y="226"/>
                    <a:pt x="69" y="227"/>
                    <a:pt x="76" y="227"/>
                  </a:cubicBezTo>
                  <a:cubicBezTo>
                    <a:pt x="77" y="227"/>
                    <a:pt x="77" y="227"/>
                    <a:pt x="76" y="226"/>
                  </a:cubicBezTo>
                  <a:cubicBezTo>
                    <a:pt x="69" y="226"/>
                    <a:pt x="62" y="225"/>
                    <a:pt x="55" y="225"/>
                  </a:cubicBezTo>
                  <a:cubicBezTo>
                    <a:pt x="52" y="222"/>
                    <a:pt x="49" y="218"/>
                    <a:pt x="47" y="215"/>
                  </a:cubicBezTo>
                  <a:cubicBezTo>
                    <a:pt x="52" y="215"/>
                    <a:pt x="58" y="215"/>
                    <a:pt x="63" y="215"/>
                  </a:cubicBezTo>
                  <a:cubicBezTo>
                    <a:pt x="64" y="215"/>
                    <a:pt x="64" y="214"/>
                    <a:pt x="63" y="214"/>
                  </a:cubicBezTo>
                  <a:cubicBezTo>
                    <a:pt x="58" y="214"/>
                    <a:pt x="52" y="214"/>
                    <a:pt x="46" y="214"/>
                  </a:cubicBezTo>
                  <a:cubicBezTo>
                    <a:pt x="45" y="213"/>
                    <a:pt x="45" y="212"/>
                    <a:pt x="44" y="212"/>
                  </a:cubicBezTo>
                  <a:cubicBezTo>
                    <a:pt x="41" y="207"/>
                    <a:pt x="38" y="203"/>
                    <a:pt x="36" y="198"/>
                  </a:cubicBezTo>
                  <a:cubicBezTo>
                    <a:pt x="40" y="198"/>
                    <a:pt x="45" y="198"/>
                    <a:pt x="50" y="199"/>
                  </a:cubicBezTo>
                  <a:cubicBezTo>
                    <a:pt x="51" y="199"/>
                    <a:pt x="51" y="198"/>
                    <a:pt x="50" y="198"/>
                  </a:cubicBezTo>
                  <a:cubicBezTo>
                    <a:pt x="45" y="197"/>
                    <a:pt x="40" y="197"/>
                    <a:pt x="35" y="197"/>
                  </a:cubicBezTo>
                  <a:cubicBezTo>
                    <a:pt x="33" y="193"/>
                    <a:pt x="31" y="189"/>
                    <a:pt x="29" y="184"/>
                  </a:cubicBezTo>
                  <a:cubicBezTo>
                    <a:pt x="35" y="184"/>
                    <a:pt x="41" y="184"/>
                    <a:pt x="47" y="184"/>
                  </a:cubicBezTo>
                  <a:cubicBezTo>
                    <a:pt x="47" y="184"/>
                    <a:pt x="47" y="183"/>
                    <a:pt x="47" y="183"/>
                  </a:cubicBezTo>
                  <a:cubicBezTo>
                    <a:pt x="41" y="183"/>
                    <a:pt x="34" y="183"/>
                    <a:pt x="28" y="183"/>
                  </a:cubicBezTo>
                  <a:cubicBezTo>
                    <a:pt x="26" y="178"/>
                    <a:pt x="24" y="173"/>
                    <a:pt x="22" y="167"/>
                  </a:cubicBezTo>
                  <a:cubicBezTo>
                    <a:pt x="28" y="167"/>
                    <a:pt x="34" y="168"/>
                    <a:pt x="41" y="167"/>
                  </a:cubicBezTo>
                  <a:cubicBezTo>
                    <a:pt x="41" y="167"/>
                    <a:pt x="41" y="166"/>
                    <a:pt x="41" y="166"/>
                  </a:cubicBezTo>
                  <a:cubicBezTo>
                    <a:pt x="34" y="166"/>
                    <a:pt x="28" y="166"/>
                    <a:pt x="22" y="166"/>
                  </a:cubicBezTo>
                  <a:cubicBezTo>
                    <a:pt x="20" y="161"/>
                    <a:pt x="19" y="156"/>
                    <a:pt x="18" y="151"/>
                  </a:cubicBezTo>
                  <a:cubicBezTo>
                    <a:pt x="23" y="151"/>
                    <a:pt x="29" y="151"/>
                    <a:pt x="35" y="151"/>
                  </a:cubicBezTo>
                  <a:cubicBezTo>
                    <a:pt x="35" y="151"/>
                    <a:pt x="35" y="150"/>
                    <a:pt x="35" y="150"/>
                  </a:cubicBezTo>
                  <a:cubicBezTo>
                    <a:pt x="29" y="150"/>
                    <a:pt x="23" y="150"/>
                    <a:pt x="18" y="150"/>
                  </a:cubicBezTo>
                  <a:cubicBezTo>
                    <a:pt x="16" y="144"/>
                    <a:pt x="15" y="138"/>
                    <a:pt x="15" y="132"/>
                  </a:cubicBezTo>
                  <a:cubicBezTo>
                    <a:pt x="23" y="132"/>
                    <a:pt x="30" y="132"/>
                    <a:pt x="38" y="132"/>
                  </a:cubicBezTo>
                  <a:cubicBezTo>
                    <a:pt x="39" y="132"/>
                    <a:pt x="39" y="131"/>
                    <a:pt x="38" y="131"/>
                  </a:cubicBezTo>
                  <a:cubicBezTo>
                    <a:pt x="30" y="130"/>
                    <a:pt x="23" y="130"/>
                    <a:pt x="15" y="131"/>
                  </a:cubicBezTo>
                  <a:cubicBezTo>
                    <a:pt x="14" y="126"/>
                    <a:pt x="14" y="120"/>
                    <a:pt x="14" y="114"/>
                  </a:cubicBezTo>
                  <a:cubicBezTo>
                    <a:pt x="20" y="114"/>
                    <a:pt x="26" y="114"/>
                    <a:pt x="32" y="113"/>
                  </a:cubicBezTo>
                  <a:cubicBezTo>
                    <a:pt x="33" y="113"/>
                    <a:pt x="33" y="112"/>
                    <a:pt x="32" y="112"/>
                  </a:cubicBezTo>
                  <a:cubicBezTo>
                    <a:pt x="26" y="113"/>
                    <a:pt x="20" y="113"/>
                    <a:pt x="15" y="114"/>
                  </a:cubicBezTo>
                  <a:cubicBezTo>
                    <a:pt x="15" y="107"/>
                    <a:pt x="16" y="101"/>
                    <a:pt x="17" y="95"/>
                  </a:cubicBezTo>
                  <a:cubicBezTo>
                    <a:pt x="24" y="95"/>
                    <a:pt x="32" y="95"/>
                    <a:pt x="39" y="95"/>
                  </a:cubicBezTo>
                  <a:cubicBezTo>
                    <a:pt x="40" y="95"/>
                    <a:pt x="40" y="94"/>
                    <a:pt x="39" y="94"/>
                  </a:cubicBezTo>
                  <a:cubicBezTo>
                    <a:pt x="32" y="93"/>
                    <a:pt x="25" y="94"/>
                    <a:pt x="17" y="94"/>
                  </a:cubicBezTo>
                  <a:cubicBezTo>
                    <a:pt x="19" y="88"/>
                    <a:pt x="20" y="83"/>
                    <a:pt x="22" y="78"/>
                  </a:cubicBezTo>
                  <a:cubicBezTo>
                    <a:pt x="31" y="78"/>
                    <a:pt x="40" y="78"/>
                    <a:pt x="48" y="78"/>
                  </a:cubicBezTo>
                  <a:cubicBezTo>
                    <a:pt x="49" y="78"/>
                    <a:pt x="49" y="77"/>
                    <a:pt x="48" y="77"/>
                  </a:cubicBezTo>
                  <a:cubicBezTo>
                    <a:pt x="40" y="77"/>
                    <a:pt x="31" y="77"/>
                    <a:pt x="23" y="77"/>
                  </a:cubicBezTo>
                  <a:cubicBezTo>
                    <a:pt x="26" y="70"/>
                    <a:pt x="29" y="64"/>
                    <a:pt x="33" y="59"/>
                  </a:cubicBezTo>
                  <a:cubicBezTo>
                    <a:pt x="40" y="59"/>
                    <a:pt x="47" y="59"/>
                    <a:pt x="54" y="59"/>
                  </a:cubicBezTo>
                  <a:cubicBezTo>
                    <a:pt x="55" y="59"/>
                    <a:pt x="55" y="57"/>
                    <a:pt x="54" y="57"/>
                  </a:cubicBezTo>
                  <a:cubicBezTo>
                    <a:pt x="47" y="57"/>
                    <a:pt x="41" y="57"/>
                    <a:pt x="34" y="57"/>
                  </a:cubicBezTo>
                  <a:cubicBezTo>
                    <a:pt x="35" y="56"/>
                    <a:pt x="36" y="55"/>
                    <a:pt x="37" y="54"/>
                  </a:cubicBezTo>
                  <a:cubicBezTo>
                    <a:pt x="40" y="50"/>
                    <a:pt x="43" y="47"/>
                    <a:pt x="46" y="44"/>
                  </a:cubicBezTo>
                  <a:cubicBezTo>
                    <a:pt x="54" y="43"/>
                    <a:pt x="63" y="42"/>
                    <a:pt x="71" y="42"/>
                  </a:cubicBezTo>
                  <a:cubicBezTo>
                    <a:pt x="72" y="42"/>
                    <a:pt x="72" y="41"/>
                    <a:pt x="71" y="41"/>
                  </a:cubicBezTo>
                  <a:cubicBezTo>
                    <a:pt x="63" y="41"/>
                    <a:pt x="55" y="41"/>
                    <a:pt x="48" y="42"/>
                  </a:cubicBezTo>
                  <a:cubicBezTo>
                    <a:pt x="53" y="37"/>
                    <a:pt x="59" y="33"/>
                    <a:pt x="66" y="30"/>
                  </a:cubicBezTo>
                  <a:cubicBezTo>
                    <a:pt x="75" y="30"/>
                    <a:pt x="85" y="30"/>
                    <a:pt x="95" y="31"/>
                  </a:cubicBezTo>
                  <a:cubicBezTo>
                    <a:pt x="96" y="31"/>
                    <a:pt x="96" y="29"/>
                    <a:pt x="95" y="29"/>
                  </a:cubicBezTo>
                  <a:cubicBezTo>
                    <a:pt x="86" y="28"/>
                    <a:pt x="77" y="28"/>
                    <a:pt x="69" y="28"/>
                  </a:cubicBezTo>
                  <a:cubicBezTo>
                    <a:pt x="109" y="9"/>
                    <a:pt x="162" y="15"/>
                    <a:pt x="201" y="33"/>
                  </a:cubicBezTo>
                  <a:cubicBezTo>
                    <a:pt x="227" y="45"/>
                    <a:pt x="249" y="66"/>
                    <a:pt x="261" y="93"/>
                  </a:cubicBezTo>
                  <a:cubicBezTo>
                    <a:pt x="273" y="123"/>
                    <a:pt x="266" y="155"/>
                    <a:pt x="250" y="183"/>
                  </a:cubicBezTo>
                  <a:close/>
                  <a:moveTo>
                    <a:pt x="180" y="160"/>
                  </a:moveTo>
                  <a:cubicBezTo>
                    <a:pt x="183" y="152"/>
                    <a:pt x="187" y="144"/>
                    <a:pt x="191" y="136"/>
                  </a:cubicBezTo>
                  <a:cubicBezTo>
                    <a:pt x="203" y="139"/>
                    <a:pt x="205" y="143"/>
                    <a:pt x="197" y="149"/>
                  </a:cubicBezTo>
                  <a:cubicBezTo>
                    <a:pt x="195" y="152"/>
                    <a:pt x="192" y="155"/>
                    <a:pt x="188" y="156"/>
                  </a:cubicBezTo>
                  <a:cubicBezTo>
                    <a:pt x="186" y="158"/>
                    <a:pt x="183" y="159"/>
                    <a:pt x="180" y="160"/>
                  </a:cubicBezTo>
                  <a:close/>
                  <a:moveTo>
                    <a:pt x="93" y="180"/>
                  </a:moveTo>
                  <a:cubicBezTo>
                    <a:pt x="93" y="180"/>
                    <a:pt x="92" y="180"/>
                    <a:pt x="91" y="180"/>
                  </a:cubicBezTo>
                  <a:cubicBezTo>
                    <a:pt x="85" y="181"/>
                    <a:pt x="72" y="178"/>
                    <a:pt x="70" y="172"/>
                  </a:cubicBezTo>
                  <a:cubicBezTo>
                    <a:pt x="83" y="166"/>
                    <a:pt x="91" y="168"/>
                    <a:pt x="93" y="179"/>
                  </a:cubicBezTo>
                  <a:cubicBezTo>
                    <a:pt x="93" y="179"/>
                    <a:pt x="93" y="179"/>
                    <a:pt x="93" y="18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2" name="Freeform 29"/>
            <p:cNvSpPr>
              <a:spLocks noEditPoints="1"/>
            </p:cNvSpPr>
            <p:nvPr/>
          </p:nvSpPr>
          <p:spPr bwMode="auto">
            <a:xfrm>
              <a:off x="5756275" y="3706813"/>
              <a:ext cx="158750" cy="98425"/>
            </a:xfrm>
            <a:custGeom>
              <a:avLst/>
              <a:gdLst>
                <a:gd name="T0" fmla="*/ 67 w 68"/>
                <a:gd name="T1" fmla="*/ 33 h 46"/>
                <a:gd name="T2" fmla="*/ 66 w 68"/>
                <a:gd name="T3" fmla="*/ 20 h 46"/>
                <a:gd name="T4" fmla="*/ 66 w 68"/>
                <a:gd name="T5" fmla="*/ 20 h 46"/>
                <a:gd name="T6" fmla="*/ 65 w 68"/>
                <a:gd name="T7" fmla="*/ 18 h 46"/>
                <a:gd name="T8" fmla="*/ 64 w 68"/>
                <a:gd name="T9" fmla="*/ 18 h 46"/>
                <a:gd name="T10" fmla="*/ 4 w 68"/>
                <a:gd name="T11" fmla="*/ 0 h 46"/>
                <a:gd name="T12" fmla="*/ 1 w 68"/>
                <a:gd name="T13" fmla="*/ 5 h 46"/>
                <a:gd name="T14" fmla="*/ 7 w 68"/>
                <a:gd name="T15" fmla="*/ 44 h 46"/>
                <a:gd name="T16" fmla="*/ 12 w 68"/>
                <a:gd name="T17" fmla="*/ 45 h 46"/>
                <a:gd name="T18" fmla="*/ 34 w 68"/>
                <a:gd name="T19" fmla="*/ 42 h 46"/>
                <a:gd name="T20" fmla="*/ 64 w 68"/>
                <a:gd name="T21" fmla="*/ 37 h 46"/>
                <a:gd name="T22" fmla="*/ 67 w 68"/>
                <a:gd name="T23" fmla="*/ 33 h 46"/>
                <a:gd name="T24" fmla="*/ 12 w 68"/>
                <a:gd name="T25" fmla="*/ 41 h 46"/>
                <a:gd name="T26" fmla="*/ 8 w 68"/>
                <a:gd name="T27" fmla="*/ 8 h 46"/>
                <a:gd name="T28" fmla="*/ 60 w 68"/>
                <a:gd name="T29" fmla="*/ 20 h 46"/>
                <a:gd name="T30" fmla="*/ 60 w 68"/>
                <a:gd name="T31" fmla="*/ 20 h 46"/>
                <a:gd name="T32" fmla="*/ 60 w 68"/>
                <a:gd name="T33" fmla="*/ 31 h 46"/>
                <a:gd name="T34" fmla="*/ 12 w 68"/>
                <a:gd name="T35" fmla="*/ 4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8" h="46">
                  <a:moveTo>
                    <a:pt x="67" y="33"/>
                  </a:moveTo>
                  <a:cubicBezTo>
                    <a:pt x="66" y="29"/>
                    <a:pt x="66" y="25"/>
                    <a:pt x="66" y="20"/>
                  </a:cubicBezTo>
                  <a:cubicBezTo>
                    <a:pt x="66" y="20"/>
                    <a:pt x="66" y="20"/>
                    <a:pt x="66" y="20"/>
                  </a:cubicBezTo>
                  <a:cubicBezTo>
                    <a:pt x="66" y="19"/>
                    <a:pt x="66" y="19"/>
                    <a:pt x="65" y="18"/>
                  </a:cubicBezTo>
                  <a:cubicBezTo>
                    <a:pt x="65" y="18"/>
                    <a:pt x="64" y="18"/>
                    <a:pt x="64" y="18"/>
                  </a:cubicBezTo>
                  <a:cubicBezTo>
                    <a:pt x="47" y="6"/>
                    <a:pt x="24" y="3"/>
                    <a:pt x="4" y="0"/>
                  </a:cubicBezTo>
                  <a:cubicBezTo>
                    <a:pt x="2" y="0"/>
                    <a:pt x="0" y="3"/>
                    <a:pt x="1" y="5"/>
                  </a:cubicBezTo>
                  <a:cubicBezTo>
                    <a:pt x="1" y="18"/>
                    <a:pt x="2" y="32"/>
                    <a:pt x="7" y="44"/>
                  </a:cubicBezTo>
                  <a:cubicBezTo>
                    <a:pt x="8" y="46"/>
                    <a:pt x="10" y="46"/>
                    <a:pt x="12" y="45"/>
                  </a:cubicBezTo>
                  <a:cubicBezTo>
                    <a:pt x="19" y="46"/>
                    <a:pt x="27" y="43"/>
                    <a:pt x="34" y="42"/>
                  </a:cubicBezTo>
                  <a:cubicBezTo>
                    <a:pt x="44" y="40"/>
                    <a:pt x="54" y="38"/>
                    <a:pt x="64" y="37"/>
                  </a:cubicBezTo>
                  <a:cubicBezTo>
                    <a:pt x="66" y="37"/>
                    <a:pt x="68" y="35"/>
                    <a:pt x="67" y="33"/>
                  </a:cubicBezTo>
                  <a:close/>
                  <a:moveTo>
                    <a:pt x="12" y="41"/>
                  </a:moveTo>
                  <a:cubicBezTo>
                    <a:pt x="11" y="30"/>
                    <a:pt x="9" y="19"/>
                    <a:pt x="8" y="8"/>
                  </a:cubicBezTo>
                  <a:cubicBezTo>
                    <a:pt x="25" y="13"/>
                    <a:pt x="43" y="16"/>
                    <a:pt x="60" y="20"/>
                  </a:cubicBezTo>
                  <a:cubicBezTo>
                    <a:pt x="60" y="20"/>
                    <a:pt x="60" y="20"/>
                    <a:pt x="60" y="20"/>
                  </a:cubicBezTo>
                  <a:cubicBezTo>
                    <a:pt x="59" y="24"/>
                    <a:pt x="60" y="28"/>
                    <a:pt x="60" y="31"/>
                  </a:cubicBezTo>
                  <a:cubicBezTo>
                    <a:pt x="45" y="33"/>
                    <a:pt x="26" y="34"/>
                    <a:pt x="12" y="4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30"/>
            <p:cNvSpPr>
              <a:spLocks noEditPoints="1"/>
            </p:cNvSpPr>
            <p:nvPr/>
          </p:nvSpPr>
          <p:spPr bwMode="auto">
            <a:xfrm>
              <a:off x="5895975" y="3409950"/>
              <a:ext cx="166687" cy="155575"/>
            </a:xfrm>
            <a:custGeom>
              <a:avLst/>
              <a:gdLst>
                <a:gd name="T0" fmla="*/ 71 w 71"/>
                <a:gd name="T1" fmla="*/ 57 h 72"/>
                <a:gd name="T2" fmla="*/ 40 w 71"/>
                <a:gd name="T3" fmla="*/ 3 h 72"/>
                <a:gd name="T4" fmla="*/ 36 w 71"/>
                <a:gd name="T5" fmla="*/ 1 h 72"/>
                <a:gd name="T6" fmla="*/ 33 w 71"/>
                <a:gd name="T7" fmla="*/ 1 h 72"/>
                <a:gd name="T8" fmla="*/ 2 w 71"/>
                <a:gd name="T9" fmla="*/ 29 h 72"/>
                <a:gd name="T10" fmla="*/ 4 w 71"/>
                <a:gd name="T11" fmla="*/ 33 h 72"/>
                <a:gd name="T12" fmla="*/ 44 w 71"/>
                <a:gd name="T13" fmla="*/ 64 h 72"/>
                <a:gd name="T14" fmla="*/ 69 w 71"/>
                <a:gd name="T15" fmla="*/ 62 h 72"/>
                <a:gd name="T16" fmla="*/ 71 w 71"/>
                <a:gd name="T17" fmla="*/ 57 h 72"/>
                <a:gd name="T18" fmla="*/ 45 w 71"/>
                <a:gd name="T19" fmla="*/ 56 h 72"/>
                <a:gd name="T20" fmla="*/ 33 w 71"/>
                <a:gd name="T21" fmla="*/ 46 h 72"/>
                <a:gd name="T22" fmla="*/ 8 w 71"/>
                <a:gd name="T23" fmla="*/ 31 h 72"/>
                <a:gd name="T24" fmla="*/ 36 w 71"/>
                <a:gd name="T25" fmla="*/ 9 h 72"/>
                <a:gd name="T26" fmla="*/ 62 w 71"/>
                <a:gd name="T27" fmla="*/ 58 h 72"/>
                <a:gd name="T28" fmla="*/ 45 w 71"/>
                <a:gd name="T29" fmla="*/ 56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71" y="57"/>
                  </a:moveTo>
                  <a:cubicBezTo>
                    <a:pt x="60" y="39"/>
                    <a:pt x="51" y="21"/>
                    <a:pt x="40" y="3"/>
                  </a:cubicBezTo>
                  <a:cubicBezTo>
                    <a:pt x="39" y="1"/>
                    <a:pt x="37" y="0"/>
                    <a:pt x="36" y="1"/>
                  </a:cubicBezTo>
                  <a:cubicBezTo>
                    <a:pt x="35" y="1"/>
                    <a:pt x="34" y="1"/>
                    <a:pt x="33" y="1"/>
                  </a:cubicBezTo>
                  <a:cubicBezTo>
                    <a:pt x="20" y="7"/>
                    <a:pt x="10" y="18"/>
                    <a:pt x="2" y="29"/>
                  </a:cubicBezTo>
                  <a:cubicBezTo>
                    <a:pt x="0" y="30"/>
                    <a:pt x="2" y="33"/>
                    <a:pt x="4" y="33"/>
                  </a:cubicBezTo>
                  <a:cubicBezTo>
                    <a:pt x="16" y="44"/>
                    <a:pt x="31" y="53"/>
                    <a:pt x="44" y="64"/>
                  </a:cubicBezTo>
                  <a:cubicBezTo>
                    <a:pt x="54" y="72"/>
                    <a:pt x="58" y="68"/>
                    <a:pt x="69" y="62"/>
                  </a:cubicBezTo>
                  <a:cubicBezTo>
                    <a:pt x="71" y="62"/>
                    <a:pt x="71" y="59"/>
                    <a:pt x="71" y="57"/>
                  </a:cubicBezTo>
                  <a:close/>
                  <a:moveTo>
                    <a:pt x="45" y="56"/>
                  </a:moveTo>
                  <a:cubicBezTo>
                    <a:pt x="41" y="53"/>
                    <a:pt x="37" y="49"/>
                    <a:pt x="33" y="46"/>
                  </a:cubicBezTo>
                  <a:cubicBezTo>
                    <a:pt x="25" y="41"/>
                    <a:pt x="17" y="35"/>
                    <a:pt x="8" y="31"/>
                  </a:cubicBezTo>
                  <a:cubicBezTo>
                    <a:pt x="16" y="22"/>
                    <a:pt x="26" y="16"/>
                    <a:pt x="36" y="9"/>
                  </a:cubicBezTo>
                  <a:cubicBezTo>
                    <a:pt x="44" y="25"/>
                    <a:pt x="53" y="41"/>
                    <a:pt x="62" y="58"/>
                  </a:cubicBezTo>
                  <a:cubicBezTo>
                    <a:pt x="56" y="60"/>
                    <a:pt x="52" y="60"/>
                    <a:pt x="45" y="5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31"/>
            <p:cNvSpPr>
              <a:spLocks noEditPoints="1"/>
            </p:cNvSpPr>
            <p:nvPr/>
          </p:nvSpPr>
          <p:spPr bwMode="auto">
            <a:xfrm>
              <a:off x="6142038" y="3313113"/>
              <a:ext cx="107950" cy="168275"/>
            </a:xfrm>
            <a:custGeom>
              <a:avLst/>
              <a:gdLst>
                <a:gd name="T0" fmla="*/ 44 w 46"/>
                <a:gd name="T1" fmla="*/ 4 h 78"/>
                <a:gd name="T2" fmla="*/ 41 w 46"/>
                <a:gd name="T3" fmla="*/ 1 h 78"/>
                <a:gd name="T4" fmla="*/ 4 w 46"/>
                <a:gd name="T5" fmla="*/ 4 h 78"/>
                <a:gd name="T6" fmla="*/ 2 w 46"/>
                <a:gd name="T7" fmla="*/ 11 h 78"/>
                <a:gd name="T8" fmla="*/ 1 w 46"/>
                <a:gd name="T9" fmla="*/ 13 h 78"/>
                <a:gd name="T10" fmla="*/ 14 w 46"/>
                <a:gd name="T11" fmla="*/ 73 h 78"/>
                <a:gd name="T12" fmla="*/ 18 w 46"/>
                <a:gd name="T13" fmla="*/ 76 h 78"/>
                <a:gd name="T14" fmla="*/ 41 w 46"/>
                <a:gd name="T15" fmla="*/ 61 h 78"/>
                <a:gd name="T16" fmla="*/ 43 w 46"/>
                <a:gd name="T17" fmla="*/ 30 h 78"/>
                <a:gd name="T18" fmla="*/ 44 w 46"/>
                <a:gd name="T19" fmla="*/ 4 h 78"/>
                <a:gd name="T20" fmla="*/ 36 w 46"/>
                <a:gd name="T21" fmla="*/ 25 h 78"/>
                <a:gd name="T22" fmla="*/ 34 w 46"/>
                <a:gd name="T23" fmla="*/ 51 h 78"/>
                <a:gd name="T24" fmla="*/ 21 w 46"/>
                <a:gd name="T25" fmla="*/ 68 h 78"/>
                <a:gd name="T26" fmla="*/ 4 w 46"/>
                <a:gd name="T27" fmla="*/ 12 h 78"/>
                <a:gd name="T28" fmla="*/ 28 w 46"/>
                <a:gd name="T29" fmla="*/ 10 h 78"/>
                <a:gd name="T30" fmla="*/ 36 w 46"/>
                <a:gd name="T31" fmla="*/ 25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6" h="78">
                  <a:moveTo>
                    <a:pt x="44" y="4"/>
                  </a:moveTo>
                  <a:cubicBezTo>
                    <a:pt x="44" y="3"/>
                    <a:pt x="42" y="2"/>
                    <a:pt x="41" y="1"/>
                  </a:cubicBezTo>
                  <a:cubicBezTo>
                    <a:pt x="30" y="0"/>
                    <a:pt x="16" y="4"/>
                    <a:pt x="4" y="4"/>
                  </a:cubicBezTo>
                  <a:cubicBezTo>
                    <a:pt x="1" y="4"/>
                    <a:pt x="0" y="8"/>
                    <a:pt x="2" y="11"/>
                  </a:cubicBezTo>
                  <a:cubicBezTo>
                    <a:pt x="1" y="11"/>
                    <a:pt x="0" y="12"/>
                    <a:pt x="1" y="13"/>
                  </a:cubicBezTo>
                  <a:cubicBezTo>
                    <a:pt x="6" y="33"/>
                    <a:pt x="12" y="52"/>
                    <a:pt x="14" y="73"/>
                  </a:cubicBezTo>
                  <a:cubicBezTo>
                    <a:pt x="15" y="75"/>
                    <a:pt x="17" y="76"/>
                    <a:pt x="18" y="76"/>
                  </a:cubicBezTo>
                  <a:cubicBezTo>
                    <a:pt x="34" y="76"/>
                    <a:pt x="39" y="78"/>
                    <a:pt x="41" y="61"/>
                  </a:cubicBezTo>
                  <a:cubicBezTo>
                    <a:pt x="42" y="51"/>
                    <a:pt x="43" y="41"/>
                    <a:pt x="43" y="30"/>
                  </a:cubicBezTo>
                  <a:cubicBezTo>
                    <a:pt x="44" y="22"/>
                    <a:pt x="46" y="12"/>
                    <a:pt x="44" y="4"/>
                  </a:cubicBezTo>
                  <a:close/>
                  <a:moveTo>
                    <a:pt x="36" y="25"/>
                  </a:moveTo>
                  <a:cubicBezTo>
                    <a:pt x="35" y="34"/>
                    <a:pt x="35" y="42"/>
                    <a:pt x="34" y="51"/>
                  </a:cubicBezTo>
                  <a:cubicBezTo>
                    <a:pt x="32" y="63"/>
                    <a:pt x="32" y="67"/>
                    <a:pt x="21" y="68"/>
                  </a:cubicBezTo>
                  <a:cubicBezTo>
                    <a:pt x="18" y="49"/>
                    <a:pt x="13" y="30"/>
                    <a:pt x="4" y="12"/>
                  </a:cubicBezTo>
                  <a:cubicBezTo>
                    <a:pt x="13" y="12"/>
                    <a:pt x="20" y="12"/>
                    <a:pt x="28" y="10"/>
                  </a:cubicBezTo>
                  <a:cubicBezTo>
                    <a:pt x="39" y="9"/>
                    <a:pt x="36" y="16"/>
                    <a:pt x="36" y="2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5" name="Freeform 32"/>
            <p:cNvSpPr>
              <a:spLocks noEditPoints="1"/>
            </p:cNvSpPr>
            <p:nvPr/>
          </p:nvSpPr>
          <p:spPr bwMode="auto">
            <a:xfrm>
              <a:off x="6391275" y="3330575"/>
              <a:ext cx="165100" cy="168275"/>
            </a:xfrm>
            <a:custGeom>
              <a:avLst/>
              <a:gdLst>
                <a:gd name="T0" fmla="*/ 68 w 70"/>
                <a:gd name="T1" fmla="*/ 21 h 78"/>
                <a:gd name="T2" fmla="*/ 52 w 70"/>
                <a:gd name="T3" fmla="*/ 10 h 78"/>
                <a:gd name="T4" fmla="*/ 33 w 70"/>
                <a:gd name="T5" fmla="*/ 1 h 78"/>
                <a:gd name="T6" fmla="*/ 29 w 70"/>
                <a:gd name="T7" fmla="*/ 3 h 78"/>
                <a:gd name="T8" fmla="*/ 29 w 70"/>
                <a:gd name="T9" fmla="*/ 4 h 78"/>
                <a:gd name="T10" fmla="*/ 5 w 70"/>
                <a:gd name="T11" fmla="*/ 60 h 78"/>
                <a:gd name="T12" fmla="*/ 18 w 70"/>
                <a:gd name="T13" fmla="*/ 78 h 78"/>
                <a:gd name="T14" fmla="*/ 20 w 70"/>
                <a:gd name="T15" fmla="*/ 78 h 78"/>
                <a:gd name="T16" fmla="*/ 21 w 70"/>
                <a:gd name="T17" fmla="*/ 78 h 78"/>
                <a:gd name="T18" fmla="*/ 46 w 70"/>
                <a:gd name="T19" fmla="*/ 55 h 78"/>
                <a:gd name="T20" fmla="*/ 66 w 70"/>
                <a:gd name="T21" fmla="*/ 29 h 78"/>
                <a:gd name="T22" fmla="*/ 67 w 70"/>
                <a:gd name="T23" fmla="*/ 27 h 78"/>
                <a:gd name="T24" fmla="*/ 68 w 70"/>
                <a:gd name="T25" fmla="*/ 21 h 78"/>
                <a:gd name="T26" fmla="*/ 40 w 70"/>
                <a:gd name="T27" fmla="*/ 50 h 78"/>
                <a:gd name="T28" fmla="*/ 21 w 70"/>
                <a:gd name="T29" fmla="*/ 71 h 78"/>
                <a:gd name="T30" fmla="*/ 21 w 70"/>
                <a:gd name="T31" fmla="*/ 71 h 78"/>
                <a:gd name="T32" fmla="*/ 13 w 70"/>
                <a:gd name="T33" fmla="*/ 67 h 78"/>
                <a:gd name="T34" fmla="*/ 12 w 70"/>
                <a:gd name="T35" fmla="*/ 62 h 78"/>
                <a:gd name="T36" fmla="*/ 19 w 70"/>
                <a:gd name="T37" fmla="*/ 44 h 78"/>
                <a:gd name="T38" fmla="*/ 32 w 70"/>
                <a:gd name="T39" fmla="*/ 6 h 78"/>
                <a:gd name="T40" fmla="*/ 47 w 70"/>
                <a:gd name="T41" fmla="*/ 16 h 78"/>
                <a:gd name="T42" fmla="*/ 60 w 70"/>
                <a:gd name="T43" fmla="*/ 25 h 78"/>
                <a:gd name="T44" fmla="*/ 40 w 70"/>
                <a:gd name="T45" fmla="*/ 50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 h="78">
                  <a:moveTo>
                    <a:pt x="68" y="21"/>
                  </a:moveTo>
                  <a:cubicBezTo>
                    <a:pt x="63" y="16"/>
                    <a:pt x="57" y="13"/>
                    <a:pt x="52" y="10"/>
                  </a:cubicBezTo>
                  <a:cubicBezTo>
                    <a:pt x="45" y="7"/>
                    <a:pt x="39" y="3"/>
                    <a:pt x="33" y="1"/>
                  </a:cubicBezTo>
                  <a:cubicBezTo>
                    <a:pt x="31" y="0"/>
                    <a:pt x="29" y="1"/>
                    <a:pt x="29" y="3"/>
                  </a:cubicBezTo>
                  <a:cubicBezTo>
                    <a:pt x="29" y="3"/>
                    <a:pt x="29" y="3"/>
                    <a:pt x="29" y="4"/>
                  </a:cubicBezTo>
                  <a:cubicBezTo>
                    <a:pt x="19" y="22"/>
                    <a:pt x="12" y="41"/>
                    <a:pt x="5" y="60"/>
                  </a:cubicBezTo>
                  <a:cubicBezTo>
                    <a:pt x="0" y="72"/>
                    <a:pt x="6" y="74"/>
                    <a:pt x="18" y="78"/>
                  </a:cubicBezTo>
                  <a:cubicBezTo>
                    <a:pt x="19" y="78"/>
                    <a:pt x="19" y="78"/>
                    <a:pt x="20" y="78"/>
                  </a:cubicBezTo>
                  <a:cubicBezTo>
                    <a:pt x="20" y="78"/>
                    <a:pt x="20" y="78"/>
                    <a:pt x="21" y="78"/>
                  </a:cubicBezTo>
                  <a:cubicBezTo>
                    <a:pt x="30" y="71"/>
                    <a:pt x="38" y="64"/>
                    <a:pt x="46" y="55"/>
                  </a:cubicBezTo>
                  <a:cubicBezTo>
                    <a:pt x="53" y="48"/>
                    <a:pt x="62" y="38"/>
                    <a:pt x="66" y="29"/>
                  </a:cubicBezTo>
                  <a:cubicBezTo>
                    <a:pt x="67" y="28"/>
                    <a:pt x="67" y="27"/>
                    <a:pt x="67" y="27"/>
                  </a:cubicBezTo>
                  <a:cubicBezTo>
                    <a:pt x="69" y="26"/>
                    <a:pt x="70" y="22"/>
                    <a:pt x="68" y="21"/>
                  </a:cubicBezTo>
                  <a:close/>
                  <a:moveTo>
                    <a:pt x="40" y="50"/>
                  </a:moveTo>
                  <a:cubicBezTo>
                    <a:pt x="34" y="57"/>
                    <a:pt x="27" y="64"/>
                    <a:pt x="21" y="71"/>
                  </a:cubicBezTo>
                  <a:cubicBezTo>
                    <a:pt x="21" y="71"/>
                    <a:pt x="21" y="71"/>
                    <a:pt x="21" y="71"/>
                  </a:cubicBezTo>
                  <a:cubicBezTo>
                    <a:pt x="18" y="69"/>
                    <a:pt x="16" y="68"/>
                    <a:pt x="13" y="67"/>
                  </a:cubicBezTo>
                  <a:cubicBezTo>
                    <a:pt x="9" y="66"/>
                    <a:pt x="8" y="65"/>
                    <a:pt x="12" y="62"/>
                  </a:cubicBezTo>
                  <a:cubicBezTo>
                    <a:pt x="13" y="57"/>
                    <a:pt x="17" y="50"/>
                    <a:pt x="19" y="44"/>
                  </a:cubicBezTo>
                  <a:cubicBezTo>
                    <a:pt x="24" y="32"/>
                    <a:pt x="29" y="19"/>
                    <a:pt x="32" y="6"/>
                  </a:cubicBezTo>
                  <a:cubicBezTo>
                    <a:pt x="37" y="9"/>
                    <a:pt x="42" y="13"/>
                    <a:pt x="47" y="16"/>
                  </a:cubicBezTo>
                  <a:cubicBezTo>
                    <a:pt x="51" y="19"/>
                    <a:pt x="55" y="22"/>
                    <a:pt x="60" y="25"/>
                  </a:cubicBezTo>
                  <a:cubicBezTo>
                    <a:pt x="53" y="32"/>
                    <a:pt x="47" y="42"/>
                    <a:pt x="40" y="5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3"/>
            <p:cNvSpPr>
              <a:spLocks noEditPoints="1"/>
            </p:cNvSpPr>
            <p:nvPr/>
          </p:nvSpPr>
          <p:spPr bwMode="auto">
            <a:xfrm>
              <a:off x="6564313" y="3481388"/>
              <a:ext cx="185737" cy="144463"/>
            </a:xfrm>
            <a:custGeom>
              <a:avLst/>
              <a:gdLst>
                <a:gd name="T0" fmla="*/ 77 w 79"/>
                <a:gd name="T1" fmla="*/ 35 h 67"/>
                <a:gd name="T2" fmla="*/ 77 w 79"/>
                <a:gd name="T3" fmla="*/ 34 h 67"/>
                <a:gd name="T4" fmla="*/ 65 w 79"/>
                <a:gd name="T5" fmla="*/ 17 h 67"/>
                <a:gd name="T6" fmla="*/ 49 w 79"/>
                <a:gd name="T7" fmla="*/ 1 h 67"/>
                <a:gd name="T8" fmla="*/ 46 w 79"/>
                <a:gd name="T9" fmla="*/ 1 h 67"/>
                <a:gd name="T10" fmla="*/ 44 w 79"/>
                <a:gd name="T11" fmla="*/ 2 h 67"/>
                <a:gd name="T12" fmla="*/ 18 w 79"/>
                <a:gd name="T13" fmla="*/ 26 h 67"/>
                <a:gd name="T14" fmla="*/ 2 w 79"/>
                <a:gd name="T15" fmla="*/ 45 h 67"/>
                <a:gd name="T16" fmla="*/ 1 w 79"/>
                <a:gd name="T17" fmla="*/ 48 h 67"/>
                <a:gd name="T18" fmla="*/ 6 w 79"/>
                <a:gd name="T19" fmla="*/ 58 h 67"/>
                <a:gd name="T20" fmla="*/ 11 w 79"/>
                <a:gd name="T21" fmla="*/ 66 h 67"/>
                <a:gd name="T22" fmla="*/ 14 w 79"/>
                <a:gd name="T23" fmla="*/ 65 h 67"/>
                <a:gd name="T24" fmla="*/ 15 w 79"/>
                <a:gd name="T25" fmla="*/ 65 h 67"/>
                <a:gd name="T26" fmla="*/ 75 w 79"/>
                <a:gd name="T27" fmla="*/ 43 h 67"/>
                <a:gd name="T28" fmla="*/ 77 w 79"/>
                <a:gd name="T29" fmla="*/ 35 h 67"/>
                <a:gd name="T30" fmla="*/ 14 w 79"/>
                <a:gd name="T31" fmla="*/ 59 h 67"/>
                <a:gd name="T32" fmla="*/ 11 w 79"/>
                <a:gd name="T33" fmla="*/ 55 h 67"/>
                <a:gd name="T34" fmla="*/ 6 w 79"/>
                <a:gd name="T35" fmla="*/ 47 h 67"/>
                <a:gd name="T36" fmla="*/ 6 w 79"/>
                <a:gd name="T37" fmla="*/ 47 h 67"/>
                <a:gd name="T38" fmla="*/ 17 w 79"/>
                <a:gd name="T39" fmla="*/ 36 h 67"/>
                <a:gd name="T40" fmla="*/ 27 w 79"/>
                <a:gd name="T41" fmla="*/ 27 h 67"/>
                <a:gd name="T42" fmla="*/ 47 w 79"/>
                <a:gd name="T43" fmla="*/ 8 h 67"/>
                <a:gd name="T44" fmla="*/ 59 w 79"/>
                <a:gd name="T45" fmla="*/ 23 h 67"/>
                <a:gd name="T46" fmla="*/ 69 w 79"/>
                <a:gd name="T47" fmla="*/ 36 h 67"/>
                <a:gd name="T48" fmla="*/ 14 w 79"/>
                <a:gd name="T49" fmla="*/ 59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79" h="67">
                  <a:moveTo>
                    <a:pt x="77" y="35"/>
                  </a:moveTo>
                  <a:cubicBezTo>
                    <a:pt x="77" y="35"/>
                    <a:pt x="77" y="34"/>
                    <a:pt x="77" y="34"/>
                  </a:cubicBezTo>
                  <a:cubicBezTo>
                    <a:pt x="75" y="28"/>
                    <a:pt x="69" y="22"/>
                    <a:pt x="65" y="17"/>
                  </a:cubicBezTo>
                  <a:cubicBezTo>
                    <a:pt x="60" y="12"/>
                    <a:pt x="54" y="6"/>
                    <a:pt x="49" y="1"/>
                  </a:cubicBezTo>
                  <a:cubicBezTo>
                    <a:pt x="48" y="0"/>
                    <a:pt x="47" y="1"/>
                    <a:pt x="46" y="1"/>
                  </a:cubicBezTo>
                  <a:cubicBezTo>
                    <a:pt x="45" y="1"/>
                    <a:pt x="44" y="1"/>
                    <a:pt x="44" y="2"/>
                  </a:cubicBezTo>
                  <a:cubicBezTo>
                    <a:pt x="34" y="9"/>
                    <a:pt x="26" y="18"/>
                    <a:pt x="18" y="26"/>
                  </a:cubicBezTo>
                  <a:cubicBezTo>
                    <a:pt x="12" y="31"/>
                    <a:pt x="4" y="37"/>
                    <a:pt x="2" y="45"/>
                  </a:cubicBezTo>
                  <a:cubicBezTo>
                    <a:pt x="1" y="45"/>
                    <a:pt x="0" y="47"/>
                    <a:pt x="1" y="48"/>
                  </a:cubicBezTo>
                  <a:cubicBezTo>
                    <a:pt x="3" y="51"/>
                    <a:pt x="4" y="54"/>
                    <a:pt x="6" y="58"/>
                  </a:cubicBezTo>
                  <a:cubicBezTo>
                    <a:pt x="7" y="61"/>
                    <a:pt x="8" y="64"/>
                    <a:pt x="11" y="66"/>
                  </a:cubicBezTo>
                  <a:cubicBezTo>
                    <a:pt x="12" y="67"/>
                    <a:pt x="14" y="66"/>
                    <a:pt x="14" y="65"/>
                  </a:cubicBezTo>
                  <a:cubicBezTo>
                    <a:pt x="15" y="65"/>
                    <a:pt x="15" y="65"/>
                    <a:pt x="15" y="65"/>
                  </a:cubicBezTo>
                  <a:cubicBezTo>
                    <a:pt x="35" y="59"/>
                    <a:pt x="55" y="51"/>
                    <a:pt x="75" y="43"/>
                  </a:cubicBezTo>
                  <a:cubicBezTo>
                    <a:pt x="78" y="42"/>
                    <a:pt x="79" y="37"/>
                    <a:pt x="77" y="35"/>
                  </a:cubicBezTo>
                  <a:close/>
                  <a:moveTo>
                    <a:pt x="14" y="59"/>
                  </a:moveTo>
                  <a:cubicBezTo>
                    <a:pt x="13" y="58"/>
                    <a:pt x="12" y="56"/>
                    <a:pt x="11" y="55"/>
                  </a:cubicBezTo>
                  <a:cubicBezTo>
                    <a:pt x="10" y="52"/>
                    <a:pt x="8" y="50"/>
                    <a:pt x="6" y="47"/>
                  </a:cubicBezTo>
                  <a:cubicBezTo>
                    <a:pt x="6" y="47"/>
                    <a:pt x="6" y="47"/>
                    <a:pt x="6" y="47"/>
                  </a:cubicBezTo>
                  <a:cubicBezTo>
                    <a:pt x="7" y="42"/>
                    <a:pt x="13" y="39"/>
                    <a:pt x="17" y="36"/>
                  </a:cubicBezTo>
                  <a:cubicBezTo>
                    <a:pt x="20" y="33"/>
                    <a:pt x="24" y="30"/>
                    <a:pt x="27" y="27"/>
                  </a:cubicBezTo>
                  <a:cubicBezTo>
                    <a:pt x="34" y="20"/>
                    <a:pt x="41" y="14"/>
                    <a:pt x="47" y="8"/>
                  </a:cubicBezTo>
                  <a:cubicBezTo>
                    <a:pt x="51" y="13"/>
                    <a:pt x="55" y="18"/>
                    <a:pt x="59" y="23"/>
                  </a:cubicBezTo>
                  <a:cubicBezTo>
                    <a:pt x="62" y="27"/>
                    <a:pt x="65" y="33"/>
                    <a:pt x="69" y="36"/>
                  </a:cubicBezTo>
                  <a:cubicBezTo>
                    <a:pt x="51" y="43"/>
                    <a:pt x="32" y="50"/>
                    <a:pt x="14" y="5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7" name="Freeform 34"/>
            <p:cNvSpPr>
              <a:spLocks noEditPoints="1"/>
            </p:cNvSpPr>
            <p:nvPr/>
          </p:nvSpPr>
          <p:spPr bwMode="auto">
            <a:xfrm>
              <a:off x="6621463" y="3773488"/>
              <a:ext cx="177800" cy="146050"/>
            </a:xfrm>
            <a:custGeom>
              <a:avLst/>
              <a:gdLst>
                <a:gd name="T0" fmla="*/ 73 w 76"/>
                <a:gd name="T1" fmla="*/ 14 h 68"/>
                <a:gd name="T2" fmla="*/ 11 w 76"/>
                <a:gd name="T3" fmla="*/ 0 h 68"/>
                <a:gd name="T4" fmla="*/ 9 w 76"/>
                <a:gd name="T5" fmla="*/ 1 h 68"/>
                <a:gd name="T6" fmla="*/ 7 w 76"/>
                <a:gd name="T7" fmla="*/ 3 h 68"/>
                <a:gd name="T8" fmla="*/ 4 w 76"/>
                <a:gd name="T9" fmla="*/ 12 h 68"/>
                <a:gd name="T10" fmla="*/ 1 w 76"/>
                <a:gd name="T11" fmla="*/ 21 h 68"/>
                <a:gd name="T12" fmla="*/ 3 w 76"/>
                <a:gd name="T13" fmla="*/ 26 h 68"/>
                <a:gd name="T14" fmla="*/ 23 w 76"/>
                <a:gd name="T15" fmla="*/ 48 h 68"/>
                <a:gd name="T16" fmla="*/ 47 w 76"/>
                <a:gd name="T17" fmla="*/ 68 h 68"/>
                <a:gd name="T18" fmla="*/ 51 w 76"/>
                <a:gd name="T19" fmla="*/ 68 h 68"/>
                <a:gd name="T20" fmla="*/ 54 w 76"/>
                <a:gd name="T21" fmla="*/ 66 h 68"/>
                <a:gd name="T22" fmla="*/ 75 w 76"/>
                <a:gd name="T23" fmla="*/ 20 h 68"/>
                <a:gd name="T24" fmla="*/ 73 w 76"/>
                <a:gd name="T25" fmla="*/ 14 h 68"/>
                <a:gd name="T26" fmla="*/ 49 w 76"/>
                <a:gd name="T27" fmla="*/ 59 h 68"/>
                <a:gd name="T28" fmla="*/ 29 w 76"/>
                <a:gd name="T29" fmla="*/ 42 h 68"/>
                <a:gd name="T30" fmla="*/ 8 w 76"/>
                <a:gd name="T31" fmla="*/ 24 h 68"/>
                <a:gd name="T32" fmla="*/ 12 w 76"/>
                <a:gd name="T33" fmla="*/ 5 h 68"/>
                <a:gd name="T34" fmla="*/ 66 w 76"/>
                <a:gd name="T35" fmla="*/ 21 h 68"/>
                <a:gd name="T36" fmla="*/ 49 w 76"/>
                <a:gd name="T37" fmla="*/ 5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 h="68">
                  <a:moveTo>
                    <a:pt x="73" y="14"/>
                  </a:moveTo>
                  <a:cubicBezTo>
                    <a:pt x="52" y="8"/>
                    <a:pt x="32" y="3"/>
                    <a:pt x="11" y="0"/>
                  </a:cubicBezTo>
                  <a:cubicBezTo>
                    <a:pt x="10" y="0"/>
                    <a:pt x="9" y="0"/>
                    <a:pt x="9" y="1"/>
                  </a:cubicBezTo>
                  <a:cubicBezTo>
                    <a:pt x="8" y="1"/>
                    <a:pt x="8" y="2"/>
                    <a:pt x="7" y="3"/>
                  </a:cubicBezTo>
                  <a:cubicBezTo>
                    <a:pt x="6" y="6"/>
                    <a:pt x="6" y="9"/>
                    <a:pt x="4" y="12"/>
                  </a:cubicBezTo>
                  <a:cubicBezTo>
                    <a:pt x="3" y="15"/>
                    <a:pt x="2" y="18"/>
                    <a:pt x="1" y="21"/>
                  </a:cubicBezTo>
                  <a:cubicBezTo>
                    <a:pt x="0" y="23"/>
                    <a:pt x="1" y="25"/>
                    <a:pt x="3" y="26"/>
                  </a:cubicBezTo>
                  <a:cubicBezTo>
                    <a:pt x="9" y="34"/>
                    <a:pt x="16" y="41"/>
                    <a:pt x="23" y="48"/>
                  </a:cubicBezTo>
                  <a:cubicBezTo>
                    <a:pt x="30" y="55"/>
                    <a:pt x="38" y="64"/>
                    <a:pt x="47" y="68"/>
                  </a:cubicBezTo>
                  <a:cubicBezTo>
                    <a:pt x="48" y="68"/>
                    <a:pt x="50" y="68"/>
                    <a:pt x="51" y="68"/>
                  </a:cubicBezTo>
                  <a:cubicBezTo>
                    <a:pt x="52" y="68"/>
                    <a:pt x="53" y="68"/>
                    <a:pt x="54" y="66"/>
                  </a:cubicBezTo>
                  <a:cubicBezTo>
                    <a:pt x="61" y="51"/>
                    <a:pt x="68" y="35"/>
                    <a:pt x="75" y="20"/>
                  </a:cubicBezTo>
                  <a:cubicBezTo>
                    <a:pt x="76" y="18"/>
                    <a:pt x="75" y="15"/>
                    <a:pt x="73" y="14"/>
                  </a:cubicBezTo>
                  <a:close/>
                  <a:moveTo>
                    <a:pt x="49" y="59"/>
                  </a:moveTo>
                  <a:cubicBezTo>
                    <a:pt x="43" y="53"/>
                    <a:pt x="35" y="48"/>
                    <a:pt x="29" y="42"/>
                  </a:cubicBezTo>
                  <a:cubicBezTo>
                    <a:pt x="22" y="36"/>
                    <a:pt x="15" y="30"/>
                    <a:pt x="8" y="24"/>
                  </a:cubicBezTo>
                  <a:cubicBezTo>
                    <a:pt x="11" y="19"/>
                    <a:pt x="13" y="11"/>
                    <a:pt x="12" y="5"/>
                  </a:cubicBezTo>
                  <a:cubicBezTo>
                    <a:pt x="30" y="11"/>
                    <a:pt x="48" y="15"/>
                    <a:pt x="66" y="21"/>
                  </a:cubicBezTo>
                  <a:cubicBezTo>
                    <a:pt x="60" y="33"/>
                    <a:pt x="54" y="46"/>
                    <a:pt x="49" y="5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35"/>
            <p:cNvSpPr>
              <a:spLocks noEditPoints="1"/>
            </p:cNvSpPr>
            <p:nvPr/>
          </p:nvSpPr>
          <p:spPr bwMode="auto">
            <a:xfrm>
              <a:off x="6478588" y="4013200"/>
              <a:ext cx="168275" cy="144463"/>
            </a:xfrm>
            <a:custGeom>
              <a:avLst/>
              <a:gdLst>
                <a:gd name="T0" fmla="*/ 71 w 72"/>
                <a:gd name="T1" fmla="*/ 31 h 67"/>
                <a:gd name="T2" fmla="*/ 46 w 72"/>
                <a:gd name="T3" fmla="*/ 16 h 67"/>
                <a:gd name="T4" fmla="*/ 15 w 72"/>
                <a:gd name="T5" fmla="*/ 1 h 67"/>
                <a:gd name="T6" fmla="*/ 14 w 72"/>
                <a:gd name="T7" fmla="*/ 1 h 67"/>
                <a:gd name="T8" fmla="*/ 11 w 72"/>
                <a:gd name="T9" fmla="*/ 2 h 67"/>
                <a:gd name="T10" fmla="*/ 5 w 72"/>
                <a:gd name="T11" fmla="*/ 9 h 67"/>
                <a:gd name="T12" fmla="*/ 0 w 72"/>
                <a:gd name="T13" fmla="*/ 17 h 67"/>
                <a:gd name="T14" fmla="*/ 1 w 72"/>
                <a:gd name="T15" fmla="*/ 20 h 67"/>
                <a:gd name="T16" fmla="*/ 16 w 72"/>
                <a:gd name="T17" fmla="*/ 42 h 67"/>
                <a:gd name="T18" fmla="*/ 34 w 72"/>
                <a:gd name="T19" fmla="*/ 66 h 67"/>
                <a:gd name="T20" fmla="*/ 36 w 72"/>
                <a:gd name="T21" fmla="*/ 66 h 67"/>
                <a:gd name="T22" fmla="*/ 37 w 72"/>
                <a:gd name="T23" fmla="*/ 67 h 67"/>
                <a:gd name="T24" fmla="*/ 55 w 72"/>
                <a:gd name="T25" fmla="*/ 54 h 67"/>
                <a:gd name="T26" fmla="*/ 68 w 72"/>
                <a:gd name="T27" fmla="*/ 38 h 67"/>
                <a:gd name="T28" fmla="*/ 71 w 72"/>
                <a:gd name="T29" fmla="*/ 31 h 67"/>
                <a:gd name="T30" fmla="*/ 52 w 72"/>
                <a:gd name="T31" fmla="*/ 46 h 67"/>
                <a:gd name="T32" fmla="*/ 39 w 72"/>
                <a:gd name="T33" fmla="*/ 61 h 67"/>
                <a:gd name="T34" fmla="*/ 23 w 72"/>
                <a:gd name="T35" fmla="*/ 38 h 67"/>
                <a:gd name="T36" fmla="*/ 5 w 72"/>
                <a:gd name="T37" fmla="*/ 20 h 67"/>
                <a:gd name="T38" fmla="*/ 11 w 72"/>
                <a:gd name="T39" fmla="*/ 13 h 67"/>
                <a:gd name="T40" fmla="*/ 16 w 72"/>
                <a:gd name="T41" fmla="*/ 6 h 67"/>
                <a:gd name="T42" fmla="*/ 16 w 72"/>
                <a:gd name="T43" fmla="*/ 5 h 67"/>
                <a:gd name="T44" fmla="*/ 37 w 72"/>
                <a:gd name="T45" fmla="*/ 20 h 67"/>
                <a:gd name="T46" fmla="*/ 51 w 72"/>
                <a:gd name="T47" fmla="*/ 28 h 67"/>
                <a:gd name="T48" fmla="*/ 60 w 72"/>
                <a:gd name="T49" fmla="*/ 33 h 67"/>
                <a:gd name="T50" fmla="*/ 52 w 72"/>
                <a:gd name="T51" fmla="*/ 4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2" h="67">
                  <a:moveTo>
                    <a:pt x="71" y="31"/>
                  </a:moveTo>
                  <a:cubicBezTo>
                    <a:pt x="66" y="24"/>
                    <a:pt x="53" y="20"/>
                    <a:pt x="46" y="16"/>
                  </a:cubicBezTo>
                  <a:cubicBezTo>
                    <a:pt x="36" y="10"/>
                    <a:pt x="26" y="4"/>
                    <a:pt x="15" y="1"/>
                  </a:cubicBezTo>
                  <a:cubicBezTo>
                    <a:pt x="15" y="0"/>
                    <a:pt x="14" y="1"/>
                    <a:pt x="14" y="1"/>
                  </a:cubicBezTo>
                  <a:cubicBezTo>
                    <a:pt x="13" y="1"/>
                    <a:pt x="12" y="1"/>
                    <a:pt x="11" y="2"/>
                  </a:cubicBezTo>
                  <a:cubicBezTo>
                    <a:pt x="9" y="4"/>
                    <a:pt x="7" y="7"/>
                    <a:pt x="5" y="9"/>
                  </a:cubicBezTo>
                  <a:cubicBezTo>
                    <a:pt x="4" y="12"/>
                    <a:pt x="2" y="14"/>
                    <a:pt x="0" y="17"/>
                  </a:cubicBezTo>
                  <a:cubicBezTo>
                    <a:pt x="0" y="18"/>
                    <a:pt x="0" y="19"/>
                    <a:pt x="1" y="20"/>
                  </a:cubicBezTo>
                  <a:cubicBezTo>
                    <a:pt x="3" y="28"/>
                    <a:pt x="11" y="36"/>
                    <a:pt x="16" y="42"/>
                  </a:cubicBezTo>
                  <a:cubicBezTo>
                    <a:pt x="21" y="50"/>
                    <a:pt x="27" y="59"/>
                    <a:pt x="34" y="66"/>
                  </a:cubicBezTo>
                  <a:cubicBezTo>
                    <a:pt x="34" y="66"/>
                    <a:pt x="35" y="66"/>
                    <a:pt x="36" y="66"/>
                  </a:cubicBezTo>
                  <a:cubicBezTo>
                    <a:pt x="36" y="67"/>
                    <a:pt x="37" y="67"/>
                    <a:pt x="37" y="67"/>
                  </a:cubicBezTo>
                  <a:cubicBezTo>
                    <a:pt x="45" y="66"/>
                    <a:pt x="51" y="59"/>
                    <a:pt x="55" y="54"/>
                  </a:cubicBezTo>
                  <a:cubicBezTo>
                    <a:pt x="60" y="49"/>
                    <a:pt x="65" y="44"/>
                    <a:pt x="68" y="38"/>
                  </a:cubicBezTo>
                  <a:cubicBezTo>
                    <a:pt x="71" y="37"/>
                    <a:pt x="72" y="34"/>
                    <a:pt x="71" y="31"/>
                  </a:cubicBezTo>
                  <a:close/>
                  <a:moveTo>
                    <a:pt x="52" y="46"/>
                  </a:moveTo>
                  <a:cubicBezTo>
                    <a:pt x="48" y="51"/>
                    <a:pt x="44" y="57"/>
                    <a:pt x="39" y="61"/>
                  </a:cubicBezTo>
                  <a:cubicBezTo>
                    <a:pt x="35" y="53"/>
                    <a:pt x="28" y="45"/>
                    <a:pt x="23" y="38"/>
                  </a:cubicBezTo>
                  <a:cubicBezTo>
                    <a:pt x="18" y="32"/>
                    <a:pt x="12" y="23"/>
                    <a:pt x="5" y="20"/>
                  </a:cubicBezTo>
                  <a:cubicBezTo>
                    <a:pt x="7" y="18"/>
                    <a:pt x="9" y="15"/>
                    <a:pt x="11" y="13"/>
                  </a:cubicBezTo>
                  <a:cubicBezTo>
                    <a:pt x="13" y="11"/>
                    <a:pt x="15" y="9"/>
                    <a:pt x="16" y="6"/>
                  </a:cubicBezTo>
                  <a:cubicBezTo>
                    <a:pt x="16" y="6"/>
                    <a:pt x="16" y="5"/>
                    <a:pt x="16" y="5"/>
                  </a:cubicBezTo>
                  <a:cubicBezTo>
                    <a:pt x="23" y="11"/>
                    <a:pt x="30" y="15"/>
                    <a:pt x="37" y="20"/>
                  </a:cubicBezTo>
                  <a:cubicBezTo>
                    <a:pt x="42" y="22"/>
                    <a:pt x="46" y="25"/>
                    <a:pt x="51" y="28"/>
                  </a:cubicBezTo>
                  <a:cubicBezTo>
                    <a:pt x="53" y="30"/>
                    <a:pt x="57" y="31"/>
                    <a:pt x="60" y="33"/>
                  </a:cubicBezTo>
                  <a:cubicBezTo>
                    <a:pt x="57" y="37"/>
                    <a:pt x="55" y="42"/>
                    <a:pt x="52" y="4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p:nvSpPr>
          <p:spPr bwMode="auto">
            <a:xfrm>
              <a:off x="5826125" y="3924300"/>
              <a:ext cx="168275" cy="142875"/>
            </a:xfrm>
            <a:custGeom>
              <a:avLst/>
              <a:gdLst>
                <a:gd name="T0" fmla="*/ 72 w 72"/>
                <a:gd name="T1" fmla="*/ 17 h 66"/>
                <a:gd name="T2" fmla="*/ 65 w 72"/>
                <a:gd name="T3" fmla="*/ 9 h 66"/>
                <a:gd name="T4" fmla="*/ 59 w 72"/>
                <a:gd name="T5" fmla="*/ 0 h 66"/>
                <a:gd name="T6" fmla="*/ 58 w 72"/>
                <a:gd name="T7" fmla="*/ 0 h 66"/>
                <a:gd name="T8" fmla="*/ 57 w 72"/>
                <a:gd name="T9" fmla="*/ 0 h 66"/>
                <a:gd name="T10" fmla="*/ 31 w 72"/>
                <a:gd name="T11" fmla="*/ 8 h 66"/>
                <a:gd name="T12" fmla="*/ 4 w 72"/>
                <a:gd name="T13" fmla="*/ 19 h 66"/>
                <a:gd name="T14" fmla="*/ 4 w 72"/>
                <a:gd name="T15" fmla="*/ 23 h 66"/>
                <a:gd name="T16" fmla="*/ 2 w 72"/>
                <a:gd name="T17" fmla="*/ 25 h 66"/>
                <a:gd name="T18" fmla="*/ 8 w 72"/>
                <a:gd name="T19" fmla="*/ 45 h 66"/>
                <a:gd name="T20" fmla="*/ 24 w 72"/>
                <a:gd name="T21" fmla="*/ 65 h 66"/>
                <a:gd name="T22" fmla="*/ 29 w 72"/>
                <a:gd name="T23" fmla="*/ 63 h 66"/>
                <a:gd name="T24" fmla="*/ 32 w 72"/>
                <a:gd name="T25" fmla="*/ 62 h 66"/>
                <a:gd name="T26" fmla="*/ 55 w 72"/>
                <a:gd name="T27" fmla="*/ 41 h 66"/>
                <a:gd name="T28" fmla="*/ 72 w 72"/>
                <a:gd name="T29" fmla="*/ 20 h 66"/>
                <a:gd name="T30" fmla="*/ 72 w 72"/>
                <a:gd name="T31" fmla="*/ 19 h 66"/>
                <a:gd name="T32" fmla="*/ 72 w 72"/>
                <a:gd name="T33" fmla="*/ 17 h 66"/>
                <a:gd name="T34" fmla="*/ 46 w 72"/>
                <a:gd name="T35" fmla="*/ 38 h 66"/>
                <a:gd name="T36" fmla="*/ 26 w 72"/>
                <a:gd name="T37" fmla="*/ 57 h 66"/>
                <a:gd name="T38" fmla="*/ 7 w 72"/>
                <a:gd name="T39" fmla="*/ 26 h 66"/>
                <a:gd name="T40" fmla="*/ 7 w 72"/>
                <a:gd name="T41" fmla="*/ 25 h 66"/>
                <a:gd name="T42" fmla="*/ 6 w 72"/>
                <a:gd name="T43" fmla="*/ 24 h 66"/>
                <a:gd name="T44" fmla="*/ 7 w 72"/>
                <a:gd name="T45" fmla="*/ 24 h 66"/>
                <a:gd name="T46" fmla="*/ 34 w 72"/>
                <a:gd name="T47" fmla="*/ 14 h 66"/>
                <a:gd name="T48" fmla="*/ 57 w 72"/>
                <a:gd name="T49" fmla="*/ 4 h 66"/>
                <a:gd name="T50" fmla="*/ 67 w 72"/>
                <a:gd name="T51" fmla="*/ 20 h 66"/>
                <a:gd name="T52" fmla="*/ 46 w 72"/>
                <a:gd name="T53" fmla="*/ 38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2" h="66">
                  <a:moveTo>
                    <a:pt x="72" y="17"/>
                  </a:moveTo>
                  <a:cubicBezTo>
                    <a:pt x="70" y="14"/>
                    <a:pt x="67" y="12"/>
                    <a:pt x="65" y="9"/>
                  </a:cubicBezTo>
                  <a:cubicBezTo>
                    <a:pt x="63" y="6"/>
                    <a:pt x="61" y="3"/>
                    <a:pt x="59" y="0"/>
                  </a:cubicBezTo>
                  <a:cubicBezTo>
                    <a:pt x="59" y="0"/>
                    <a:pt x="59" y="0"/>
                    <a:pt x="58" y="0"/>
                  </a:cubicBezTo>
                  <a:cubicBezTo>
                    <a:pt x="58" y="0"/>
                    <a:pt x="58" y="0"/>
                    <a:pt x="57" y="0"/>
                  </a:cubicBezTo>
                  <a:cubicBezTo>
                    <a:pt x="48" y="1"/>
                    <a:pt x="39" y="4"/>
                    <a:pt x="31" y="8"/>
                  </a:cubicBezTo>
                  <a:cubicBezTo>
                    <a:pt x="22" y="11"/>
                    <a:pt x="13" y="14"/>
                    <a:pt x="4" y="19"/>
                  </a:cubicBezTo>
                  <a:cubicBezTo>
                    <a:pt x="3" y="20"/>
                    <a:pt x="3" y="22"/>
                    <a:pt x="4" y="23"/>
                  </a:cubicBezTo>
                  <a:cubicBezTo>
                    <a:pt x="3" y="23"/>
                    <a:pt x="2" y="24"/>
                    <a:pt x="2" y="25"/>
                  </a:cubicBezTo>
                  <a:cubicBezTo>
                    <a:pt x="0" y="30"/>
                    <a:pt x="5" y="40"/>
                    <a:pt x="8" y="45"/>
                  </a:cubicBezTo>
                  <a:cubicBezTo>
                    <a:pt x="12" y="52"/>
                    <a:pt x="17" y="60"/>
                    <a:pt x="24" y="65"/>
                  </a:cubicBezTo>
                  <a:cubicBezTo>
                    <a:pt x="26" y="66"/>
                    <a:pt x="28" y="65"/>
                    <a:pt x="29" y="63"/>
                  </a:cubicBezTo>
                  <a:cubicBezTo>
                    <a:pt x="30" y="63"/>
                    <a:pt x="31" y="63"/>
                    <a:pt x="32" y="62"/>
                  </a:cubicBezTo>
                  <a:cubicBezTo>
                    <a:pt x="39" y="55"/>
                    <a:pt x="47" y="48"/>
                    <a:pt x="55" y="41"/>
                  </a:cubicBezTo>
                  <a:cubicBezTo>
                    <a:pt x="62" y="35"/>
                    <a:pt x="69" y="28"/>
                    <a:pt x="72" y="20"/>
                  </a:cubicBezTo>
                  <a:cubicBezTo>
                    <a:pt x="72" y="20"/>
                    <a:pt x="72" y="19"/>
                    <a:pt x="72" y="19"/>
                  </a:cubicBezTo>
                  <a:cubicBezTo>
                    <a:pt x="72" y="18"/>
                    <a:pt x="72" y="17"/>
                    <a:pt x="72" y="17"/>
                  </a:cubicBezTo>
                  <a:close/>
                  <a:moveTo>
                    <a:pt x="46" y="38"/>
                  </a:moveTo>
                  <a:cubicBezTo>
                    <a:pt x="39" y="43"/>
                    <a:pt x="32" y="49"/>
                    <a:pt x="26" y="57"/>
                  </a:cubicBezTo>
                  <a:cubicBezTo>
                    <a:pt x="19" y="47"/>
                    <a:pt x="9" y="38"/>
                    <a:pt x="7" y="26"/>
                  </a:cubicBezTo>
                  <a:cubicBezTo>
                    <a:pt x="7" y="25"/>
                    <a:pt x="7" y="25"/>
                    <a:pt x="7" y="25"/>
                  </a:cubicBezTo>
                  <a:cubicBezTo>
                    <a:pt x="7" y="24"/>
                    <a:pt x="7" y="24"/>
                    <a:pt x="6" y="24"/>
                  </a:cubicBezTo>
                  <a:cubicBezTo>
                    <a:pt x="6" y="24"/>
                    <a:pt x="7" y="24"/>
                    <a:pt x="7" y="24"/>
                  </a:cubicBezTo>
                  <a:cubicBezTo>
                    <a:pt x="16" y="22"/>
                    <a:pt x="25" y="18"/>
                    <a:pt x="34" y="14"/>
                  </a:cubicBezTo>
                  <a:cubicBezTo>
                    <a:pt x="42" y="11"/>
                    <a:pt x="50" y="8"/>
                    <a:pt x="57" y="4"/>
                  </a:cubicBezTo>
                  <a:cubicBezTo>
                    <a:pt x="58" y="10"/>
                    <a:pt x="62" y="16"/>
                    <a:pt x="67" y="20"/>
                  </a:cubicBezTo>
                  <a:cubicBezTo>
                    <a:pt x="60" y="26"/>
                    <a:pt x="53" y="32"/>
                    <a:pt x="46" y="3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p:nvSpPr>
          <p:spPr bwMode="auto">
            <a:xfrm>
              <a:off x="5969000" y="4070350"/>
              <a:ext cx="155575" cy="144463"/>
            </a:xfrm>
            <a:custGeom>
              <a:avLst/>
              <a:gdLst>
                <a:gd name="T0" fmla="*/ 66 w 67"/>
                <a:gd name="T1" fmla="*/ 12 h 67"/>
                <a:gd name="T2" fmla="*/ 60 w 67"/>
                <a:gd name="T3" fmla="*/ 6 h 67"/>
                <a:gd name="T4" fmla="*/ 52 w 67"/>
                <a:gd name="T5" fmla="*/ 0 h 67"/>
                <a:gd name="T6" fmla="*/ 49 w 67"/>
                <a:gd name="T7" fmla="*/ 1 h 67"/>
                <a:gd name="T8" fmla="*/ 47 w 67"/>
                <a:gd name="T9" fmla="*/ 1 h 67"/>
                <a:gd name="T10" fmla="*/ 1 w 67"/>
                <a:gd name="T11" fmla="*/ 34 h 67"/>
                <a:gd name="T12" fmla="*/ 2 w 67"/>
                <a:gd name="T13" fmla="*/ 40 h 67"/>
                <a:gd name="T14" fmla="*/ 15 w 67"/>
                <a:gd name="T15" fmla="*/ 56 h 67"/>
                <a:gd name="T16" fmla="*/ 38 w 67"/>
                <a:gd name="T17" fmla="*/ 67 h 67"/>
                <a:gd name="T18" fmla="*/ 41 w 67"/>
                <a:gd name="T19" fmla="*/ 62 h 67"/>
                <a:gd name="T20" fmla="*/ 45 w 67"/>
                <a:gd name="T21" fmla="*/ 61 h 67"/>
                <a:gd name="T22" fmla="*/ 66 w 67"/>
                <a:gd name="T23" fmla="*/ 14 h 67"/>
                <a:gd name="T24" fmla="*/ 66 w 67"/>
                <a:gd name="T25" fmla="*/ 13 h 67"/>
                <a:gd name="T26" fmla="*/ 66 w 67"/>
                <a:gd name="T27" fmla="*/ 12 h 67"/>
                <a:gd name="T28" fmla="*/ 38 w 67"/>
                <a:gd name="T29" fmla="*/ 58 h 67"/>
                <a:gd name="T30" fmla="*/ 38 w 67"/>
                <a:gd name="T31" fmla="*/ 60 h 67"/>
                <a:gd name="T32" fmla="*/ 21 w 67"/>
                <a:gd name="T33" fmla="*/ 52 h 67"/>
                <a:gd name="T34" fmla="*/ 7 w 67"/>
                <a:gd name="T35" fmla="*/ 40 h 67"/>
                <a:gd name="T36" fmla="*/ 50 w 67"/>
                <a:gd name="T37" fmla="*/ 4 h 67"/>
                <a:gd name="T38" fmla="*/ 50 w 67"/>
                <a:gd name="T39" fmla="*/ 4 h 67"/>
                <a:gd name="T40" fmla="*/ 56 w 67"/>
                <a:gd name="T41" fmla="*/ 11 h 67"/>
                <a:gd name="T42" fmla="*/ 61 w 67"/>
                <a:gd name="T43" fmla="*/ 15 h 67"/>
                <a:gd name="T44" fmla="*/ 38 w 67"/>
                <a:gd name="T45"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7" h="67">
                  <a:moveTo>
                    <a:pt x="66" y="12"/>
                  </a:moveTo>
                  <a:cubicBezTo>
                    <a:pt x="65" y="9"/>
                    <a:pt x="62" y="8"/>
                    <a:pt x="60" y="6"/>
                  </a:cubicBezTo>
                  <a:cubicBezTo>
                    <a:pt x="57" y="5"/>
                    <a:pt x="55" y="2"/>
                    <a:pt x="52" y="0"/>
                  </a:cubicBezTo>
                  <a:cubicBezTo>
                    <a:pt x="51" y="0"/>
                    <a:pt x="49" y="0"/>
                    <a:pt x="49" y="1"/>
                  </a:cubicBezTo>
                  <a:cubicBezTo>
                    <a:pt x="48" y="1"/>
                    <a:pt x="48" y="1"/>
                    <a:pt x="47" y="1"/>
                  </a:cubicBezTo>
                  <a:cubicBezTo>
                    <a:pt x="32" y="12"/>
                    <a:pt x="15" y="22"/>
                    <a:pt x="1" y="34"/>
                  </a:cubicBezTo>
                  <a:cubicBezTo>
                    <a:pt x="0" y="36"/>
                    <a:pt x="0" y="38"/>
                    <a:pt x="2" y="40"/>
                  </a:cubicBezTo>
                  <a:cubicBezTo>
                    <a:pt x="3" y="46"/>
                    <a:pt x="10" y="52"/>
                    <a:pt x="15" y="56"/>
                  </a:cubicBezTo>
                  <a:cubicBezTo>
                    <a:pt x="21" y="61"/>
                    <a:pt x="30" y="67"/>
                    <a:pt x="38" y="67"/>
                  </a:cubicBezTo>
                  <a:cubicBezTo>
                    <a:pt x="41" y="67"/>
                    <a:pt x="42" y="64"/>
                    <a:pt x="41" y="62"/>
                  </a:cubicBezTo>
                  <a:cubicBezTo>
                    <a:pt x="42" y="62"/>
                    <a:pt x="44" y="62"/>
                    <a:pt x="45" y="61"/>
                  </a:cubicBezTo>
                  <a:cubicBezTo>
                    <a:pt x="54" y="47"/>
                    <a:pt x="61" y="30"/>
                    <a:pt x="66" y="14"/>
                  </a:cubicBezTo>
                  <a:cubicBezTo>
                    <a:pt x="66" y="14"/>
                    <a:pt x="66" y="14"/>
                    <a:pt x="66" y="13"/>
                  </a:cubicBezTo>
                  <a:cubicBezTo>
                    <a:pt x="67" y="13"/>
                    <a:pt x="67" y="12"/>
                    <a:pt x="66" y="12"/>
                  </a:cubicBezTo>
                  <a:close/>
                  <a:moveTo>
                    <a:pt x="38" y="58"/>
                  </a:moveTo>
                  <a:cubicBezTo>
                    <a:pt x="38" y="59"/>
                    <a:pt x="38" y="59"/>
                    <a:pt x="38" y="60"/>
                  </a:cubicBezTo>
                  <a:cubicBezTo>
                    <a:pt x="33" y="57"/>
                    <a:pt x="26" y="56"/>
                    <a:pt x="21" y="52"/>
                  </a:cubicBezTo>
                  <a:cubicBezTo>
                    <a:pt x="16" y="49"/>
                    <a:pt x="10" y="45"/>
                    <a:pt x="7" y="40"/>
                  </a:cubicBezTo>
                  <a:cubicBezTo>
                    <a:pt x="23" y="31"/>
                    <a:pt x="37" y="17"/>
                    <a:pt x="50" y="4"/>
                  </a:cubicBezTo>
                  <a:cubicBezTo>
                    <a:pt x="50" y="4"/>
                    <a:pt x="50" y="4"/>
                    <a:pt x="50" y="4"/>
                  </a:cubicBezTo>
                  <a:cubicBezTo>
                    <a:pt x="51" y="7"/>
                    <a:pt x="53" y="9"/>
                    <a:pt x="56" y="11"/>
                  </a:cubicBezTo>
                  <a:cubicBezTo>
                    <a:pt x="57" y="12"/>
                    <a:pt x="59" y="14"/>
                    <a:pt x="61" y="15"/>
                  </a:cubicBezTo>
                  <a:cubicBezTo>
                    <a:pt x="52" y="28"/>
                    <a:pt x="44" y="43"/>
                    <a:pt x="38" y="5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p:nvPr/>
          </p:nvSpPr>
          <p:spPr bwMode="auto">
            <a:xfrm>
              <a:off x="9172575" y="4416425"/>
              <a:ext cx="0" cy="0"/>
            </a:xfrm>
            <a:custGeom>
              <a:avLst/>
              <a:gdLst/>
              <a:ahLst/>
              <a:cxnLst>
                <a:cxn ang="0">
                  <a:pos x="0" y="0"/>
                </a:cxn>
                <a:cxn ang="0">
                  <a:pos x="0" y="0"/>
                </a:cxn>
              </a:cxnLst>
              <a:rect l="0" t="0" r="r" b="b"/>
              <a:pathLst>
                <a:path>
                  <a:moveTo>
                    <a:pt x="0" y="0"/>
                  </a:moveTo>
                  <a:cubicBezTo>
                    <a:pt x="0" y="0"/>
                    <a:pt x="0" y="0"/>
                    <a:pt x="0" y="0"/>
                  </a:cubicBezTo>
                </a:path>
              </a:pathLst>
            </a:custGeom>
            <a:noFill/>
            <a:ln w="0" cap="rnd">
              <a:solidFill>
                <a:srgbClr val="1D1D1B"/>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p:nvSpPr>
          <p:spPr bwMode="auto">
            <a:xfrm>
              <a:off x="7858125" y="3992563"/>
              <a:ext cx="661987" cy="1206500"/>
            </a:xfrm>
            <a:custGeom>
              <a:avLst/>
              <a:gdLst>
                <a:gd name="T0" fmla="*/ 229 w 283"/>
                <a:gd name="T1" fmla="*/ 388 h 559"/>
                <a:gd name="T2" fmla="*/ 244 w 283"/>
                <a:gd name="T3" fmla="*/ 281 h 559"/>
                <a:gd name="T4" fmla="*/ 259 w 283"/>
                <a:gd name="T5" fmla="*/ 188 h 559"/>
                <a:gd name="T6" fmla="*/ 258 w 283"/>
                <a:gd name="T7" fmla="*/ 96 h 559"/>
                <a:gd name="T8" fmla="*/ 245 w 283"/>
                <a:gd name="T9" fmla="*/ 28 h 559"/>
                <a:gd name="T10" fmla="*/ 134 w 283"/>
                <a:gd name="T11" fmla="*/ 70 h 559"/>
                <a:gd name="T12" fmla="*/ 94 w 283"/>
                <a:gd name="T13" fmla="*/ 75 h 559"/>
                <a:gd name="T14" fmla="*/ 55 w 283"/>
                <a:gd name="T15" fmla="*/ 193 h 559"/>
                <a:gd name="T16" fmla="*/ 1 w 283"/>
                <a:gd name="T17" fmla="*/ 273 h 559"/>
                <a:gd name="T18" fmla="*/ 23 w 283"/>
                <a:gd name="T19" fmla="*/ 352 h 559"/>
                <a:gd name="T20" fmla="*/ 38 w 283"/>
                <a:gd name="T21" fmla="*/ 439 h 559"/>
                <a:gd name="T22" fmla="*/ 151 w 283"/>
                <a:gd name="T23" fmla="*/ 519 h 559"/>
                <a:gd name="T24" fmla="*/ 232 w 283"/>
                <a:gd name="T25" fmla="*/ 507 h 559"/>
                <a:gd name="T26" fmla="*/ 240 w 283"/>
                <a:gd name="T27" fmla="*/ 450 h 559"/>
                <a:gd name="T28" fmla="*/ 231 w 283"/>
                <a:gd name="T29" fmla="*/ 446 h 559"/>
                <a:gd name="T30" fmla="*/ 226 w 283"/>
                <a:gd name="T31" fmla="*/ 446 h 559"/>
                <a:gd name="T32" fmla="*/ 247 w 283"/>
                <a:gd name="T33" fmla="*/ 473 h 559"/>
                <a:gd name="T34" fmla="*/ 227 w 283"/>
                <a:gd name="T35" fmla="*/ 501 h 559"/>
                <a:gd name="T36" fmla="*/ 220 w 283"/>
                <a:gd name="T37" fmla="*/ 503 h 559"/>
                <a:gd name="T38" fmla="*/ 189 w 283"/>
                <a:gd name="T39" fmla="*/ 549 h 559"/>
                <a:gd name="T40" fmla="*/ 159 w 283"/>
                <a:gd name="T41" fmla="*/ 512 h 559"/>
                <a:gd name="T42" fmla="*/ 159 w 283"/>
                <a:gd name="T43" fmla="*/ 507 h 559"/>
                <a:gd name="T44" fmla="*/ 155 w 283"/>
                <a:gd name="T45" fmla="*/ 507 h 559"/>
                <a:gd name="T46" fmla="*/ 121 w 283"/>
                <a:gd name="T47" fmla="*/ 506 h 559"/>
                <a:gd name="T48" fmla="*/ 110 w 283"/>
                <a:gd name="T49" fmla="*/ 470 h 559"/>
                <a:gd name="T50" fmla="*/ 59 w 283"/>
                <a:gd name="T51" fmla="*/ 368 h 559"/>
                <a:gd name="T52" fmla="*/ 32 w 283"/>
                <a:gd name="T53" fmla="*/ 340 h 559"/>
                <a:gd name="T54" fmla="*/ 52 w 283"/>
                <a:gd name="T55" fmla="*/ 316 h 559"/>
                <a:gd name="T56" fmla="*/ 37 w 283"/>
                <a:gd name="T57" fmla="*/ 226 h 559"/>
                <a:gd name="T58" fmla="*/ 60 w 283"/>
                <a:gd name="T59" fmla="*/ 236 h 559"/>
                <a:gd name="T60" fmla="*/ 67 w 283"/>
                <a:gd name="T61" fmla="*/ 202 h 559"/>
                <a:gd name="T62" fmla="*/ 59 w 283"/>
                <a:gd name="T63" fmla="*/ 155 h 559"/>
                <a:gd name="T64" fmla="*/ 97 w 283"/>
                <a:gd name="T65" fmla="*/ 136 h 559"/>
                <a:gd name="T66" fmla="*/ 101 w 283"/>
                <a:gd name="T67" fmla="*/ 131 h 559"/>
                <a:gd name="T68" fmla="*/ 86 w 283"/>
                <a:gd name="T69" fmla="*/ 109 h 559"/>
                <a:gd name="T70" fmla="*/ 120 w 283"/>
                <a:gd name="T71" fmla="*/ 73 h 559"/>
                <a:gd name="T72" fmla="*/ 138 w 283"/>
                <a:gd name="T73" fmla="*/ 90 h 559"/>
                <a:gd name="T74" fmla="*/ 187 w 283"/>
                <a:gd name="T75" fmla="*/ 11 h 559"/>
                <a:gd name="T76" fmla="*/ 227 w 283"/>
                <a:gd name="T77" fmla="*/ 68 h 559"/>
                <a:gd name="T78" fmla="*/ 225 w 283"/>
                <a:gd name="T79" fmla="*/ 74 h 559"/>
                <a:gd name="T80" fmla="*/ 250 w 283"/>
                <a:gd name="T81" fmla="*/ 93 h 559"/>
                <a:gd name="T82" fmla="*/ 232 w 283"/>
                <a:gd name="T83" fmla="*/ 136 h 559"/>
                <a:gd name="T84" fmla="*/ 218 w 283"/>
                <a:gd name="T85" fmla="*/ 214 h 559"/>
                <a:gd name="T86" fmla="*/ 215 w 283"/>
                <a:gd name="T87" fmla="*/ 215 h 559"/>
                <a:gd name="T88" fmla="*/ 249 w 283"/>
                <a:gd name="T89" fmla="*/ 239 h 559"/>
                <a:gd name="T90" fmla="*/ 231 w 283"/>
                <a:gd name="T91" fmla="*/ 287 h 559"/>
                <a:gd name="T92" fmla="*/ 234 w 283"/>
                <a:gd name="T93" fmla="*/ 358 h 559"/>
                <a:gd name="T94" fmla="*/ 229 w 283"/>
                <a:gd name="T95" fmla="*/ 361 h 559"/>
                <a:gd name="T96" fmla="*/ 213 w 283"/>
                <a:gd name="T97" fmla="*/ 386 h 559"/>
                <a:gd name="T98" fmla="*/ 248 w 283"/>
                <a:gd name="T99" fmla="*/ 405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3" h="559">
                  <a:moveTo>
                    <a:pt x="263" y="418"/>
                  </a:moveTo>
                  <a:cubicBezTo>
                    <a:pt x="260" y="401"/>
                    <a:pt x="245" y="391"/>
                    <a:pt x="229" y="388"/>
                  </a:cubicBezTo>
                  <a:cubicBezTo>
                    <a:pt x="236" y="382"/>
                    <a:pt x="239" y="373"/>
                    <a:pt x="236" y="363"/>
                  </a:cubicBezTo>
                  <a:cubicBezTo>
                    <a:pt x="276" y="366"/>
                    <a:pt x="283" y="290"/>
                    <a:pt x="244" y="281"/>
                  </a:cubicBezTo>
                  <a:cubicBezTo>
                    <a:pt x="267" y="264"/>
                    <a:pt x="259" y="226"/>
                    <a:pt x="234" y="217"/>
                  </a:cubicBezTo>
                  <a:cubicBezTo>
                    <a:pt x="245" y="211"/>
                    <a:pt x="256" y="198"/>
                    <a:pt x="259" y="188"/>
                  </a:cubicBezTo>
                  <a:cubicBezTo>
                    <a:pt x="266" y="167"/>
                    <a:pt x="257" y="145"/>
                    <a:pt x="240" y="133"/>
                  </a:cubicBezTo>
                  <a:cubicBezTo>
                    <a:pt x="253" y="126"/>
                    <a:pt x="261" y="111"/>
                    <a:pt x="258" y="96"/>
                  </a:cubicBezTo>
                  <a:cubicBezTo>
                    <a:pt x="256" y="84"/>
                    <a:pt x="247" y="73"/>
                    <a:pt x="235" y="69"/>
                  </a:cubicBezTo>
                  <a:cubicBezTo>
                    <a:pt x="246" y="59"/>
                    <a:pt x="250" y="43"/>
                    <a:pt x="245" y="28"/>
                  </a:cubicBezTo>
                  <a:cubicBezTo>
                    <a:pt x="238" y="9"/>
                    <a:pt x="220" y="0"/>
                    <a:pt x="201" y="1"/>
                  </a:cubicBezTo>
                  <a:cubicBezTo>
                    <a:pt x="166" y="1"/>
                    <a:pt x="133" y="35"/>
                    <a:pt x="134" y="70"/>
                  </a:cubicBezTo>
                  <a:cubicBezTo>
                    <a:pt x="132" y="68"/>
                    <a:pt x="129" y="67"/>
                    <a:pt x="127" y="66"/>
                  </a:cubicBezTo>
                  <a:cubicBezTo>
                    <a:pt x="116" y="61"/>
                    <a:pt x="103" y="68"/>
                    <a:pt x="94" y="75"/>
                  </a:cubicBezTo>
                  <a:cubicBezTo>
                    <a:pt x="78" y="88"/>
                    <a:pt x="72" y="115"/>
                    <a:pt x="86" y="129"/>
                  </a:cubicBezTo>
                  <a:cubicBezTo>
                    <a:pt x="57" y="131"/>
                    <a:pt x="37" y="171"/>
                    <a:pt x="55" y="193"/>
                  </a:cubicBezTo>
                  <a:cubicBezTo>
                    <a:pt x="42" y="195"/>
                    <a:pt x="35" y="208"/>
                    <a:pt x="36" y="221"/>
                  </a:cubicBezTo>
                  <a:cubicBezTo>
                    <a:pt x="14" y="224"/>
                    <a:pt x="1" y="253"/>
                    <a:pt x="1" y="273"/>
                  </a:cubicBezTo>
                  <a:cubicBezTo>
                    <a:pt x="0" y="300"/>
                    <a:pt x="17" y="314"/>
                    <a:pt x="39" y="321"/>
                  </a:cubicBezTo>
                  <a:cubicBezTo>
                    <a:pt x="28" y="327"/>
                    <a:pt x="21" y="338"/>
                    <a:pt x="23" y="352"/>
                  </a:cubicBezTo>
                  <a:cubicBezTo>
                    <a:pt x="26" y="363"/>
                    <a:pt x="35" y="371"/>
                    <a:pt x="46" y="372"/>
                  </a:cubicBezTo>
                  <a:cubicBezTo>
                    <a:pt x="29" y="388"/>
                    <a:pt x="30" y="418"/>
                    <a:pt x="38" y="439"/>
                  </a:cubicBezTo>
                  <a:cubicBezTo>
                    <a:pt x="48" y="467"/>
                    <a:pt x="75" y="486"/>
                    <a:pt x="104" y="480"/>
                  </a:cubicBezTo>
                  <a:cubicBezTo>
                    <a:pt x="99" y="505"/>
                    <a:pt x="130" y="532"/>
                    <a:pt x="151" y="519"/>
                  </a:cubicBezTo>
                  <a:cubicBezTo>
                    <a:pt x="150" y="541"/>
                    <a:pt x="174" y="559"/>
                    <a:pt x="196" y="556"/>
                  </a:cubicBezTo>
                  <a:cubicBezTo>
                    <a:pt x="218" y="554"/>
                    <a:pt x="247" y="527"/>
                    <a:pt x="232" y="507"/>
                  </a:cubicBezTo>
                  <a:cubicBezTo>
                    <a:pt x="245" y="508"/>
                    <a:pt x="254" y="498"/>
                    <a:pt x="256" y="483"/>
                  </a:cubicBezTo>
                  <a:cubicBezTo>
                    <a:pt x="257" y="470"/>
                    <a:pt x="251" y="457"/>
                    <a:pt x="240" y="450"/>
                  </a:cubicBezTo>
                  <a:cubicBezTo>
                    <a:pt x="255" y="449"/>
                    <a:pt x="266" y="435"/>
                    <a:pt x="263" y="418"/>
                  </a:cubicBezTo>
                  <a:close/>
                  <a:moveTo>
                    <a:pt x="231" y="446"/>
                  </a:moveTo>
                  <a:cubicBezTo>
                    <a:pt x="230" y="446"/>
                    <a:pt x="230" y="446"/>
                    <a:pt x="229" y="446"/>
                  </a:cubicBezTo>
                  <a:cubicBezTo>
                    <a:pt x="228" y="446"/>
                    <a:pt x="227" y="446"/>
                    <a:pt x="226" y="446"/>
                  </a:cubicBezTo>
                  <a:cubicBezTo>
                    <a:pt x="224" y="446"/>
                    <a:pt x="222" y="450"/>
                    <a:pt x="225" y="451"/>
                  </a:cubicBezTo>
                  <a:cubicBezTo>
                    <a:pt x="235" y="456"/>
                    <a:pt x="244" y="461"/>
                    <a:pt x="247" y="473"/>
                  </a:cubicBezTo>
                  <a:cubicBezTo>
                    <a:pt x="249" y="480"/>
                    <a:pt x="248" y="488"/>
                    <a:pt x="245" y="494"/>
                  </a:cubicBezTo>
                  <a:cubicBezTo>
                    <a:pt x="240" y="501"/>
                    <a:pt x="234" y="502"/>
                    <a:pt x="227" y="501"/>
                  </a:cubicBezTo>
                  <a:cubicBezTo>
                    <a:pt x="226" y="501"/>
                    <a:pt x="225" y="500"/>
                    <a:pt x="224" y="500"/>
                  </a:cubicBezTo>
                  <a:cubicBezTo>
                    <a:pt x="222" y="498"/>
                    <a:pt x="219" y="501"/>
                    <a:pt x="220" y="503"/>
                  </a:cubicBezTo>
                  <a:cubicBezTo>
                    <a:pt x="228" y="515"/>
                    <a:pt x="230" y="527"/>
                    <a:pt x="219" y="537"/>
                  </a:cubicBezTo>
                  <a:cubicBezTo>
                    <a:pt x="211" y="545"/>
                    <a:pt x="200" y="549"/>
                    <a:pt x="189" y="549"/>
                  </a:cubicBezTo>
                  <a:cubicBezTo>
                    <a:pt x="169" y="548"/>
                    <a:pt x="157" y="531"/>
                    <a:pt x="158" y="513"/>
                  </a:cubicBezTo>
                  <a:cubicBezTo>
                    <a:pt x="159" y="512"/>
                    <a:pt x="159" y="512"/>
                    <a:pt x="159" y="512"/>
                  </a:cubicBezTo>
                  <a:cubicBezTo>
                    <a:pt x="160" y="511"/>
                    <a:pt x="160" y="509"/>
                    <a:pt x="159" y="508"/>
                  </a:cubicBezTo>
                  <a:cubicBezTo>
                    <a:pt x="159" y="508"/>
                    <a:pt x="159" y="507"/>
                    <a:pt x="159" y="507"/>
                  </a:cubicBezTo>
                  <a:cubicBezTo>
                    <a:pt x="160" y="505"/>
                    <a:pt x="157" y="503"/>
                    <a:pt x="155" y="505"/>
                  </a:cubicBezTo>
                  <a:cubicBezTo>
                    <a:pt x="155" y="506"/>
                    <a:pt x="155" y="506"/>
                    <a:pt x="155" y="507"/>
                  </a:cubicBezTo>
                  <a:cubicBezTo>
                    <a:pt x="154" y="507"/>
                    <a:pt x="154" y="507"/>
                    <a:pt x="154" y="508"/>
                  </a:cubicBezTo>
                  <a:cubicBezTo>
                    <a:pt x="145" y="518"/>
                    <a:pt x="129" y="515"/>
                    <a:pt x="121" y="506"/>
                  </a:cubicBezTo>
                  <a:cubicBezTo>
                    <a:pt x="112" y="498"/>
                    <a:pt x="108" y="486"/>
                    <a:pt x="114" y="476"/>
                  </a:cubicBezTo>
                  <a:cubicBezTo>
                    <a:pt x="116" y="473"/>
                    <a:pt x="113" y="469"/>
                    <a:pt x="110" y="470"/>
                  </a:cubicBezTo>
                  <a:cubicBezTo>
                    <a:pt x="53" y="491"/>
                    <a:pt x="17" y="404"/>
                    <a:pt x="57" y="369"/>
                  </a:cubicBezTo>
                  <a:cubicBezTo>
                    <a:pt x="58" y="369"/>
                    <a:pt x="58" y="368"/>
                    <a:pt x="59" y="368"/>
                  </a:cubicBezTo>
                  <a:cubicBezTo>
                    <a:pt x="63" y="365"/>
                    <a:pt x="60" y="360"/>
                    <a:pt x="55" y="362"/>
                  </a:cubicBezTo>
                  <a:cubicBezTo>
                    <a:pt x="41" y="368"/>
                    <a:pt x="27" y="356"/>
                    <a:pt x="32" y="340"/>
                  </a:cubicBezTo>
                  <a:cubicBezTo>
                    <a:pt x="34" y="331"/>
                    <a:pt x="43" y="326"/>
                    <a:pt x="52" y="323"/>
                  </a:cubicBezTo>
                  <a:cubicBezTo>
                    <a:pt x="55" y="322"/>
                    <a:pt x="56" y="317"/>
                    <a:pt x="52" y="316"/>
                  </a:cubicBezTo>
                  <a:cubicBezTo>
                    <a:pt x="28" y="312"/>
                    <a:pt x="8" y="300"/>
                    <a:pt x="8" y="273"/>
                  </a:cubicBezTo>
                  <a:cubicBezTo>
                    <a:pt x="9" y="252"/>
                    <a:pt x="21" y="236"/>
                    <a:pt x="37" y="226"/>
                  </a:cubicBezTo>
                  <a:cubicBezTo>
                    <a:pt x="40" y="234"/>
                    <a:pt x="47" y="241"/>
                    <a:pt x="59" y="242"/>
                  </a:cubicBezTo>
                  <a:cubicBezTo>
                    <a:pt x="62" y="242"/>
                    <a:pt x="63" y="237"/>
                    <a:pt x="60" y="236"/>
                  </a:cubicBezTo>
                  <a:cubicBezTo>
                    <a:pt x="52" y="233"/>
                    <a:pt x="47" y="231"/>
                    <a:pt x="44" y="223"/>
                  </a:cubicBezTo>
                  <a:cubicBezTo>
                    <a:pt x="39" y="210"/>
                    <a:pt x="51" y="194"/>
                    <a:pt x="67" y="202"/>
                  </a:cubicBezTo>
                  <a:cubicBezTo>
                    <a:pt x="71" y="204"/>
                    <a:pt x="74" y="197"/>
                    <a:pt x="70" y="196"/>
                  </a:cubicBezTo>
                  <a:cubicBezTo>
                    <a:pt x="54" y="188"/>
                    <a:pt x="52" y="169"/>
                    <a:pt x="59" y="155"/>
                  </a:cubicBezTo>
                  <a:cubicBezTo>
                    <a:pt x="66" y="141"/>
                    <a:pt x="79" y="136"/>
                    <a:pt x="93" y="135"/>
                  </a:cubicBezTo>
                  <a:cubicBezTo>
                    <a:pt x="94" y="135"/>
                    <a:pt x="95" y="136"/>
                    <a:pt x="97" y="136"/>
                  </a:cubicBezTo>
                  <a:cubicBezTo>
                    <a:pt x="98" y="137"/>
                    <a:pt x="100" y="135"/>
                    <a:pt x="100" y="134"/>
                  </a:cubicBezTo>
                  <a:cubicBezTo>
                    <a:pt x="102" y="134"/>
                    <a:pt x="102" y="132"/>
                    <a:pt x="101" y="131"/>
                  </a:cubicBezTo>
                  <a:cubicBezTo>
                    <a:pt x="100" y="131"/>
                    <a:pt x="100" y="131"/>
                    <a:pt x="99" y="131"/>
                  </a:cubicBezTo>
                  <a:cubicBezTo>
                    <a:pt x="92" y="125"/>
                    <a:pt x="86" y="120"/>
                    <a:pt x="86" y="109"/>
                  </a:cubicBezTo>
                  <a:cubicBezTo>
                    <a:pt x="86" y="100"/>
                    <a:pt x="90" y="89"/>
                    <a:pt x="97" y="83"/>
                  </a:cubicBezTo>
                  <a:cubicBezTo>
                    <a:pt x="103" y="77"/>
                    <a:pt x="112" y="73"/>
                    <a:pt x="120" y="73"/>
                  </a:cubicBezTo>
                  <a:cubicBezTo>
                    <a:pt x="127" y="73"/>
                    <a:pt x="131" y="77"/>
                    <a:pt x="135" y="81"/>
                  </a:cubicBezTo>
                  <a:cubicBezTo>
                    <a:pt x="136" y="84"/>
                    <a:pt x="137" y="87"/>
                    <a:pt x="138" y="90"/>
                  </a:cubicBezTo>
                  <a:cubicBezTo>
                    <a:pt x="139" y="94"/>
                    <a:pt x="145" y="92"/>
                    <a:pt x="144" y="88"/>
                  </a:cubicBezTo>
                  <a:cubicBezTo>
                    <a:pt x="138" y="54"/>
                    <a:pt x="152" y="21"/>
                    <a:pt x="187" y="11"/>
                  </a:cubicBezTo>
                  <a:cubicBezTo>
                    <a:pt x="203" y="6"/>
                    <a:pt x="221" y="8"/>
                    <a:pt x="232" y="21"/>
                  </a:cubicBezTo>
                  <a:cubicBezTo>
                    <a:pt x="244" y="36"/>
                    <a:pt x="240" y="55"/>
                    <a:pt x="227" y="68"/>
                  </a:cubicBezTo>
                  <a:cubicBezTo>
                    <a:pt x="227" y="68"/>
                    <a:pt x="227" y="68"/>
                    <a:pt x="226" y="68"/>
                  </a:cubicBezTo>
                  <a:cubicBezTo>
                    <a:pt x="223" y="68"/>
                    <a:pt x="223" y="72"/>
                    <a:pt x="225" y="74"/>
                  </a:cubicBezTo>
                  <a:cubicBezTo>
                    <a:pt x="225" y="74"/>
                    <a:pt x="226" y="75"/>
                    <a:pt x="227" y="75"/>
                  </a:cubicBezTo>
                  <a:cubicBezTo>
                    <a:pt x="237" y="78"/>
                    <a:pt x="245" y="83"/>
                    <a:pt x="250" y="93"/>
                  </a:cubicBezTo>
                  <a:cubicBezTo>
                    <a:pt x="255" y="108"/>
                    <a:pt x="247" y="124"/>
                    <a:pt x="233" y="130"/>
                  </a:cubicBezTo>
                  <a:cubicBezTo>
                    <a:pt x="230" y="131"/>
                    <a:pt x="229" y="134"/>
                    <a:pt x="232" y="136"/>
                  </a:cubicBezTo>
                  <a:cubicBezTo>
                    <a:pt x="248" y="145"/>
                    <a:pt x="258" y="163"/>
                    <a:pt x="253" y="182"/>
                  </a:cubicBezTo>
                  <a:cubicBezTo>
                    <a:pt x="250" y="196"/>
                    <a:pt x="234" y="217"/>
                    <a:pt x="218" y="214"/>
                  </a:cubicBezTo>
                  <a:cubicBezTo>
                    <a:pt x="217" y="213"/>
                    <a:pt x="216" y="214"/>
                    <a:pt x="216" y="215"/>
                  </a:cubicBezTo>
                  <a:cubicBezTo>
                    <a:pt x="216" y="215"/>
                    <a:pt x="215" y="215"/>
                    <a:pt x="215" y="215"/>
                  </a:cubicBezTo>
                  <a:cubicBezTo>
                    <a:pt x="212" y="215"/>
                    <a:pt x="212" y="220"/>
                    <a:pt x="215" y="220"/>
                  </a:cubicBezTo>
                  <a:cubicBezTo>
                    <a:pt x="229" y="222"/>
                    <a:pt x="242" y="226"/>
                    <a:pt x="249" y="239"/>
                  </a:cubicBezTo>
                  <a:cubicBezTo>
                    <a:pt x="259" y="256"/>
                    <a:pt x="249" y="277"/>
                    <a:pt x="230" y="281"/>
                  </a:cubicBezTo>
                  <a:cubicBezTo>
                    <a:pt x="226" y="281"/>
                    <a:pt x="227" y="287"/>
                    <a:pt x="231" y="287"/>
                  </a:cubicBezTo>
                  <a:cubicBezTo>
                    <a:pt x="272" y="287"/>
                    <a:pt x="272" y="353"/>
                    <a:pt x="234" y="358"/>
                  </a:cubicBezTo>
                  <a:cubicBezTo>
                    <a:pt x="234" y="358"/>
                    <a:pt x="234" y="358"/>
                    <a:pt x="234" y="358"/>
                  </a:cubicBezTo>
                  <a:cubicBezTo>
                    <a:pt x="233" y="355"/>
                    <a:pt x="228" y="357"/>
                    <a:pt x="228" y="360"/>
                  </a:cubicBezTo>
                  <a:cubicBezTo>
                    <a:pt x="228" y="361"/>
                    <a:pt x="229" y="361"/>
                    <a:pt x="229" y="361"/>
                  </a:cubicBezTo>
                  <a:cubicBezTo>
                    <a:pt x="232" y="377"/>
                    <a:pt x="228" y="386"/>
                    <a:pt x="216" y="386"/>
                  </a:cubicBezTo>
                  <a:cubicBezTo>
                    <a:pt x="215" y="386"/>
                    <a:pt x="214" y="386"/>
                    <a:pt x="213" y="386"/>
                  </a:cubicBezTo>
                  <a:cubicBezTo>
                    <a:pt x="209" y="386"/>
                    <a:pt x="209" y="393"/>
                    <a:pt x="213" y="393"/>
                  </a:cubicBezTo>
                  <a:cubicBezTo>
                    <a:pt x="226" y="393"/>
                    <a:pt x="239" y="396"/>
                    <a:pt x="248" y="405"/>
                  </a:cubicBezTo>
                  <a:cubicBezTo>
                    <a:pt x="261" y="420"/>
                    <a:pt x="256" y="450"/>
                    <a:pt x="231" y="44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p:nvPr/>
          </p:nvSpPr>
          <p:spPr bwMode="auto">
            <a:xfrm>
              <a:off x="8029575" y="4097338"/>
              <a:ext cx="293687" cy="295275"/>
            </a:xfrm>
            <a:custGeom>
              <a:avLst/>
              <a:gdLst>
                <a:gd name="T0" fmla="*/ 125 w 126"/>
                <a:gd name="T1" fmla="*/ 9 h 137"/>
                <a:gd name="T2" fmla="*/ 95 w 126"/>
                <a:gd name="T3" fmla="*/ 28 h 137"/>
                <a:gd name="T4" fmla="*/ 97 w 126"/>
                <a:gd name="T5" fmla="*/ 82 h 137"/>
                <a:gd name="T6" fmla="*/ 63 w 126"/>
                <a:gd name="T7" fmla="*/ 80 h 137"/>
                <a:gd name="T8" fmla="*/ 57 w 126"/>
                <a:gd name="T9" fmla="*/ 50 h 137"/>
                <a:gd name="T10" fmla="*/ 51 w 126"/>
                <a:gd name="T11" fmla="*/ 49 h 137"/>
                <a:gd name="T12" fmla="*/ 35 w 126"/>
                <a:gd name="T13" fmla="*/ 55 h 137"/>
                <a:gd name="T14" fmla="*/ 32 w 126"/>
                <a:gd name="T15" fmla="*/ 61 h 137"/>
                <a:gd name="T16" fmla="*/ 50 w 126"/>
                <a:gd name="T17" fmla="*/ 62 h 137"/>
                <a:gd name="T18" fmla="*/ 58 w 126"/>
                <a:gd name="T19" fmla="*/ 82 h 137"/>
                <a:gd name="T20" fmla="*/ 54 w 126"/>
                <a:gd name="T21" fmla="*/ 84 h 137"/>
                <a:gd name="T22" fmla="*/ 39 w 126"/>
                <a:gd name="T23" fmla="*/ 117 h 137"/>
                <a:gd name="T24" fmla="*/ 22 w 126"/>
                <a:gd name="T25" fmla="*/ 107 h 137"/>
                <a:gd name="T26" fmla="*/ 0 w 126"/>
                <a:gd name="T27" fmla="*/ 124 h 137"/>
                <a:gd name="T28" fmla="*/ 7 w 126"/>
                <a:gd name="T29" fmla="*/ 125 h 137"/>
                <a:gd name="T30" fmla="*/ 39 w 126"/>
                <a:gd name="T31" fmla="*/ 133 h 137"/>
                <a:gd name="T32" fmla="*/ 47 w 126"/>
                <a:gd name="T33" fmla="*/ 132 h 137"/>
                <a:gd name="T34" fmla="*/ 54 w 126"/>
                <a:gd name="T35" fmla="*/ 96 h 137"/>
                <a:gd name="T36" fmla="*/ 103 w 126"/>
                <a:gd name="T37" fmla="*/ 93 h 137"/>
                <a:gd name="T38" fmla="*/ 108 w 126"/>
                <a:gd name="T39" fmla="*/ 87 h 137"/>
                <a:gd name="T40" fmla="*/ 125 w 126"/>
                <a:gd name="T41" fmla="*/ 11 h 137"/>
                <a:gd name="T42" fmla="*/ 125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25" y="9"/>
                  </a:moveTo>
                  <a:cubicBezTo>
                    <a:pt x="111" y="0"/>
                    <a:pt x="99" y="16"/>
                    <a:pt x="95" y="28"/>
                  </a:cubicBezTo>
                  <a:cubicBezTo>
                    <a:pt x="89" y="46"/>
                    <a:pt x="91" y="65"/>
                    <a:pt x="97" y="82"/>
                  </a:cubicBezTo>
                  <a:cubicBezTo>
                    <a:pt x="86" y="78"/>
                    <a:pt x="74" y="76"/>
                    <a:pt x="63" y="80"/>
                  </a:cubicBezTo>
                  <a:cubicBezTo>
                    <a:pt x="55" y="71"/>
                    <a:pt x="55" y="62"/>
                    <a:pt x="57" y="50"/>
                  </a:cubicBezTo>
                  <a:cubicBezTo>
                    <a:pt x="58" y="46"/>
                    <a:pt x="51" y="44"/>
                    <a:pt x="51" y="49"/>
                  </a:cubicBezTo>
                  <a:cubicBezTo>
                    <a:pt x="49" y="58"/>
                    <a:pt x="42" y="58"/>
                    <a:pt x="35" y="55"/>
                  </a:cubicBezTo>
                  <a:cubicBezTo>
                    <a:pt x="32" y="54"/>
                    <a:pt x="29" y="59"/>
                    <a:pt x="32" y="61"/>
                  </a:cubicBezTo>
                  <a:cubicBezTo>
                    <a:pt x="37" y="66"/>
                    <a:pt x="44" y="65"/>
                    <a:pt x="50" y="62"/>
                  </a:cubicBezTo>
                  <a:cubicBezTo>
                    <a:pt x="50" y="70"/>
                    <a:pt x="52" y="78"/>
                    <a:pt x="58" y="82"/>
                  </a:cubicBezTo>
                  <a:cubicBezTo>
                    <a:pt x="57" y="82"/>
                    <a:pt x="56" y="83"/>
                    <a:pt x="54" y="84"/>
                  </a:cubicBezTo>
                  <a:cubicBezTo>
                    <a:pt x="43" y="92"/>
                    <a:pt x="40" y="104"/>
                    <a:pt x="39" y="117"/>
                  </a:cubicBezTo>
                  <a:cubicBezTo>
                    <a:pt x="35" y="112"/>
                    <a:pt x="29" y="108"/>
                    <a:pt x="22" y="107"/>
                  </a:cubicBezTo>
                  <a:cubicBezTo>
                    <a:pt x="11" y="106"/>
                    <a:pt x="1" y="113"/>
                    <a:pt x="0" y="124"/>
                  </a:cubicBezTo>
                  <a:cubicBezTo>
                    <a:pt x="0" y="128"/>
                    <a:pt x="6" y="129"/>
                    <a:pt x="7" y="125"/>
                  </a:cubicBezTo>
                  <a:cubicBezTo>
                    <a:pt x="14" y="104"/>
                    <a:pt x="34" y="121"/>
                    <a:pt x="39" y="133"/>
                  </a:cubicBezTo>
                  <a:cubicBezTo>
                    <a:pt x="41" y="137"/>
                    <a:pt x="47" y="137"/>
                    <a:pt x="47" y="132"/>
                  </a:cubicBezTo>
                  <a:cubicBezTo>
                    <a:pt x="46" y="120"/>
                    <a:pt x="46" y="106"/>
                    <a:pt x="54" y="96"/>
                  </a:cubicBezTo>
                  <a:cubicBezTo>
                    <a:pt x="66" y="80"/>
                    <a:pt x="87" y="85"/>
                    <a:pt x="103" y="93"/>
                  </a:cubicBezTo>
                  <a:cubicBezTo>
                    <a:pt x="106" y="94"/>
                    <a:pt x="110" y="91"/>
                    <a:pt x="108" y="87"/>
                  </a:cubicBezTo>
                  <a:cubicBezTo>
                    <a:pt x="97" y="65"/>
                    <a:pt x="91" y="17"/>
                    <a:pt x="125" y="11"/>
                  </a:cubicBezTo>
                  <a:cubicBezTo>
                    <a:pt x="126" y="11"/>
                    <a:pt x="126" y="9"/>
                    <a:pt x="125" y="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p:nvSpPr>
          <p:spPr bwMode="auto">
            <a:xfrm>
              <a:off x="7970838" y="4213225"/>
              <a:ext cx="392112" cy="652463"/>
            </a:xfrm>
            <a:custGeom>
              <a:avLst/>
              <a:gdLst>
                <a:gd name="T0" fmla="*/ 164 w 168"/>
                <a:gd name="T1" fmla="*/ 7 h 302"/>
                <a:gd name="T2" fmla="*/ 160 w 168"/>
                <a:gd name="T3" fmla="*/ 3 h 302"/>
                <a:gd name="T4" fmla="*/ 145 w 168"/>
                <a:gd name="T5" fmla="*/ 48 h 302"/>
                <a:gd name="T6" fmla="*/ 149 w 168"/>
                <a:gd name="T7" fmla="*/ 59 h 302"/>
                <a:gd name="T8" fmla="*/ 152 w 168"/>
                <a:gd name="T9" fmla="*/ 66 h 302"/>
                <a:gd name="T10" fmla="*/ 86 w 168"/>
                <a:gd name="T11" fmla="*/ 87 h 302"/>
                <a:gd name="T12" fmla="*/ 82 w 168"/>
                <a:gd name="T13" fmla="*/ 93 h 302"/>
                <a:gd name="T14" fmla="*/ 83 w 168"/>
                <a:gd name="T15" fmla="*/ 128 h 302"/>
                <a:gd name="T16" fmla="*/ 45 w 168"/>
                <a:gd name="T17" fmla="*/ 129 h 302"/>
                <a:gd name="T18" fmla="*/ 41 w 168"/>
                <a:gd name="T19" fmla="*/ 135 h 302"/>
                <a:gd name="T20" fmla="*/ 50 w 168"/>
                <a:gd name="T21" fmla="*/ 179 h 302"/>
                <a:gd name="T22" fmla="*/ 6 w 168"/>
                <a:gd name="T23" fmla="*/ 191 h 302"/>
                <a:gd name="T24" fmla="*/ 3 w 168"/>
                <a:gd name="T25" fmla="*/ 198 h 302"/>
                <a:gd name="T26" fmla="*/ 55 w 168"/>
                <a:gd name="T27" fmla="*/ 141 h 302"/>
                <a:gd name="T28" fmla="*/ 91 w 168"/>
                <a:gd name="T29" fmla="*/ 130 h 302"/>
                <a:gd name="T30" fmla="*/ 95 w 168"/>
                <a:gd name="T31" fmla="*/ 100 h 302"/>
                <a:gd name="T32" fmla="*/ 125 w 168"/>
                <a:gd name="T33" fmla="*/ 96 h 302"/>
                <a:gd name="T34" fmla="*/ 147 w 168"/>
                <a:gd name="T35" fmla="*/ 155 h 302"/>
                <a:gd name="T36" fmla="*/ 130 w 168"/>
                <a:gd name="T37" fmla="*/ 187 h 302"/>
                <a:gd name="T38" fmla="*/ 152 w 168"/>
                <a:gd name="T39" fmla="*/ 216 h 302"/>
                <a:gd name="T40" fmla="*/ 122 w 168"/>
                <a:gd name="T41" fmla="*/ 261 h 302"/>
                <a:gd name="T42" fmla="*/ 148 w 168"/>
                <a:gd name="T43" fmla="*/ 288 h 302"/>
                <a:gd name="T44" fmla="*/ 147 w 168"/>
                <a:gd name="T45" fmla="*/ 288 h 302"/>
                <a:gd name="T46" fmla="*/ 133 w 168"/>
                <a:gd name="T47" fmla="*/ 245 h 302"/>
                <a:gd name="T48" fmla="*/ 162 w 168"/>
                <a:gd name="T49" fmla="*/ 221 h 302"/>
                <a:gd name="T50" fmla="*/ 163 w 168"/>
                <a:gd name="T51" fmla="*/ 214 h 302"/>
                <a:gd name="T52" fmla="*/ 138 w 168"/>
                <a:gd name="T53" fmla="*/ 191 h 302"/>
                <a:gd name="T54" fmla="*/ 158 w 168"/>
                <a:gd name="T55" fmla="*/ 154 h 302"/>
                <a:gd name="T56" fmla="*/ 156 w 168"/>
                <a:gd name="T57" fmla="*/ 150 h 302"/>
                <a:gd name="T58" fmla="*/ 125 w 168"/>
                <a:gd name="T59" fmla="*/ 108 h 302"/>
                <a:gd name="T60" fmla="*/ 139 w 168"/>
                <a:gd name="T61" fmla="*/ 86 h 302"/>
                <a:gd name="T62" fmla="*/ 140 w 168"/>
                <a:gd name="T63" fmla="*/ 85 h 302"/>
                <a:gd name="T64" fmla="*/ 159 w 168"/>
                <a:gd name="T65" fmla="*/ 74 h 302"/>
                <a:gd name="T66" fmla="*/ 161 w 168"/>
                <a:gd name="T67" fmla="*/ 70 h 302"/>
                <a:gd name="T68" fmla="*/ 164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164" y="7"/>
                  </a:moveTo>
                  <a:cubicBezTo>
                    <a:pt x="168" y="5"/>
                    <a:pt x="163" y="0"/>
                    <a:pt x="160" y="3"/>
                  </a:cubicBezTo>
                  <a:cubicBezTo>
                    <a:pt x="146" y="14"/>
                    <a:pt x="142" y="31"/>
                    <a:pt x="145" y="48"/>
                  </a:cubicBezTo>
                  <a:cubicBezTo>
                    <a:pt x="146" y="52"/>
                    <a:pt x="147" y="55"/>
                    <a:pt x="149" y="59"/>
                  </a:cubicBezTo>
                  <a:cubicBezTo>
                    <a:pt x="150" y="62"/>
                    <a:pt x="151" y="64"/>
                    <a:pt x="152" y="66"/>
                  </a:cubicBezTo>
                  <a:cubicBezTo>
                    <a:pt x="135" y="82"/>
                    <a:pt x="112" y="105"/>
                    <a:pt x="86" y="87"/>
                  </a:cubicBezTo>
                  <a:cubicBezTo>
                    <a:pt x="83" y="84"/>
                    <a:pt x="79" y="90"/>
                    <a:pt x="82" y="93"/>
                  </a:cubicBezTo>
                  <a:cubicBezTo>
                    <a:pt x="92" y="102"/>
                    <a:pt x="93" y="118"/>
                    <a:pt x="83" y="128"/>
                  </a:cubicBezTo>
                  <a:cubicBezTo>
                    <a:pt x="72" y="138"/>
                    <a:pt x="56" y="136"/>
                    <a:pt x="45" y="129"/>
                  </a:cubicBezTo>
                  <a:cubicBezTo>
                    <a:pt x="42" y="127"/>
                    <a:pt x="38" y="132"/>
                    <a:pt x="41" y="135"/>
                  </a:cubicBezTo>
                  <a:cubicBezTo>
                    <a:pt x="54" y="145"/>
                    <a:pt x="59" y="164"/>
                    <a:pt x="50" y="179"/>
                  </a:cubicBezTo>
                  <a:cubicBezTo>
                    <a:pt x="41" y="194"/>
                    <a:pt x="22" y="197"/>
                    <a:pt x="6" y="191"/>
                  </a:cubicBezTo>
                  <a:cubicBezTo>
                    <a:pt x="2" y="190"/>
                    <a:pt x="0" y="196"/>
                    <a:pt x="3" y="198"/>
                  </a:cubicBezTo>
                  <a:cubicBezTo>
                    <a:pt x="42" y="216"/>
                    <a:pt x="73" y="173"/>
                    <a:pt x="55" y="141"/>
                  </a:cubicBezTo>
                  <a:cubicBezTo>
                    <a:pt x="68" y="144"/>
                    <a:pt x="82" y="141"/>
                    <a:pt x="91" y="130"/>
                  </a:cubicBezTo>
                  <a:cubicBezTo>
                    <a:pt x="98" y="122"/>
                    <a:pt x="99" y="110"/>
                    <a:pt x="95" y="100"/>
                  </a:cubicBezTo>
                  <a:cubicBezTo>
                    <a:pt x="105" y="103"/>
                    <a:pt x="116" y="101"/>
                    <a:pt x="125" y="96"/>
                  </a:cubicBezTo>
                  <a:cubicBezTo>
                    <a:pt x="113" y="119"/>
                    <a:pt x="121" y="151"/>
                    <a:pt x="147" y="155"/>
                  </a:cubicBezTo>
                  <a:cubicBezTo>
                    <a:pt x="137" y="162"/>
                    <a:pt x="129" y="173"/>
                    <a:pt x="130" y="187"/>
                  </a:cubicBezTo>
                  <a:cubicBezTo>
                    <a:pt x="132" y="200"/>
                    <a:pt x="142" y="209"/>
                    <a:pt x="152" y="216"/>
                  </a:cubicBezTo>
                  <a:cubicBezTo>
                    <a:pt x="134" y="223"/>
                    <a:pt x="121" y="240"/>
                    <a:pt x="122" y="261"/>
                  </a:cubicBezTo>
                  <a:cubicBezTo>
                    <a:pt x="122" y="270"/>
                    <a:pt x="134" y="302"/>
                    <a:pt x="148" y="288"/>
                  </a:cubicBezTo>
                  <a:cubicBezTo>
                    <a:pt x="148" y="288"/>
                    <a:pt x="148" y="287"/>
                    <a:pt x="147" y="288"/>
                  </a:cubicBezTo>
                  <a:cubicBezTo>
                    <a:pt x="127" y="292"/>
                    <a:pt x="130" y="253"/>
                    <a:pt x="133" y="245"/>
                  </a:cubicBezTo>
                  <a:cubicBezTo>
                    <a:pt x="139" y="232"/>
                    <a:pt x="149" y="224"/>
                    <a:pt x="162" y="221"/>
                  </a:cubicBezTo>
                  <a:cubicBezTo>
                    <a:pt x="165" y="220"/>
                    <a:pt x="166" y="216"/>
                    <a:pt x="163" y="214"/>
                  </a:cubicBezTo>
                  <a:cubicBezTo>
                    <a:pt x="153" y="209"/>
                    <a:pt x="142" y="202"/>
                    <a:pt x="138" y="191"/>
                  </a:cubicBezTo>
                  <a:cubicBezTo>
                    <a:pt x="132" y="175"/>
                    <a:pt x="143" y="161"/>
                    <a:pt x="158" y="154"/>
                  </a:cubicBezTo>
                  <a:cubicBezTo>
                    <a:pt x="160" y="153"/>
                    <a:pt x="159" y="149"/>
                    <a:pt x="156" y="150"/>
                  </a:cubicBezTo>
                  <a:cubicBezTo>
                    <a:pt x="133" y="151"/>
                    <a:pt x="120" y="129"/>
                    <a:pt x="125" y="108"/>
                  </a:cubicBezTo>
                  <a:cubicBezTo>
                    <a:pt x="128" y="99"/>
                    <a:pt x="132" y="92"/>
                    <a:pt x="139" y="86"/>
                  </a:cubicBezTo>
                  <a:cubicBezTo>
                    <a:pt x="139" y="86"/>
                    <a:pt x="140" y="85"/>
                    <a:pt x="140" y="85"/>
                  </a:cubicBezTo>
                  <a:cubicBezTo>
                    <a:pt x="146" y="80"/>
                    <a:pt x="152" y="76"/>
                    <a:pt x="159" y="74"/>
                  </a:cubicBezTo>
                  <a:cubicBezTo>
                    <a:pt x="161" y="73"/>
                    <a:pt x="162" y="71"/>
                    <a:pt x="161" y="70"/>
                  </a:cubicBezTo>
                  <a:cubicBezTo>
                    <a:pt x="149" y="49"/>
                    <a:pt x="144" y="24"/>
                    <a:pt x="164"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p:nvSpPr>
          <p:spPr bwMode="auto">
            <a:xfrm>
              <a:off x="7999413" y="4737100"/>
              <a:ext cx="368300" cy="347663"/>
            </a:xfrm>
            <a:custGeom>
              <a:avLst/>
              <a:gdLst>
                <a:gd name="T0" fmla="*/ 154 w 158"/>
                <a:gd name="T1" fmla="*/ 107 h 161"/>
                <a:gd name="T2" fmla="*/ 132 w 158"/>
                <a:gd name="T3" fmla="*/ 57 h 161"/>
                <a:gd name="T4" fmla="*/ 127 w 158"/>
                <a:gd name="T5" fmla="*/ 54 h 161"/>
                <a:gd name="T6" fmla="*/ 144 w 158"/>
                <a:gd name="T7" fmla="*/ 111 h 161"/>
                <a:gd name="T8" fmla="*/ 132 w 158"/>
                <a:gd name="T9" fmla="*/ 140 h 161"/>
                <a:gd name="T10" fmla="*/ 107 w 158"/>
                <a:gd name="T11" fmla="*/ 123 h 161"/>
                <a:gd name="T12" fmla="*/ 82 w 158"/>
                <a:gd name="T13" fmla="*/ 127 h 161"/>
                <a:gd name="T14" fmla="*/ 24 w 158"/>
                <a:gd name="T15" fmla="*/ 79 h 161"/>
                <a:gd name="T16" fmla="*/ 34 w 158"/>
                <a:gd name="T17" fmla="*/ 25 h 161"/>
                <a:gd name="T18" fmla="*/ 2 w 158"/>
                <a:gd name="T19" fmla="*/ 5 h 161"/>
                <a:gd name="T20" fmla="*/ 3 w 158"/>
                <a:gd name="T21" fmla="*/ 8 h 161"/>
                <a:gd name="T22" fmla="*/ 12 w 158"/>
                <a:gd name="T23" fmla="*/ 84 h 161"/>
                <a:gd name="T24" fmla="*/ 17 w 158"/>
                <a:gd name="T25" fmla="*/ 89 h 161"/>
                <a:gd name="T26" fmla="*/ 73 w 158"/>
                <a:gd name="T27" fmla="*/ 137 h 161"/>
                <a:gd name="T28" fmla="*/ 80 w 158"/>
                <a:gd name="T29" fmla="*/ 140 h 161"/>
                <a:gd name="T30" fmla="*/ 136 w 158"/>
                <a:gd name="T31" fmla="*/ 158 h 161"/>
                <a:gd name="T32" fmla="*/ 142 w 158"/>
                <a:gd name="T33" fmla="*/ 155 h 161"/>
                <a:gd name="T34" fmla="*/ 154 w 158"/>
                <a:gd name="T35" fmla="*/ 114 h 161"/>
                <a:gd name="T36" fmla="*/ 154 w 158"/>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8" h="161">
                  <a:moveTo>
                    <a:pt x="154" y="107"/>
                  </a:moveTo>
                  <a:cubicBezTo>
                    <a:pt x="131" y="101"/>
                    <a:pt x="121" y="78"/>
                    <a:pt x="132" y="57"/>
                  </a:cubicBezTo>
                  <a:cubicBezTo>
                    <a:pt x="134" y="53"/>
                    <a:pt x="129" y="50"/>
                    <a:pt x="127" y="54"/>
                  </a:cubicBezTo>
                  <a:cubicBezTo>
                    <a:pt x="114" y="75"/>
                    <a:pt x="123" y="101"/>
                    <a:pt x="144" y="111"/>
                  </a:cubicBezTo>
                  <a:cubicBezTo>
                    <a:pt x="134" y="118"/>
                    <a:pt x="131" y="129"/>
                    <a:pt x="132" y="140"/>
                  </a:cubicBezTo>
                  <a:cubicBezTo>
                    <a:pt x="125" y="132"/>
                    <a:pt x="117" y="126"/>
                    <a:pt x="107" y="123"/>
                  </a:cubicBezTo>
                  <a:cubicBezTo>
                    <a:pt x="98" y="121"/>
                    <a:pt x="89" y="123"/>
                    <a:pt x="82" y="127"/>
                  </a:cubicBezTo>
                  <a:cubicBezTo>
                    <a:pt x="84" y="95"/>
                    <a:pt x="55" y="71"/>
                    <a:pt x="24" y="79"/>
                  </a:cubicBezTo>
                  <a:cubicBezTo>
                    <a:pt x="33" y="63"/>
                    <a:pt x="39" y="43"/>
                    <a:pt x="34" y="25"/>
                  </a:cubicBezTo>
                  <a:cubicBezTo>
                    <a:pt x="30" y="11"/>
                    <a:pt x="16" y="0"/>
                    <a:pt x="2" y="5"/>
                  </a:cubicBezTo>
                  <a:cubicBezTo>
                    <a:pt x="0" y="5"/>
                    <a:pt x="1" y="8"/>
                    <a:pt x="3" y="8"/>
                  </a:cubicBezTo>
                  <a:cubicBezTo>
                    <a:pt x="44" y="10"/>
                    <a:pt x="25" y="64"/>
                    <a:pt x="12" y="84"/>
                  </a:cubicBezTo>
                  <a:cubicBezTo>
                    <a:pt x="10" y="87"/>
                    <a:pt x="14" y="91"/>
                    <a:pt x="17" y="89"/>
                  </a:cubicBezTo>
                  <a:cubicBezTo>
                    <a:pt x="50" y="73"/>
                    <a:pt x="83" y="102"/>
                    <a:pt x="73" y="137"/>
                  </a:cubicBezTo>
                  <a:cubicBezTo>
                    <a:pt x="72" y="141"/>
                    <a:pt x="78" y="143"/>
                    <a:pt x="80" y="140"/>
                  </a:cubicBezTo>
                  <a:cubicBezTo>
                    <a:pt x="97" y="113"/>
                    <a:pt x="125" y="142"/>
                    <a:pt x="136" y="158"/>
                  </a:cubicBezTo>
                  <a:cubicBezTo>
                    <a:pt x="138" y="161"/>
                    <a:pt x="143" y="159"/>
                    <a:pt x="142" y="155"/>
                  </a:cubicBezTo>
                  <a:cubicBezTo>
                    <a:pt x="136" y="140"/>
                    <a:pt x="135" y="120"/>
                    <a:pt x="154" y="114"/>
                  </a:cubicBezTo>
                  <a:cubicBezTo>
                    <a:pt x="158" y="113"/>
                    <a:pt x="158" y="108"/>
                    <a:pt x="154" y="10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p:nvSpPr>
          <p:spPr bwMode="auto">
            <a:xfrm>
              <a:off x="8080375" y="4560888"/>
              <a:ext cx="185737" cy="415925"/>
            </a:xfrm>
            <a:custGeom>
              <a:avLst/>
              <a:gdLst>
                <a:gd name="T0" fmla="*/ 77 w 79"/>
                <a:gd name="T1" fmla="*/ 186 h 193"/>
                <a:gd name="T2" fmla="*/ 62 w 79"/>
                <a:gd name="T3" fmla="*/ 164 h 193"/>
                <a:gd name="T4" fmla="*/ 58 w 79"/>
                <a:gd name="T5" fmla="*/ 162 h 193"/>
                <a:gd name="T6" fmla="*/ 36 w 79"/>
                <a:gd name="T7" fmla="*/ 136 h 193"/>
                <a:gd name="T8" fmla="*/ 33 w 79"/>
                <a:gd name="T9" fmla="*/ 131 h 193"/>
                <a:gd name="T10" fmla="*/ 17 w 79"/>
                <a:gd name="T11" fmla="*/ 110 h 193"/>
                <a:gd name="T12" fmla="*/ 18 w 79"/>
                <a:gd name="T13" fmla="*/ 95 h 193"/>
                <a:gd name="T14" fmla="*/ 33 w 79"/>
                <a:gd name="T15" fmla="*/ 68 h 193"/>
                <a:gd name="T16" fmla="*/ 33 w 79"/>
                <a:gd name="T17" fmla="*/ 62 h 193"/>
                <a:gd name="T18" fmla="*/ 21 w 79"/>
                <a:gd name="T19" fmla="*/ 31 h 193"/>
                <a:gd name="T20" fmla="*/ 46 w 79"/>
                <a:gd name="T21" fmla="*/ 4 h 193"/>
                <a:gd name="T22" fmla="*/ 44 w 79"/>
                <a:gd name="T23" fmla="*/ 1 h 193"/>
                <a:gd name="T24" fmla="*/ 13 w 79"/>
                <a:gd name="T25" fmla="*/ 38 h 193"/>
                <a:gd name="T26" fmla="*/ 26 w 79"/>
                <a:gd name="T27" fmla="*/ 66 h 193"/>
                <a:gd name="T28" fmla="*/ 28 w 79"/>
                <a:gd name="T29" fmla="*/ 137 h 193"/>
                <a:gd name="T30" fmla="*/ 57 w 79"/>
                <a:gd name="T31" fmla="*/ 169 h 193"/>
                <a:gd name="T32" fmla="*/ 73 w 79"/>
                <a:gd name="T33" fmla="*/ 191 h 193"/>
                <a:gd name="T34" fmla="*/ 77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77" y="186"/>
                  </a:moveTo>
                  <a:cubicBezTo>
                    <a:pt x="69" y="180"/>
                    <a:pt x="64" y="173"/>
                    <a:pt x="62" y="164"/>
                  </a:cubicBezTo>
                  <a:cubicBezTo>
                    <a:pt x="61" y="162"/>
                    <a:pt x="59" y="161"/>
                    <a:pt x="58" y="162"/>
                  </a:cubicBezTo>
                  <a:cubicBezTo>
                    <a:pt x="39" y="171"/>
                    <a:pt x="25" y="151"/>
                    <a:pt x="36" y="136"/>
                  </a:cubicBezTo>
                  <a:cubicBezTo>
                    <a:pt x="37" y="134"/>
                    <a:pt x="35" y="131"/>
                    <a:pt x="33" y="131"/>
                  </a:cubicBezTo>
                  <a:cubicBezTo>
                    <a:pt x="22" y="131"/>
                    <a:pt x="17" y="119"/>
                    <a:pt x="17" y="110"/>
                  </a:cubicBezTo>
                  <a:cubicBezTo>
                    <a:pt x="17" y="105"/>
                    <a:pt x="17" y="100"/>
                    <a:pt x="18" y="95"/>
                  </a:cubicBezTo>
                  <a:cubicBezTo>
                    <a:pt x="21" y="84"/>
                    <a:pt x="24" y="74"/>
                    <a:pt x="33" y="68"/>
                  </a:cubicBezTo>
                  <a:cubicBezTo>
                    <a:pt x="35" y="66"/>
                    <a:pt x="35" y="63"/>
                    <a:pt x="33" y="62"/>
                  </a:cubicBezTo>
                  <a:cubicBezTo>
                    <a:pt x="18" y="59"/>
                    <a:pt x="17" y="42"/>
                    <a:pt x="21" y="31"/>
                  </a:cubicBezTo>
                  <a:cubicBezTo>
                    <a:pt x="25" y="19"/>
                    <a:pt x="35" y="11"/>
                    <a:pt x="46" y="4"/>
                  </a:cubicBezTo>
                  <a:cubicBezTo>
                    <a:pt x="48" y="3"/>
                    <a:pt x="46" y="0"/>
                    <a:pt x="44" y="1"/>
                  </a:cubicBezTo>
                  <a:cubicBezTo>
                    <a:pt x="27" y="5"/>
                    <a:pt x="15" y="20"/>
                    <a:pt x="13" y="38"/>
                  </a:cubicBezTo>
                  <a:cubicBezTo>
                    <a:pt x="12" y="49"/>
                    <a:pt x="16" y="61"/>
                    <a:pt x="26" y="66"/>
                  </a:cubicBezTo>
                  <a:cubicBezTo>
                    <a:pt x="9" y="84"/>
                    <a:pt x="0" y="130"/>
                    <a:pt x="28" y="137"/>
                  </a:cubicBezTo>
                  <a:cubicBezTo>
                    <a:pt x="19" y="156"/>
                    <a:pt x="37" y="176"/>
                    <a:pt x="57" y="169"/>
                  </a:cubicBezTo>
                  <a:cubicBezTo>
                    <a:pt x="60" y="178"/>
                    <a:pt x="65" y="185"/>
                    <a:pt x="73" y="191"/>
                  </a:cubicBezTo>
                  <a:cubicBezTo>
                    <a:pt x="76" y="193"/>
                    <a:pt x="79" y="188"/>
                    <a:pt x="77" y="18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p:nvPr/>
          </p:nvSpPr>
          <p:spPr bwMode="auto">
            <a:xfrm>
              <a:off x="8172450" y="4535488"/>
              <a:ext cx="95250" cy="327025"/>
            </a:xfrm>
            <a:custGeom>
              <a:avLst/>
              <a:gdLst>
                <a:gd name="T0" fmla="*/ 9 w 41"/>
                <a:gd name="T1" fmla="*/ 108 h 152"/>
                <a:gd name="T2" fmla="*/ 13 w 41"/>
                <a:gd name="T3" fmla="*/ 52 h 152"/>
                <a:gd name="T4" fmla="*/ 28 w 41"/>
                <a:gd name="T5" fmla="*/ 3 h 152"/>
                <a:gd name="T6" fmla="*/ 23 w 41"/>
                <a:gd name="T7" fmla="*/ 6 h 152"/>
                <a:gd name="T8" fmla="*/ 8 w 41"/>
                <a:gd name="T9" fmla="*/ 48 h 152"/>
                <a:gd name="T10" fmla="*/ 7 w 41"/>
                <a:gd name="T11" fmla="*/ 53 h 152"/>
                <a:gd name="T12" fmla="*/ 2 w 41"/>
                <a:gd name="T13" fmla="*/ 106 h 152"/>
                <a:gd name="T14" fmla="*/ 2 w 41"/>
                <a:gd name="T15" fmla="*/ 111 h 152"/>
                <a:gd name="T16" fmla="*/ 22 w 41"/>
                <a:gd name="T17" fmla="*/ 149 h 152"/>
                <a:gd name="T18" fmla="*/ 24 w 41"/>
                <a:gd name="T19" fmla="*/ 151 h 152"/>
                <a:gd name="T20" fmla="*/ 9 w 41"/>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1" h="152">
                  <a:moveTo>
                    <a:pt x="9" y="108"/>
                  </a:moveTo>
                  <a:cubicBezTo>
                    <a:pt x="25" y="93"/>
                    <a:pt x="27" y="70"/>
                    <a:pt x="13" y="52"/>
                  </a:cubicBezTo>
                  <a:cubicBezTo>
                    <a:pt x="29" y="41"/>
                    <a:pt x="36" y="21"/>
                    <a:pt x="28" y="3"/>
                  </a:cubicBezTo>
                  <a:cubicBezTo>
                    <a:pt x="27" y="0"/>
                    <a:pt x="21" y="2"/>
                    <a:pt x="23" y="6"/>
                  </a:cubicBezTo>
                  <a:cubicBezTo>
                    <a:pt x="28" y="22"/>
                    <a:pt x="24" y="39"/>
                    <a:pt x="8" y="48"/>
                  </a:cubicBezTo>
                  <a:cubicBezTo>
                    <a:pt x="6" y="49"/>
                    <a:pt x="6" y="51"/>
                    <a:pt x="7" y="53"/>
                  </a:cubicBezTo>
                  <a:cubicBezTo>
                    <a:pt x="22" y="69"/>
                    <a:pt x="20" y="93"/>
                    <a:pt x="2" y="106"/>
                  </a:cubicBezTo>
                  <a:cubicBezTo>
                    <a:pt x="1" y="107"/>
                    <a:pt x="0" y="110"/>
                    <a:pt x="2" y="111"/>
                  </a:cubicBezTo>
                  <a:cubicBezTo>
                    <a:pt x="17" y="118"/>
                    <a:pt x="35" y="131"/>
                    <a:pt x="22" y="149"/>
                  </a:cubicBezTo>
                  <a:cubicBezTo>
                    <a:pt x="21" y="150"/>
                    <a:pt x="23" y="152"/>
                    <a:pt x="24" y="151"/>
                  </a:cubicBezTo>
                  <a:cubicBezTo>
                    <a:pt x="41" y="135"/>
                    <a:pt x="24" y="116"/>
                    <a:pt x="9" y="10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p:nvSpPr>
          <p:spPr bwMode="auto">
            <a:xfrm>
              <a:off x="8451850" y="3992563"/>
              <a:ext cx="660400" cy="1206500"/>
            </a:xfrm>
            <a:custGeom>
              <a:avLst/>
              <a:gdLst>
                <a:gd name="T0" fmla="*/ 27 w 282"/>
                <a:gd name="T1" fmla="*/ 483 h 559"/>
                <a:gd name="T2" fmla="*/ 87 w 282"/>
                <a:gd name="T3" fmla="*/ 556 h 559"/>
                <a:gd name="T4" fmla="*/ 179 w 282"/>
                <a:gd name="T5" fmla="*/ 480 h 559"/>
                <a:gd name="T6" fmla="*/ 237 w 282"/>
                <a:gd name="T7" fmla="*/ 372 h 559"/>
                <a:gd name="T8" fmla="*/ 244 w 282"/>
                <a:gd name="T9" fmla="*/ 321 h 559"/>
                <a:gd name="T10" fmla="*/ 247 w 282"/>
                <a:gd name="T11" fmla="*/ 221 h 559"/>
                <a:gd name="T12" fmla="*/ 197 w 282"/>
                <a:gd name="T13" fmla="*/ 129 h 559"/>
                <a:gd name="T14" fmla="*/ 156 w 282"/>
                <a:gd name="T15" fmla="*/ 66 h 559"/>
                <a:gd name="T16" fmla="*/ 82 w 282"/>
                <a:gd name="T17" fmla="*/ 1 h 559"/>
                <a:gd name="T18" fmla="*/ 48 w 282"/>
                <a:gd name="T19" fmla="*/ 69 h 559"/>
                <a:gd name="T20" fmla="*/ 43 w 282"/>
                <a:gd name="T21" fmla="*/ 133 h 559"/>
                <a:gd name="T22" fmla="*/ 49 w 282"/>
                <a:gd name="T23" fmla="*/ 217 h 559"/>
                <a:gd name="T24" fmla="*/ 46 w 282"/>
                <a:gd name="T25" fmla="*/ 363 h 559"/>
                <a:gd name="T26" fmla="*/ 20 w 282"/>
                <a:gd name="T27" fmla="*/ 418 h 559"/>
                <a:gd name="T28" fmla="*/ 35 w 282"/>
                <a:gd name="T29" fmla="*/ 405 h 559"/>
                <a:gd name="T30" fmla="*/ 70 w 282"/>
                <a:gd name="T31" fmla="*/ 386 h 559"/>
                <a:gd name="T32" fmla="*/ 54 w 282"/>
                <a:gd name="T33" fmla="*/ 361 h 559"/>
                <a:gd name="T34" fmla="*/ 48 w 282"/>
                <a:gd name="T35" fmla="*/ 358 h 559"/>
                <a:gd name="T36" fmla="*/ 52 w 282"/>
                <a:gd name="T37" fmla="*/ 287 h 559"/>
                <a:gd name="T38" fmla="*/ 33 w 282"/>
                <a:gd name="T39" fmla="*/ 239 h 559"/>
                <a:gd name="T40" fmla="*/ 68 w 282"/>
                <a:gd name="T41" fmla="*/ 215 h 559"/>
                <a:gd name="T42" fmla="*/ 65 w 282"/>
                <a:gd name="T43" fmla="*/ 214 h 559"/>
                <a:gd name="T44" fmla="*/ 51 w 282"/>
                <a:gd name="T45" fmla="*/ 136 h 559"/>
                <a:gd name="T46" fmla="*/ 33 w 282"/>
                <a:gd name="T47" fmla="*/ 93 h 559"/>
                <a:gd name="T48" fmla="*/ 58 w 282"/>
                <a:gd name="T49" fmla="*/ 74 h 559"/>
                <a:gd name="T50" fmla="*/ 56 w 282"/>
                <a:gd name="T51" fmla="*/ 68 h 559"/>
                <a:gd name="T52" fmla="*/ 95 w 282"/>
                <a:gd name="T53" fmla="*/ 11 h 559"/>
                <a:gd name="T54" fmla="*/ 145 w 282"/>
                <a:gd name="T55" fmla="*/ 90 h 559"/>
                <a:gd name="T56" fmla="*/ 163 w 282"/>
                <a:gd name="T57" fmla="*/ 73 h 559"/>
                <a:gd name="T58" fmla="*/ 197 w 282"/>
                <a:gd name="T59" fmla="*/ 109 h 559"/>
                <a:gd name="T60" fmla="*/ 182 w 282"/>
                <a:gd name="T61" fmla="*/ 131 h 559"/>
                <a:gd name="T62" fmla="*/ 186 w 282"/>
                <a:gd name="T63" fmla="*/ 136 h 559"/>
                <a:gd name="T64" fmla="*/ 224 w 282"/>
                <a:gd name="T65" fmla="*/ 155 h 559"/>
                <a:gd name="T66" fmla="*/ 216 w 282"/>
                <a:gd name="T67" fmla="*/ 202 h 559"/>
                <a:gd name="T68" fmla="*/ 223 w 282"/>
                <a:gd name="T69" fmla="*/ 236 h 559"/>
                <a:gd name="T70" fmla="*/ 246 w 282"/>
                <a:gd name="T71" fmla="*/ 226 h 559"/>
                <a:gd name="T72" fmla="*/ 231 w 282"/>
                <a:gd name="T73" fmla="*/ 316 h 559"/>
                <a:gd name="T74" fmla="*/ 251 w 282"/>
                <a:gd name="T75" fmla="*/ 340 h 559"/>
                <a:gd name="T76" fmla="*/ 224 w 282"/>
                <a:gd name="T77" fmla="*/ 368 h 559"/>
                <a:gd name="T78" fmla="*/ 173 w 282"/>
                <a:gd name="T79" fmla="*/ 470 h 559"/>
                <a:gd name="T80" fmla="*/ 162 w 282"/>
                <a:gd name="T81" fmla="*/ 506 h 559"/>
                <a:gd name="T82" fmla="*/ 128 w 282"/>
                <a:gd name="T83" fmla="*/ 507 h 559"/>
                <a:gd name="T84" fmla="*/ 124 w 282"/>
                <a:gd name="T85" fmla="*/ 507 h 559"/>
                <a:gd name="T86" fmla="*/ 124 w 282"/>
                <a:gd name="T87" fmla="*/ 512 h 559"/>
                <a:gd name="T88" fmla="*/ 93 w 282"/>
                <a:gd name="T89" fmla="*/ 549 h 559"/>
                <a:gd name="T90" fmla="*/ 62 w 282"/>
                <a:gd name="T91" fmla="*/ 503 h 559"/>
                <a:gd name="T92" fmla="*/ 56 w 282"/>
                <a:gd name="T93" fmla="*/ 501 h 559"/>
                <a:gd name="T94" fmla="*/ 36 w 282"/>
                <a:gd name="T95" fmla="*/ 473 h 559"/>
                <a:gd name="T96" fmla="*/ 57 w 282"/>
                <a:gd name="T97" fmla="*/ 446 h 559"/>
                <a:gd name="T98" fmla="*/ 52 w 282"/>
                <a:gd name="T99" fmla="*/ 446 h 5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82" h="559">
                  <a:moveTo>
                    <a:pt x="43" y="450"/>
                  </a:moveTo>
                  <a:cubicBezTo>
                    <a:pt x="32" y="457"/>
                    <a:pt x="26" y="470"/>
                    <a:pt x="27" y="483"/>
                  </a:cubicBezTo>
                  <a:cubicBezTo>
                    <a:pt x="28" y="498"/>
                    <a:pt x="38" y="508"/>
                    <a:pt x="51" y="507"/>
                  </a:cubicBezTo>
                  <a:cubicBezTo>
                    <a:pt x="36" y="527"/>
                    <a:pt x="65" y="554"/>
                    <a:pt x="87" y="556"/>
                  </a:cubicBezTo>
                  <a:cubicBezTo>
                    <a:pt x="109" y="559"/>
                    <a:pt x="132" y="541"/>
                    <a:pt x="132" y="519"/>
                  </a:cubicBezTo>
                  <a:cubicBezTo>
                    <a:pt x="153" y="532"/>
                    <a:pt x="184" y="505"/>
                    <a:pt x="179" y="480"/>
                  </a:cubicBezTo>
                  <a:cubicBezTo>
                    <a:pt x="208" y="486"/>
                    <a:pt x="234" y="467"/>
                    <a:pt x="245" y="439"/>
                  </a:cubicBezTo>
                  <a:cubicBezTo>
                    <a:pt x="253" y="418"/>
                    <a:pt x="253" y="388"/>
                    <a:pt x="237" y="372"/>
                  </a:cubicBezTo>
                  <a:cubicBezTo>
                    <a:pt x="247" y="371"/>
                    <a:pt x="257" y="363"/>
                    <a:pt x="259" y="352"/>
                  </a:cubicBezTo>
                  <a:cubicBezTo>
                    <a:pt x="262" y="338"/>
                    <a:pt x="255" y="327"/>
                    <a:pt x="244" y="321"/>
                  </a:cubicBezTo>
                  <a:cubicBezTo>
                    <a:pt x="266" y="314"/>
                    <a:pt x="282" y="300"/>
                    <a:pt x="282" y="273"/>
                  </a:cubicBezTo>
                  <a:cubicBezTo>
                    <a:pt x="281" y="253"/>
                    <a:pt x="268" y="224"/>
                    <a:pt x="247" y="221"/>
                  </a:cubicBezTo>
                  <a:cubicBezTo>
                    <a:pt x="248" y="208"/>
                    <a:pt x="241" y="195"/>
                    <a:pt x="228" y="193"/>
                  </a:cubicBezTo>
                  <a:cubicBezTo>
                    <a:pt x="246" y="171"/>
                    <a:pt x="226" y="131"/>
                    <a:pt x="197" y="129"/>
                  </a:cubicBezTo>
                  <a:cubicBezTo>
                    <a:pt x="211" y="115"/>
                    <a:pt x="205" y="88"/>
                    <a:pt x="189" y="75"/>
                  </a:cubicBezTo>
                  <a:cubicBezTo>
                    <a:pt x="180" y="68"/>
                    <a:pt x="167" y="61"/>
                    <a:pt x="156" y="66"/>
                  </a:cubicBezTo>
                  <a:cubicBezTo>
                    <a:pt x="153" y="67"/>
                    <a:pt x="151" y="68"/>
                    <a:pt x="149" y="70"/>
                  </a:cubicBezTo>
                  <a:cubicBezTo>
                    <a:pt x="150" y="35"/>
                    <a:pt x="117" y="1"/>
                    <a:pt x="82" y="1"/>
                  </a:cubicBezTo>
                  <a:cubicBezTo>
                    <a:pt x="63" y="0"/>
                    <a:pt x="45" y="9"/>
                    <a:pt x="38" y="28"/>
                  </a:cubicBezTo>
                  <a:cubicBezTo>
                    <a:pt x="33" y="43"/>
                    <a:pt x="37" y="59"/>
                    <a:pt x="48" y="69"/>
                  </a:cubicBezTo>
                  <a:cubicBezTo>
                    <a:pt x="36" y="73"/>
                    <a:pt x="27" y="84"/>
                    <a:pt x="25" y="96"/>
                  </a:cubicBezTo>
                  <a:cubicBezTo>
                    <a:pt x="22" y="111"/>
                    <a:pt x="30" y="126"/>
                    <a:pt x="43" y="133"/>
                  </a:cubicBezTo>
                  <a:cubicBezTo>
                    <a:pt x="25" y="145"/>
                    <a:pt x="16" y="167"/>
                    <a:pt x="24" y="188"/>
                  </a:cubicBezTo>
                  <a:cubicBezTo>
                    <a:pt x="27" y="198"/>
                    <a:pt x="37" y="211"/>
                    <a:pt x="49" y="217"/>
                  </a:cubicBezTo>
                  <a:cubicBezTo>
                    <a:pt x="23" y="226"/>
                    <a:pt x="15" y="264"/>
                    <a:pt x="39" y="281"/>
                  </a:cubicBezTo>
                  <a:cubicBezTo>
                    <a:pt x="0" y="290"/>
                    <a:pt x="7" y="366"/>
                    <a:pt x="46" y="363"/>
                  </a:cubicBezTo>
                  <a:cubicBezTo>
                    <a:pt x="43" y="373"/>
                    <a:pt x="46" y="382"/>
                    <a:pt x="54" y="388"/>
                  </a:cubicBezTo>
                  <a:cubicBezTo>
                    <a:pt x="38" y="391"/>
                    <a:pt x="23" y="401"/>
                    <a:pt x="20" y="418"/>
                  </a:cubicBezTo>
                  <a:cubicBezTo>
                    <a:pt x="17" y="435"/>
                    <a:pt x="28" y="449"/>
                    <a:pt x="43" y="450"/>
                  </a:cubicBezTo>
                  <a:close/>
                  <a:moveTo>
                    <a:pt x="35" y="405"/>
                  </a:moveTo>
                  <a:cubicBezTo>
                    <a:pt x="44" y="396"/>
                    <a:pt x="57" y="393"/>
                    <a:pt x="70" y="393"/>
                  </a:cubicBezTo>
                  <a:cubicBezTo>
                    <a:pt x="74" y="393"/>
                    <a:pt x="74" y="386"/>
                    <a:pt x="70" y="386"/>
                  </a:cubicBezTo>
                  <a:cubicBezTo>
                    <a:pt x="69" y="386"/>
                    <a:pt x="68" y="386"/>
                    <a:pt x="67" y="386"/>
                  </a:cubicBezTo>
                  <a:cubicBezTo>
                    <a:pt x="55" y="386"/>
                    <a:pt x="50" y="377"/>
                    <a:pt x="54" y="361"/>
                  </a:cubicBezTo>
                  <a:cubicBezTo>
                    <a:pt x="54" y="361"/>
                    <a:pt x="54" y="361"/>
                    <a:pt x="54" y="360"/>
                  </a:cubicBezTo>
                  <a:cubicBezTo>
                    <a:pt x="55" y="357"/>
                    <a:pt x="50" y="355"/>
                    <a:pt x="48" y="358"/>
                  </a:cubicBezTo>
                  <a:cubicBezTo>
                    <a:pt x="48" y="358"/>
                    <a:pt x="48" y="358"/>
                    <a:pt x="48" y="358"/>
                  </a:cubicBezTo>
                  <a:cubicBezTo>
                    <a:pt x="11" y="353"/>
                    <a:pt x="11" y="287"/>
                    <a:pt x="52" y="287"/>
                  </a:cubicBezTo>
                  <a:cubicBezTo>
                    <a:pt x="55" y="287"/>
                    <a:pt x="56" y="281"/>
                    <a:pt x="53" y="281"/>
                  </a:cubicBezTo>
                  <a:cubicBezTo>
                    <a:pt x="34" y="277"/>
                    <a:pt x="24" y="256"/>
                    <a:pt x="33" y="239"/>
                  </a:cubicBezTo>
                  <a:cubicBezTo>
                    <a:pt x="41" y="226"/>
                    <a:pt x="54" y="222"/>
                    <a:pt x="68" y="220"/>
                  </a:cubicBezTo>
                  <a:cubicBezTo>
                    <a:pt x="71" y="220"/>
                    <a:pt x="71" y="215"/>
                    <a:pt x="68" y="215"/>
                  </a:cubicBezTo>
                  <a:cubicBezTo>
                    <a:pt x="68" y="215"/>
                    <a:pt x="67" y="215"/>
                    <a:pt x="67" y="215"/>
                  </a:cubicBezTo>
                  <a:cubicBezTo>
                    <a:pt x="67" y="214"/>
                    <a:pt x="66" y="213"/>
                    <a:pt x="65" y="214"/>
                  </a:cubicBezTo>
                  <a:cubicBezTo>
                    <a:pt x="49" y="217"/>
                    <a:pt x="33" y="196"/>
                    <a:pt x="29" y="182"/>
                  </a:cubicBezTo>
                  <a:cubicBezTo>
                    <a:pt x="25" y="163"/>
                    <a:pt x="35" y="145"/>
                    <a:pt x="51" y="136"/>
                  </a:cubicBezTo>
                  <a:cubicBezTo>
                    <a:pt x="54" y="134"/>
                    <a:pt x="53" y="131"/>
                    <a:pt x="50" y="130"/>
                  </a:cubicBezTo>
                  <a:cubicBezTo>
                    <a:pt x="35" y="124"/>
                    <a:pt x="27" y="108"/>
                    <a:pt x="33" y="93"/>
                  </a:cubicBezTo>
                  <a:cubicBezTo>
                    <a:pt x="37" y="83"/>
                    <a:pt x="46" y="78"/>
                    <a:pt x="56" y="75"/>
                  </a:cubicBezTo>
                  <a:cubicBezTo>
                    <a:pt x="57" y="75"/>
                    <a:pt x="57" y="74"/>
                    <a:pt x="58" y="74"/>
                  </a:cubicBezTo>
                  <a:cubicBezTo>
                    <a:pt x="60" y="72"/>
                    <a:pt x="60" y="68"/>
                    <a:pt x="56" y="68"/>
                  </a:cubicBezTo>
                  <a:cubicBezTo>
                    <a:pt x="56" y="68"/>
                    <a:pt x="56" y="68"/>
                    <a:pt x="56" y="68"/>
                  </a:cubicBezTo>
                  <a:cubicBezTo>
                    <a:pt x="43" y="55"/>
                    <a:pt x="38" y="36"/>
                    <a:pt x="51" y="21"/>
                  </a:cubicBezTo>
                  <a:cubicBezTo>
                    <a:pt x="62" y="8"/>
                    <a:pt x="80" y="6"/>
                    <a:pt x="95" y="11"/>
                  </a:cubicBezTo>
                  <a:cubicBezTo>
                    <a:pt x="131" y="21"/>
                    <a:pt x="144" y="54"/>
                    <a:pt x="139" y="88"/>
                  </a:cubicBezTo>
                  <a:cubicBezTo>
                    <a:pt x="138" y="92"/>
                    <a:pt x="143" y="94"/>
                    <a:pt x="145" y="90"/>
                  </a:cubicBezTo>
                  <a:cubicBezTo>
                    <a:pt x="146" y="87"/>
                    <a:pt x="147" y="84"/>
                    <a:pt x="148" y="81"/>
                  </a:cubicBezTo>
                  <a:cubicBezTo>
                    <a:pt x="151" y="77"/>
                    <a:pt x="156" y="73"/>
                    <a:pt x="163" y="73"/>
                  </a:cubicBezTo>
                  <a:cubicBezTo>
                    <a:pt x="171" y="73"/>
                    <a:pt x="180" y="77"/>
                    <a:pt x="186" y="83"/>
                  </a:cubicBezTo>
                  <a:cubicBezTo>
                    <a:pt x="193" y="89"/>
                    <a:pt x="197" y="100"/>
                    <a:pt x="197" y="109"/>
                  </a:cubicBezTo>
                  <a:cubicBezTo>
                    <a:pt x="197" y="120"/>
                    <a:pt x="191" y="125"/>
                    <a:pt x="183" y="131"/>
                  </a:cubicBezTo>
                  <a:cubicBezTo>
                    <a:pt x="183" y="131"/>
                    <a:pt x="183" y="131"/>
                    <a:pt x="182" y="131"/>
                  </a:cubicBezTo>
                  <a:cubicBezTo>
                    <a:pt x="181" y="132"/>
                    <a:pt x="181" y="134"/>
                    <a:pt x="182" y="134"/>
                  </a:cubicBezTo>
                  <a:cubicBezTo>
                    <a:pt x="183" y="135"/>
                    <a:pt x="184" y="137"/>
                    <a:pt x="186" y="136"/>
                  </a:cubicBezTo>
                  <a:cubicBezTo>
                    <a:pt x="187" y="136"/>
                    <a:pt x="188" y="135"/>
                    <a:pt x="190" y="135"/>
                  </a:cubicBezTo>
                  <a:cubicBezTo>
                    <a:pt x="204" y="136"/>
                    <a:pt x="216" y="141"/>
                    <a:pt x="224" y="155"/>
                  </a:cubicBezTo>
                  <a:cubicBezTo>
                    <a:pt x="231" y="169"/>
                    <a:pt x="229" y="188"/>
                    <a:pt x="213" y="196"/>
                  </a:cubicBezTo>
                  <a:cubicBezTo>
                    <a:pt x="208" y="197"/>
                    <a:pt x="212" y="204"/>
                    <a:pt x="216" y="202"/>
                  </a:cubicBezTo>
                  <a:cubicBezTo>
                    <a:pt x="232" y="194"/>
                    <a:pt x="243" y="210"/>
                    <a:pt x="238" y="223"/>
                  </a:cubicBezTo>
                  <a:cubicBezTo>
                    <a:pt x="235" y="231"/>
                    <a:pt x="231" y="233"/>
                    <a:pt x="223" y="236"/>
                  </a:cubicBezTo>
                  <a:cubicBezTo>
                    <a:pt x="220" y="237"/>
                    <a:pt x="220" y="242"/>
                    <a:pt x="224" y="242"/>
                  </a:cubicBezTo>
                  <a:cubicBezTo>
                    <a:pt x="236" y="241"/>
                    <a:pt x="243" y="234"/>
                    <a:pt x="246" y="226"/>
                  </a:cubicBezTo>
                  <a:cubicBezTo>
                    <a:pt x="262" y="236"/>
                    <a:pt x="274" y="252"/>
                    <a:pt x="274" y="273"/>
                  </a:cubicBezTo>
                  <a:cubicBezTo>
                    <a:pt x="275" y="300"/>
                    <a:pt x="255" y="312"/>
                    <a:pt x="231" y="316"/>
                  </a:cubicBezTo>
                  <a:cubicBezTo>
                    <a:pt x="227" y="317"/>
                    <a:pt x="228" y="322"/>
                    <a:pt x="231" y="323"/>
                  </a:cubicBezTo>
                  <a:cubicBezTo>
                    <a:pt x="240" y="326"/>
                    <a:pt x="248" y="331"/>
                    <a:pt x="251" y="340"/>
                  </a:cubicBezTo>
                  <a:cubicBezTo>
                    <a:pt x="256" y="356"/>
                    <a:pt x="242" y="368"/>
                    <a:pt x="227" y="362"/>
                  </a:cubicBezTo>
                  <a:cubicBezTo>
                    <a:pt x="223" y="360"/>
                    <a:pt x="220" y="365"/>
                    <a:pt x="224" y="368"/>
                  </a:cubicBezTo>
                  <a:cubicBezTo>
                    <a:pt x="224" y="368"/>
                    <a:pt x="225" y="369"/>
                    <a:pt x="226" y="369"/>
                  </a:cubicBezTo>
                  <a:cubicBezTo>
                    <a:pt x="266" y="404"/>
                    <a:pt x="229" y="491"/>
                    <a:pt x="173" y="470"/>
                  </a:cubicBezTo>
                  <a:cubicBezTo>
                    <a:pt x="170" y="469"/>
                    <a:pt x="167" y="473"/>
                    <a:pt x="169" y="476"/>
                  </a:cubicBezTo>
                  <a:cubicBezTo>
                    <a:pt x="175" y="486"/>
                    <a:pt x="170" y="498"/>
                    <a:pt x="162" y="506"/>
                  </a:cubicBezTo>
                  <a:cubicBezTo>
                    <a:pt x="153" y="515"/>
                    <a:pt x="138" y="518"/>
                    <a:pt x="129" y="508"/>
                  </a:cubicBezTo>
                  <a:cubicBezTo>
                    <a:pt x="129" y="507"/>
                    <a:pt x="129" y="507"/>
                    <a:pt x="128" y="507"/>
                  </a:cubicBezTo>
                  <a:cubicBezTo>
                    <a:pt x="128" y="506"/>
                    <a:pt x="128" y="506"/>
                    <a:pt x="127" y="505"/>
                  </a:cubicBezTo>
                  <a:cubicBezTo>
                    <a:pt x="126" y="503"/>
                    <a:pt x="123" y="505"/>
                    <a:pt x="124" y="507"/>
                  </a:cubicBezTo>
                  <a:cubicBezTo>
                    <a:pt x="124" y="507"/>
                    <a:pt x="124" y="508"/>
                    <a:pt x="124" y="508"/>
                  </a:cubicBezTo>
                  <a:cubicBezTo>
                    <a:pt x="123" y="509"/>
                    <a:pt x="123" y="511"/>
                    <a:pt x="124" y="512"/>
                  </a:cubicBezTo>
                  <a:cubicBezTo>
                    <a:pt x="124" y="512"/>
                    <a:pt x="124" y="512"/>
                    <a:pt x="124" y="513"/>
                  </a:cubicBezTo>
                  <a:cubicBezTo>
                    <a:pt x="125" y="531"/>
                    <a:pt x="114" y="548"/>
                    <a:pt x="93" y="549"/>
                  </a:cubicBezTo>
                  <a:cubicBezTo>
                    <a:pt x="83" y="549"/>
                    <a:pt x="71" y="545"/>
                    <a:pt x="64" y="537"/>
                  </a:cubicBezTo>
                  <a:cubicBezTo>
                    <a:pt x="53" y="527"/>
                    <a:pt x="55" y="515"/>
                    <a:pt x="62" y="503"/>
                  </a:cubicBezTo>
                  <a:cubicBezTo>
                    <a:pt x="64" y="501"/>
                    <a:pt x="61" y="498"/>
                    <a:pt x="59" y="500"/>
                  </a:cubicBezTo>
                  <a:cubicBezTo>
                    <a:pt x="58" y="500"/>
                    <a:pt x="57" y="501"/>
                    <a:pt x="56" y="501"/>
                  </a:cubicBezTo>
                  <a:cubicBezTo>
                    <a:pt x="49" y="502"/>
                    <a:pt x="42" y="501"/>
                    <a:pt x="38" y="494"/>
                  </a:cubicBezTo>
                  <a:cubicBezTo>
                    <a:pt x="34" y="488"/>
                    <a:pt x="34" y="480"/>
                    <a:pt x="36" y="473"/>
                  </a:cubicBezTo>
                  <a:cubicBezTo>
                    <a:pt x="39" y="461"/>
                    <a:pt x="48" y="456"/>
                    <a:pt x="58" y="451"/>
                  </a:cubicBezTo>
                  <a:cubicBezTo>
                    <a:pt x="60" y="450"/>
                    <a:pt x="59" y="446"/>
                    <a:pt x="57" y="446"/>
                  </a:cubicBezTo>
                  <a:cubicBezTo>
                    <a:pt x="56" y="446"/>
                    <a:pt x="54" y="446"/>
                    <a:pt x="53" y="446"/>
                  </a:cubicBezTo>
                  <a:cubicBezTo>
                    <a:pt x="53" y="446"/>
                    <a:pt x="53" y="446"/>
                    <a:pt x="52" y="446"/>
                  </a:cubicBezTo>
                  <a:cubicBezTo>
                    <a:pt x="27" y="450"/>
                    <a:pt x="22" y="420"/>
                    <a:pt x="35" y="40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p:nvPr/>
          </p:nvSpPr>
          <p:spPr bwMode="auto">
            <a:xfrm>
              <a:off x="8648700" y="4097338"/>
              <a:ext cx="295275" cy="295275"/>
            </a:xfrm>
            <a:custGeom>
              <a:avLst/>
              <a:gdLst>
                <a:gd name="T0" fmla="*/ 1 w 126"/>
                <a:gd name="T1" fmla="*/ 9 h 137"/>
                <a:gd name="T2" fmla="*/ 30 w 126"/>
                <a:gd name="T3" fmla="*/ 28 h 137"/>
                <a:gd name="T4" fmla="*/ 28 w 126"/>
                <a:gd name="T5" fmla="*/ 82 h 137"/>
                <a:gd name="T6" fmla="*/ 63 w 126"/>
                <a:gd name="T7" fmla="*/ 80 h 137"/>
                <a:gd name="T8" fmla="*/ 69 w 126"/>
                <a:gd name="T9" fmla="*/ 50 h 137"/>
                <a:gd name="T10" fmla="*/ 75 w 126"/>
                <a:gd name="T11" fmla="*/ 49 h 137"/>
                <a:gd name="T12" fmla="*/ 91 w 126"/>
                <a:gd name="T13" fmla="*/ 55 h 137"/>
                <a:gd name="T14" fmla="*/ 94 w 126"/>
                <a:gd name="T15" fmla="*/ 61 h 137"/>
                <a:gd name="T16" fmla="*/ 76 w 126"/>
                <a:gd name="T17" fmla="*/ 62 h 137"/>
                <a:gd name="T18" fmla="*/ 68 w 126"/>
                <a:gd name="T19" fmla="*/ 82 h 137"/>
                <a:gd name="T20" fmla="*/ 71 w 126"/>
                <a:gd name="T21" fmla="*/ 84 h 137"/>
                <a:gd name="T22" fmla="*/ 87 w 126"/>
                <a:gd name="T23" fmla="*/ 117 h 137"/>
                <a:gd name="T24" fmla="*/ 104 w 126"/>
                <a:gd name="T25" fmla="*/ 107 h 137"/>
                <a:gd name="T26" fmla="*/ 125 w 126"/>
                <a:gd name="T27" fmla="*/ 124 h 137"/>
                <a:gd name="T28" fmla="*/ 118 w 126"/>
                <a:gd name="T29" fmla="*/ 125 h 137"/>
                <a:gd name="T30" fmla="*/ 87 w 126"/>
                <a:gd name="T31" fmla="*/ 133 h 137"/>
                <a:gd name="T32" fmla="*/ 79 w 126"/>
                <a:gd name="T33" fmla="*/ 132 h 137"/>
                <a:gd name="T34" fmla="*/ 72 w 126"/>
                <a:gd name="T35" fmla="*/ 96 h 137"/>
                <a:gd name="T36" fmla="*/ 23 w 126"/>
                <a:gd name="T37" fmla="*/ 93 h 137"/>
                <a:gd name="T38" fmla="*/ 18 w 126"/>
                <a:gd name="T39" fmla="*/ 87 h 137"/>
                <a:gd name="T40" fmla="*/ 1 w 126"/>
                <a:gd name="T41" fmla="*/ 11 h 137"/>
                <a:gd name="T42" fmla="*/ 1 w 126"/>
                <a:gd name="T43" fmla="*/ 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6" h="137">
                  <a:moveTo>
                    <a:pt x="1" y="9"/>
                  </a:moveTo>
                  <a:cubicBezTo>
                    <a:pt x="14" y="0"/>
                    <a:pt x="27" y="16"/>
                    <a:pt x="30" y="28"/>
                  </a:cubicBezTo>
                  <a:cubicBezTo>
                    <a:pt x="36" y="46"/>
                    <a:pt x="35" y="65"/>
                    <a:pt x="28" y="82"/>
                  </a:cubicBezTo>
                  <a:cubicBezTo>
                    <a:pt x="40" y="78"/>
                    <a:pt x="52" y="76"/>
                    <a:pt x="63" y="80"/>
                  </a:cubicBezTo>
                  <a:cubicBezTo>
                    <a:pt x="70" y="71"/>
                    <a:pt x="71" y="62"/>
                    <a:pt x="69" y="50"/>
                  </a:cubicBezTo>
                  <a:cubicBezTo>
                    <a:pt x="68" y="46"/>
                    <a:pt x="74" y="44"/>
                    <a:pt x="75" y="49"/>
                  </a:cubicBezTo>
                  <a:cubicBezTo>
                    <a:pt x="77" y="58"/>
                    <a:pt x="84" y="58"/>
                    <a:pt x="91" y="55"/>
                  </a:cubicBezTo>
                  <a:cubicBezTo>
                    <a:pt x="94" y="54"/>
                    <a:pt x="96" y="59"/>
                    <a:pt x="94" y="61"/>
                  </a:cubicBezTo>
                  <a:cubicBezTo>
                    <a:pt x="89" y="66"/>
                    <a:pt x="82" y="65"/>
                    <a:pt x="76" y="62"/>
                  </a:cubicBezTo>
                  <a:cubicBezTo>
                    <a:pt x="76" y="70"/>
                    <a:pt x="74" y="78"/>
                    <a:pt x="68" y="82"/>
                  </a:cubicBezTo>
                  <a:cubicBezTo>
                    <a:pt x="69" y="82"/>
                    <a:pt x="70" y="83"/>
                    <a:pt x="71" y="84"/>
                  </a:cubicBezTo>
                  <a:cubicBezTo>
                    <a:pt x="82" y="92"/>
                    <a:pt x="86" y="104"/>
                    <a:pt x="87" y="117"/>
                  </a:cubicBezTo>
                  <a:cubicBezTo>
                    <a:pt x="91" y="112"/>
                    <a:pt x="97" y="108"/>
                    <a:pt x="104" y="107"/>
                  </a:cubicBezTo>
                  <a:cubicBezTo>
                    <a:pt x="115" y="106"/>
                    <a:pt x="124" y="113"/>
                    <a:pt x="125" y="124"/>
                  </a:cubicBezTo>
                  <a:cubicBezTo>
                    <a:pt x="126" y="128"/>
                    <a:pt x="120" y="129"/>
                    <a:pt x="118" y="125"/>
                  </a:cubicBezTo>
                  <a:cubicBezTo>
                    <a:pt x="112" y="104"/>
                    <a:pt x="91" y="121"/>
                    <a:pt x="87" y="133"/>
                  </a:cubicBezTo>
                  <a:cubicBezTo>
                    <a:pt x="85" y="137"/>
                    <a:pt x="79" y="137"/>
                    <a:pt x="79" y="132"/>
                  </a:cubicBezTo>
                  <a:cubicBezTo>
                    <a:pt x="79" y="120"/>
                    <a:pt x="80" y="106"/>
                    <a:pt x="72" y="96"/>
                  </a:cubicBezTo>
                  <a:cubicBezTo>
                    <a:pt x="59" y="80"/>
                    <a:pt x="39" y="85"/>
                    <a:pt x="23" y="93"/>
                  </a:cubicBezTo>
                  <a:cubicBezTo>
                    <a:pt x="20" y="94"/>
                    <a:pt x="16" y="91"/>
                    <a:pt x="18" y="87"/>
                  </a:cubicBezTo>
                  <a:cubicBezTo>
                    <a:pt x="29" y="65"/>
                    <a:pt x="35" y="17"/>
                    <a:pt x="1" y="11"/>
                  </a:cubicBezTo>
                  <a:cubicBezTo>
                    <a:pt x="0" y="11"/>
                    <a:pt x="0" y="9"/>
                    <a:pt x="1" y="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p:nvPr/>
          </p:nvSpPr>
          <p:spPr bwMode="auto">
            <a:xfrm>
              <a:off x="8609013" y="4213225"/>
              <a:ext cx="393700" cy="652463"/>
            </a:xfrm>
            <a:custGeom>
              <a:avLst/>
              <a:gdLst>
                <a:gd name="T0" fmla="*/ 3 w 168"/>
                <a:gd name="T1" fmla="*/ 7 h 302"/>
                <a:gd name="T2" fmla="*/ 8 w 168"/>
                <a:gd name="T3" fmla="*/ 3 h 302"/>
                <a:gd name="T4" fmla="*/ 22 w 168"/>
                <a:gd name="T5" fmla="*/ 48 h 302"/>
                <a:gd name="T6" fmla="*/ 19 w 168"/>
                <a:gd name="T7" fmla="*/ 59 h 302"/>
                <a:gd name="T8" fmla="*/ 16 w 168"/>
                <a:gd name="T9" fmla="*/ 66 h 302"/>
                <a:gd name="T10" fmla="*/ 81 w 168"/>
                <a:gd name="T11" fmla="*/ 87 h 302"/>
                <a:gd name="T12" fmla="*/ 86 w 168"/>
                <a:gd name="T13" fmla="*/ 93 h 302"/>
                <a:gd name="T14" fmla="*/ 85 w 168"/>
                <a:gd name="T15" fmla="*/ 128 h 302"/>
                <a:gd name="T16" fmla="*/ 123 w 168"/>
                <a:gd name="T17" fmla="*/ 129 h 302"/>
                <a:gd name="T18" fmla="*/ 127 w 168"/>
                <a:gd name="T19" fmla="*/ 135 h 302"/>
                <a:gd name="T20" fmla="*/ 118 w 168"/>
                <a:gd name="T21" fmla="*/ 179 h 302"/>
                <a:gd name="T22" fmla="*/ 162 w 168"/>
                <a:gd name="T23" fmla="*/ 191 h 302"/>
                <a:gd name="T24" fmla="*/ 164 w 168"/>
                <a:gd name="T25" fmla="*/ 198 h 302"/>
                <a:gd name="T26" fmla="*/ 112 w 168"/>
                <a:gd name="T27" fmla="*/ 141 h 302"/>
                <a:gd name="T28" fmla="*/ 77 w 168"/>
                <a:gd name="T29" fmla="*/ 130 h 302"/>
                <a:gd name="T30" fmla="*/ 72 w 168"/>
                <a:gd name="T31" fmla="*/ 100 h 302"/>
                <a:gd name="T32" fmla="*/ 43 w 168"/>
                <a:gd name="T33" fmla="*/ 96 h 302"/>
                <a:gd name="T34" fmla="*/ 21 w 168"/>
                <a:gd name="T35" fmla="*/ 155 h 302"/>
                <a:gd name="T36" fmla="*/ 37 w 168"/>
                <a:gd name="T37" fmla="*/ 187 h 302"/>
                <a:gd name="T38" fmla="*/ 15 w 168"/>
                <a:gd name="T39" fmla="*/ 216 h 302"/>
                <a:gd name="T40" fmla="*/ 46 w 168"/>
                <a:gd name="T41" fmla="*/ 261 h 302"/>
                <a:gd name="T42" fmla="*/ 20 w 168"/>
                <a:gd name="T43" fmla="*/ 288 h 302"/>
                <a:gd name="T44" fmla="*/ 21 w 168"/>
                <a:gd name="T45" fmla="*/ 288 h 302"/>
                <a:gd name="T46" fmla="*/ 34 w 168"/>
                <a:gd name="T47" fmla="*/ 245 h 302"/>
                <a:gd name="T48" fmla="*/ 6 w 168"/>
                <a:gd name="T49" fmla="*/ 221 h 302"/>
                <a:gd name="T50" fmla="*/ 5 w 168"/>
                <a:gd name="T51" fmla="*/ 214 h 302"/>
                <a:gd name="T52" fmla="*/ 30 w 168"/>
                <a:gd name="T53" fmla="*/ 191 h 302"/>
                <a:gd name="T54" fmla="*/ 10 w 168"/>
                <a:gd name="T55" fmla="*/ 154 h 302"/>
                <a:gd name="T56" fmla="*/ 11 w 168"/>
                <a:gd name="T57" fmla="*/ 150 h 302"/>
                <a:gd name="T58" fmla="*/ 42 w 168"/>
                <a:gd name="T59" fmla="*/ 108 h 302"/>
                <a:gd name="T60" fmla="*/ 29 w 168"/>
                <a:gd name="T61" fmla="*/ 86 h 302"/>
                <a:gd name="T62" fmla="*/ 27 w 168"/>
                <a:gd name="T63" fmla="*/ 85 h 302"/>
                <a:gd name="T64" fmla="*/ 9 w 168"/>
                <a:gd name="T65" fmla="*/ 74 h 302"/>
                <a:gd name="T66" fmla="*/ 7 w 168"/>
                <a:gd name="T67" fmla="*/ 70 h 302"/>
                <a:gd name="T68" fmla="*/ 3 w 168"/>
                <a:gd name="T69" fmla="*/ 7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8" h="302">
                  <a:moveTo>
                    <a:pt x="3" y="7"/>
                  </a:moveTo>
                  <a:cubicBezTo>
                    <a:pt x="0" y="5"/>
                    <a:pt x="5" y="0"/>
                    <a:pt x="8" y="3"/>
                  </a:cubicBezTo>
                  <a:cubicBezTo>
                    <a:pt x="21" y="14"/>
                    <a:pt x="26" y="31"/>
                    <a:pt x="22" y="48"/>
                  </a:cubicBezTo>
                  <a:cubicBezTo>
                    <a:pt x="22" y="52"/>
                    <a:pt x="20" y="55"/>
                    <a:pt x="19" y="59"/>
                  </a:cubicBezTo>
                  <a:cubicBezTo>
                    <a:pt x="18" y="62"/>
                    <a:pt x="16" y="64"/>
                    <a:pt x="16" y="66"/>
                  </a:cubicBezTo>
                  <a:cubicBezTo>
                    <a:pt x="33" y="82"/>
                    <a:pt x="56" y="105"/>
                    <a:pt x="81" y="87"/>
                  </a:cubicBezTo>
                  <a:cubicBezTo>
                    <a:pt x="85" y="84"/>
                    <a:pt x="89" y="90"/>
                    <a:pt x="86" y="93"/>
                  </a:cubicBezTo>
                  <a:cubicBezTo>
                    <a:pt x="76" y="102"/>
                    <a:pt x="75" y="118"/>
                    <a:pt x="85" y="128"/>
                  </a:cubicBezTo>
                  <a:cubicBezTo>
                    <a:pt x="95" y="138"/>
                    <a:pt x="111" y="136"/>
                    <a:pt x="123" y="129"/>
                  </a:cubicBezTo>
                  <a:cubicBezTo>
                    <a:pt x="126" y="127"/>
                    <a:pt x="130" y="132"/>
                    <a:pt x="127" y="135"/>
                  </a:cubicBezTo>
                  <a:cubicBezTo>
                    <a:pt x="114" y="145"/>
                    <a:pt x="109" y="164"/>
                    <a:pt x="118" y="179"/>
                  </a:cubicBezTo>
                  <a:cubicBezTo>
                    <a:pt x="127" y="194"/>
                    <a:pt x="146" y="197"/>
                    <a:pt x="162" y="191"/>
                  </a:cubicBezTo>
                  <a:cubicBezTo>
                    <a:pt x="165" y="190"/>
                    <a:pt x="168" y="196"/>
                    <a:pt x="164" y="198"/>
                  </a:cubicBezTo>
                  <a:cubicBezTo>
                    <a:pt x="126" y="216"/>
                    <a:pt x="95" y="173"/>
                    <a:pt x="112" y="141"/>
                  </a:cubicBezTo>
                  <a:cubicBezTo>
                    <a:pt x="100" y="144"/>
                    <a:pt x="86" y="141"/>
                    <a:pt x="77" y="130"/>
                  </a:cubicBezTo>
                  <a:cubicBezTo>
                    <a:pt x="70" y="122"/>
                    <a:pt x="69" y="110"/>
                    <a:pt x="72" y="100"/>
                  </a:cubicBezTo>
                  <a:cubicBezTo>
                    <a:pt x="62" y="103"/>
                    <a:pt x="52" y="101"/>
                    <a:pt x="43" y="96"/>
                  </a:cubicBezTo>
                  <a:cubicBezTo>
                    <a:pt x="55" y="119"/>
                    <a:pt x="47" y="151"/>
                    <a:pt x="21" y="155"/>
                  </a:cubicBezTo>
                  <a:cubicBezTo>
                    <a:pt x="31" y="162"/>
                    <a:pt x="39" y="173"/>
                    <a:pt x="37" y="187"/>
                  </a:cubicBezTo>
                  <a:cubicBezTo>
                    <a:pt x="36" y="200"/>
                    <a:pt x="26" y="209"/>
                    <a:pt x="15" y="216"/>
                  </a:cubicBezTo>
                  <a:cubicBezTo>
                    <a:pt x="34" y="223"/>
                    <a:pt x="46" y="240"/>
                    <a:pt x="46" y="261"/>
                  </a:cubicBezTo>
                  <a:cubicBezTo>
                    <a:pt x="45" y="270"/>
                    <a:pt x="34" y="302"/>
                    <a:pt x="20" y="288"/>
                  </a:cubicBezTo>
                  <a:cubicBezTo>
                    <a:pt x="20" y="288"/>
                    <a:pt x="20" y="287"/>
                    <a:pt x="21" y="288"/>
                  </a:cubicBezTo>
                  <a:cubicBezTo>
                    <a:pt x="41" y="292"/>
                    <a:pt x="38" y="253"/>
                    <a:pt x="34" y="245"/>
                  </a:cubicBezTo>
                  <a:cubicBezTo>
                    <a:pt x="29" y="232"/>
                    <a:pt x="19" y="224"/>
                    <a:pt x="6" y="221"/>
                  </a:cubicBezTo>
                  <a:cubicBezTo>
                    <a:pt x="2" y="220"/>
                    <a:pt x="2" y="216"/>
                    <a:pt x="5" y="214"/>
                  </a:cubicBezTo>
                  <a:cubicBezTo>
                    <a:pt x="15" y="209"/>
                    <a:pt x="26" y="202"/>
                    <a:pt x="30" y="191"/>
                  </a:cubicBezTo>
                  <a:cubicBezTo>
                    <a:pt x="36" y="175"/>
                    <a:pt x="24" y="161"/>
                    <a:pt x="10" y="154"/>
                  </a:cubicBezTo>
                  <a:cubicBezTo>
                    <a:pt x="8" y="153"/>
                    <a:pt x="9" y="149"/>
                    <a:pt x="11" y="150"/>
                  </a:cubicBezTo>
                  <a:cubicBezTo>
                    <a:pt x="35" y="151"/>
                    <a:pt x="48" y="129"/>
                    <a:pt x="42" y="108"/>
                  </a:cubicBezTo>
                  <a:cubicBezTo>
                    <a:pt x="40" y="99"/>
                    <a:pt x="35" y="92"/>
                    <a:pt x="29" y="86"/>
                  </a:cubicBezTo>
                  <a:cubicBezTo>
                    <a:pt x="29" y="86"/>
                    <a:pt x="28" y="85"/>
                    <a:pt x="27" y="85"/>
                  </a:cubicBezTo>
                  <a:cubicBezTo>
                    <a:pt x="22" y="80"/>
                    <a:pt x="15" y="76"/>
                    <a:pt x="9" y="74"/>
                  </a:cubicBezTo>
                  <a:cubicBezTo>
                    <a:pt x="7" y="73"/>
                    <a:pt x="6" y="71"/>
                    <a:pt x="7" y="70"/>
                  </a:cubicBezTo>
                  <a:cubicBezTo>
                    <a:pt x="18" y="49"/>
                    <a:pt x="24" y="24"/>
                    <a:pt x="3"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p:nvPr/>
          </p:nvSpPr>
          <p:spPr bwMode="auto">
            <a:xfrm>
              <a:off x="8604250" y="4737100"/>
              <a:ext cx="368300" cy="347663"/>
            </a:xfrm>
            <a:custGeom>
              <a:avLst/>
              <a:gdLst>
                <a:gd name="T0" fmla="*/ 3 w 157"/>
                <a:gd name="T1" fmla="*/ 107 h 161"/>
                <a:gd name="T2" fmla="*/ 25 w 157"/>
                <a:gd name="T3" fmla="*/ 57 h 161"/>
                <a:gd name="T4" fmla="*/ 31 w 157"/>
                <a:gd name="T5" fmla="*/ 54 h 161"/>
                <a:gd name="T6" fmla="*/ 14 w 157"/>
                <a:gd name="T7" fmla="*/ 111 h 161"/>
                <a:gd name="T8" fmla="*/ 26 w 157"/>
                <a:gd name="T9" fmla="*/ 140 h 161"/>
                <a:gd name="T10" fmla="*/ 51 w 157"/>
                <a:gd name="T11" fmla="*/ 123 h 161"/>
                <a:gd name="T12" fmla="*/ 75 w 157"/>
                <a:gd name="T13" fmla="*/ 127 h 161"/>
                <a:gd name="T14" fmla="*/ 134 w 157"/>
                <a:gd name="T15" fmla="*/ 79 h 161"/>
                <a:gd name="T16" fmla="*/ 124 w 157"/>
                <a:gd name="T17" fmla="*/ 25 h 161"/>
                <a:gd name="T18" fmla="*/ 155 w 157"/>
                <a:gd name="T19" fmla="*/ 5 h 161"/>
                <a:gd name="T20" fmla="*/ 155 w 157"/>
                <a:gd name="T21" fmla="*/ 8 h 161"/>
                <a:gd name="T22" fmla="*/ 146 w 157"/>
                <a:gd name="T23" fmla="*/ 84 h 161"/>
                <a:gd name="T24" fmla="*/ 141 w 157"/>
                <a:gd name="T25" fmla="*/ 89 h 161"/>
                <a:gd name="T26" fmla="*/ 85 w 157"/>
                <a:gd name="T27" fmla="*/ 137 h 161"/>
                <a:gd name="T28" fmla="*/ 78 w 157"/>
                <a:gd name="T29" fmla="*/ 140 h 161"/>
                <a:gd name="T30" fmla="*/ 22 w 157"/>
                <a:gd name="T31" fmla="*/ 158 h 161"/>
                <a:gd name="T32" fmla="*/ 16 w 157"/>
                <a:gd name="T33" fmla="*/ 155 h 161"/>
                <a:gd name="T34" fmla="*/ 3 w 157"/>
                <a:gd name="T35" fmla="*/ 114 h 161"/>
                <a:gd name="T36" fmla="*/ 3 w 157"/>
                <a:gd name="T37" fmla="*/ 107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7" h="161">
                  <a:moveTo>
                    <a:pt x="3" y="107"/>
                  </a:moveTo>
                  <a:cubicBezTo>
                    <a:pt x="26" y="101"/>
                    <a:pt x="36" y="78"/>
                    <a:pt x="25" y="57"/>
                  </a:cubicBezTo>
                  <a:cubicBezTo>
                    <a:pt x="23" y="53"/>
                    <a:pt x="29" y="50"/>
                    <a:pt x="31" y="54"/>
                  </a:cubicBezTo>
                  <a:cubicBezTo>
                    <a:pt x="44" y="75"/>
                    <a:pt x="35" y="101"/>
                    <a:pt x="14" y="111"/>
                  </a:cubicBezTo>
                  <a:cubicBezTo>
                    <a:pt x="24" y="118"/>
                    <a:pt x="27" y="129"/>
                    <a:pt x="26" y="140"/>
                  </a:cubicBezTo>
                  <a:cubicBezTo>
                    <a:pt x="33" y="132"/>
                    <a:pt x="41" y="126"/>
                    <a:pt x="51" y="123"/>
                  </a:cubicBezTo>
                  <a:cubicBezTo>
                    <a:pt x="60" y="121"/>
                    <a:pt x="69" y="123"/>
                    <a:pt x="75" y="127"/>
                  </a:cubicBezTo>
                  <a:cubicBezTo>
                    <a:pt x="74" y="95"/>
                    <a:pt x="103" y="71"/>
                    <a:pt x="134" y="79"/>
                  </a:cubicBezTo>
                  <a:cubicBezTo>
                    <a:pt x="125" y="63"/>
                    <a:pt x="118" y="43"/>
                    <a:pt x="124" y="25"/>
                  </a:cubicBezTo>
                  <a:cubicBezTo>
                    <a:pt x="128" y="11"/>
                    <a:pt x="141" y="0"/>
                    <a:pt x="155" y="5"/>
                  </a:cubicBezTo>
                  <a:cubicBezTo>
                    <a:pt x="157" y="5"/>
                    <a:pt x="157" y="8"/>
                    <a:pt x="155" y="8"/>
                  </a:cubicBezTo>
                  <a:cubicBezTo>
                    <a:pt x="114" y="10"/>
                    <a:pt x="133" y="64"/>
                    <a:pt x="146" y="84"/>
                  </a:cubicBezTo>
                  <a:cubicBezTo>
                    <a:pt x="148" y="87"/>
                    <a:pt x="144" y="91"/>
                    <a:pt x="141" y="89"/>
                  </a:cubicBezTo>
                  <a:cubicBezTo>
                    <a:pt x="108" y="73"/>
                    <a:pt x="74" y="102"/>
                    <a:pt x="85" y="137"/>
                  </a:cubicBezTo>
                  <a:cubicBezTo>
                    <a:pt x="86" y="141"/>
                    <a:pt x="80" y="143"/>
                    <a:pt x="78" y="140"/>
                  </a:cubicBezTo>
                  <a:cubicBezTo>
                    <a:pt x="61" y="113"/>
                    <a:pt x="33" y="142"/>
                    <a:pt x="22" y="158"/>
                  </a:cubicBezTo>
                  <a:cubicBezTo>
                    <a:pt x="20" y="161"/>
                    <a:pt x="15" y="159"/>
                    <a:pt x="16" y="155"/>
                  </a:cubicBezTo>
                  <a:cubicBezTo>
                    <a:pt x="22" y="140"/>
                    <a:pt x="22" y="120"/>
                    <a:pt x="3" y="114"/>
                  </a:cubicBezTo>
                  <a:cubicBezTo>
                    <a:pt x="0" y="113"/>
                    <a:pt x="0" y="108"/>
                    <a:pt x="3" y="10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p:nvPr/>
          </p:nvSpPr>
          <p:spPr bwMode="auto">
            <a:xfrm>
              <a:off x="8705850" y="4560888"/>
              <a:ext cx="184150" cy="415925"/>
            </a:xfrm>
            <a:custGeom>
              <a:avLst/>
              <a:gdLst>
                <a:gd name="T0" fmla="*/ 3 w 79"/>
                <a:gd name="T1" fmla="*/ 186 h 193"/>
                <a:gd name="T2" fmla="*/ 18 w 79"/>
                <a:gd name="T3" fmla="*/ 164 h 193"/>
                <a:gd name="T4" fmla="*/ 22 w 79"/>
                <a:gd name="T5" fmla="*/ 162 h 193"/>
                <a:gd name="T6" fmla="*/ 44 w 79"/>
                <a:gd name="T7" fmla="*/ 136 h 193"/>
                <a:gd name="T8" fmla="*/ 47 w 79"/>
                <a:gd name="T9" fmla="*/ 131 h 193"/>
                <a:gd name="T10" fmla="*/ 63 w 79"/>
                <a:gd name="T11" fmla="*/ 110 h 193"/>
                <a:gd name="T12" fmla="*/ 61 w 79"/>
                <a:gd name="T13" fmla="*/ 95 h 193"/>
                <a:gd name="T14" fmla="*/ 46 w 79"/>
                <a:gd name="T15" fmla="*/ 68 h 193"/>
                <a:gd name="T16" fmla="*/ 47 w 79"/>
                <a:gd name="T17" fmla="*/ 62 h 193"/>
                <a:gd name="T18" fmla="*/ 58 w 79"/>
                <a:gd name="T19" fmla="*/ 31 h 193"/>
                <a:gd name="T20" fmla="*/ 34 w 79"/>
                <a:gd name="T21" fmla="*/ 4 h 193"/>
                <a:gd name="T22" fmla="*/ 36 w 79"/>
                <a:gd name="T23" fmla="*/ 1 h 193"/>
                <a:gd name="T24" fmla="*/ 67 w 79"/>
                <a:gd name="T25" fmla="*/ 38 h 193"/>
                <a:gd name="T26" fmla="*/ 54 w 79"/>
                <a:gd name="T27" fmla="*/ 66 h 193"/>
                <a:gd name="T28" fmla="*/ 51 w 79"/>
                <a:gd name="T29" fmla="*/ 137 h 193"/>
                <a:gd name="T30" fmla="*/ 23 w 79"/>
                <a:gd name="T31" fmla="*/ 169 h 193"/>
                <a:gd name="T32" fmla="*/ 7 w 79"/>
                <a:gd name="T33" fmla="*/ 191 h 193"/>
                <a:gd name="T34" fmla="*/ 3 w 79"/>
                <a:gd name="T35" fmla="*/ 186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9" h="193">
                  <a:moveTo>
                    <a:pt x="3" y="186"/>
                  </a:moveTo>
                  <a:cubicBezTo>
                    <a:pt x="11" y="180"/>
                    <a:pt x="15" y="173"/>
                    <a:pt x="18" y="164"/>
                  </a:cubicBezTo>
                  <a:cubicBezTo>
                    <a:pt x="18" y="162"/>
                    <a:pt x="21" y="161"/>
                    <a:pt x="22" y="162"/>
                  </a:cubicBezTo>
                  <a:cubicBezTo>
                    <a:pt x="41" y="171"/>
                    <a:pt x="55" y="151"/>
                    <a:pt x="44" y="136"/>
                  </a:cubicBezTo>
                  <a:cubicBezTo>
                    <a:pt x="43" y="134"/>
                    <a:pt x="45" y="131"/>
                    <a:pt x="47" y="131"/>
                  </a:cubicBezTo>
                  <a:cubicBezTo>
                    <a:pt x="57" y="131"/>
                    <a:pt x="63" y="119"/>
                    <a:pt x="63" y="110"/>
                  </a:cubicBezTo>
                  <a:cubicBezTo>
                    <a:pt x="63" y="105"/>
                    <a:pt x="62" y="100"/>
                    <a:pt x="61" y="95"/>
                  </a:cubicBezTo>
                  <a:cubicBezTo>
                    <a:pt x="59" y="84"/>
                    <a:pt x="56" y="74"/>
                    <a:pt x="46" y="68"/>
                  </a:cubicBezTo>
                  <a:cubicBezTo>
                    <a:pt x="44" y="66"/>
                    <a:pt x="44" y="63"/>
                    <a:pt x="47" y="62"/>
                  </a:cubicBezTo>
                  <a:cubicBezTo>
                    <a:pt x="61" y="59"/>
                    <a:pt x="62" y="42"/>
                    <a:pt x="58" y="31"/>
                  </a:cubicBezTo>
                  <a:cubicBezTo>
                    <a:pt x="54" y="19"/>
                    <a:pt x="45" y="11"/>
                    <a:pt x="34" y="4"/>
                  </a:cubicBezTo>
                  <a:cubicBezTo>
                    <a:pt x="32" y="3"/>
                    <a:pt x="33" y="0"/>
                    <a:pt x="36" y="1"/>
                  </a:cubicBezTo>
                  <a:cubicBezTo>
                    <a:pt x="52" y="5"/>
                    <a:pt x="65" y="20"/>
                    <a:pt x="67" y="38"/>
                  </a:cubicBezTo>
                  <a:cubicBezTo>
                    <a:pt x="68" y="49"/>
                    <a:pt x="64" y="61"/>
                    <a:pt x="54" y="66"/>
                  </a:cubicBezTo>
                  <a:cubicBezTo>
                    <a:pt x="70" y="84"/>
                    <a:pt x="79" y="130"/>
                    <a:pt x="51" y="137"/>
                  </a:cubicBezTo>
                  <a:cubicBezTo>
                    <a:pt x="61" y="156"/>
                    <a:pt x="43" y="176"/>
                    <a:pt x="23" y="169"/>
                  </a:cubicBezTo>
                  <a:cubicBezTo>
                    <a:pt x="20" y="178"/>
                    <a:pt x="15" y="185"/>
                    <a:pt x="7" y="191"/>
                  </a:cubicBezTo>
                  <a:cubicBezTo>
                    <a:pt x="4" y="193"/>
                    <a:pt x="0" y="188"/>
                    <a:pt x="3" y="18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p:nvPr/>
          </p:nvSpPr>
          <p:spPr bwMode="auto">
            <a:xfrm>
              <a:off x="8705850" y="4535488"/>
              <a:ext cx="93662" cy="327025"/>
            </a:xfrm>
            <a:custGeom>
              <a:avLst/>
              <a:gdLst>
                <a:gd name="T0" fmla="*/ 32 w 40"/>
                <a:gd name="T1" fmla="*/ 108 h 152"/>
                <a:gd name="T2" fmla="*/ 27 w 40"/>
                <a:gd name="T3" fmla="*/ 52 h 152"/>
                <a:gd name="T4" fmla="*/ 12 w 40"/>
                <a:gd name="T5" fmla="*/ 3 h 152"/>
                <a:gd name="T6" fmla="*/ 18 w 40"/>
                <a:gd name="T7" fmla="*/ 6 h 152"/>
                <a:gd name="T8" fmla="*/ 33 w 40"/>
                <a:gd name="T9" fmla="*/ 48 h 152"/>
                <a:gd name="T10" fmla="*/ 33 w 40"/>
                <a:gd name="T11" fmla="*/ 53 h 152"/>
                <a:gd name="T12" fmla="*/ 38 w 40"/>
                <a:gd name="T13" fmla="*/ 106 h 152"/>
                <a:gd name="T14" fmla="*/ 38 w 40"/>
                <a:gd name="T15" fmla="*/ 111 h 152"/>
                <a:gd name="T16" fmla="*/ 19 w 40"/>
                <a:gd name="T17" fmla="*/ 149 h 152"/>
                <a:gd name="T18" fmla="*/ 16 w 40"/>
                <a:gd name="T19" fmla="*/ 151 h 152"/>
                <a:gd name="T20" fmla="*/ 32 w 40"/>
                <a:gd name="T21" fmla="*/ 108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0" h="152">
                  <a:moveTo>
                    <a:pt x="32" y="108"/>
                  </a:moveTo>
                  <a:cubicBezTo>
                    <a:pt x="16" y="93"/>
                    <a:pt x="14" y="70"/>
                    <a:pt x="27" y="52"/>
                  </a:cubicBezTo>
                  <a:cubicBezTo>
                    <a:pt x="12" y="41"/>
                    <a:pt x="5" y="21"/>
                    <a:pt x="12" y="3"/>
                  </a:cubicBezTo>
                  <a:cubicBezTo>
                    <a:pt x="14" y="0"/>
                    <a:pt x="19" y="2"/>
                    <a:pt x="18" y="6"/>
                  </a:cubicBezTo>
                  <a:cubicBezTo>
                    <a:pt x="13" y="22"/>
                    <a:pt x="17" y="39"/>
                    <a:pt x="33" y="48"/>
                  </a:cubicBezTo>
                  <a:cubicBezTo>
                    <a:pt x="35" y="49"/>
                    <a:pt x="35" y="51"/>
                    <a:pt x="33" y="53"/>
                  </a:cubicBezTo>
                  <a:cubicBezTo>
                    <a:pt x="19" y="69"/>
                    <a:pt x="21" y="93"/>
                    <a:pt x="38" y="106"/>
                  </a:cubicBezTo>
                  <a:cubicBezTo>
                    <a:pt x="40" y="107"/>
                    <a:pt x="40" y="110"/>
                    <a:pt x="38" y="111"/>
                  </a:cubicBezTo>
                  <a:cubicBezTo>
                    <a:pt x="24" y="118"/>
                    <a:pt x="6" y="131"/>
                    <a:pt x="19" y="149"/>
                  </a:cubicBezTo>
                  <a:cubicBezTo>
                    <a:pt x="20" y="150"/>
                    <a:pt x="18" y="152"/>
                    <a:pt x="16" y="151"/>
                  </a:cubicBezTo>
                  <a:cubicBezTo>
                    <a:pt x="0" y="135"/>
                    <a:pt x="17" y="116"/>
                    <a:pt x="32" y="10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p:nvSpPr>
          <p:spPr bwMode="auto">
            <a:xfrm>
              <a:off x="6648450" y="3497263"/>
              <a:ext cx="931862" cy="998538"/>
            </a:xfrm>
            <a:custGeom>
              <a:avLst/>
              <a:gdLst>
                <a:gd name="T0" fmla="*/ 322 w 398"/>
                <a:gd name="T1" fmla="*/ 29 h 463"/>
                <a:gd name="T2" fmla="*/ 289 w 398"/>
                <a:gd name="T3" fmla="*/ 56 h 463"/>
                <a:gd name="T4" fmla="*/ 51 w 398"/>
                <a:gd name="T5" fmla="*/ 357 h 463"/>
                <a:gd name="T6" fmla="*/ 6 w 398"/>
                <a:gd name="T7" fmla="*/ 462 h 463"/>
                <a:gd name="T8" fmla="*/ 224 w 398"/>
                <a:gd name="T9" fmla="*/ 258 h 463"/>
                <a:gd name="T10" fmla="*/ 366 w 398"/>
                <a:gd name="T11" fmla="*/ 97 h 463"/>
                <a:gd name="T12" fmla="*/ 398 w 398"/>
                <a:gd name="T13" fmla="*/ 37 h 463"/>
                <a:gd name="T14" fmla="*/ 291 w 398"/>
                <a:gd name="T15" fmla="*/ 73 h 463"/>
                <a:gd name="T16" fmla="*/ 61 w 398"/>
                <a:gd name="T17" fmla="*/ 364 h 463"/>
                <a:gd name="T18" fmla="*/ 301 w 398"/>
                <a:gd name="T19" fmla="*/ 88 h 463"/>
                <a:gd name="T20" fmla="*/ 292 w 398"/>
                <a:gd name="T21" fmla="*/ 99 h 463"/>
                <a:gd name="T22" fmla="*/ 274 w 398"/>
                <a:gd name="T23" fmla="*/ 121 h 463"/>
                <a:gd name="T24" fmla="*/ 265 w 398"/>
                <a:gd name="T25" fmla="*/ 132 h 463"/>
                <a:gd name="T26" fmla="*/ 261 w 398"/>
                <a:gd name="T27" fmla="*/ 163 h 463"/>
                <a:gd name="T28" fmla="*/ 253 w 398"/>
                <a:gd name="T29" fmla="*/ 173 h 463"/>
                <a:gd name="T30" fmla="*/ 236 w 398"/>
                <a:gd name="T31" fmla="*/ 167 h 463"/>
                <a:gd name="T32" fmla="*/ 236 w 398"/>
                <a:gd name="T33" fmla="*/ 167 h 463"/>
                <a:gd name="T34" fmla="*/ 233 w 398"/>
                <a:gd name="T35" fmla="*/ 197 h 463"/>
                <a:gd name="T36" fmla="*/ 224 w 398"/>
                <a:gd name="T37" fmla="*/ 181 h 463"/>
                <a:gd name="T38" fmla="*/ 208 w 398"/>
                <a:gd name="T39" fmla="*/ 200 h 463"/>
                <a:gd name="T40" fmla="*/ 206 w 398"/>
                <a:gd name="T41" fmla="*/ 230 h 463"/>
                <a:gd name="T42" fmla="*/ 190 w 398"/>
                <a:gd name="T43" fmla="*/ 222 h 463"/>
                <a:gd name="T44" fmla="*/ 183 w 398"/>
                <a:gd name="T45" fmla="*/ 230 h 463"/>
                <a:gd name="T46" fmla="*/ 168 w 398"/>
                <a:gd name="T47" fmla="*/ 249 h 463"/>
                <a:gd name="T48" fmla="*/ 178 w 398"/>
                <a:gd name="T49" fmla="*/ 237 h 463"/>
                <a:gd name="T50" fmla="*/ 157 w 398"/>
                <a:gd name="T51" fmla="*/ 262 h 463"/>
                <a:gd name="T52" fmla="*/ 140 w 398"/>
                <a:gd name="T53" fmla="*/ 309 h 463"/>
                <a:gd name="T54" fmla="*/ 138 w 398"/>
                <a:gd name="T55" fmla="*/ 312 h 463"/>
                <a:gd name="T56" fmla="*/ 127 w 398"/>
                <a:gd name="T57" fmla="*/ 326 h 463"/>
                <a:gd name="T58" fmla="*/ 120 w 398"/>
                <a:gd name="T59" fmla="*/ 335 h 463"/>
                <a:gd name="T60" fmla="*/ 111 w 398"/>
                <a:gd name="T61" fmla="*/ 321 h 463"/>
                <a:gd name="T62" fmla="*/ 103 w 398"/>
                <a:gd name="T63" fmla="*/ 356 h 463"/>
                <a:gd name="T64" fmla="*/ 89 w 398"/>
                <a:gd name="T65" fmla="*/ 348 h 463"/>
                <a:gd name="T66" fmla="*/ 81 w 398"/>
                <a:gd name="T67" fmla="*/ 382 h 463"/>
                <a:gd name="T68" fmla="*/ 82 w 398"/>
                <a:gd name="T69" fmla="*/ 357 h 463"/>
                <a:gd name="T70" fmla="*/ 87 w 398"/>
                <a:gd name="T71" fmla="*/ 376 h 463"/>
                <a:gd name="T72" fmla="*/ 75 w 398"/>
                <a:gd name="T73" fmla="*/ 365 h 463"/>
                <a:gd name="T74" fmla="*/ 52 w 398"/>
                <a:gd name="T75" fmla="*/ 366 h 463"/>
                <a:gd name="T76" fmla="*/ 73 w 398"/>
                <a:gd name="T77" fmla="*/ 388 h 463"/>
                <a:gd name="T78" fmla="*/ 39 w 398"/>
                <a:gd name="T79" fmla="*/ 431 h 463"/>
                <a:gd name="T80" fmla="*/ 304 w 398"/>
                <a:gd name="T81" fmla="*/ 119 h 463"/>
                <a:gd name="T82" fmla="*/ 305 w 398"/>
                <a:gd name="T83" fmla="*/ 82 h 463"/>
                <a:gd name="T84" fmla="*/ 304 w 398"/>
                <a:gd name="T85" fmla="*/ 85 h 463"/>
                <a:gd name="T86" fmla="*/ 319 w 398"/>
                <a:gd name="T87" fmla="*/ 93 h 463"/>
                <a:gd name="T88" fmla="*/ 339 w 398"/>
                <a:gd name="T89" fmla="*/ 111 h 463"/>
                <a:gd name="T90" fmla="*/ 281 w 398"/>
                <a:gd name="T91" fmla="*/ 75 h 463"/>
                <a:gd name="T92" fmla="*/ 354 w 398"/>
                <a:gd name="T93" fmla="*/ 101 h 463"/>
                <a:gd name="T94" fmla="*/ 336 w 398"/>
                <a:gd name="T95" fmla="*/ 63 h 463"/>
                <a:gd name="T96" fmla="*/ 351 w 398"/>
                <a:gd name="T97" fmla="*/ 48 h 463"/>
                <a:gd name="T98" fmla="*/ 325 w 398"/>
                <a:gd name="T99" fmla="*/ 30 h 463"/>
                <a:gd name="T100" fmla="*/ 373 w 398"/>
                <a:gd name="T101" fmla="*/ 17 h 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98" h="463">
                  <a:moveTo>
                    <a:pt x="345" y="0"/>
                  </a:moveTo>
                  <a:cubicBezTo>
                    <a:pt x="344" y="0"/>
                    <a:pt x="343" y="0"/>
                    <a:pt x="342" y="0"/>
                  </a:cubicBezTo>
                  <a:cubicBezTo>
                    <a:pt x="341" y="0"/>
                    <a:pt x="341" y="1"/>
                    <a:pt x="341" y="1"/>
                  </a:cubicBezTo>
                  <a:cubicBezTo>
                    <a:pt x="336" y="5"/>
                    <a:pt x="333" y="11"/>
                    <a:pt x="329" y="16"/>
                  </a:cubicBezTo>
                  <a:cubicBezTo>
                    <a:pt x="327" y="20"/>
                    <a:pt x="321" y="25"/>
                    <a:pt x="322" y="29"/>
                  </a:cubicBezTo>
                  <a:cubicBezTo>
                    <a:pt x="322" y="29"/>
                    <a:pt x="322" y="29"/>
                    <a:pt x="322" y="30"/>
                  </a:cubicBezTo>
                  <a:cubicBezTo>
                    <a:pt x="313" y="29"/>
                    <a:pt x="304" y="32"/>
                    <a:pt x="303" y="44"/>
                  </a:cubicBezTo>
                  <a:cubicBezTo>
                    <a:pt x="303" y="44"/>
                    <a:pt x="303" y="44"/>
                    <a:pt x="303" y="44"/>
                  </a:cubicBezTo>
                  <a:cubicBezTo>
                    <a:pt x="297" y="45"/>
                    <a:pt x="292" y="48"/>
                    <a:pt x="289" y="56"/>
                  </a:cubicBezTo>
                  <a:cubicBezTo>
                    <a:pt x="289" y="56"/>
                    <a:pt x="289" y="56"/>
                    <a:pt x="289" y="56"/>
                  </a:cubicBezTo>
                  <a:cubicBezTo>
                    <a:pt x="280" y="60"/>
                    <a:pt x="275" y="68"/>
                    <a:pt x="277" y="78"/>
                  </a:cubicBezTo>
                  <a:cubicBezTo>
                    <a:pt x="277" y="79"/>
                    <a:pt x="277" y="79"/>
                    <a:pt x="277" y="79"/>
                  </a:cubicBezTo>
                  <a:cubicBezTo>
                    <a:pt x="236" y="121"/>
                    <a:pt x="197" y="166"/>
                    <a:pt x="160" y="212"/>
                  </a:cubicBezTo>
                  <a:cubicBezTo>
                    <a:pt x="142" y="235"/>
                    <a:pt x="123" y="258"/>
                    <a:pt x="105" y="281"/>
                  </a:cubicBezTo>
                  <a:cubicBezTo>
                    <a:pt x="87" y="305"/>
                    <a:pt x="65" y="330"/>
                    <a:pt x="51" y="357"/>
                  </a:cubicBezTo>
                  <a:cubicBezTo>
                    <a:pt x="50" y="358"/>
                    <a:pt x="50" y="359"/>
                    <a:pt x="49" y="361"/>
                  </a:cubicBezTo>
                  <a:cubicBezTo>
                    <a:pt x="49" y="361"/>
                    <a:pt x="49" y="361"/>
                    <a:pt x="49" y="361"/>
                  </a:cubicBezTo>
                  <a:cubicBezTo>
                    <a:pt x="47" y="361"/>
                    <a:pt x="47" y="362"/>
                    <a:pt x="47" y="363"/>
                  </a:cubicBezTo>
                  <a:cubicBezTo>
                    <a:pt x="28" y="393"/>
                    <a:pt x="14" y="427"/>
                    <a:pt x="1" y="459"/>
                  </a:cubicBezTo>
                  <a:cubicBezTo>
                    <a:pt x="0" y="461"/>
                    <a:pt x="4" y="463"/>
                    <a:pt x="6" y="462"/>
                  </a:cubicBezTo>
                  <a:cubicBezTo>
                    <a:pt x="21" y="451"/>
                    <a:pt x="36" y="440"/>
                    <a:pt x="52" y="431"/>
                  </a:cubicBezTo>
                  <a:cubicBezTo>
                    <a:pt x="67" y="421"/>
                    <a:pt x="85" y="412"/>
                    <a:pt x="99" y="402"/>
                  </a:cubicBezTo>
                  <a:cubicBezTo>
                    <a:pt x="100" y="401"/>
                    <a:pt x="100" y="400"/>
                    <a:pt x="100" y="399"/>
                  </a:cubicBezTo>
                  <a:cubicBezTo>
                    <a:pt x="123" y="378"/>
                    <a:pt x="142" y="354"/>
                    <a:pt x="162" y="331"/>
                  </a:cubicBezTo>
                  <a:cubicBezTo>
                    <a:pt x="183" y="307"/>
                    <a:pt x="203" y="283"/>
                    <a:pt x="224" y="258"/>
                  </a:cubicBezTo>
                  <a:cubicBezTo>
                    <a:pt x="260" y="214"/>
                    <a:pt x="295" y="170"/>
                    <a:pt x="329" y="125"/>
                  </a:cubicBezTo>
                  <a:cubicBezTo>
                    <a:pt x="339" y="128"/>
                    <a:pt x="352" y="124"/>
                    <a:pt x="354" y="112"/>
                  </a:cubicBezTo>
                  <a:cubicBezTo>
                    <a:pt x="354" y="110"/>
                    <a:pt x="355" y="108"/>
                    <a:pt x="354" y="106"/>
                  </a:cubicBezTo>
                  <a:cubicBezTo>
                    <a:pt x="354" y="106"/>
                    <a:pt x="354" y="106"/>
                    <a:pt x="354" y="106"/>
                  </a:cubicBezTo>
                  <a:cubicBezTo>
                    <a:pt x="362" y="105"/>
                    <a:pt x="366" y="101"/>
                    <a:pt x="366" y="97"/>
                  </a:cubicBezTo>
                  <a:cubicBezTo>
                    <a:pt x="366" y="97"/>
                    <a:pt x="366" y="97"/>
                    <a:pt x="366" y="97"/>
                  </a:cubicBezTo>
                  <a:cubicBezTo>
                    <a:pt x="384" y="93"/>
                    <a:pt x="382" y="80"/>
                    <a:pt x="376" y="67"/>
                  </a:cubicBezTo>
                  <a:cubicBezTo>
                    <a:pt x="383" y="60"/>
                    <a:pt x="390" y="51"/>
                    <a:pt x="395" y="43"/>
                  </a:cubicBezTo>
                  <a:cubicBezTo>
                    <a:pt x="395" y="42"/>
                    <a:pt x="395" y="42"/>
                    <a:pt x="395" y="41"/>
                  </a:cubicBezTo>
                  <a:cubicBezTo>
                    <a:pt x="397" y="41"/>
                    <a:pt x="398" y="39"/>
                    <a:pt x="398" y="37"/>
                  </a:cubicBezTo>
                  <a:cubicBezTo>
                    <a:pt x="394" y="14"/>
                    <a:pt x="365" y="2"/>
                    <a:pt x="345" y="0"/>
                  </a:cubicBezTo>
                  <a:close/>
                  <a:moveTo>
                    <a:pt x="56" y="357"/>
                  </a:moveTo>
                  <a:cubicBezTo>
                    <a:pt x="73" y="338"/>
                    <a:pt x="88" y="314"/>
                    <a:pt x="103" y="293"/>
                  </a:cubicBezTo>
                  <a:cubicBezTo>
                    <a:pt x="124" y="266"/>
                    <a:pt x="145" y="240"/>
                    <a:pt x="166" y="214"/>
                  </a:cubicBezTo>
                  <a:cubicBezTo>
                    <a:pt x="206" y="165"/>
                    <a:pt x="249" y="119"/>
                    <a:pt x="291" y="73"/>
                  </a:cubicBezTo>
                  <a:cubicBezTo>
                    <a:pt x="295" y="75"/>
                    <a:pt x="299" y="77"/>
                    <a:pt x="302" y="80"/>
                  </a:cubicBezTo>
                  <a:cubicBezTo>
                    <a:pt x="302" y="80"/>
                    <a:pt x="302" y="80"/>
                    <a:pt x="301" y="80"/>
                  </a:cubicBezTo>
                  <a:cubicBezTo>
                    <a:pt x="259" y="129"/>
                    <a:pt x="218" y="179"/>
                    <a:pt x="178" y="229"/>
                  </a:cubicBezTo>
                  <a:cubicBezTo>
                    <a:pt x="140" y="275"/>
                    <a:pt x="100" y="322"/>
                    <a:pt x="66" y="371"/>
                  </a:cubicBezTo>
                  <a:cubicBezTo>
                    <a:pt x="65" y="369"/>
                    <a:pt x="63" y="366"/>
                    <a:pt x="61" y="364"/>
                  </a:cubicBezTo>
                  <a:cubicBezTo>
                    <a:pt x="60" y="362"/>
                    <a:pt x="57" y="361"/>
                    <a:pt x="54" y="360"/>
                  </a:cubicBezTo>
                  <a:cubicBezTo>
                    <a:pt x="55" y="359"/>
                    <a:pt x="55" y="358"/>
                    <a:pt x="56" y="357"/>
                  </a:cubicBezTo>
                  <a:close/>
                  <a:moveTo>
                    <a:pt x="295" y="108"/>
                  </a:moveTo>
                  <a:cubicBezTo>
                    <a:pt x="295" y="104"/>
                    <a:pt x="295" y="100"/>
                    <a:pt x="295" y="96"/>
                  </a:cubicBezTo>
                  <a:cubicBezTo>
                    <a:pt x="297" y="93"/>
                    <a:pt x="299" y="90"/>
                    <a:pt x="301" y="88"/>
                  </a:cubicBezTo>
                  <a:cubicBezTo>
                    <a:pt x="302" y="96"/>
                    <a:pt x="302" y="105"/>
                    <a:pt x="302" y="113"/>
                  </a:cubicBezTo>
                  <a:cubicBezTo>
                    <a:pt x="300" y="116"/>
                    <a:pt x="297" y="119"/>
                    <a:pt x="295" y="122"/>
                  </a:cubicBezTo>
                  <a:cubicBezTo>
                    <a:pt x="295" y="117"/>
                    <a:pt x="295" y="113"/>
                    <a:pt x="295" y="108"/>
                  </a:cubicBezTo>
                  <a:close/>
                  <a:moveTo>
                    <a:pt x="285" y="108"/>
                  </a:moveTo>
                  <a:cubicBezTo>
                    <a:pt x="287" y="105"/>
                    <a:pt x="289" y="102"/>
                    <a:pt x="292" y="99"/>
                  </a:cubicBezTo>
                  <a:cubicBezTo>
                    <a:pt x="291" y="107"/>
                    <a:pt x="291" y="116"/>
                    <a:pt x="293" y="123"/>
                  </a:cubicBezTo>
                  <a:cubicBezTo>
                    <a:pt x="293" y="123"/>
                    <a:pt x="293" y="123"/>
                    <a:pt x="294" y="123"/>
                  </a:cubicBezTo>
                  <a:cubicBezTo>
                    <a:pt x="291" y="127"/>
                    <a:pt x="288" y="131"/>
                    <a:pt x="285" y="135"/>
                  </a:cubicBezTo>
                  <a:cubicBezTo>
                    <a:pt x="285" y="126"/>
                    <a:pt x="285" y="117"/>
                    <a:pt x="285" y="108"/>
                  </a:cubicBezTo>
                  <a:close/>
                  <a:moveTo>
                    <a:pt x="274" y="121"/>
                  </a:moveTo>
                  <a:cubicBezTo>
                    <a:pt x="277" y="118"/>
                    <a:pt x="279" y="115"/>
                    <a:pt x="282" y="111"/>
                  </a:cubicBezTo>
                  <a:cubicBezTo>
                    <a:pt x="281" y="120"/>
                    <a:pt x="282" y="129"/>
                    <a:pt x="283" y="137"/>
                  </a:cubicBezTo>
                  <a:cubicBezTo>
                    <a:pt x="279" y="141"/>
                    <a:pt x="276" y="145"/>
                    <a:pt x="273" y="149"/>
                  </a:cubicBezTo>
                  <a:cubicBezTo>
                    <a:pt x="274" y="139"/>
                    <a:pt x="274" y="130"/>
                    <a:pt x="274" y="121"/>
                  </a:cubicBezTo>
                  <a:close/>
                  <a:moveTo>
                    <a:pt x="265" y="132"/>
                  </a:moveTo>
                  <a:cubicBezTo>
                    <a:pt x="267" y="129"/>
                    <a:pt x="269" y="127"/>
                    <a:pt x="271" y="125"/>
                  </a:cubicBezTo>
                  <a:cubicBezTo>
                    <a:pt x="270" y="133"/>
                    <a:pt x="271" y="142"/>
                    <a:pt x="271" y="151"/>
                  </a:cubicBezTo>
                  <a:cubicBezTo>
                    <a:pt x="269" y="154"/>
                    <a:pt x="266" y="157"/>
                    <a:pt x="264" y="160"/>
                  </a:cubicBezTo>
                  <a:cubicBezTo>
                    <a:pt x="264" y="151"/>
                    <a:pt x="265" y="141"/>
                    <a:pt x="265" y="132"/>
                  </a:cubicBezTo>
                  <a:close/>
                  <a:moveTo>
                    <a:pt x="261" y="163"/>
                  </a:moveTo>
                  <a:cubicBezTo>
                    <a:pt x="259" y="166"/>
                    <a:pt x="257" y="169"/>
                    <a:pt x="255" y="171"/>
                  </a:cubicBezTo>
                  <a:cubicBezTo>
                    <a:pt x="255" y="162"/>
                    <a:pt x="255" y="153"/>
                    <a:pt x="255" y="143"/>
                  </a:cubicBezTo>
                  <a:cubicBezTo>
                    <a:pt x="257" y="141"/>
                    <a:pt x="260" y="138"/>
                    <a:pt x="262" y="135"/>
                  </a:cubicBezTo>
                  <a:cubicBezTo>
                    <a:pt x="261" y="145"/>
                    <a:pt x="261" y="154"/>
                    <a:pt x="261" y="163"/>
                  </a:cubicBezTo>
                  <a:close/>
                  <a:moveTo>
                    <a:pt x="253" y="173"/>
                  </a:moveTo>
                  <a:cubicBezTo>
                    <a:pt x="250" y="177"/>
                    <a:pt x="247" y="181"/>
                    <a:pt x="244" y="184"/>
                  </a:cubicBezTo>
                  <a:cubicBezTo>
                    <a:pt x="244" y="175"/>
                    <a:pt x="245" y="165"/>
                    <a:pt x="245" y="156"/>
                  </a:cubicBezTo>
                  <a:cubicBezTo>
                    <a:pt x="247" y="153"/>
                    <a:pt x="250" y="150"/>
                    <a:pt x="253" y="146"/>
                  </a:cubicBezTo>
                  <a:cubicBezTo>
                    <a:pt x="252" y="155"/>
                    <a:pt x="252" y="164"/>
                    <a:pt x="253" y="173"/>
                  </a:cubicBezTo>
                  <a:close/>
                  <a:moveTo>
                    <a:pt x="236" y="167"/>
                  </a:moveTo>
                  <a:cubicBezTo>
                    <a:pt x="238" y="164"/>
                    <a:pt x="240" y="162"/>
                    <a:pt x="241" y="160"/>
                  </a:cubicBezTo>
                  <a:cubicBezTo>
                    <a:pt x="241" y="168"/>
                    <a:pt x="241" y="177"/>
                    <a:pt x="242" y="186"/>
                  </a:cubicBezTo>
                  <a:cubicBezTo>
                    <a:pt x="242" y="186"/>
                    <a:pt x="242" y="186"/>
                    <a:pt x="242" y="186"/>
                  </a:cubicBezTo>
                  <a:cubicBezTo>
                    <a:pt x="240" y="189"/>
                    <a:pt x="238" y="192"/>
                    <a:pt x="236" y="194"/>
                  </a:cubicBezTo>
                  <a:cubicBezTo>
                    <a:pt x="236" y="185"/>
                    <a:pt x="236" y="176"/>
                    <a:pt x="236" y="167"/>
                  </a:cubicBezTo>
                  <a:close/>
                  <a:moveTo>
                    <a:pt x="233" y="197"/>
                  </a:moveTo>
                  <a:cubicBezTo>
                    <a:pt x="230" y="201"/>
                    <a:pt x="228" y="204"/>
                    <a:pt x="225" y="207"/>
                  </a:cubicBezTo>
                  <a:cubicBezTo>
                    <a:pt x="226" y="198"/>
                    <a:pt x="226" y="188"/>
                    <a:pt x="226" y="178"/>
                  </a:cubicBezTo>
                  <a:cubicBezTo>
                    <a:pt x="228" y="175"/>
                    <a:pt x="231" y="173"/>
                    <a:pt x="233" y="170"/>
                  </a:cubicBezTo>
                  <a:cubicBezTo>
                    <a:pt x="232" y="179"/>
                    <a:pt x="233" y="188"/>
                    <a:pt x="233" y="197"/>
                  </a:cubicBezTo>
                  <a:close/>
                  <a:moveTo>
                    <a:pt x="224" y="181"/>
                  </a:moveTo>
                  <a:cubicBezTo>
                    <a:pt x="223" y="191"/>
                    <a:pt x="223" y="200"/>
                    <a:pt x="223" y="210"/>
                  </a:cubicBezTo>
                  <a:cubicBezTo>
                    <a:pt x="221" y="212"/>
                    <a:pt x="218" y="215"/>
                    <a:pt x="216" y="218"/>
                  </a:cubicBezTo>
                  <a:cubicBezTo>
                    <a:pt x="217" y="208"/>
                    <a:pt x="218" y="198"/>
                    <a:pt x="217" y="189"/>
                  </a:cubicBezTo>
                  <a:cubicBezTo>
                    <a:pt x="220" y="186"/>
                    <a:pt x="222" y="184"/>
                    <a:pt x="224" y="181"/>
                  </a:cubicBezTo>
                  <a:close/>
                  <a:moveTo>
                    <a:pt x="208" y="200"/>
                  </a:moveTo>
                  <a:cubicBezTo>
                    <a:pt x="210" y="197"/>
                    <a:pt x="212" y="195"/>
                    <a:pt x="215" y="192"/>
                  </a:cubicBezTo>
                  <a:cubicBezTo>
                    <a:pt x="214" y="201"/>
                    <a:pt x="214" y="211"/>
                    <a:pt x="214" y="220"/>
                  </a:cubicBezTo>
                  <a:cubicBezTo>
                    <a:pt x="212" y="223"/>
                    <a:pt x="210" y="225"/>
                    <a:pt x="208" y="227"/>
                  </a:cubicBezTo>
                  <a:cubicBezTo>
                    <a:pt x="208" y="218"/>
                    <a:pt x="209" y="209"/>
                    <a:pt x="208" y="200"/>
                  </a:cubicBezTo>
                  <a:close/>
                  <a:moveTo>
                    <a:pt x="206" y="230"/>
                  </a:moveTo>
                  <a:cubicBezTo>
                    <a:pt x="203" y="234"/>
                    <a:pt x="200" y="237"/>
                    <a:pt x="197" y="241"/>
                  </a:cubicBezTo>
                  <a:cubicBezTo>
                    <a:pt x="197" y="231"/>
                    <a:pt x="198" y="221"/>
                    <a:pt x="198" y="212"/>
                  </a:cubicBezTo>
                  <a:cubicBezTo>
                    <a:pt x="201" y="209"/>
                    <a:pt x="203" y="206"/>
                    <a:pt x="205" y="203"/>
                  </a:cubicBezTo>
                  <a:cubicBezTo>
                    <a:pt x="205" y="212"/>
                    <a:pt x="205" y="221"/>
                    <a:pt x="206" y="230"/>
                  </a:cubicBezTo>
                  <a:close/>
                  <a:moveTo>
                    <a:pt x="196" y="215"/>
                  </a:moveTo>
                  <a:cubicBezTo>
                    <a:pt x="195" y="224"/>
                    <a:pt x="195" y="234"/>
                    <a:pt x="195" y="244"/>
                  </a:cubicBezTo>
                  <a:cubicBezTo>
                    <a:pt x="193" y="246"/>
                    <a:pt x="190" y="249"/>
                    <a:pt x="188" y="251"/>
                  </a:cubicBezTo>
                  <a:cubicBezTo>
                    <a:pt x="189" y="247"/>
                    <a:pt x="189" y="243"/>
                    <a:pt x="189" y="239"/>
                  </a:cubicBezTo>
                  <a:cubicBezTo>
                    <a:pt x="189" y="233"/>
                    <a:pt x="190" y="228"/>
                    <a:pt x="190" y="222"/>
                  </a:cubicBezTo>
                  <a:cubicBezTo>
                    <a:pt x="192" y="220"/>
                    <a:pt x="194" y="217"/>
                    <a:pt x="196" y="215"/>
                  </a:cubicBezTo>
                  <a:close/>
                  <a:moveTo>
                    <a:pt x="186" y="254"/>
                  </a:moveTo>
                  <a:cubicBezTo>
                    <a:pt x="184" y="257"/>
                    <a:pt x="181" y="260"/>
                    <a:pt x="178" y="263"/>
                  </a:cubicBezTo>
                  <a:cubicBezTo>
                    <a:pt x="179" y="254"/>
                    <a:pt x="180" y="244"/>
                    <a:pt x="180" y="234"/>
                  </a:cubicBezTo>
                  <a:cubicBezTo>
                    <a:pt x="181" y="233"/>
                    <a:pt x="182" y="231"/>
                    <a:pt x="183" y="230"/>
                  </a:cubicBezTo>
                  <a:cubicBezTo>
                    <a:pt x="185" y="228"/>
                    <a:pt x="186" y="227"/>
                    <a:pt x="187" y="225"/>
                  </a:cubicBezTo>
                  <a:cubicBezTo>
                    <a:pt x="187" y="230"/>
                    <a:pt x="187" y="234"/>
                    <a:pt x="187" y="239"/>
                  </a:cubicBezTo>
                  <a:cubicBezTo>
                    <a:pt x="186" y="244"/>
                    <a:pt x="186" y="249"/>
                    <a:pt x="186" y="254"/>
                  </a:cubicBezTo>
                  <a:close/>
                  <a:moveTo>
                    <a:pt x="160" y="260"/>
                  </a:moveTo>
                  <a:cubicBezTo>
                    <a:pt x="162" y="256"/>
                    <a:pt x="165" y="252"/>
                    <a:pt x="168" y="249"/>
                  </a:cubicBezTo>
                  <a:cubicBezTo>
                    <a:pt x="167" y="259"/>
                    <a:pt x="166" y="269"/>
                    <a:pt x="165" y="279"/>
                  </a:cubicBezTo>
                  <a:cubicBezTo>
                    <a:pt x="163" y="282"/>
                    <a:pt x="161" y="285"/>
                    <a:pt x="158" y="287"/>
                  </a:cubicBezTo>
                  <a:cubicBezTo>
                    <a:pt x="160" y="278"/>
                    <a:pt x="161" y="268"/>
                    <a:pt x="160" y="260"/>
                  </a:cubicBezTo>
                  <a:close/>
                  <a:moveTo>
                    <a:pt x="171" y="245"/>
                  </a:moveTo>
                  <a:cubicBezTo>
                    <a:pt x="173" y="242"/>
                    <a:pt x="175" y="240"/>
                    <a:pt x="178" y="237"/>
                  </a:cubicBezTo>
                  <a:cubicBezTo>
                    <a:pt x="176" y="247"/>
                    <a:pt x="176" y="256"/>
                    <a:pt x="176" y="266"/>
                  </a:cubicBezTo>
                  <a:cubicBezTo>
                    <a:pt x="173" y="269"/>
                    <a:pt x="171" y="273"/>
                    <a:pt x="168" y="276"/>
                  </a:cubicBezTo>
                  <a:cubicBezTo>
                    <a:pt x="169" y="266"/>
                    <a:pt x="171" y="255"/>
                    <a:pt x="171" y="245"/>
                  </a:cubicBezTo>
                  <a:close/>
                  <a:moveTo>
                    <a:pt x="150" y="272"/>
                  </a:moveTo>
                  <a:cubicBezTo>
                    <a:pt x="152" y="269"/>
                    <a:pt x="155" y="266"/>
                    <a:pt x="157" y="262"/>
                  </a:cubicBezTo>
                  <a:cubicBezTo>
                    <a:pt x="156" y="272"/>
                    <a:pt x="156" y="281"/>
                    <a:pt x="156" y="291"/>
                  </a:cubicBezTo>
                  <a:cubicBezTo>
                    <a:pt x="153" y="294"/>
                    <a:pt x="151" y="297"/>
                    <a:pt x="148" y="299"/>
                  </a:cubicBezTo>
                  <a:cubicBezTo>
                    <a:pt x="149" y="290"/>
                    <a:pt x="150" y="281"/>
                    <a:pt x="150" y="272"/>
                  </a:cubicBezTo>
                  <a:close/>
                  <a:moveTo>
                    <a:pt x="147" y="302"/>
                  </a:moveTo>
                  <a:cubicBezTo>
                    <a:pt x="144" y="304"/>
                    <a:pt x="142" y="307"/>
                    <a:pt x="140" y="309"/>
                  </a:cubicBezTo>
                  <a:cubicBezTo>
                    <a:pt x="141" y="301"/>
                    <a:pt x="142" y="292"/>
                    <a:pt x="141" y="284"/>
                  </a:cubicBezTo>
                  <a:cubicBezTo>
                    <a:pt x="141" y="284"/>
                    <a:pt x="141" y="284"/>
                    <a:pt x="141" y="283"/>
                  </a:cubicBezTo>
                  <a:cubicBezTo>
                    <a:pt x="143" y="281"/>
                    <a:pt x="145" y="278"/>
                    <a:pt x="147" y="275"/>
                  </a:cubicBezTo>
                  <a:cubicBezTo>
                    <a:pt x="146" y="284"/>
                    <a:pt x="146" y="293"/>
                    <a:pt x="147" y="302"/>
                  </a:cubicBezTo>
                  <a:close/>
                  <a:moveTo>
                    <a:pt x="138" y="312"/>
                  </a:moveTo>
                  <a:cubicBezTo>
                    <a:pt x="135" y="316"/>
                    <a:pt x="132" y="320"/>
                    <a:pt x="129" y="324"/>
                  </a:cubicBezTo>
                  <a:cubicBezTo>
                    <a:pt x="129" y="315"/>
                    <a:pt x="131" y="305"/>
                    <a:pt x="131" y="296"/>
                  </a:cubicBezTo>
                  <a:cubicBezTo>
                    <a:pt x="133" y="293"/>
                    <a:pt x="136" y="289"/>
                    <a:pt x="139" y="286"/>
                  </a:cubicBezTo>
                  <a:cubicBezTo>
                    <a:pt x="138" y="294"/>
                    <a:pt x="138" y="303"/>
                    <a:pt x="138" y="312"/>
                  </a:cubicBezTo>
                  <a:close/>
                  <a:moveTo>
                    <a:pt x="127" y="326"/>
                  </a:moveTo>
                  <a:cubicBezTo>
                    <a:pt x="125" y="328"/>
                    <a:pt x="123" y="331"/>
                    <a:pt x="121" y="333"/>
                  </a:cubicBezTo>
                  <a:cubicBezTo>
                    <a:pt x="121" y="325"/>
                    <a:pt x="122" y="316"/>
                    <a:pt x="122" y="308"/>
                  </a:cubicBezTo>
                  <a:cubicBezTo>
                    <a:pt x="124" y="305"/>
                    <a:pt x="126" y="302"/>
                    <a:pt x="128" y="299"/>
                  </a:cubicBezTo>
                  <a:cubicBezTo>
                    <a:pt x="127" y="308"/>
                    <a:pt x="127" y="317"/>
                    <a:pt x="127" y="326"/>
                  </a:cubicBezTo>
                  <a:close/>
                  <a:moveTo>
                    <a:pt x="120" y="335"/>
                  </a:moveTo>
                  <a:cubicBezTo>
                    <a:pt x="117" y="338"/>
                    <a:pt x="114" y="341"/>
                    <a:pt x="112" y="345"/>
                  </a:cubicBezTo>
                  <a:cubicBezTo>
                    <a:pt x="113" y="336"/>
                    <a:pt x="113" y="327"/>
                    <a:pt x="113" y="319"/>
                  </a:cubicBezTo>
                  <a:cubicBezTo>
                    <a:pt x="115" y="316"/>
                    <a:pt x="118" y="313"/>
                    <a:pt x="120" y="310"/>
                  </a:cubicBezTo>
                  <a:cubicBezTo>
                    <a:pt x="119" y="318"/>
                    <a:pt x="119" y="327"/>
                    <a:pt x="120" y="335"/>
                  </a:cubicBezTo>
                  <a:close/>
                  <a:moveTo>
                    <a:pt x="111" y="321"/>
                  </a:moveTo>
                  <a:cubicBezTo>
                    <a:pt x="110" y="329"/>
                    <a:pt x="110" y="338"/>
                    <a:pt x="110" y="347"/>
                  </a:cubicBezTo>
                  <a:cubicBezTo>
                    <a:pt x="108" y="349"/>
                    <a:pt x="106" y="352"/>
                    <a:pt x="104" y="354"/>
                  </a:cubicBezTo>
                  <a:cubicBezTo>
                    <a:pt x="104" y="346"/>
                    <a:pt x="105" y="337"/>
                    <a:pt x="105" y="329"/>
                  </a:cubicBezTo>
                  <a:cubicBezTo>
                    <a:pt x="107" y="326"/>
                    <a:pt x="109" y="324"/>
                    <a:pt x="111" y="321"/>
                  </a:cubicBezTo>
                  <a:close/>
                  <a:moveTo>
                    <a:pt x="103" y="356"/>
                  </a:moveTo>
                  <a:cubicBezTo>
                    <a:pt x="100" y="359"/>
                    <a:pt x="98" y="362"/>
                    <a:pt x="95" y="365"/>
                  </a:cubicBezTo>
                  <a:cubicBezTo>
                    <a:pt x="96" y="356"/>
                    <a:pt x="97" y="348"/>
                    <a:pt x="97" y="339"/>
                  </a:cubicBezTo>
                  <a:cubicBezTo>
                    <a:pt x="99" y="337"/>
                    <a:pt x="101" y="334"/>
                    <a:pt x="103" y="332"/>
                  </a:cubicBezTo>
                  <a:cubicBezTo>
                    <a:pt x="102" y="340"/>
                    <a:pt x="102" y="348"/>
                    <a:pt x="103" y="356"/>
                  </a:cubicBezTo>
                  <a:close/>
                  <a:moveTo>
                    <a:pt x="89" y="348"/>
                  </a:moveTo>
                  <a:cubicBezTo>
                    <a:pt x="91" y="346"/>
                    <a:pt x="93" y="344"/>
                    <a:pt x="95" y="341"/>
                  </a:cubicBezTo>
                  <a:cubicBezTo>
                    <a:pt x="94" y="350"/>
                    <a:pt x="94" y="358"/>
                    <a:pt x="94" y="367"/>
                  </a:cubicBezTo>
                  <a:cubicBezTo>
                    <a:pt x="92" y="369"/>
                    <a:pt x="90" y="372"/>
                    <a:pt x="88" y="374"/>
                  </a:cubicBezTo>
                  <a:cubicBezTo>
                    <a:pt x="89" y="365"/>
                    <a:pt x="90" y="357"/>
                    <a:pt x="89" y="348"/>
                  </a:cubicBezTo>
                  <a:close/>
                  <a:moveTo>
                    <a:pt x="81" y="382"/>
                  </a:moveTo>
                  <a:cubicBezTo>
                    <a:pt x="81" y="383"/>
                    <a:pt x="81" y="383"/>
                    <a:pt x="81" y="383"/>
                  </a:cubicBezTo>
                  <a:cubicBezTo>
                    <a:pt x="81" y="384"/>
                    <a:pt x="80" y="384"/>
                    <a:pt x="80" y="385"/>
                  </a:cubicBezTo>
                  <a:cubicBezTo>
                    <a:pt x="80" y="382"/>
                    <a:pt x="78" y="379"/>
                    <a:pt x="76" y="377"/>
                  </a:cubicBezTo>
                  <a:cubicBezTo>
                    <a:pt x="76" y="373"/>
                    <a:pt x="77" y="368"/>
                    <a:pt x="77" y="363"/>
                  </a:cubicBezTo>
                  <a:cubicBezTo>
                    <a:pt x="78" y="361"/>
                    <a:pt x="80" y="359"/>
                    <a:pt x="82" y="357"/>
                  </a:cubicBezTo>
                  <a:cubicBezTo>
                    <a:pt x="81" y="365"/>
                    <a:pt x="80" y="374"/>
                    <a:pt x="81" y="382"/>
                  </a:cubicBezTo>
                  <a:close/>
                  <a:moveTo>
                    <a:pt x="84" y="355"/>
                  </a:moveTo>
                  <a:cubicBezTo>
                    <a:pt x="84" y="355"/>
                    <a:pt x="84" y="355"/>
                    <a:pt x="84" y="354"/>
                  </a:cubicBezTo>
                  <a:cubicBezTo>
                    <a:pt x="85" y="353"/>
                    <a:pt x="87" y="351"/>
                    <a:pt x="88" y="350"/>
                  </a:cubicBezTo>
                  <a:cubicBezTo>
                    <a:pt x="87" y="359"/>
                    <a:pt x="87" y="367"/>
                    <a:pt x="87" y="376"/>
                  </a:cubicBezTo>
                  <a:cubicBezTo>
                    <a:pt x="85" y="378"/>
                    <a:pt x="84" y="380"/>
                    <a:pt x="82" y="382"/>
                  </a:cubicBezTo>
                  <a:cubicBezTo>
                    <a:pt x="82" y="373"/>
                    <a:pt x="83" y="364"/>
                    <a:pt x="84" y="355"/>
                  </a:cubicBezTo>
                  <a:close/>
                  <a:moveTo>
                    <a:pt x="75" y="376"/>
                  </a:moveTo>
                  <a:cubicBezTo>
                    <a:pt x="72" y="374"/>
                    <a:pt x="70" y="374"/>
                    <a:pt x="67" y="374"/>
                  </a:cubicBezTo>
                  <a:cubicBezTo>
                    <a:pt x="70" y="371"/>
                    <a:pt x="72" y="368"/>
                    <a:pt x="75" y="365"/>
                  </a:cubicBezTo>
                  <a:cubicBezTo>
                    <a:pt x="75" y="368"/>
                    <a:pt x="74" y="372"/>
                    <a:pt x="75" y="376"/>
                  </a:cubicBezTo>
                  <a:close/>
                  <a:moveTo>
                    <a:pt x="39" y="431"/>
                  </a:moveTo>
                  <a:cubicBezTo>
                    <a:pt x="38" y="429"/>
                    <a:pt x="35" y="426"/>
                    <a:pt x="32" y="425"/>
                  </a:cubicBezTo>
                  <a:cubicBezTo>
                    <a:pt x="30" y="424"/>
                    <a:pt x="27" y="423"/>
                    <a:pt x="24" y="423"/>
                  </a:cubicBezTo>
                  <a:cubicBezTo>
                    <a:pt x="34" y="404"/>
                    <a:pt x="43" y="385"/>
                    <a:pt x="52" y="366"/>
                  </a:cubicBezTo>
                  <a:cubicBezTo>
                    <a:pt x="54" y="367"/>
                    <a:pt x="56" y="367"/>
                    <a:pt x="57" y="369"/>
                  </a:cubicBezTo>
                  <a:cubicBezTo>
                    <a:pt x="59" y="371"/>
                    <a:pt x="59" y="374"/>
                    <a:pt x="61" y="377"/>
                  </a:cubicBezTo>
                  <a:cubicBezTo>
                    <a:pt x="61" y="377"/>
                    <a:pt x="61" y="377"/>
                    <a:pt x="61" y="377"/>
                  </a:cubicBezTo>
                  <a:cubicBezTo>
                    <a:pt x="60" y="378"/>
                    <a:pt x="62" y="380"/>
                    <a:pt x="63" y="380"/>
                  </a:cubicBezTo>
                  <a:cubicBezTo>
                    <a:pt x="69" y="378"/>
                    <a:pt x="75" y="381"/>
                    <a:pt x="73" y="388"/>
                  </a:cubicBezTo>
                  <a:cubicBezTo>
                    <a:pt x="72" y="389"/>
                    <a:pt x="73" y="390"/>
                    <a:pt x="74" y="391"/>
                  </a:cubicBezTo>
                  <a:cubicBezTo>
                    <a:pt x="74" y="392"/>
                    <a:pt x="75" y="394"/>
                    <a:pt x="77" y="393"/>
                  </a:cubicBezTo>
                  <a:cubicBezTo>
                    <a:pt x="80" y="393"/>
                    <a:pt x="84" y="393"/>
                    <a:pt x="87" y="394"/>
                  </a:cubicBezTo>
                  <a:cubicBezTo>
                    <a:pt x="90" y="396"/>
                    <a:pt x="92" y="398"/>
                    <a:pt x="94" y="400"/>
                  </a:cubicBezTo>
                  <a:cubicBezTo>
                    <a:pt x="75" y="408"/>
                    <a:pt x="57" y="419"/>
                    <a:pt x="39" y="431"/>
                  </a:cubicBezTo>
                  <a:close/>
                  <a:moveTo>
                    <a:pt x="213" y="260"/>
                  </a:moveTo>
                  <a:cubicBezTo>
                    <a:pt x="176" y="305"/>
                    <a:pt x="134" y="348"/>
                    <a:pt x="99" y="395"/>
                  </a:cubicBezTo>
                  <a:cubicBezTo>
                    <a:pt x="96" y="390"/>
                    <a:pt x="89" y="387"/>
                    <a:pt x="83" y="387"/>
                  </a:cubicBezTo>
                  <a:cubicBezTo>
                    <a:pt x="159" y="300"/>
                    <a:pt x="229" y="208"/>
                    <a:pt x="304" y="120"/>
                  </a:cubicBezTo>
                  <a:cubicBezTo>
                    <a:pt x="304" y="120"/>
                    <a:pt x="304" y="120"/>
                    <a:pt x="304" y="119"/>
                  </a:cubicBezTo>
                  <a:cubicBezTo>
                    <a:pt x="310" y="112"/>
                    <a:pt x="316" y="105"/>
                    <a:pt x="322" y="98"/>
                  </a:cubicBezTo>
                  <a:cubicBezTo>
                    <a:pt x="323" y="98"/>
                    <a:pt x="323" y="97"/>
                    <a:pt x="323" y="97"/>
                  </a:cubicBezTo>
                  <a:cubicBezTo>
                    <a:pt x="326" y="101"/>
                    <a:pt x="329" y="104"/>
                    <a:pt x="332" y="108"/>
                  </a:cubicBezTo>
                  <a:cubicBezTo>
                    <a:pt x="294" y="159"/>
                    <a:pt x="254" y="210"/>
                    <a:pt x="213" y="260"/>
                  </a:cubicBezTo>
                  <a:close/>
                  <a:moveTo>
                    <a:pt x="305" y="82"/>
                  </a:moveTo>
                  <a:cubicBezTo>
                    <a:pt x="307" y="83"/>
                    <a:pt x="309" y="84"/>
                    <a:pt x="310" y="85"/>
                  </a:cubicBezTo>
                  <a:cubicBezTo>
                    <a:pt x="310" y="86"/>
                    <a:pt x="310" y="86"/>
                    <a:pt x="310" y="86"/>
                  </a:cubicBezTo>
                  <a:cubicBezTo>
                    <a:pt x="309" y="92"/>
                    <a:pt x="310" y="97"/>
                    <a:pt x="310" y="103"/>
                  </a:cubicBezTo>
                  <a:cubicBezTo>
                    <a:pt x="308" y="105"/>
                    <a:pt x="307" y="107"/>
                    <a:pt x="305" y="109"/>
                  </a:cubicBezTo>
                  <a:cubicBezTo>
                    <a:pt x="305" y="101"/>
                    <a:pt x="305" y="93"/>
                    <a:pt x="304" y="85"/>
                  </a:cubicBezTo>
                  <a:cubicBezTo>
                    <a:pt x="304" y="85"/>
                    <a:pt x="304" y="84"/>
                    <a:pt x="305" y="84"/>
                  </a:cubicBezTo>
                  <a:cubicBezTo>
                    <a:pt x="305" y="83"/>
                    <a:pt x="305" y="82"/>
                    <a:pt x="305" y="82"/>
                  </a:cubicBezTo>
                  <a:close/>
                  <a:moveTo>
                    <a:pt x="312" y="87"/>
                  </a:moveTo>
                  <a:cubicBezTo>
                    <a:pt x="313" y="88"/>
                    <a:pt x="314" y="88"/>
                    <a:pt x="315" y="89"/>
                  </a:cubicBezTo>
                  <a:cubicBezTo>
                    <a:pt x="316" y="90"/>
                    <a:pt x="317" y="91"/>
                    <a:pt x="319" y="93"/>
                  </a:cubicBezTo>
                  <a:cubicBezTo>
                    <a:pt x="318" y="93"/>
                    <a:pt x="318" y="93"/>
                    <a:pt x="318" y="93"/>
                  </a:cubicBezTo>
                  <a:cubicBezTo>
                    <a:pt x="316" y="96"/>
                    <a:pt x="314" y="98"/>
                    <a:pt x="312" y="100"/>
                  </a:cubicBezTo>
                  <a:cubicBezTo>
                    <a:pt x="313" y="96"/>
                    <a:pt x="313" y="91"/>
                    <a:pt x="312" y="87"/>
                  </a:cubicBezTo>
                  <a:close/>
                  <a:moveTo>
                    <a:pt x="335" y="117"/>
                  </a:moveTo>
                  <a:cubicBezTo>
                    <a:pt x="336" y="115"/>
                    <a:pt x="338" y="113"/>
                    <a:pt x="339" y="111"/>
                  </a:cubicBezTo>
                  <a:cubicBezTo>
                    <a:pt x="340" y="110"/>
                    <a:pt x="340" y="110"/>
                    <a:pt x="340" y="110"/>
                  </a:cubicBezTo>
                  <a:cubicBezTo>
                    <a:pt x="340" y="109"/>
                    <a:pt x="340" y="108"/>
                    <a:pt x="340" y="107"/>
                  </a:cubicBezTo>
                  <a:cubicBezTo>
                    <a:pt x="329" y="92"/>
                    <a:pt x="311" y="73"/>
                    <a:pt x="292" y="69"/>
                  </a:cubicBezTo>
                  <a:cubicBezTo>
                    <a:pt x="291" y="67"/>
                    <a:pt x="290" y="67"/>
                    <a:pt x="288" y="68"/>
                  </a:cubicBezTo>
                  <a:cubicBezTo>
                    <a:pt x="286" y="70"/>
                    <a:pt x="283" y="73"/>
                    <a:pt x="281" y="75"/>
                  </a:cubicBezTo>
                  <a:cubicBezTo>
                    <a:pt x="286" y="47"/>
                    <a:pt x="315" y="67"/>
                    <a:pt x="327" y="77"/>
                  </a:cubicBezTo>
                  <a:cubicBezTo>
                    <a:pt x="330" y="81"/>
                    <a:pt x="334" y="84"/>
                    <a:pt x="337" y="87"/>
                  </a:cubicBezTo>
                  <a:cubicBezTo>
                    <a:pt x="340" y="90"/>
                    <a:pt x="343" y="94"/>
                    <a:pt x="345" y="98"/>
                  </a:cubicBezTo>
                  <a:cubicBezTo>
                    <a:pt x="351" y="106"/>
                    <a:pt x="348" y="113"/>
                    <a:pt x="335" y="117"/>
                  </a:cubicBezTo>
                  <a:close/>
                  <a:moveTo>
                    <a:pt x="354" y="101"/>
                  </a:moveTo>
                  <a:cubicBezTo>
                    <a:pt x="354" y="101"/>
                    <a:pt x="354" y="101"/>
                    <a:pt x="353" y="101"/>
                  </a:cubicBezTo>
                  <a:cubicBezTo>
                    <a:pt x="350" y="91"/>
                    <a:pt x="340" y="81"/>
                    <a:pt x="333" y="75"/>
                  </a:cubicBezTo>
                  <a:cubicBezTo>
                    <a:pt x="322" y="65"/>
                    <a:pt x="310" y="53"/>
                    <a:pt x="294" y="55"/>
                  </a:cubicBezTo>
                  <a:cubicBezTo>
                    <a:pt x="294" y="55"/>
                    <a:pt x="294" y="55"/>
                    <a:pt x="294" y="55"/>
                  </a:cubicBezTo>
                  <a:cubicBezTo>
                    <a:pt x="306" y="43"/>
                    <a:pt x="325" y="55"/>
                    <a:pt x="336" y="63"/>
                  </a:cubicBezTo>
                  <a:cubicBezTo>
                    <a:pt x="341" y="66"/>
                    <a:pt x="375" y="93"/>
                    <a:pt x="354" y="101"/>
                  </a:cubicBezTo>
                  <a:close/>
                  <a:moveTo>
                    <a:pt x="366" y="91"/>
                  </a:moveTo>
                  <a:cubicBezTo>
                    <a:pt x="363" y="80"/>
                    <a:pt x="351" y="66"/>
                    <a:pt x="345" y="61"/>
                  </a:cubicBezTo>
                  <a:cubicBezTo>
                    <a:pt x="337" y="55"/>
                    <a:pt x="320" y="44"/>
                    <a:pt x="306" y="44"/>
                  </a:cubicBezTo>
                  <a:cubicBezTo>
                    <a:pt x="317" y="28"/>
                    <a:pt x="339" y="39"/>
                    <a:pt x="351" y="48"/>
                  </a:cubicBezTo>
                  <a:cubicBezTo>
                    <a:pt x="361" y="54"/>
                    <a:pt x="389" y="82"/>
                    <a:pt x="366" y="91"/>
                  </a:cubicBezTo>
                  <a:close/>
                  <a:moveTo>
                    <a:pt x="390" y="39"/>
                  </a:moveTo>
                  <a:cubicBezTo>
                    <a:pt x="383" y="45"/>
                    <a:pt x="378" y="54"/>
                    <a:pt x="373" y="62"/>
                  </a:cubicBezTo>
                  <a:cubicBezTo>
                    <a:pt x="369" y="56"/>
                    <a:pt x="364" y="50"/>
                    <a:pt x="361" y="47"/>
                  </a:cubicBezTo>
                  <a:cubicBezTo>
                    <a:pt x="354" y="41"/>
                    <a:pt x="339" y="32"/>
                    <a:pt x="325" y="30"/>
                  </a:cubicBezTo>
                  <a:cubicBezTo>
                    <a:pt x="326" y="30"/>
                    <a:pt x="326" y="30"/>
                    <a:pt x="326" y="29"/>
                  </a:cubicBezTo>
                  <a:cubicBezTo>
                    <a:pt x="326" y="27"/>
                    <a:pt x="330" y="24"/>
                    <a:pt x="331" y="22"/>
                  </a:cubicBezTo>
                  <a:cubicBezTo>
                    <a:pt x="333" y="20"/>
                    <a:pt x="335" y="18"/>
                    <a:pt x="337" y="16"/>
                  </a:cubicBezTo>
                  <a:cubicBezTo>
                    <a:pt x="339" y="12"/>
                    <a:pt x="342" y="9"/>
                    <a:pt x="344" y="6"/>
                  </a:cubicBezTo>
                  <a:cubicBezTo>
                    <a:pt x="354" y="9"/>
                    <a:pt x="364" y="12"/>
                    <a:pt x="373" y="17"/>
                  </a:cubicBezTo>
                  <a:cubicBezTo>
                    <a:pt x="382" y="23"/>
                    <a:pt x="386" y="30"/>
                    <a:pt x="391" y="39"/>
                  </a:cubicBezTo>
                  <a:cubicBezTo>
                    <a:pt x="391" y="39"/>
                    <a:pt x="390" y="39"/>
                    <a:pt x="390" y="3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p:nvSpPr>
          <p:spPr bwMode="auto">
            <a:xfrm>
              <a:off x="3290888" y="3078163"/>
              <a:ext cx="841375" cy="600075"/>
            </a:xfrm>
            <a:custGeom>
              <a:avLst/>
              <a:gdLst>
                <a:gd name="T0" fmla="*/ 339 w 360"/>
                <a:gd name="T1" fmla="*/ 94 h 278"/>
                <a:gd name="T2" fmla="*/ 310 w 360"/>
                <a:gd name="T3" fmla="*/ 54 h 278"/>
                <a:gd name="T4" fmla="*/ 77 w 360"/>
                <a:gd name="T5" fmla="*/ 23 h 278"/>
                <a:gd name="T6" fmla="*/ 65 w 360"/>
                <a:gd name="T7" fmla="*/ 224 h 278"/>
                <a:gd name="T8" fmla="*/ 200 w 360"/>
                <a:gd name="T9" fmla="*/ 267 h 278"/>
                <a:gd name="T10" fmla="*/ 355 w 360"/>
                <a:gd name="T11" fmla="*/ 147 h 278"/>
                <a:gd name="T12" fmla="*/ 351 w 360"/>
                <a:gd name="T13" fmla="*/ 142 h 278"/>
                <a:gd name="T14" fmla="*/ 348 w 360"/>
                <a:gd name="T15" fmla="*/ 128 h 278"/>
                <a:gd name="T16" fmla="*/ 324 w 360"/>
                <a:gd name="T17" fmla="*/ 100 h 278"/>
                <a:gd name="T18" fmla="*/ 316 w 360"/>
                <a:gd name="T19" fmla="*/ 82 h 278"/>
                <a:gd name="T20" fmla="*/ 314 w 360"/>
                <a:gd name="T21" fmla="*/ 78 h 278"/>
                <a:gd name="T22" fmla="*/ 319 w 360"/>
                <a:gd name="T23" fmla="*/ 70 h 278"/>
                <a:gd name="T24" fmla="*/ 319 w 360"/>
                <a:gd name="T25" fmla="*/ 70 h 278"/>
                <a:gd name="T26" fmla="*/ 268 w 360"/>
                <a:gd name="T27" fmla="*/ 31 h 278"/>
                <a:gd name="T28" fmla="*/ 61 w 360"/>
                <a:gd name="T29" fmla="*/ 209 h 278"/>
                <a:gd name="T30" fmla="*/ 65 w 360"/>
                <a:gd name="T31" fmla="*/ 212 h 278"/>
                <a:gd name="T32" fmla="*/ 96 w 360"/>
                <a:gd name="T33" fmla="*/ 235 h 278"/>
                <a:gd name="T34" fmla="*/ 96 w 360"/>
                <a:gd name="T35" fmla="*/ 235 h 278"/>
                <a:gd name="T36" fmla="*/ 118 w 360"/>
                <a:gd name="T37" fmla="*/ 237 h 278"/>
                <a:gd name="T38" fmla="*/ 119 w 360"/>
                <a:gd name="T39" fmla="*/ 236 h 278"/>
                <a:gd name="T40" fmla="*/ 128 w 360"/>
                <a:gd name="T41" fmla="*/ 245 h 278"/>
                <a:gd name="T42" fmla="*/ 149 w 360"/>
                <a:gd name="T43" fmla="*/ 241 h 278"/>
                <a:gd name="T44" fmla="*/ 150 w 360"/>
                <a:gd name="T45" fmla="*/ 240 h 278"/>
                <a:gd name="T46" fmla="*/ 174 w 360"/>
                <a:gd name="T47" fmla="*/ 250 h 278"/>
                <a:gd name="T48" fmla="*/ 157 w 360"/>
                <a:gd name="T49" fmla="*/ 232 h 278"/>
                <a:gd name="T50" fmla="*/ 189 w 360"/>
                <a:gd name="T51" fmla="*/ 253 h 278"/>
                <a:gd name="T52" fmla="*/ 165 w 360"/>
                <a:gd name="T53" fmla="*/ 226 h 278"/>
                <a:gd name="T54" fmla="*/ 63 w 360"/>
                <a:gd name="T55" fmla="*/ 38 h 278"/>
                <a:gd name="T56" fmla="*/ 325 w 360"/>
                <a:gd name="T57" fmla="*/ 146 h 278"/>
                <a:gd name="T58" fmla="*/ 210 w 360"/>
                <a:gd name="T59" fmla="*/ 224 h 278"/>
                <a:gd name="T60" fmla="*/ 216 w 360"/>
                <a:gd name="T61" fmla="*/ 269 h 278"/>
                <a:gd name="T62" fmla="*/ 234 w 360"/>
                <a:gd name="T63" fmla="*/ 273 h 278"/>
                <a:gd name="T64" fmla="*/ 240 w 360"/>
                <a:gd name="T65" fmla="*/ 274 h 278"/>
                <a:gd name="T66" fmla="*/ 241 w 360"/>
                <a:gd name="T67" fmla="*/ 266 h 278"/>
                <a:gd name="T68" fmla="*/ 222 w 360"/>
                <a:gd name="T69" fmla="*/ 251 h 278"/>
                <a:gd name="T70" fmla="*/ 234 w 360"/>
                <a:gd name="T71" fmla="*/ 252 h 278"/>
                <a:gd name="T72" fmla="*/ 233 w 360"/>
                <a:gd name="T73" fmla="*/ 249 h 278"/>
                <a:gd name="T74" fmla="*/ 238 w 360"/>
                <a:gd name="T75" fmla="*/ 246 h 278"/>
                <a:gd name="T76" fmla="*/ 231 w 360"/>
                <a:gd name="T77" fmla="*/ 230 h 278"/>
                <a:gd name="T78" fmla="*/ 234 w 360"/>
                <a:gd name="T79" fmla="*/ 230 h 278"/>
                <a:gd name="T80" fmla="*/ 273 w 360"/>
                <a:gd name="T81" fmla="*/ 241 h 278"/>
                <a:gd name="T82" fmla="*/ 287 w 360"/>
                <a:gd name="T83" fmla="*/ 237 h 278"/>
                <a:gd name="T84" fmla="*/ 271 w 360"/>
                <a:gd name="T85" fmla="*/ 224 h 278"/>
                <a:gd name="T86" fmla="*/ 289 w 360"/>
                <a:gd name="T87" fmla="*/ 236 h 278"/>
                <a:gd name="T88" fmla="*/ 291 w 360"/>
                <a:gd name="T89" fmla="*/ 215 h 278"/>
                <a:gd name="T90" fmla="*/ 318 w 360"/>
                <a:gd name="T91" fmla="*/ 222 h 278"/>
                <a:gd name="T92" fmla="*/ 308 w 360"/>
                <a:gd name="T93" fmla="*/ 202 h 278"/>
                <a:gd name="T94" fmla="*/ 309 w 360"/>
                <a:gd name="T95" fmla="*/ 201 h 278"/>
                <a:gd name="T96" fmla="*/ 335 w 360"/>
                <a:gd name="T97" fmla="*/ 203 h 278"/>
                <a:gd name="T98" fmla="*/ 335 w 360"/>
                <a:gd name="T99" fmla="*/ 203 h 278"/>
                <a:gd name="T100" fmla="*/ 337 w 360"/>
                <a:gd name="T101" fmla="*/ 170 h 278"/>
                <a:gd name="T102" fmla="*/ 339 w 360"/>
                <a:gd name="T103" fmla="*/ 170 h 278"/>
                <a:gd name="T104" fmla="*/ 339 w 360"/>
                <a:gd name="T105" fmla="*/ 155 h 278"/>
                <a:gd name="T106" fmla="*/ 340 w 360"/>
                <a:gd name="T107" fmla="*/ 153 h 278"/>
                <a:gd name="T108" fmla="*/ 351 w 360"/>
                <a:gd name="T109" fmla="*/ 160 h 2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60" h="278">
                  <a:moveTo>
                    <a:pt x="356" y="146"/>
                  </a:moveTo>
                  <a:cubicBezTo>
                    <a:pt x="356" y="145"/>
                    <a:pt x="355" y="145"/>
                    <a:pt x="354" y="144"/>
                  </a:cubicBezTo>
                  <a:cubicBezTo>
                    <a:pt x="354" y="144"/>
                    <a:pt x="354" y="144"/>
                    <a:pt x="354" y="144"/>
                  </a:cubicBezTo>
                  <a:cubicBezTo>
                    <a:pt x="352" y="126"/>
                    <a:pt x="347" y="110"/>
                    <a:pt x="339" y="94"/>
                  </a:cubicBezTo>
                  <a:cubicBezTo>
                    <a:pt x="340" y="94"/>
                    <a:pt x="340" y="94"/>
                    <a:pt x="339" y="94"/>
                  </a:cubicBezTo>
                  <a:cubicBezTo>
                    <a:pt x="339" y="94"/>
                    <a:pt x="339" y="94"/>
                    <a:pt x="339" y="93"/>
                  </a:cubicBezTo>
                  <a:cubicBezTo>
                    <a:pt x="332" y="79"/>
                    <a:pt x="322" y="66"/>
                    <a:pt x="310" y="55"/>
                  </a:cubicBezTo>
                  <a:cubicBezTo>
                    <a:pt x="310" y="54"/>
                    <a:pt x="310" y="54"/>
                    <a:pt x="310" y="54"/>
                  </a:cubicBezTo>
                  <a:cubicBezTo>
                    <a:pt x="310" y="54"/>
                    <a:pt x="310" y="54"/>
                    <a:pt x="309" y="54"/>
                  </a:cubicBezTo>
                  <a:cubicBezTo>
                    <a:pt x="288" y="34"/>
                    <a:pt x="261" y="20"/>
                    <a:pt x="230" y="14"/>
                  </a:cubicBezTo>
                  <a:cubicBezTo>
                    <a:pt x="230" y="14"/>
                    <a:pt x="230" y="14"/>
                    <a:pt x="230" y="14"/>
                  </a:cubicBezTo>
                  <a:cubicBezTo>
                    <a:pt x="180" y="0"/>
                    <a:pt x="124" y="1"/>
                    <a:pt x="77" y="23"/>
                  </a:cubicBezTo>
                  <a:cubicBezTo>
                    <a:pt x="52" y="34"/>
                    <a:pt x="28" y="50"/>
                    <a:pt x="17" y="75"/>
                  </a:cubicBezTo>
                  <a:cubicBezTo>
                    <a:pt x="6" y="98"/>
                    <a:pt x="5" y="125"/>
                    <a:pt x="13" y="149"/>
                  </a:cubicBezTo>
                  <a:cubicBezTo>
                    <a:pt x="13" y="150"/>
                    <a:pt x="14" y="151"/>
                    <a:pt x="14" y="152"/>
                  </a:cubicBezTo>
                  <a:cubicBezTo>
                    <a:pt x="22" y="181"/>
                    <a:pt x="40" y="207"/>
                    <a:pt x="65" y="224"/>
                  </a:cubicBezTo>
                  <a:cubicBezTo>
                    <a:pt x="98" y="250"/>
                    <a:pt x="140" y="254"/>
                    <a:pt x="181" y="257"/>
                  </a:cubicBezTo>
                  <a:cubicBezTo>
                    <a:pt x="181" y="257"/>
                    <a:pt x="182" y="257"/>
                    <a:pt x="182" y="256"/>
                  </a:cubicBezTo>
                  <a:cubicBezTo>
                    <a:pt x="185" y="258"/>
                    <a:pt x="188" y="260"/>
                    <a:pt x="191" y="261"/>
                  </a:cubicBezTo>
                  <a:cubicBezTo>
                    <a:pt x="193" y="264"/>
                    <a:pt x="197" y="266"/>
                    <a:pt x="200" y="267"/>
                  </a:cubicBezTo>
                  <a:cubicBezTo>
                    <a:pt x="215" y="274"/>
                    <a:pt x="230" y="278"/>
                    <a:pt x="246" y="278"/>
                  </a:cubicBezTo>
                  <a:cubicBezTo>
                    <a:pt x="247" y="278"/>
                    <a:pt x="248" y="277"/>
                    <a:pt x="247" y="276"/>
                  </a:cubicBezTo>
                  <a:cubicBezTo>
                    <a:pt x="244" y="267"/>
                    <a:pt x="241" y="258"/>
                    <a:pt x="237" y="250"/>
                  </a:cubicBezTo>
                  <a:cubicBezTo>
                    <a:pt x="297" y="253"/>
                    <a:pt x="360" y="212"/>
                    <a:pt x="355" y="147"/>
                  </a:cubicBezTo>
                  <a:cubicBezTo>
                    <a:pt x="355" y="147"/>
                    <a:pt x="355" y="147"/>
                    <a:pt x="355" y="147"/>
                  </a:cubicBezTo>
                  <a:cubicBezTo>
                    <a:pt x="356" y="148"/>
                    <a:pt x="357" y="146"/>
                    <a:pt x="356" y="146"/>
                  </a:cubicBezTo>
                  <a:close/>
                  <a:moveTo>
                    <a:pt x="350" y="134"/>
                  </a:moveTo>
                  <a:cubicBezTo>
                    <a:pt x="350" y="137"/>
                    <a:pt x="350" y="139"/>
                    <a:pt x="351" y="142"/>
                  </a:cubicBezTo>
                  <a:cubicBezTo>
                    <a:pt x="348" y="140"/>
                    <a:pt x="345" y="139"/>
                    <a:pt x="342" y="137"/>
                  </a:cubicBezTo>
                  <a:cubicBezTo>
                    <a:pt x="338" y="135"/>
                    <a:pt x="335" y="132"/>
                    <a:pt x="331" y="129"/>
                  </a:cubicBezTo>
                  <a:cubicBezTo>
                    <a:pt x="330" y="125"/>
                    <a:pt x="330" y="121"/>
                    <a:pt x="329" y="117"/>
                  </a:cubicBezTo>
                  <a:cubicBezTo>
                    <a:pt x="335" y="121"/>
                    <a:pt x="341" y="125"/>
                    <a:pt x="348" y="128"/>
                  </a:cubicBezTo>
                  <a:cubicBezTo>
                    <a:pt x="349" y="130"/>
                    <a:pt x="349" y="132"/>
                    <a:pt x="350" y="134"/>
                  </a:cubicBezTo>
                  <a:close/>
                  <a:moveTo>
                    <a:pt x="348" y="126"/>
                  </a:moveTo>
                  <a:cubicBezTo>
                    <a:pt x="341" y="121"/>
                    <a:pt x="335" y="118"/>
                    <a:pt x="328" y="114"/>
                  </a:cubicBezTo>
                  <a:cubicBezTo>
                    <a:pt x="327" y="109"/>
                    <a:pt x="326" y="104"/>
                    <a:pt x="324" y="100"/>
                  </a:cubicBezTo>
                  <a:cubicBezTo>
                    <a:pt x="330" y="104"/>
                    <a:pt x="336" y="108"/>
                    <a:pt x="342" y="111"/>
                  </a:cubicBezTo>
                  <a:cubicBezTo>
                    <a:pt x="342" y="111"/>
                    <a:pt x="343" y="110"/>
                    <a:pt x="343" y="110"/>
                  </a:cubicBezTo>
                  <a:cubicBezTo>
                    <a:pt x="336" y="105"/>
                    <a:pt x="330" y="101"/>
                    <a:pt x="323" y="97"/>
                  </a:cubicBezTo>
                  <a:cubicBezTo>
                    <a:pt x="321" y="92"/>
                    <a:pt x="318" y="87"/>
                    <a:pt x="316" y="82"/>
                  </a:cubicBezTo>
                  <a:cubicBezTo>
                    <a:pt x="322" y="86"/>
                    <a:pt x="329" y="90"/>
                    <a:pt x="335" y="94"/>
                  </a:cubicBezTo>
                  <a:cubicBezTo>
                    <a:pt x="341" y="104"/>
                    <a:pt x="345" y="114"/>
                    <a:pt x="348" y="126"/>
                  </a:cubicBezTo>
                  <a:close/>
                  <a:moveTo>
                    <a:pt x="333" y="89"/>
                  </a:moveTo>
                  <a:cubicBezTo>
                    <a:pt x="327" y="85"/>
                    <a:pt x="320" y="82"/>
                    <a:pt x="314" y="78"/>
                  </a:cubicBezTo>
                  <a:cubicBezTo>
                    <a:pt x="311" y="74"/>
                    <a:pt x="308" y="69"/>
                    <a:pt x="305" y="65"/>
                  </a:cubicBezTo>
                  <a:cubicBezTo>
                    <a:pt x="311" y="68"/>
                    <a:pt x="316" y="71"/>
                    <a:pt x="322" y="74"/>
                  </a:cubicBezTo>
                  <a:cubicBezTo>
                    <a:pt x="326" y="79"/>
                    <a:pt x="330" y="84"/>
                    <a:pt x="333" y="89"/>
                  </a:cubicBezTo>
                  <a:close/>
                  <a:moveTo>
                    <a:pt x="319" y="70"/>
                  </a:moveTo>
                  <a:cubicBezTo>
                    <a:pt x="314" y="67"/>
                    <a:pt x="308" y="65"/>
                    <a:pt x="303" y="63"/>
                  </a:cubicBezTo>
                  <a:cubicBezTo>
                    <a:pt x="299" y="58"/>
                    <a:pt x="294" y="53"/>
                    <a:pt x="290" y="48"/>
                  </a:cubicBezTo>
                  <a:cubicBezTo>
                    <a:pt x="294" y="49"/>
                    <a:pt x="298" y="51"/>
                    <a:pt x="302" y="53"/>
                  </a:cubicBezTo>
                  <a:cubicBezTo>
                    <a:pt x="308" y="58"/>
                    <a:pt x="314" y="64"/>
                    <a:pt x="319" y="70"/>
                  </a:cubicBezTo>
                  <a:close/>
                  <a:moveTo>
                    <a:pt x="295" y="48"/>
                  </a:moveTo>
                  <a:cubicBezTo>
                    <a:pt x="293" y="47"/>
                    <a:pt x="290" y="46"/>
                    <a:pt x="288" y="46"/>
                  </a:cubicBezTo>
                  <a:cubicBezTo>
                    <a:pt x="288" y="46"/>
                    <a:pt x="288" y="46"/>
                    <a:pt x="287" y="46"/>
                  </a:cubicBezTo>
                  <a:cubicBezTo>
                    <a:pt x="281" y="41"/>
                    <a:pt x="275" y="36"/>
                    <a:pt x="268" y="31"/>
                  </a:cubicBezTo>
                  <a:cubicBezTo>
                    <a:pt x="278" y="36"/>
                    <a:pt x="287" y="41"/>
                    <a:pt x="295" y="48"/>
                  </a:cubicBezTo>
                  <a:close/>
                  <a:moveTo>
                    <a:pt x="71" y="222"/>
                  </a:moveTo>
                  <a:cubicBezTo>
                    <a:pt x="59" y="214"/>
                    <a:pt x="49" y="203"/>
                    <a:pt x="40" y="192"/>
                  </a:cubicBezTo>
                  <a:cubicBezTo>
                    <a:pt x="46" y="198"/>
                    <a:pt x="53" y="204"/>
                    <a:pt x="61" y="209"/>
                  </a:cubicBezTo>
                  <a:cubicBezTo>
                    <a:pt x="65" y="214"/>
                    <a:pt x="69" y="219"/>
                    <a:pt x="73" y="223"/>
                  </a:cubicBezTo>
                  <a:cubicBezTo>
                    <a:pt x="72" y="223"/>
                    <a:pt x="72" y="222"/>
                    <a:pt x="71" y="222"/>
                  </a:cubicBezTo>
                  <a:close/>
                  <a:moveTo>
                    <a:pt x="79" y="227"/>
                  </a:moveTo>
                  <a:cubicBezTo>
                    <a:pt x="74" y="222"/>
                    <a:pt x="70" y="217"/>
                    <a:pt x="65" y="212"/>
                  </a:cubicBezTo>
                  <a:cubicBezTo>
                    <a:pt x="70" y="214"/>
                    <a:pt x="74" y="217"/>
                    <a:pt x="79" y="219"/>
                  </a:cubicBezTo>
                  <a:cubicBezTo>
                    <a:pt x="83" y="224"/>
                    <a:pt x="87" y="229"/>
                    <a:pt x="92" y="233"/>
                  </a:cubicBezTo>
                  <a:cubicBezTo>
                    <a:pt x="87" y="231"/>
                    <a:pt x="83" y="229"/>
                    <a:pt x="79" y="227"/>
                  </a:cubicBezTo>
                  <a:close/>
                  <a:moveTo>
                    <a:pt x="96" y="235"/>
                  </a:moveTo>
                  <a:cubicBezTo>
                    <a:pt x="92" y="230"/>
                    <a:pt x="87" y="226"/>
                    <a:pt x="83" y="221"/>
                  </a:cubicBezTo>
                  <a:cubicBezTo>
                    <a:pt x="87" y="222"/>
                    <a:pt x="91" y="224"/>
                    <a:pt x="96" y="226"/>
                  </a:cubicBezTo>
                  <a:cubicBezTo>
                    <a:pt x="100" y="231"/>
                    <a:pt x="104" y="235"/>
                    <a:pt x="109" y="240"/>
                  </a:cubicBezTo>
                  <a:cubicBezTo>
                    <a:pt x="105" y="238"/>
                    <a:pt x="100" y="237"/>
                    <a:pt x="96" y="235"/>
                  </a:cubicBezTo>
                  <a:close/>
                  <a:moveTo>
                    <a:pt x="112" y="241"/>
                  </a:moveTo>
                  <a:cubicBezTo>
                    <a:pt x="108" y="236"/>
                    <a:pt x="103" y="231"/>
                    <a:pt x="99" y="227"/>
                  </a:cubicBezTo>
                  <a:cubicBezTo>
                    <a:pt x="103" y="228"/>
                    <a:pt x="107" y="229"/>
                    <a:pt x="111" y="230"/>
                  </a:cubicBezTo>
                  <a:cubicBezTo>
                    <a:pt x="113" y="232"/>
                    <a:pt x="115" y="235"/>
                    <a:pt x="118" y="237"/>
                  </a:cubicBezTo>
                  <a:cubicBezTo>
                    <a:pt x="120" y="239"/>
                    <a:pt x="122" y="242"/>
                    <a:pt x="124" y="244"/>
                  </a:cubicBezTo>
                  <a:cubicBezTo>
                    <a:pt x="120" y="243"/>
                    <a:pt x="116" y="242"/>
                    <a:pt x="112" y="241"/>
                  </a:cubicBezTo>
                  <a:close/>
                  <a:moveTo>
                    <a:pt x="128" y="245"/>
                  </a:moveTo>
                  <a:cubicBezTo>
                    <a:pt x="125" y="242"/>
                    <a:pt x="122" y="239"/>
                    <a:pt x="119" y="236"/>
                  </a:cubicBezTo>
                  <a:cubicBezTo>
                    <a:pt x="117" y="234"/>
                    <a:pt x="115" y="232"/>
                    <a:pt x="113" y="230"/>
                  </a:cubicBezTo>
                  <a:cubicBezTo>
                    <a:pt x="117" y="231"/>
                    <a:pt x="120" y="231"/>
                    <a:pt x="124" y="232"/>
                  </a:cubicBezTo>
                  <a:cubicBezTo>
                    <a:pt x="128" y="237"/>
                    <a:pt x="133" y="242"/>
                    <a:pt x="138" y="247"/>
                  </a:cubicBezTo>
                  <a:cubicBezTo>
                    <a:pt x="135" y="246"/>
                    <a:pt x="131" y="245"/>
                    <a:pt x="128" y="245"/>
                  </a:cubicBezTo>
                  <a:close/>
                  <a:moveTo>
                    <a:pt x="143" y="247"/>
                  </a:moveTo>
                  <a:cubicBezTo>
                    <a:pt x="138" y="242"/>
                    <a:pt x="132" y="237"/>
                    <a:pt x="126" y="232"/>
                  </a:cubicBezTo>
                  <a:cubicBezTo>
                    <a:pt x="131" y="233"/>
                    <a:pt x="136" y="233"/>
                    <a:pt x="141" y="233"/>
                  </a:cubicBezTo>
                  <a:cubicBezTo>
                    <a:pt x="144" y="236"/>
                    <a:pt x="146" y="238"/>
                    <a:pt x="149" y="241"/>
                  </a:cubicBezTo>
                  <a:cubicBezTo>
                    <a:pt x="151" y="244"/>
                    <a:pt x="153" y="247"/>
                    <a:pt x="156" y="249"/>
                  </a:cubicBezTo>
                  <a:cubicBezTo>
                    <a:pt x="152" y="248"/>
                    <a:pt x="147" y="248"/>
                    <a:pt x="143" y="247"/>
                  </a:cubicBezTo>
                  <a:close/>
                  <a:moveTo>
                    <a:pt x="159" y="249"/>
                  </a:moveTo>
                  <a:cubicBezTo>
                    <a:pt x="157" y="246"/>
                    <a:pt x="153" y="243"/>
                    <a:pt x="150" y="240"/>
                  </a:cubicBezTo>
                  <a:cubicBezTo>
                    <a:pt x="148" y="237"/>
                    <a:pt x="146" y="235"/>
                    <a:pt x="143" y="233"/>
                  </a:cubicBezTo>
                  <a:cubicBezTo>
                    <a:pt x="147" y="233"/>
                    <a:pt x="151" y="233"/>
                    <a:pt x="154" y="232"/>
                  </a:cubicBezTo>
                  <a:cubicBezTo>
                    <a:pt x="160" y="238"/>
                    <a:pt x="166" y="245"/>
                    <a:pt x="173" y="250"/>
                  </a:cubicBezTo>
                  <a:cubicBezTo>
                    <a:pt x="174" y="250"/>
                    <a:pt x="174" y="250"/>
                    <a:pt x="174" y="250"/>
                  </a:cubicBezTo>
                  <a:cubicBezTo>
                    <a:pt x="175" y="250"/>
                    <a:pt x="175" y="250"/>
                    <a:pt x="175" y="250"/>
                  </a:cubicBezTo>
                  <a:cubicBezTo>
                    <a:pt x="175" y="250"/>
                    <a:pt x="175" y="251"/>
                    <a:pt x="175" y="251"/>
                  </a:cubicBezTo>
                  <a:cubicBezTo>
                    <a:pt x="170" y="250"/>
                    <a:pt x="165" y="250"/>
                    <a:pt x="159" y="249"/>
                  </a:cubicBezTo>
                  <a:close/>
                  <a:moveTo>
                    <a:pt x="157" y="232"/>
                  </a:moveTo>
                  <a:cubicBezTo>
                    <a:pt x="159" y="232"/>
                    <a:pt x="161" y="231"/>
                    <a:pt x="164" y="231"/>
                  </a:cubicBezTo>
                  <a:cubicBezTo>
                    <a:pt x="164" y="235"/>
                    <a:pt x="167" y="239"/>
                    <a:pt x="169" y="243"/>
                  </a:cubicBezTo>
                  <a:cubicBezTo>
                    <a:pt x="165" y="239"/>
                    <a:pt x="161" y="236"/>
                    <a:pt x="157" y="232"/>
                  </a:cubicBezTo>
                  <a:close/>
                  <a:moveTo>
                    <a:pt x="189" y="253"/>
                  </a:moveTo>
                  <a:cubicBezTo>
                    <a:pt x="184" y="250"/>
                    <a:pt x="180" y="246"/>
                    <a:pt x="177" y="242"/>
                  </a:cubicBezTo>
                  <a:cubicBezTo>
                    <a:pt x="176" y="241"/>
                    <a:pt x="167" y="230"/>
                    <a:pt x="168" y="228"/>
                  </a:cubicBezTo>
                  <a:cubicBezTo>
                    <a:pt x="169" y="227"/>
                    <a:pt x="168" y="225"/>
                    <a:pt x="166" y="225"/>
                  </a:cubicBezTo>
                  <a:cubicBezTo>
                    <a:pt x="166" y="226"/>
                    <a:pt x="166" y="226"/>
                    <a:pt x="165" y="226"/>
                  </a:cubicBezTo>
                  <a:cubicBezTo>
                    <a:pt x="165" y="226"/>
                    <a:pt x="165" y="226"/>
                    <a:pt x="165" y="226"/>
                  </a:cubicBezTo>
                  <a:cubicBezTo>
                    <a:pt x="136" y="226"/>
                    <a:pt x="109" y="225"/>
                    <a:pt x="83" y="213"/>
                  </a:cubicBezTo>
                  <a:cubicBezTo>
                    <a:pt x="61" y="203"/>
                    <a:pt x="41" y="187"/>
                    <a:pt x="29" y="167"/>
                  </a:cubicBezTo>
                  <a:cubicBezTo>
                    <a:pt x="0" y="120"/>
                    <a:pt x="16" y="65"/>
                    <a:pt x="63" y="38"/>
                  </a:cubicBezTo>
                  <a:cubicBezTo>
                    <a:pt x="107" y="12"/>
                    <a:pt x="161" y="7"/>
                    <a:pt x="210" y="17"/>
                  </a:cubicBezTo>
                  <a:cubicBezTo>
                    <a:pt x="236" y="23"/>
                    <a:pt x="261" y="32"/>
                    <a:pt x="280" y="50"/>
                  </a:cubicBezTo>
                  <a:cubicBezTo>
                    <a:pt x="298" y="67"/>
                    <a:pt x="314" y="90"/>
                    <a:pt x="322" y="113"/>
                  </a:cubicBezTo>
                  <a:cubicBezTo>
                    <a:pt x="325" y="123"/>
                    <a:pt x="326" y="134"/>
                    <a:pt x="325" y="146"/>
                  </a:cubicBezTo>
                  <a:cubicBezTo>
                    <a:pt x="325" y="146"/>
                    <a:pt x="325" y="146"/>
                    <a:pt x="325" y="147"/>
                  </a:cubicBezTo>
                  <a:cubicBezTo>
                    <a:pt x="323" y="167"/>
                    <a:pt x="316" y="187"/>
                    <a:pt x="302" y="198"/>
                  </a:cubicBezTo>
                  <a:cubicBezTo>
                    <a:pt x="278" y="219"/>
                    <a:pt x="244" y="226"/>
                    <a:pt x="214" y="222"/>
                  </a:cubicBezTo>
                  <a:cubicBezTo>
                    <a:pt x="212" y="222"/>
                    <a:pt x="211" y="223"/>
                    <a:pt x="210" y="224"/>
                  </a:cubicBezTo>
                  <a:cubicBezTo>
                    <a:pt x="210" y="224"/>
                    <a:pt x="209" y="225"/>
                    <a:pt x="209" y="226"/>
                  </a:cubicBezTo>
                  <a:cubicBezTo>
                    <a:pt x="211" y="240"/>
                    <a:pt x="215" y="252"/>
                    <a:pt x="221" y="264"/>
                  </a:cubicBezTo>
                  <a:cubicBezTo>
                    <a:pt x="209" y="262"/>
                    <a:pt x="198" y="259"/>
                    <a:pt x="189" y="253"/>
                  </a:cubicBezTo>
                  <a:close/>
                  <a:moveTo>
                    <a:pt x="216" y="269"/>
                  </a:moveTo>
                  <a:cubicBezTo>
                    <a:pt x="216" y="269"/>
                    <a:pt x="216" y="269"/>
                    <a:pt x="216" y="269"/>
                  </a:cubicBezTo>
                  <a:cubicBezTo>
                    <a:pt x="219" y="270"/>
                    <a:pt x="223" y="270"/>
                    <a:pt x="226" y="270"/>
                  </a:cubicBezTo>
                  <a:cubicBezTo>
                    <a:pt x="227" y="270"/>
                    <a:pt x="228" y="270"/>
                    <a:pt x="228" y="269"/>
                  </a:cubicBezTo>
                  <a:cubicBezTo>
                    <a:pt x="230" y="271"/>
                    <a:pt x="232" y="272"/>
                    <a:pt x="234" y="273"/>
                  </a:cubicBezTo>
                  <a:cubicBezTo>
                    <a:pt x="235" y="273"/>
                    <a:pt x="236" y="274"/>
                    <a:pt x="237" y="274"/>
                  </a:cubicBezTo>
                  <a:cubicBezTo>
                    <a:pt x="230" y="274"/>
                    <a:pt x="220" y="270"/>
                    <a:pt x="216" y="269"/>
                  </a:cubicBezTo>
                  <a:close/>
                  <a:moveTo>
                    <a:pt x="242" y="272"/>
                  </a:moveTo>
                  <a:cubicBezTo>
                    <a:pt x="242" y="273"/>
                    <a:pt x="241" y="273"/>
                    <a:pt x="240" y="274"/>
                  </a:cubicBezTo>
                  <a:cubicBezTo>
                    <a:pt x="237" y="271"/>
                    <a:pt x="233" y="269"/>
                    <a:pt x="229" y="268"/>
                  </a:cubicBezTo>
                  <a:cubicBezTo>
                    <a:pt x="229" y="267"/>
                    <a:pt x="229" y="266"/>
                    <a:pt x="229" y="266"/>
                  </a:cubicBezTo>
                  <a:cubicBezTo>
                    <a:pt x="226" y="262"/>
                    <a:pt x="224" y="258"/>
                    <a:pt x="223" y="254"/>
                  </a:cubicBezTo>
                  <a:cubicBezTo>
                    <a:pt x="228" y="259"/>
                    <a:pt x="234" y="264"/>
                    <a:pt x="241" y="266"/>
                  </a:cubicBezTo>
                  <a:cubicBezTo>
                    <a:pt x="242" y="269"/>
                    <a:pt x="242" y="271"/>
                    <a:pt x="242" y="272"/>
                  </a:cubicBezTo>
                  <a:close/>
                  <a:moveTo>
                    <a:pt x="239" y="263"/>
                  </a:moveTo>
                  <a:cubicBezTo>
                    <a:pt x="237" y="262"/>
                    <a:pt x="235" y="261"/>
                    <a:pt x="233" y="260"/>
                  </a:cubicBezTo>
                  <a:cubicBezTo>
                    <a:pt x="229" y="257"/>
                    <a:pt x="226" y="254"/>
                    <a:pt x="222" y="251"/>
                  </a:cubicBezTo>
                  <a:cubicBezTo>
                    <a:pt x="222" y="251"/>
                    <a:pt x="222" y="251"/>
                    <a:pt x="222" y="251"/>
                  </a:cubicBezTo>
                  <a:cubicBezTo>
                    <a:pt x="221" y="248"/>
                    <a:pt x="219" y="244"/>
                    <a:pt x="219" y="241"/>
                  </a:cubicBezTo>
                  <a:cubicBezTo>
                    <a:pt x="221" y="242"/>
                    <a:pt x="223" y="244"/>
                    <a:pt x="225" y="246"/>
                  </a:cubicBezTo>
                  <a:cubicBezTo>
                    <a:pt x="228" y="248"/>
                    <a:pt x="231" y="250"/>
                    <a:pt x="234" y="252"/>
                  </a:cubicBezTo>
                  <a:cubicBezTo>
                    <a:pt x="235" y="255"/>
                    <a:pt x="237" y="259"/>
                    <a:pt x="239" y="263"/>
                  </a:cubicBezTo>
                  <a:close/>
                  <a:moveTo>
                    <a:pt x="235" y="247"/>
                  </a:moveTo>
                  <a:cubicBezTo>
                    <a:pt x="234" y="247"/>
                    <a:pt x="234" y="248"/>
                    <a:pt x="234" y="248"/>
                  </a:cubicBezTo>
                  <a:cubicBezTo>
                    <a:pt x="233" y="249"/>
                    <a:pt x="233" y="249"/>
                    <a:pt x="233" y="249"/>
                  </a:cubicBezTo>
                  <a:cubicBezTo>
                    <a:pt x="231" y="248"/>
                    <a:pt x="229" y="246"/>
                    <a:pt x="227" y="245"/>
                  </a:cubicBezTo>
                  <a:cubicBezTo>
                    <a:pt x="224" y="243"/>
                    <a:pt x="221" y="241"/>
                    <a:pt x="218" y="239"/>
                  </a:cubicBezTo>
                  <a:cubicBezTo>
                    <a:pt x="217" y="236"/>
                    <a:pt x="217" y="233"/>
                    <a:pt x="216" y="230"/>
                  </a:cubicBezTo>
                  <a:cubicBezTo>
                    <a:pt x="223" y="236"/>
                    <a:pt x="230" y="242"/>
                    <a:pt x="238" y="246"/>
                  </a:cubicBezTo>
                  <a:cubicBezTo>
                    <a:pt x="237" y="246"/>
                    <a:pt x="236" y="247"/>
                    <a:pt x="235" y="247"/>
                  </a:cubicBezTo>
                  <a:close/>
                  <a:moveTo>
                    <a:pt x="242" y="246"/>
                  </a:moveTo>
                  <a:cubicBezTo>
                    <a:pt x="234" y="240"/>
                    <a:pt x="226" y="235"/>
                    <a:pt x="218" y="229"/>
                  </a:cubicBezTo>
                  <a:cubicBezTo>
                    <a:pt x="222" y="230"/>
                    <a:pt x="227" y="230"/>
                    <a:pt x="231" y="230"/>
                  </a:cubicBezTo>
                  <a:cubicBezTo>
                    <a:pt x="238" y="235"/>
                    <a:pt x="246" y="240"/>
                    <a:pt x="254" y="244"/>
                  </a:cubicBezTo>
                  <a:cubicBezTo>
                    <a:pt x="250" y="245"/>
                    <a:pt x="246" y="245"/>
                    <a:pt x="242" y="246"/>
                  </a:cubicBezTo>
                  <a:close/>
                  <a:moveTo>
                    <a:pt x="258" y="244"/>
                  </a:moveTo>
                  <a:cubicBezTo>
                    <a:pt x="250" y="239"/>
                    <a:pt x="242" y="235"/>
                    <a:pt x="234" y="230"/>
                  </a:cubicBezTo>
                  <a:cubicBezTo>
                    <a:pt x="239" y="230"/>
                    <a:pt x="245" y="229"/>
                    <a:pt x="250" y="229"/>
                  </a:cubicBezTo>
                  <a:cubicBezTo>
                    <a:pt x="257" y="233"/>
                    <a:pt x="263" y="238"/>
                    <a:pt x="269" y="242"/>
                  </a:cubicBezTo>
                  <a:cubicBezTo>
                    <a:pt x="266" y="242"/>
                    <a:pt x="262" y="243"/>
                    <a:pt x="258" y="244"/>
                  </a:cubicBezTo>
                  <a:close/>
                  <a:moveTo>
                    <a:pt x="273" y="241"/>
                  </a:moveTo>
                  <a:cubicBezTo>
                    <a:pt x="267" y="236"/>
                    <a:pt x="259" y="232"/>
                    <a:pt x="253" y="228"/>
                  </a:cubicBezTo>
                  <a:cubicBezTo>
                    <a:pt x="258" y="227"/>
                    <a:pt x="264" y="226"/>
                    <a:pt x="269" y="225"/>
                  </a:cubicBezTo>
                  <a:cubicBezTo>
                    <a:pt x="272" y="227"/>
                    <a:pt x="275" y="229"/>
                    <a:pt x="277" y="231"/>
                  </a:cubicBezTo>
                  <a:cubicBezTo>
                    <a:pt x="280" y="233"/>
                    <a:pt x="283" y="235"/>
                    <a:pt x="287" y="237"/>
                  </a:cubicBezTo>
                  <a:cubicBezTo>
                    <a:pt x="282" y="239"/>
                    <a:pt x="277" y="240"/>
                    <a:pt x="273" y="241"/>
                  </a:cubicBezTo>
                  <a:close/>
                  <a:moveTo>
                    <a:pt x="289" y="236"/>
                  </a:moveTo>
                  <a:cubicBezTo>
                    <a:pt x="287" y="234"/>
                    <a:pt x="283" y="232"/>
                    <a:pt x="280" y="230"/>
                  </a:cubicBezTo>
                  <a:cubicBezTo>
                    <a:pt x="277" y="228"/>
                    <a:pt x="274" y="226"/>
                    <a:pt x="271" y="224"/>
                  </a:cubicBezTo>
                  <a:cubicBezTo>
                    <a:pt x="276" y="222"/>
                    <a:pt x="280" y="221"/>
                    <a:pt x="285" y="218"/>
                  </a:cubicBezTo>
                  <a:cubicBezTo>
                    <a:pt x="287" y="221"/>
                    <a:pt x="290" y="224"/>
                    <a:pt x="293" y="226"/>
                  </a:cubicBezTo>
                  <a:cubicBezTo>
                    <a:pt x="295" y="228"/>
                    <a:pt x="298" y="230"/>
                    <a:pt x="300" y="232"/>
                  </a:cubicBezTo>
                  <a:cubicBezTo>
                    <a:pt x="297" y="234"/>
                    <a:pt x="293" y="235"/>
                    <a:pt x="289" y="236"/>
                  </a:cubicBezTo>
                  <a:close/>
                  <a:moveTo>
                    <a:pt x="303" y="231"/>
                  </a:moveTo>
                  <a:cubicBezTo>
                    <a:pt x="300" y="228"/>
                    <a:pt x="297" y="227"/>
                    <a:pt x="294" y="225"/>
                  </a:cubicBezTo>
                  <a:cubicBezTo>
                    <a:pt x="291" y="222"/>
                    <a:pt x="289" y="220"/>
                    <a:pt x="287" y="218"/>
                  </a:cubicBezTo>
                  <a:cubicBezTo>
                    <a:pt x="288" y="217"/>
                    <a:pt x="290" y="216"/>
                    <a:pt x="291" y="215"/>
                  </a:cubicBezTo>
                  <a:cubicBezTo>
                    <a:pt x="293" y="214"/>
                    <a:pt x="295" y="213"/>
                    <a:pt x="297" y="212"/>
                  </a:cubicBezTo>
                  <a:cubicBezTo>
                    <a:pt x="302" y="216"/>
                    <a:pt x="308" y="221"/>
                    <a:pt x="314" y="224"/>
                  </a:cubicBezTo>
                  <a:cubicBezTo>
                    <a:pt x="310" y="227"/>
                    <a:pt x="307" y="229"/>
                    <a:pt x="303" y="231"/>
                  </a:cubicBezTo>
                  <a:close/>
                  <a:moveTo>
                    <a:pt x="318" y="222"/>
                  </a:moveTo>
                  <a:cubicBezTo>
                    <a:pt x="317" y="222"/>
                    <a:pt x="316" y="223"/>
                    <a:pt x="316" y="223"/>
                  </a:cubicBezTo>
                  <a:cubicBezTo>
                    <a:pt x="313" y="221"/>
                    <a:pt x="309" y="219"/>
                    <a:pt x="306" y="217"/>
                  </a:cubicBezTo>
                  <a:cubicBezTo>
                    <a:pt x="304" y="215"/>
                    <a:pt x="301" y="213"/>
                    <a:pt x="298" y="210"/>
                  </a:cubicBezTo>
                  <a:cubicBezTo>
                    <a:pt x="302" y="208"/>
                    <a:pt x="305" y="205"/>
                    <a:pt x="308" y="202"/>
                  </a:cubicBezTo>
                  <a:cubicBezTo>
                    <a:pt x="313" y="207"/>
                    <a:pt x="319" y="211"/>
                    <a:pt x="326" y="215"/>
                  </a:cubicBezTo>
                  <a:cubicBezTo>
                    <a:pt x="323" y="217"/>
                    <a:pt x="320" y="220"/>
                    <a:pt x="318" y="222"/>
                  </a:cubicBezTo>
                  <a:close/>
                  <a:moveTo>
                    <a:pt x="327" y="213"/>
                  </a:moveTo>
                  <a:cubicBezTo>
                    <a:pt x="322" y="209"/>
                    <a:pt x="315" y="205"/>
                    <a:pt x="309" y="201"/>
                  </a:cubicBezTo>
                  <a:cubicBezTo>
                    <a:pt x="312" y="198"/>
                    <a:pt x="315" y="195"/>
                    <a:pt x="317" y="191"/>
                  </a:cubicBezTo>
                  <a:cubicBezTo>
                    <a:pt x="323" y="196"/>
                    <a:pt x="328" y="201"/>
                    <a:pt x="334" y="205"/>
                  </a:cubicBezTo>
                  <a:cubicBezTo>
                    <a:pt x="332" y="208"/>
                    <a:pt x="330" y="211"/>
                    <a:pt x="327" y="213"/>
                  </a:cubicBezTo>
                  <a:close/>
                  <a:moveTo>
                    <a:pt x="335" y="203"/>
                  </a:moveTo>
                  <a:cubicBezTo>
                    <a:pt x="330" y="198"/>
                    <a:pt x="324" y="194"/>
                    <a:pt x="318" y="190"/>
                  </a:cubicBezTo>
                  <a:cubicBezTo>
                    <a:pt x="320" y="186"/>
                    <a:pt x="322" y="182"/>
                    <a:pt x="323" y="178"/>
                  </a:cubicBezTo>
                  <a:cubicBezTo>
                    <a:pt x="329" y="183"/>
                    <a:pt x="336" y="188"/>
                    <a:pt x="343" y="191"/>
                  </a:cubicBezTo>
                  <a:cubicBezTo>
                    <a:pt x="341" y="195"/>
                    <a:pt x="338" y="200"/>
                    <a:pt x="335" y="203"/>
                  </a:cubicBezTo>
                  <a:close/>
                  <a:moveTo>
                    <a:pt x="343" y="190"/>
                  </a:moveTo>
                  <a:cubicBezTo>
                    <a:pt x="337" y="185"/>
                    <a:pt x="330" y="181"/>
                    <a:pt x="324" y="177"/>
                  </a:cubicBezTo>
                  <a:cubicBezTo>
                    <a:pt x="325" y="172"/>
                    <a:pt x="327" y="168"/>
                    <a:pt x="328" y="164"/>
                  </a:cubicBezTo>
                  <a:cubicBezTo>
                    <a:pt x="331" y="166"/>
                    <a:pt x="334" y="168"/>
                    <a:pt x="337" y="170"/>
                  </a:cubicBezTo>
                  <a:cubicBezTo>
                    <a:pt x="340" y="173"/>
                    <a:pt x="344" y="176"/>
                    <a:pt x="347" y="179"/>
                  </a:cubicBezTo>
                  <a:cubicBezTo>
                    <a:pt x="346" y="182"/>
                    <a:pt x="345" y="186"/>
                    <a:pt x="343" y="190"/>
                  </a:cubicBezTo>
                  <a:close/>
                  <a:moveTo>
                    <a:pt x="348" y="176"/>
                  </a:moveTo>
                  <a:cubicBezTo>
                    <a:pt x="345" y="174"/>
                    <a:pt x="342" y="172"/>
                    <a:pt x="339" y="170"/>
                  </a:cubicBezTo>
                  <a:cubicBezTo>
                    <a:pt x="336" y="167"/>
                    <a:pt x="332" y="164"/>
                    <a:pt x="328" y="162"/>
                  </a:cubicBezTo>
                  <a:cubicBezTo>
                    <a:pt x="329" y="159"/>
                    <a:pt x="329" y="155"/>
                    <a:pt x="330" y="151"/>
                  </a:cubicBezTo>
                  <a:cubicBezTo>
                    <a:pt x="330" y="151"/>
                    <a:pt x="330" y="151"/>
                    <a:pt x="330" y="150"/>
                  </a:cubicBezTo>
                  <a:cubicBezTo>
                    <a:pt x="333" y="152"/>
                    <a:pt x="336" y="154"/>
                    <a:pt x="339" y="155"/>
                  </a:cubicBezTo>
                  <a:cubicBezTo>
                    <a:pt x="342" y="158"/>
                    <a:pt x="346" y="160"/>
                    <a:pt x="351" y="162"/>
                  </a:cubicBezTo>
                  <a:cubicBezTo>
                    <a:pt x="350" y="167"/>
                    <a:pt x="349" y="172"/>
                    <a:pt x="348" y="176"/>
                  </a:cubicBezTo>
                  <a:close/>
                  <a:moveTo>
                    <a:pt x="351" y="160"/>
                  </a:moveTo>
                  <a:cubicBezTo>
                    <a:pt x="347" y="158"/>
                    <a:pt x="343" y="156"/>
                    <a:pt x="340" y="153"/>
                  </a:cubicBezTo>
                  <a:cubicBezTo>
                    <a:pt x="337" y="152"/>
                    <a:pt x="334" y="150"/>
                    <a:pt x="330" y="148"/>
                  </a:cubicBezTo>
                  <a:cubicBezTo>
                    <a:pt x="331" y="143"/>
                    <a:pt x="331" y="137"/>
                    <a:pt x="331" y="131"/>
                  </a:cubicBezTo>
                  <a:cubicBezTo>
                    <a:pt x="337" y="136"/>
                    <a:pt x="344" y="142"/>
                    <a:pt x="351" y="145"/>
                  </a:cubicBezTo>
                  <a:cubicBezTo>
                    <a:pt x="351" y="150"/>
                    <a:pt x="351" y="155"/>
                    <a:pt x="351" y="16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3"/>
            <p:cNvSpPr>
              <a:spLocks noEditPoints="1"/>
            </p:cNvSpPr>
            <p:nvPr/>
          </p:nvSpPr>
          <p:spPr bwMode="auto">
            <a:xfrm>
              <a:off x="4829175" y="5340350"/>
              <a:ext cx="769937" cy="601663"/>
            </a:xfrm>
            <a:custGeom>
              <a:avLst/>
              <a:gdLst>
                <a:gd name="T0" fmla="*/ 283 w 329"/>
                <a:gd name="T1" fmla="*/ 3 h 279"/>
                <a:gd name="T2" fmla="*/ 239 w 329"/>
                <a:gd name="T3" fmla="*/ 3 h 279"/>
                <a:gd name="T4" fmla="*/ 162 w 329"/>
                <a:gd name="T5" fmla="*/ 83 h 279"/>
                <a:gd name="T6" fmla="*/ 32 w 329"/>
                <a:gd name="T7" fmla="*/ 248 h 279"/>
                <a:gd name="T8" fmla="*/ 133 w 329"/>
                <a:gd name="T9" fmla="*/ 260 h 279"/>
                <a:gd name="T10" fmla="*/ 250 w 329"/>
                <a:gd name="T11" fmla="*/ 163 h 279"/>
                <a:gd name="T12" fmla="*/ 307 w 329"/>
                <a:gd name="T13" fmla="*/ 132 h 279"/>
                <a:gd name="T14" fmla="*/ 319 w 329"/>
                <a:gd name="T15" fmla="*/ 96 h 279"/>
                <a:gd name="T16" fmla="*/ 326 w 329"/>
                <a:gd name="T17" fmla="*/ 61 h 279"/>
                <a:gd name="T18" fmla="*/ 298 w 329"/>
                <a:gd name="T19" fmla="*/ 29 h 279"/>
                <a:gd name="T20" fmla="*/ 97 w 329"/>
                <a:gd name="T21" fmla="*/ 271 h 279"/>
                <a:gd name="T22" fmla="*/ 119 w 329"/>
                <a:gd name="T23" fmla="*/ 264 h 279"/>
                <a:gd name="T24" fmla="*/ 123 w 329"/>
                <a:gd name="T25" fmla="*/ 261 h 279"/>
                <a:gd name="T26" fmla="*/ 106 w 329"/>
                <a:gd name="T27" fmla="*/ 252 h 279"/>
                <a:gd name="T28" fmla="*/ 133 w 329"/>
                <a:gd name="T29" fmla="*/ 250 h 279"/>
                <a:gd name="T30" fmla="*/ 114 w 329"/>
                <a:gd name="T31" fmla="*/ 241 h 279"/>
                <a:gd name="T32" fmla="*/ 142 w 329"/>
                <a:gd name="T33" fmla="*/ 239 h 279"/>
                <a:gd name="T34" fmla="*/ 149 w 329"/>
                <a:gd name="T35" fmla="*/ 231 h 279"/>
                <a:gd name="T36" fmla="*/ 151 w 329"/>
                <a:gd name="T37" fmla="*/ 228 h 279"/>
                <a:gd name="T38" fmla="*/ 159 w 329"/>
                <a:gd name="T39" fmla="*/ 218 h 279"/>
                <a:gd name="T40" fmla="*/ 134 w 329"/>
                <a:gd name="T41" fmla="*/ 216 h 279"/>
                <a:gd name="T42" fmla="*/ 161 w 329"/>
                <a:gd name="T43" fmla="*/ 215 h 279"/>
                <a:gd name="T44" fmla="*/ 152 w 329"/>
                <a:gd name="T45" fmla="*/ 194 h 279"/>
                <a:gd name="T46" fmla="*/ 182 w 329"/>
                <a:gd name="T47" fmla="*/ 189 h 279"/>
                <a:gd name="T48" fmla="*/ 187 w 329"/>
                <a:gd name="T49" fmla="*/ 182 h 279"/>
                <a:gd name="T50" fmla="*/ 163 w 329"/>
                <a:gd name="T51" fmla="*/ 182 h 279"/>
                <a:gd name="T52" fmla="*/ 190 w 329"/>
                <a:gd name="T53" fmla="*/ 179 h 279"/>
                <a:gd name="T54" fmla="*/ 172 w 329"/>
                <a:gd name="T55" fmla="*/ 172 h 279"/>
                <a:gd name="T56" fmla="*/ 198 w 329"/>
                <a:gd name="T57" fmla="*/ 168 h 279"/>
                <a:gd name="T58" fmla="*/ 186 w 329"/>
                <a:gd name="T59" fmla="*/ 157 h 279"/>
                <a:gd name="T60" fmla="*/ 208 w 329"/>
                <a:gd name="T61" fmla="*/ 155 h 279"/>
                <a:gd name="T62" fmla="*/ 215 w 329"/>
                <a:gd name="T63" fmla="*/ 144 h 279"/>
                <a:gd name="T64" fmla="*/ 220 w 329"/>
                <a:gd name="T65" fmla="*/ 142 h 279"/>
                <a:gd name="T66" fmla="*/ 216 w 329"/>
                <a:gd name="T67" fmla="*/ 125 h 279"/>
                <a:gd name="T68" fmla="*/ 131 w 329"/>
                <a:gd name="T69" fmla="*/ 206 h 279"/>
                <a:gd name="T70" fmla="*/ 40 w 329"/>
                <a:gd name="T71" fmla="*/ 244 h 279"/>
                <a:gd name="T72" fmla="*/ 165 w 329"/>
                <a:gd name="T73" fmla="*/ 85 h 279"/>
                <a:gd name="T74" fmla="*/ 166 w 329"/>
                <a:gd name="T75" fmla="*/ 83 h 279"/>
                <a:gd name="T76" fmla="*/ 191 w 329"/>
                <a:gd name="T77" fmla="*/ 18 h 279"/>
                <a:gd name="T78" fmla="*/ 289 w 329"/>
                <a:gd name="T79" fmla="*/ 63 h 279"/>
                <a:gd name="T80" fmla="*/ 261 w 329"/>
                <a:gd name="T81" fmla="*/ 160 h 279"/>
                <a:gd name="T82" fmla="*/ 261 w 329"/>
                <a:gd name="T83" fmla="*/ 160 h 279"/>
                <a:gd name="T84" fmla="*/ 268 w 329"/>
                <a:gd name="T85" fmla="*/ 151 h 279"/>
                <a:gd name="T86" fmla="*/ 295 w 329"/>
                <a:gd name="T87" fmla="*/ 142 h 279"/>
                <a:gd name="T88" fmla="*/ 273 w 329"/>
                <a:gd name="T89" fmla="*/ 141 h 279"/>
                <a:gd name="T90" fmla="*/ 300 w 329"/>
                <a:gd name="T91" fmla="*/ 130 h 279"/>
                <a:gd name="T92" fmla="*/ 277 w 329"/>
                <a:gd name="T93" fmla="*/ 130 h 279"/>
                <a:gd name="T94" fmla="*/ 301 w 329"/>
                <a:gd name="T95" fmla="*/ 127 h 279"/>
                <a:gd name="T96" fmla="*/ 285 w 329"/>
                <a:gd name="T97" fmla="*/ 107 h 279"/>
                <a:gd name="T98" fmla="*/ 312 w 329"/>
                <a:gd name="T99" fmla="*/ 97 h 279"/>
                <a:gd name="T100" fmla="*/ 290 w 329"/>
                <a:gd name="T101" fmla="*/ 91 h 279"/>
                <a:gd name="T102" fmla="*/ 314 w 329"/>
                <a:gd name="T103" fmla="*/ 88 h 279"/>
                <a:gd name="T104" fmla="*/ 316 w 329"/>
                <a:gd name="T105" fmla="*/ 77 h 279"/>
                <a:gd name="T106" fmla="*/ 293 w 329"/>
                <a:gd name="T107" fmla="*/ 76 h 279"/>
                <a:gd name="T108" fmla="*/ 317 w 329"/>
                <a:gd name="T109" fmla="*/ 74 h 279"/>
                <a:gd name="T110" fmla="*/ 296 w 329"/>
                <a:gd name="T111" fmla="*/ 59 h 279"/>
                <a:gd name="T112" fmla="*/ 320 w 329"/>
                <a:gd name="T113" fmla="*/ 60 h 279"/>
                <a:gd name="T114" fmla="*/ 299 w 329"/>
                <a:gd name="T115" fmla="*/ 31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9" h="279">
                  <a:moveTo>
                    <a:pt x="327" y="33"/>
                  </a:moveTo>
                  <a:cubicBezTo>
                    <a:pt x="324" y="17"/>
                    <a:pt x="299" y="8"/>
                    <a:pt x="286" y="3"/>
                  </a:cubicBezTo>
                  <a:cubicBezTo>
                    <a:pt x="285" y="3"/>
                    <a:pt x="284" y="3"/>
                    <a:pt x="283" y="3"/>
                  </a:cubicBezTo>
                  <a:cubicBezTo>
                    <a:pt x="283" y="3"/>
                    <a:pt x="282" y="2"/>
                    <a:pt x="282" y="2"/>
                  </a:cubicBezTo>
                  <a:cubicBezTo>
                    <a:pt x="280" y="1"/>
                    <a:pt x="279" y="2"/>
                    <a:pt x="278" y="3"/>
                  </a:cubicBezTo>
                  <a:cubicBezTo>
                    <a:pt x="265" y="0"/>
                    <a:pt x="250" y="2"/>
                    <a:pt x="239" y="3"/>
                  </a:cubicBezTo>
                  <a:cubicBezTo>
                    <a:pt x="215" y="5"/>
                    <a:pt x="191" y="10"/>
                    <a:pt x="168" y="17"/>
                  </a:cubicBezTo>
                  <a:cubicBezTo>
                    <a:pt x="156" y="21"/>
                    <a:pt x="136" y="26"/>
                    <a:pt x="135" y="42"/>
                  </a:cubicBezTo>
                  <a:cubicBezTo>
                    <a:pt x="133" y="57"/>
                    <a:pt x="151" y="74"/>
                    <a:pt x="162" y="83"/>
                  </a:cubicBezTo>
                  <a:cubicBezTo>
                    <a:pt x="116" y="109"/>
                    <a:pt x="73" y="141"/>
                    <a:pt x="30" y="172"/>
                  </a:cubicBezTo>
                  <a:cubicBezTo>
                    <a:pt x="19" y="180"/>
                    <a:pt x="4" y="190"/>
                    <a:pt x="3" y="205"/>
                  </a:cubicBezTo>
                  <a:cubicBezTo>
                    <a:pt x="2" y="222"/>
                    <a:pt x="22" y="237"/>
                    <a:pt x="32" y="248"/>
                  </a:cubicBezTo>
                  <a:cubicBezTo>
                    <a:pt x="43" y="259"/>
                    <a:pt x="53" y="274"/>
                    <a:pt x="70" y="274"/>
                  </a:cubicBezTo>
                  <a:cubicBezTo>
                    <a:pt x="75" y="278"/>
                    <a:pt x="88" y="278"/>
                    <a:pt x="91" y="278"/>
                  </a:cubicBezTo>
                  <a:cubicBezTo>
                    <a:pt x="111" y="279"/>
                    <a:pt x="120" y="275"/>
                    <a:pt x="133" y="260"/>
                  </a:cubicBezTo>
                  <a:cubicBezTo>
                    <a:pt x="164" y="223"/>
                    <a:pt x="195" y="186"/>
                    <a:pt x="223" y="147"/>
                  </a:cubicBezTo>
                  <a:cubicBezTo>
                    <a:pt x="223" y="147"/>
                    <a:pt x="223" y="147"/>
                    <a:pt x="223" y="146"/>
                  </a:cubicBezTo>
                  <a:cubicBezTo>
                    <a:pt x="231" y="155"/>
                    <a:pt x="240" y="163"/>
                    <a:pt x="250" y="163"/>
                  </a:cubicBezTo>
                  <a:cubicBezTo>
                    <a:pt x="250" y="164"/>
                    <a:pt x="250" y="163"/>
                    <a:pt x="251" y="163"/>
                  </a:cubicBezTo>
                  <a:cubicBezTo>
                    <a:pt x="265" y="168"/>
                    <a:pt x="284" y="171"/>
                    <a:pt x="294" y="160"/>
                  </a:cubicBezTo>
                  <a:cubicBezTo>
                    <a:pt x="301" y="152"/>
                    <a:pt x="304" y="141"/>
                    <a:pt x="307" y="132"/>
                  </a:cubicBezTo>
                  <a:cubicBezTo>
                    <a:pt x="309" y="127"/>
                    <a:pt x="311" y="123"/>
                    <a:pt x="312" y="118"/>
                  </a:cubicBezTo>
                  <a:cubicBezTo>
                    <a:pt x="312" y="118"/>
                    <a:pt x="312" y="118"/>
                    <a:pt x="312" y="118"/>
                  </a:cubicBezTo>
                  <a:cubicBezTo>
                    <a:pt x="315" y="111"/>
                    <a:pt x="317" y="103"/>
                    <a:pt x="319" y="96"/>
                  </a:cubicBezTo>
                  <a:cubicBezTo>
                    <a:pt x="322" y="85"/>
                    <a:pt x="324" y="74"/>
                    <a:pt x="325" y="63"/>
                  </a:cubicBezTo>
                  <a:cubicBezTo>
                    <a:pt x="325" y="63"/>
                    <a:pt x="325" y="63"/>
                    <a:pt x="325" y="63"/>
                  </a:cubicBezTo>
                  <a:cubicBezTo>
                    <a:pt x="326" y="62"/>
                    <a:pt x="326" y="61"/>
                    <a:pt x="326" y="61"/>
                  </a:cubicBezTo>
                  <a:cubicBezTo>
                    <a:pt x="327" y="52"/>
                    <a:pt x="329" y="42"/>
                    <a:pt x="327" y="33"/>
                  </a:cubicBezTo>
                  <a:close/>
                  <a:moveTo>
                    <a:pt x="317" y="29"/>
                  </a:moveTo>
                  <a:cubicBezTo>
                    <a:pt x="311" y="28"/>
                    <a:pt x="304" y="28"/>
                    <a:pt x="298" y="29"/>
                  </a:cubicBezTo>
                  <a:cubicBezTo>
                    <a:pt x="298" y="23"/>
                    <a:pt x="296" y="18"/>
                    <a:pt x="293" y="13"/>
                  </a:cubicBezTo>
                  <a:cubicBezTo>
                    <a:pt x="302" y="17"/>
                    <a:pt x="312" y="22"/>
                    <a:pt x="317" y="29"/>
                  </a:cubicBezTo>
                  <a:close/>
                  <a:moveTo>
                    <a:pt x="97" y="271"/>
                  </a:moveTo>
                  <a:cubicBezTo>
                    <a:pt x="96" y="271"/>
                    <a:pt x="89" y="272"/>
                    <a:pt x="83" y="272"/>
                  </a:cubicBezTo>
                  <a:cubicBezTo>
                    <a:pt x="87" y="270"/>
                    <a:pt x="91" y="267"/>
                    <a:pt x="94" y="265"/>
                  </a:cubicBezTo>
                  <a:cubicBezTo>
                    <a:pt x="102" y="265"/>
                    <a:pt x="110" y="264"/>
                    <a:pt x="119" y="264"/>
                  </a:cubicBezTo>
                  <a:cubicBezTo>
                    <a:pt x="119" y="264"/>
                    <a:pt x="119" y="264"/>
                    <a:pt x="119" y="264"/>
                  </a:cubicBezTo>
                  <a:cubicBezTo>
                    <a:pt x="113" y="270"/>
                    <a:pt x="107" y="271"/>
                    <a:pt x="97" y="271"/>
                  </a:cubicBezTo>
                  <a:close/>
                  <a:moveTo>
                    <a:pt x="123" y="261"/>
                  </a:moveTo>
                  <a:cubicBezTo>
                    <a:pt x="118" y="262"/>
                    <a:pt x="109" y="262"/>
                    <a:pt x="106" y="262"/>
                  </a:cubicBezTo>
                  <a:cubicBezTo>
                    <a:pt x="103" y="262"/>
                    <a:pt x="100" y="262"/>
                    <a:pt x="97" y="262"/>
                  </a:cubicBezTo>
                  <a:cubicBezTo>
                    <a:pt x="100" y="259"/>
                    <a:pt x="103" y="256"/>
                    <a:pt x="106" y="252"/>
                  </a:cubicBezTo>
                  <a:cubicBezTo>
                    <a:pt x="114" y="253"/>
                    <a:pt x="122" y="253"/>
                    <a:pt x="130" y="253"/>
                  </a:cubicBezTo>
                  <a:cubicBezTo>
                    <a:pt x="128" y="256"/>
                    <a:pt x="125" y="258"/>
                    <a:pt x="123" y="261"/>
                  </a:cubicBezTo>
                  <a:close/>
                  <a:moveTo>
                    <a:pt x="133" y="250"/>
                  </a:moveTo>
                  <a:cubicBezTo>
                    <a:pt x="125" y="249"/>
                    <a:pt x="116" y="249"/>
                    <a:pt x="108" y="250"/>
                  </a:cubicBezTo>
                  <a:cubicBezTo>
                    <a:pt x="109" y="248"/>
                    <a:pt x="111" y="246"/>
                    <a:pt x="113" y="243"/>
                  </a:cubicBezTo>
                  <a:cubicBezTo>
                    <a:pt x="113" y="243"/>
                    <a:pt x="114" y="242"/>
                    <a:pt x="114" y="241"/>
                  </a:cubicBezTo>
                  <a:cubicBezTo>
                    <a:pt x="123" y="242"/>
                    <a:pt x="132" y="242"/>
                    <a:pt x="140" y="241"/>
                  </a:cubicBezTo>
                  <a:cubicBezTo>
                    <a:pt x="138" y="244"/>
                    <a:pt x="135" y="247"/>
                    <a:pt x="133" y="250"/>
                  </a:cubicBezTo>
                  <a:close/>
                  <a:moveTo>
                    <a:pt x="142" y="239"/>
                  </a:moveTo>
                  <a:cubicBezTo>
                    <a:pt x="133" y="238"/>
                    <a:pt x="125" y="239"/>
                    <a:pt x="116" y="239"/>
                  </a:cubicBezTo>
                  <a:cubicBezTo>
                    <a:pt x="118" y="236"/>
                    <a:pt x="120" y="234"/>
                    <a:pt x="122" y="231"/>
                  </a:cubicBezTo>
                  <a:cubicBezTo>
                    <a:pt x="131" y="232"/>
                    <a:pt x="140" y="232"/>
                    <a:pt x="149" y="231"/>
                  </a:cubicBezTo>
                  <a:cubicBezTo>
                    <a:pt x="146" y="234"/>
                    <a:pt x="144" y="236"/>
                    <a:pt x="142" y="239"/>
                  </a:cubicBezTo>
                  <a:close/>
                  <a:moveTo>
                    <a:pt x="154" y="224"/>
                  </a:moveTo>
                  <a:cubicBezTo>
                    <a:pt x="153" y="225"/>
                    <a:pt x="152" y="226"/>
                    <a:pt x="151" y="228"/>
                  </a:cubicBezTo>
                  <a:cubicBezTo>
                    <a:pt x="142" y="227"/>
                    <a:pt x="133" y="228"/>
                    <a:pt x="124" y="229"/>
                  </a:cubicBezTo>
                  <a:cubicBezTo>
                    <a:pt x="127" y="225"/>
                    <a:pt x="129" y="222"/>
                    <a:pt x="132" y="219"/>
                  </a:cubicBezTo>
                  <a:cubicBezTo>
                    <a:pt x="141" y="219"/>
                    <a:pt x="150" y="219"/>
                    <a:pt x="159" y="218"/>
                  </a:cubicBezTo>
                  <a:cubicBezTo>
                    <a:pt x="157" y="220"/>
                    <a:pt x="156" y="222"/>
                    <a:pt x="154" y="224"/>
                  </a:cubicBezTo>
                  <a:close/>
                  <a:moveTo>
                    <a:pt x="161" y="215"/>
                  </a:moveTo>
                  <a:cubicBezTo>
                    <a:pt x="152" y="215"/>
                    <a:pt x="143" y="216"/>
                    <a:pt x="134" y="216"/>
                  </a:cubicBezTo>
                  <a:cubicBezTo>
                    <a:pt x="136" y="214"/>
                    <a:pt x="138" y="211"/>
                    <a:pt x="140" y="208"/>
                  </a:cubicBezTo>
                  <a:cubicBezTo>
                    <a:pt x="150" y="208"/>
                    <a:pt x="159" y="208"/>
                    <a:pt x="168" y="207"/>
                  </a:cubicBezTo>
                  <a:cubicBezTo>
                    <a:pt x="166" y="210"/>
                    <a:pt x="163" y="212"/>
                    <a:pt x="161" y="215"/>
                  </a:cubicBezTo>
                  <a:close/>
                  <a:moveTo>
                    <a:pt x="170" y="204"/>
                  </a:moveTo>
                  <a:cubicBezTo>
                    <a:pt x="161" y="204"/>
                    <a:pt x="152" y="205"/>
                    <a:pt x="142" y="206"/>
                  </a:cubicBezTo>
                  <a:cubicBezTo>
                    <a:pt x="145" y="202"/>
                    <a:pt x="149" y="198"/>
                    <a:pt x="152" y="194"/>
                  </a:cubicBezTo>
                  <a:cubicBezTo>
                    <a:pt x="161" y="194"/>
                    <a:pt x="171" y="194"/>
                    <a:pt x="180" y="192"/>
                  </a:cubicBezTo>
                  <a:cubicBezTo>
                    <a:pt x="177" y="196"/>
                    <a:pt x="174" y="200"/>
                    <a:pt x="170" y="204"/>
                  </a:cubicBezTo>
                  <a:close/>
                  <a:moveTo>
                    <a:pt x="182" y="189"/>
                  </a:moveTo>
                  <a:cubicBezTo>
                    <a:pt x="173" y="190"/>
                    <a:pt x="163" y="191"/>
                    <a:pt x="154" y="192"/>
                  </a:cubicBezTo>
                  <a:cubicBezTo>
                    <a:pt x="156" y="190"/>
                    <a:pt x="159" y="187"/>
                    <a:pt x="161" y="184"/>
                  </a:cubicBezTo>
                  <a:cubicBezTo>
                    <a:pt x="170" y="184"/>
                    <a:pt x="179" y="184"/>
                    <a:pt x="187" y="182"/>
                  </a:cubicBezTo>
                  <a:cubicBezTo>
                    <a:pt x="185" y="184"/>
                    <a:pt x="184" y="187"/>
                    <a:pt x="182" y="189"/>
                  </a:cubicBezTo>
                  <a:close/>
                  <a:moveTo>
                    <a:pt x="190" y="179"/>
                  </a:moveTo>
                  <a:cubicBezTo>
                    <a:pt x="181" y="180"/>
                    <a:pt x="172" y="181"/>
                    <a:pt x="163" y="182"/>
                  </a:cubicBezTo>
                  <a:cubicBezTo>
                    <a:pt x="165" y="179"/>
                    <a:pt x="168" y="177"/>
                    <a:pt x="170" y="174"/>
                  </a:cubicBezTo>
                  <a:cubicBezTo>
                    <a:pt x="179" y="174"/>
                    <a:pt x="188" y="173"/>
                    <a:pt x="196" y="171"/>
                  </a:cubicBezTo>
                  <a:cubicBezTo>
                    <a:pt x="194" y="174"/>
                    <a:pt x="192" y="176"/>
                    <a:pt x="190" y="179"/>
                  </a:cubicBezTo>
                  <a:close/>
                  <a:moveTo>
                    <a:pt x="198" y="168"/>
                  </a:moveTo>
                  <a:cubicBezTo>
                    <a:pt x="198" y="168"/>
                    <a:pt x="198" y="168"/>
                    <a:pt x="198" y="168"/>
                  </a:cubicBezTo>
                  <a:cubicBezTo>
                    <a:pt x="189" y="169"/>
                    <a:pt x="180" y="171"/>
                    <a:pt x="172" y="172"/>
                  </a:cubicBezTo>
                  <a:cubicBezTo>
                    <a:pt x="176" y="168"/>
                    <a:pt x="180" y="164"/>
                    <a:pt x="184" y="160"/>
                  </a:cubicBezTo>
                  <a:cubicBezTo>
                    <a:pt x="191" y="159"/>
                    <a:pt x="199" y="159"/>
                    <a:pt x="207" y="157"/>
                  </a:cubicBezTo>
                  <a:cubicBezTo>
                    <a:pt x="204" y="161"/>
                    <a:pt x="201" y="165"/>
                    <a:pt x="198" y="168"/>
                  </a:cubicBezTo>
                  <a:close/>
                  <a:moveTo>
                    <a:pt x="208" y="155"/>
                  </a:moveTo>
                  <a:cubicBezTo>
                    <a:pt x="208" y="155"/>
                    <a:pt x="208" y="155"/>
                    <a:pt x="208" y="155"/>
                  </a:cubicBezTo>
                  <a:cubicBezTo>
                    <a:pt x="201" y="155"/>
                    <a:pt x="193" y="156"/>
                    <a:pt x="186" y="157"/>
                  </a:cubicBezTo>
                  <a:cubicBezTo>
                    <a:pt x="189" y="154"/>
                    <a:pt x="192" y="151"/>
                    <a:pt x="195" y="148"/>
                  </a:cubicBezTo>
                  <a:cubicBezTo>
                    <a:pt x="202" y="148"/>
                    <a:pt x="209" y="148"/>
                    <a:pt x="215" y="147"/>
                  </a:cubicBezTo>
                  <a:cubicBezTo>
                    <a:pt x="213" y="149"/>
                    <a:pt x="211" y="152"/>
                    <a:pt x="208" y="155"/>
                  </a:cubicBezTo>
                  <a:close/>
                  <a:moveTo>
                    <a:pt x="218" y="143"/>
                  </a:moveTo>
                  <a:cubicBezTo>
                    <a:pt x="217" y="144"/>
                    <a:pt x="217" y="144"/>
                    <a:pt x="216" y="145"/>
                  </a:cubicBezTo>
                  <a:cubicBezTo>
                    <a:pt x="216" y="145"/>
                    <a:pt x="216" y="144"/>
                    <a:pt x="215" y="144"/>
                  </a:cubicBezTo>
                  <a:cubicBezTo>
                    <a:pt x="209" y="144"/>
                    <a:pt x="203" y="145"/>
                    <a:pt x="197" y="145"/>
                  </a:cubicBezTo>
                  <a:cubicBezTo>
                    <a:pt x="202" y="141"/>
                    <a:pt x="207" y="136"/>
                    <a:pt x="212" y="132"/>
                  </a:cubicBezTo>
                  <a:cubicBezTo>
                    <a:pt x="214" y="135"/>
                    <a:pt x="217" y="139"/>
                    <a:pt x="220" y="142"/>
                  </a:cubicBezTo>
                  <a:cubicBezTo>
                    <a:pt x="219" y="142"/>
                    <a:pt x="218" y="143"/>
                    <a:pt x="218" y="143"/>
                  </a:cubicBezTo>
                  <a:close/>
                  <a:moveTo>
                    <a:pt x="256" y="155"/>
                  </a:moveTo>
                  <a:cubicBezTo>
                    <a:pt x="241" y="161"/>
                    <a:pt x="222" y="135"/>
                    <a:pt x="216" y="125"/>
                  </a:cubicBezTo>
                  <a:cubicBezTo>
                    <a:pt x="215" y="123"/>
                    <a:pt x="212" y="123"/>
                    <a:pt x="211" y="124"/>
                  </a:cubicBezTo>
                  <a:cubicBezTo>
                    <a:pt x="210" y="124"/>
                    <a:pt x="209" y="124"/>
                    <a:pt x="208" y="125"/>
                  </a:cubicBezTo>
                  <a:cubicBezTo>
                    <a:pt x="181" y="151"/>
                    <a:pt x="155" y="177"/>
                    <a:pt x="131" y="206"/>
                  </a:cubicBezTo>
                  <a:cubicBezTo>
                    <a:pt x="120" y="220"/>
                    <a:pt x="110" y="234"/>
                    <a:pt x="100" y="247"/>
                  </a:cubicBezTo>
                  <a:cubicBezTo>
                    <a:pt x="91" y="257"/>
                    <a:pt x="79" y="269"/>
                    <a:pt x="65" y="265"/>
                  </a:cubicBezTo>
                  <a:cubicBezTo>
                    <a:pt x="55" y="263"/>
                    <a:pt x="47" y="251"/>
                    <a:pt x="40" y="244"/>
                  </a:cubicBezTo>
                  <a:cubicBezTo>
                    <a:pt x="26" y="229"/>
                    <a:pt x="0" y="211"/>
                    <a:pt x="20" y="190"/>
                  </a:cubicBezTo>
                  <a:cubicBezTo>
                    <a:pt x="33" y="176"/>
                    <a:pt x="53" y="166"/>
                    <a:pt x="68" y="155"/>
                  </a:cubicBezTo>
                  <a:cubicBezTo>
                    <a:pt x="101" y="132"/>
                    <a:pt x="134" y="110"/>
                    <a:pt x="165" y="85"/>
                  </a:cubicBezTo>
                  <a:cubicBezTo>
                    <a:pt x="165" y="85"/>
                    <a:pt x="165" y="85"/>
                    <a:pt x="165" y="85"/>
                  </a:cubicBezTo>
                  <a:cubicBezTo>
                    <a:pt x="166" y="86"/>
                    <a:pt x="167" y="85"/>
                    <a:pt x="167" y="84"/>
                  </a:cubicBezTo>
                  <a:cubicBezTo>
                    <a:pt x="167" y="83"/>
                    <a:pt x="167" y="83"/>
                    <a:pt x="166" y="83"/>
                  </a:cubicBezTo>
                  <a:cubicBezTo>
                    <a:pt x="166" y="83"/>
                    <a:pt x="166" y="83"/>
                    <a:pt x="166" y="83"/>
                  </a:cubicBezTo>
                  <a:cubicBezTo>
                    <a:pt x="159" y="68"/>
                    <a:pt x="132" y="49"/>
                    <a:pt x="149" y="32"/>
                  </a:cubicBezTo>
                  <a:cubicBezTo>
                    <a:pt x="158" y="24"/>
                    <a:pt x="180" y="21"/>
                    <a:pt x="191" y="18"/>
                  </a:cubicBezTo>
                  <a:cubicBezTo>
                    <a:pt x="207" y="14"/>
                    <a:pt x="223" y="11"/>
                    <a:pt x="239" y="10"/>
                  </a:cubicBezTo>
                  <a:cubicBezTo>
                    <a:pt x="253" y="9"/>
                    <a:pt x="272" y="6"/>
                    <a:pt x="283" y="14"/>
                  </a:cubicBezTo>
                  <a:cubicBezTo>
                    <a:pt x="296" y="24"/>
                    <a:pt x="291" y="49"/>
                    <a:pt x="289" y="63"/>
                  </a:cubicBezTo>
                  <a:cubicBezTo>
                    <a:pt x="286" y="78"/>
                    <a:pt x="282" y="93"/>
                    <a:pt x="278" y="108"/>
                  </a:cubicBezTo>
                  <a:cubicBezTo>
                    <a:pt x="274" y="120"/>
                    <a:pt x="269" y="151"/>
                    <a:pt x="256" y="155"/>
                  </a:cubicBezTo>
                  <a:close/>
                  <a:moveTo>
                    <a:pt x="261" y="160"/>
                  </a:moveTo>
                  <a:cubicBezTo>
                    <a:pt x="263" y="158"/>
                    <a:pt x="265" y="156"/>
                    <a:pt x="267" y="153"/>
                  </a:cubicBezTo>
                  <a:cubicBezTo>
                    <a:pt x="274" y="153"/>
                    <a:pt x="282" y="153"/>
                    <a:pt x="289" y="152"/>
                  </a:cubicBezTo>
                  <a:cubicBezTo>
                    <a:pt x="282" y="160"/>
                    <a:pt x="272" y="160"/>
                    <a:pt x="261" y="160"/>
                  </a:cubicBezTo>
                  <a:close/>
                  <a:moveTo>
                    <a:pt x="294" y="144"/>
                  </a:moveTo>
                  <a:cubicBezTo>
                    <a:pt x="294" y="146"/>
                    <a:pt x="293" y="147"/>
                    <a:pt x="292" y="148"/>
                  </a:cubicBezTo>
                  <a:cubicBezTo>
                    <a:pt x="284" y="149"/>
                    <a:pt x="276" y="150"/>
                    <a:pt x="268" y="151"/>
                  </a:cubicBezTo>
                  <a:cubicBezTo>
                    <a:pt x="270" y="148"/>
                    <a:pt x="271" y="146"/>
                    <a:pt x="272" y="143"/>
                  </a:cubicBezTo>
                  <a:cubicBezTo>
                    <a:pt x="277" y="143"/>
                    <a:pt x="281" y="142"/>
                    <a:pt x="286" y="142"/>
                  </a:cubicBezTo>
                  <a:cubicBezTo>
                    <a:pt x="289" y="142"/>
                    <a:pt x="292" y="142"/>
                    <a:pt x="295" y="142"/>
                  </a:cubicBezTo>
                  <a:cubicBezTo>
                    <a:pt x="295" y="143"/>
                    <a:pt x="295" y="144"/>
                    <a:pt x="294" y="144"/>
                  </a:cubicBezTo>
                  <a:close/>
                  <a:moveTo>
                    <a:pt x="297" y="139"/>
                  </a:moveTo>
                  <a:cubicBezTo>
                    <a:pt x="289" y="139"/>
                    <a:pt x="280" y="139"/>
                    <a:pt x="273" y="141"/>
                  </a:cubicBezTo>
                  <a:cubicBezTo>
                    <a:pt x="274" y="140"/>
                    <a:pt x="274" y="138"/>
                    <a:pt x="275" y="136"/>
                  </a:cubicBezTo>
                  <a:cubicBezTo>
                    <a:pt x="276" y="135"/>
                    <a:pt x="276" y="133"/>
                    <a:pt x="277" y="132"/>
                  </a:cubicBezTo>
                  <a:cubicBezTo>
                    <a:pt x="285" y="131"/>
                    <a:pt x="292" y="131"/>
                    <a:pt x="300" y="130"/>
                  </a:cubicBezTo>
                  <a:cubicBezTo>
                    <a:pt x="299" y="133"/>
                    <a:pt x="298" y="136"/>
                    <a:pt x="297" y="139"/>
                  </a:cubicBezTo>
                  <a:close/>
                  <a:moveTo>
                    <a:pt x="301" y="127"/>
                  </a:moveTo>
                  <a:cubicBezTo>
                    <a:pt x="293" y="127"/>
                    <a:pt x="285" y="129"/>
                    <a:pt x="277" y="130"/>
                  </a:cubicBezTo>
                  <a:cubicBezTo>
                    <a:pt x="279" y="127"/>
                    <a:pt x="280" y="124"/>
                    <a:pt x="281" y="121"/>
                  </a:cubicBezTo>
                  <a:cubicBezTo>
                    <a:pt x="288" y="120"/>
                    <a:pt x="297" y="120"/>
                    <a:pt x="304" y="119"/>
                  </a:cubicBezTo>
                  <a:cubicBezTo>
                    <a:pt x="303" y="122"/>
                    <a:pt x="302" y="125"/>
                    <a:pt x="301" y="127"/>
                  </a:cubicBezTo>
                  <a:close/>
                  <a:moveTo>
                    <a:pt x="306" y="116"/>
                  </a:moveTo>
                  <a:cubicBezTo>
                    <a:pt x="298" y="116"/>
                    <a:pt x="289" y="117"/>
                    <a:pt x="282" y="118"/>
                  </a:cubicBezTo>
                  <a:cubicBezTo>
                    <a:pt x="283" y="115"/>
                    <a:pt x="284" y="111"/>
                    <a:pt x="285" y="107"/>
                  </a:cubicBezTo>
                  <a:cubicBezTo>
                    <a:pt x="293" y="106"/>
                    <a:pt x="302" y="105"/>
                    <a:pt x="310" y="103"/>
                  </a:cubicBezTo>
                  <a:cubicBezTo>
                    <a:pt x="308" y="107"/>
                    <a:pt x="307" y="112"/>
                    <a:pt x="306" y="116"/>
                  </a:cubicBezTo>
                  <a:close/>
                  <a:moveTo>
                    <a:pt x="312" y="97"/>
                  </a:moveTo>
                  <a:cubicBezTo>
                    <a:pt x="311" y="98"/>
                    <a:pt x="311" y="99"/>
                    <a:pt x="311" y="100"/>
                  </a:cubicBezTo>
                  <a:cubicBezTo>
                    <a:pt x="302" y="101"/>
                    <a:pt x="294" y="103"/>
                    <a:pt x="286" y="104"/>
                  </a:cubicBezTo>
                  <a:cubicBezTo>
                    <a:pt x="287" y="100"/>
                    <a:pt x="289" y="96"/>
                    <a:pt x="290" y="91"/>
                  </a:cubicBezTo>
                  <a:cubicBezTo>
                    <a:pt x="298" y="91"/>
                    <a:pt x="306" y="91"/>
                    <a:pt x="313" y="90"/>
                  </a:cubicBezTo>
                  <a:cubicBezTo>
                    <a:pt x="313" y="92"/>
                    <a:pt x="312" y="95"/>
                    <a:pt x="312" y="97"/>
                  </a:cubicBezTo>
                  <a:close/>
                  <a:moveTo>
                    <a:pt x="314" y="88"/>
                  </a:moveTo>
                  <a:cubicBezTo>
                    <a:pt x="306" y="87"/>
                    <a:pt x="298" y="88"/>
                    <a:pt x="290" y="89"/>
                  </a:cubicBezTo>
                  <a:cubicBezTo>
                    <a:pt x="291" y="85"/>
                    <a:pt x="292" y="82"/>
                    <a:pt x="293" y="78"/>
                  </a:cubicBezTo>
                  <a:cubicBezTo>
                    <a:pt x="301" y="78"/>
                    <a:pt x="309" y="78"/>
                    <a:pt x="316" y="77"/>
                  </a:cubicBezTo>
                  <a:cubicBezTo>
                    <a:pt x="316" y="81"/>
                    <a:pt x="315" y="84"/>
                    <a:pt x="314" y="88"/>
                  </a:cubicBezTo>
                  <a:close/>
                  <a:moveTo>
                    <a:pt x="317" y="74"/>
                  </a:moveTo>
                  <a:cubicBezTo>
                    <a:pt x="309" y="74"/>
                    <a:pt x="301" y="74"/>
                    <a:pt x="293" y="76"/>
                  </a:cubicBezTo>
                  <a:cubicBezTo>
                    <a:pt x="294" y="72"/>
                    <a:pt x="295" y="68"/>
                    <a:pt x="296" y="64"/>
                  </a:cubicBezTo>
                  <a:cubicBezTo>
                    <a:pt x="303" y="64"/>
                    <a:pt x="311" y="64"/>
                    <a:pt x="319" y="63"/>
                  </a:cubicBezTo>
                  <a:cubicBezTo>
                    <a:pt x="318" y="67"/>
                    <a:pt x="318" y="71"/>
                    <a:pt x="317" y="74"/>
                  </a:cubicBezTo>
                  <a:close/>
                  <a:moveTo>
                    <a:pt x="320" y="60"/>
                  </a:moveTo>
                  <a:cubicBezTo>
                    <a:pt x="312" y="60"/>
                    <a:pt x="304" y="61"/>
                    <a:pt x="296" y="62"/>
                  </a:cubicBezTo>
                  <a:cubicBezTo>
                    <a:pt x="296" y="61"/>
                    <a:pt x="296" y="60"/>
                    <a:pt x="296" y="59"/>
                  </a:cubicBezTo>
                  <a:cubicBezTo>
                    <a:pt x="297" y="56"/>
                    <a:pt x="297" y="52"/>
                    <a:pt x="298" y="49"/>
                  </a:cubicBezTo>
                  <a:cubicBezTo>
                    <a:pt x="306" y="48"/>
                    <a:pt x="313" y="48"/>
                    <a:pt x="321" y="48"/>
                  </a:cubicBezTo>
                  <a:cubicBezTo>
                    <a:pt x="321" y="52"/>
                    <a:pt x="320" y="56"/>
                    <a:pt x="320" y="60"/>
                  </a:cubicBezTo>
                  <a:close/>
                  <a:moveTo>
                    <a:pt x="321" y="44"/>
                  </a:moveTo>
                  <a:cubicBezTo>
                    <a:pt x="314" y="44"/>
                    <a:pt x="306" y="45"/>
                    <a:pt x="298" y="47"/>
                  </a:cubicBezTo>
                  <a:cubicBezTo>
                    <a:pt x="299" y="42"/>
                    <a:pt x="299" y="36"/>
                    <a:pt x="299" y="31"/>
                  </a:cubicBezTo>
                  <a:cubicBezTo>
                    <a:pt x="305" y="31"/>
                    <a:pt x="312" y="32"/>
                    <a:pt x="319" y="32"/>
                  </a:cubicBezTo>
                  <a:cubicBezTo>
                    <a:pt x="321" y="36"/>
                    <a:pt x="322" y="40"/>
                    <a:pt x="321" y="4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4"/>
            <p:cNvSpPr>
              <a:spLocks noEditPoints="1"/>
            </p:cNvSpPr>
            <p:nvPr/>
          </p:nvSpPr>
          <p:spPr bwMode="auto">
            <a:xfrm>
              <a:off x="6716713" y="2676525"/>
              <a:ext cx="549275" cy="784225"/>
            </a:xfrm>
            <a:custGeom>
              <a:avLst/>
              <a:gdLst>
                <a:gd name="T0" fmla="*/ 68 w 235"/>
                <a:gd name="T1" fmla="*/ 13 h 363"/>
                <a:gd name="T2" fmla="*/ 109 w 235"/>
                <a:gd name="T3" fmla="*/ 358 h 363"/>
                <a:gd name="T4" fmla="*/ 159 w 235"/>
                <a:gd name="T5" fmla="*/ 335 h 363"/>
                <a:gd name="T6" fmla="*/ 218 w 235"/>
                <a:gd name="T7" fmla="*/ 201 h 363"/>
                <a:gd name="T8" fmla="*/ 224 w 235"/>
                <a:gd name="T9" fmla="*/ 179 h 363"/>
                <a:gd name="T10" fmla="*/ 216 w 235"/>
                <a:gd name="T11" fmla="*/ 125 h 363"/>
                <a:gd name="T12" fmla="*/ 200 w 235"/>
                <a:gd name="T13" fmla="*/ 132 h 363"/>
                <a:gd name="T14" fmla="*/ 200 w 235"/>
                <a:gd name="T15" fmla="*/ 122 h 363"/>
                <a:gd name="T16" fmla="*/ 200 w 235"/>
                <a:gd name="T17" fmla="*/ 109 h 363"/>
                <a:gd name="T18" fmla="*/ 220 w 235"/>
                <a:gd name="T19" fmla="*/ 82 h 363"/>
                <a:gd name="T20" fmla="*/ 216 w 235"/>
                <a:gd name="T21" fmla="*/ 72 h 363"/>
                <a:gd name="T22" fmla="*/ 193 w 235"/>
                <a:gd name="T23" fmla="*/ 68 h 363"/>
                <a:gd name="T24" fmla="*/ 201 w 235"/>
                <a:gd name="T25" fmla="*/ 60 h 363"/>
                <a:gd name="T26" fmla="*/ 200 w 235"/>
                <a:gd name="T27" fmla="*/ 43 h 363"/>
                <a:gd name="T28" fmla="*/ 200 w 235"/>
                <a:gd name="T29" fmla="*/ 43 h 363"/>
                <a:gd name="T30" fmla="*/ 174 w 235"/>
                <a:gd name="T31" fmla="*/ 34 h 363"/>
                <a:gd name="T32" fmla="*/ 182 w 235"/>
                <a:gd name="T33" fmla="*/ 27 h 363"/>
                <a:gd name="T34" fmla="*/ 170 w 235"/>
                <a:gd name="T35" fmla="*/ 20 h 363"/>
                <a:gd name="T36" fmla="*/ 154 w 235"/>
                <a:gd name="T37" fmla="*/ 14 h 363"/>
                <a:gd name="T38" fmla="*/ 123 w 235"/>
                <a:gd name="T39" fmla="*/ 9 h 363"/>
                <a:gd name="T40" fmla="*/ 113 w 235"/>
                <a:gd name="T41" fmla="*/ 334 h 363"/>
                <a:gd name="T42" fmla="*/ 92 w 235"/>
                <a:gd name="T43" fmla="*/ 322 h 363"/>
                <a:gd name="T44" fmla="*/ 78 w 235"/>
                <a:gd name="T45" fmla="*/ 296 h 363"/>
                <a:gd name="T46" fmla="*/ 109 w 235"/>
                <a:gd name="T47" fmla="*/ 282 h 363"/>
                <a:gd name="T48" fmla="*/ 91 w 235"/>
                <a:gd name="T49" fmla="*/ 270 h 363"/>
                <a:gd name="T50" fmla="*/ 59 w 235"/>
                <a:gd name="T51" fmla="*/ 259 h 363"/>
                <a:gd name="T52" fmla="*/ 46 w 235"/>
                <a:gd name="T53" fmla="*/ 233 h 363"/>
                <a:gd name="T54" fmla="*/ 59 w 235"/>
                <a:gd name="T55" fmla="*/ 219 h 363"/>
                <a:gd name="T56" fmla="*/ 78 w 235"/>
                <a:gd name="T57" fmla="*/ 206 h 363"/>
                <a:gd name="T58" fmla="*/ 52 w 235"/>
                <a:gd name="T59" fmla="*/ 193 h 363"/>
                <a:gd name="T60" fmla="*/ 58 w 235"/>
                <a:gd name="T61" fmla="*/ 179 h 363"/>
                <a:gd name="T62" fmla="*/ 37 w 235"/>
                <a:gd name="T63" fmla="*/ 164 h 363"/>
                <a:gd name="T64" fmla="*/ 16 w 235"/>
                <a:gd name="T65" fmla="*/ 151 h 363"/>
                <a:gd name="T66" fmla="*/ 12 w 235"/>
                <a:gd name="T67" fmla="*/ 123 h 363"/>
                <a:gd name="T68" fmla="*/ 26 w 235"/>
                <a:gd name="T69" fmla="*/ 105 h 363"/>
                <a:gd name="T70" fmla="*/ 26 w 235"/>
                <a:gd name="T71" fmla="*/ 86 h 363"/>
                <a:gd name="T72" fmla="*/ 18 w 235"/>
                <a:gd name="T73" fmla="*/ 72 h 363"/>
                <a:gd name="T74" fmla="*/ 36 w 235"/>
                <a:gd name="T75" fmla="*/ 42 h 363"/>
                <a:gd name="T76" fmla="*/ 75 w 235"/>
                <a:gd name="T77" fmla="*/ 32 h 363"/>
                <a:gd name="T78" fmla="*/ 86 w 235"/>
                <a:gd name="T79" fmla="*/ 23 h 363"/>
                <a:gd name="T80" fmla="*/ 90 w 235"/>
                <a:gd name="T81" fmla="*/ 16 h 363"/>
                <a:gd name="T82" fmla="*/ 154 w 235"/>
                <a:gd name="T83" fmla="*/ 333 h 363"/>
                <a:gd name="T84" fmla="*/ 165 w 235"/>
                <a:gd name="T85" fmla="*/ 314 h 363"/>
                <a:gd name="T86" fmla="*/ 172 w 235"/>
                <a:gd name="T87" fmla="*/ 300 h 363"/>
                <a:gd name="T88" fmla="*/ 183 w 235"/>
                <a:gd name="T89" fmla="*/ 278 h 363"/>
                <a:gd name="T90" fmla="*/ 189 w 235"/>
                <a:gd name="T91" fmla="*/ 264 h 363"/>
                <a:gd name="T92" fmla="*/ 194 w 235"/>
                <a:gd name="T93" fmla="*/ 251 h 363"/>
                <a:gd name="T94" fmla="*/ 201 w 235"/>
                <a:gd name="T95" fmla="*/ 235 h 363"/>
                <a:gd name="T96" fmla="*/ 207 w 235"/>
                <a:gd name="T97" fmla="*/ 218 h 363"/>
                <a:gd name="T98" fmla="*/ 211 w 235"/>
                <a:gd name="T99" fmla="*/ 203 h 363"/>
                <a:gd name="T100" fmla="*/ 215 w 235"/>
                <a:gd name="T101" fmla="*/ 191 h 363"/>
                <a:gd name="T102" fmla="*/ 217 w 235"/>
                <a:gd name="T103" fmla="*/ 181 h 363"/>
                <a:gd name="T104" fmla="*/ 217 w 235"/>
                <a:gd name="T105" fmla="*/ 181 h 363"/>
                <a:gd name="T106" fmla="*/ 222 w 235"/>
                <a:gd name="T107" fmla="*/ 156 h 363"/>
                <a:gd name="T108" fmla="*/ 213 w 235"/>
                <a:gd name="T109" fmla="*/ 150 h 363"/>
                <a:gd name="T110" fmla="*/ 198 w 235"/>
                <a:gd name="T111" fmla="*/ 147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235" h="363">
                  <a:moveTo>
                    <a:pt x="224" y="179"/>
                  </a:moveTo>
                  <a:cubicBezTo>
                    <a:pt x="231" y="148"/>
                    <a:pt x="235" y="115"/>
                    <a:pt x="227" y="84"/>
                  </a:cubicBezTo>
                  <a:cubicBezTo>
                    <a:pt x="219" y="49"/>
                    <a:pt x="196" y="23"/>
                    <a:pt x="162" y="10"/>
                  </a:cubicBezTo>
                  <a:cubicBezTo>
                    <a:pt x="143" y="3"/>
                    <a:pt x="122" y="0"/>
                    <a:pt x="102" y="2"/>
                  </a:cubicBezTo>
                  <a:cubicBezTo>
                    <a:pt x="93" y="3"/>
                    <a:pt x="75" y="5"/>
                    <a:pt x="68" y="13"/>
                  </a:cubicBezTo>
                  <a:cubicBezTo>
                    <a:pt x="60" y="15"/>
                    <a:pt x="52" y="19"/>
                    <a:pt x="45" y="24"/>
                  </a:cubicBezTo>
                  <a:cubicBezTo>
                    <a:pt x="0" y="58"/>
                    <a:pt x="0" y="120"/>
                    <a:pt x="14" y="169"/>
                  </a:cubicBezTo>
                  <a:cubicBezTo>
                    <a:pt x="24" y="201"/>
                    <a:pt x="38" y="233"/>
                    <a:pt x="53" y="263"/>
                  </a:cubicBezTo>
                  <a:cubicBezTo>
                    <a:pt x="68" y="295"/>
                    <a:pt x="85" y="329"/>
                    <a:pt x="107" y="358"/>
                  </a:cubicBezTo>
                  <a:cubicBezTo>
                    <a:pt x="107" y="358"/>
                    <a:pt x="108" y="359"/>
                    <a:pt x="109" y="358"/>
                  </a:cubicBezTo>
                  <a:cubicBezTo>
                    <a:pt x="108" y="359"/>
                    <a:pt x="108" y="360"/>
                    <a:pt x="109" y="361"/>
                  </a:cubicBezTo>
                  <a:cubicBezTo>
                    <a:pt x="110" y="362"/>
                    <a:pt x="110" y="362"/>
                    <a:pt x="110" y="362"/>
                  </a:cubicBezTo>
                  <a:cubicBezTo>
                    <a:pt x="110" y="363"/>
                    <a:pt x="112" y="363"/>
                    <a:pt x="113" y="363"/>
                  </a:cubicBezTo>
                  <a:cubicBezTo>
                    <a:pt x="128" y="358"/>
                    <a:pt x="143" y="347"/>
                    <a:pt x="157" y="339"/>
                  </a:cubicBezTo>
                  <a:cubicBezTo>
                    <a:pt x="159" y="338"/>
                    <a:pt x="159" y="337"/>
                    <a:pt x="159" y="335"/>
                  </a:cubicBezTo>
                  <a:cubicBezTo>
                    <a:pt x="184" y="300"/>
                    <a:pt x="201" y="259"/>
                    <a:pt x="213" y="217"/>
                  </a:cubicBezTo>
                  <a:cubicBezTo>
                    <a:pt x="213" y="217"/>
                    <a:pt x="214" y="217"/>
                    <a:pt x="214" y="217"/>
                  </a:cubicBezTo>
                  <a:cubicBezTo>
                    <a:pt x="215" y="217"/>
                    <a:pt x="214" y="216"/>
                    <a:pt x="214" y="215"/>
                  </a:cubicBezTo>
                  <a:cubicBezTo>
                    <a:pt x="214" y="214"/>
                    <a:pt x="215" y="212"/>
                    <a:pt x="215" y="211"/>
                  </a:cubicBezTo>
                  <a:cubicBezTo>
                    <a:pt x="216" y="208"/>
                    <a:pt x="217" y="205"/>
                    <a:pt x="218" y="201"/>
                  </a:cubicBezTo>
                  <a:cubicBezTo>
                    <a:pt x="218" y="201"/>
                    <a:pt x="218" y="201"/>
                    <a:pt x="218" y="201"/>
                  </a:cubicBezTo>
                  <a:cubicBezTo>
                    <a:pt x="218" y="201"/>
                    <a:pt x="218" y="201"/>
                    <a:pt x="218" y="201"/>
                  </a:cubicBezTo>
                  <a:cubicBezTo>
                    <a:pt x="220" y="194"/>
                    <a:pt x="222" y="188"/>
                    <a:pt x="223" y="181"/>
                  </a:cubicBezTo>
                  <a:cubicBezTo>
                    <a:pt x="223" y="181"/>
                    <a:pt x="224" y="181"/>
                    <a:pt x="224" y="181"/>
                  </a:cubicBezTo>
                  <a:cubicBezTo>
                    <a:pt x="225" y="180"/>
                    <a:pt x="224" y="179"/>
                    <a:pt x="224" y="179"/>
                  </a:cubicBezTo>
                  <a:close/>
                  <a:moveTo>
                    <a:pt x="225" y="121"/>
                  </a:moveTo>
                  <a:cubicBezTo>
                    <a:pt x="225" y="123"/>
                    <a:pt x="225" y="126"/>
                    <a:pt x="224" y="128"/>
                  </a:cubicBezTo>
                  <a:cubicBezTo>
                    <a:pt x="216" y="133"/>
                    <a:pt x="206" y="138"/>
                    <a:pt x="199" y="145"/>
                  </a:cubicBezTo>
                  <a:cubicBezTo>
                    <a:pt x="199" y="141"/>
                    <a:pt x="199" y="138"/>
                    <a:pt x="199" y="134"/>
                  </a:cubicBezTo>
                  <a:cubicBezTo>
                    <a:pt x="205" y="131"/>
                    <a:pt x="211" y="128"/>
                    <a:pt x="216" y="125"/>
                  </a:cubicBezTo>
                  <a:cubicBezTo>
                    <a:pt x="219" y="123"/>
                    <a:pt x="222" y="122"/>
                    <a:pt x="225" y="120"/>
                  </a:cubicBezTo>
                  <a:cubicBezTo>
                    <a:pt x="225" y="121"/>
                    <a:pt x="225" y="121"/>
                    <a:pt x="225" y="121"/>
                  </a:cubicBezTo>
                  <a:close/>
                  <a:moveTo>
                    <a:pt x="225" y="117"/>
                  </a:moveTo>
                  <a:cubicBezTo>
                    <a:pt x="221" y="120"/>
                    <a:pt x="216" y="122"/>
                    <a:pt x="212" y="125"/>
                  </a:cubicBezTo>
                  <a:cubicBezTo>
                    <a:pt x="208" y="127"/>
                    <a:pt x="203" y="130"/>
                    <a:pt x="200" y="132"/>
                  </a:cubicBezTo>
                  <a:cubicBezTo>
                    <a:pt x="200" y="130"/>
                    <a:pt x="200" y="127"/>
                    <a:pt x="200" y="124"/>
                  </a:cubicBezTo>
                  <a:cubicBezTo>
                    <a:pt x="208" y="119"/>
                    <a:pt x="217" y="114"/>
                    <a:pt x="224" y="108"/>
                  </a:cubicBezTo>
                  <a:cubicBezTo>
                    <a:pt x="224" y="111"/>
                    <a:pt x="225" y="114"/>
                    <a:pt x="225" y="117"/>
                  </a:cubicBezTo>
                  <a:close/>
                  <a:moveTo>
                    <a:pt x="224" y="106"/>
                  </a:moveTo>
                  <a:cubicBezTo>
                    <a:pt x="216" y="110"/>
                    <a:pt x="208" y="117"/>
                    <a:pt x="200" y="122"/>
                  </a:cubicBezTo>
                  <a:cubicBezTo>
                    <a:pt x="200" y="118"/>
                    <a:pt x="200" y="114"/>
                    <a:pt x="200" y="111"/>
                  </a:cubicBezTo>
                  <a:cubicBezTo>
                    <a:pt x="207" y="106"/>
                    <a:pt x="215" y="102"/>
                    <a:pt x="223" y="97"/>
                  </a:cubicBezTo>
                  <a:cubicBezTo>
                    <a:pt x="223" y="100"/>
                    <a:pt x="224" y="103"/>
                    <a:pt x="224" y="106"/>
                  </a:cubicBezTo>
                  <a:close/>
                  <a:moveTo>
                    <a:pt x="222" y="95"/>
                  </a:moveTo>
                  <a:cubicBezTo>
                    <a:pt x="215" y="99"/>
                    <a:pt x="207" y="104"/>
                    <a:pt x="200" y="109"/>
                  </a:cubicBezTo>
                  <a:cubicBezTo>
                    <a:pt x="199" y="104"/>
                    <a:pt x="199" y="100"/>
                    <a:pt x="198" y="95"/>
                  </a:cubicBezTo>
                  <a:cubicBezTo>
                    <a:pt x="199" y="95"/>
                    <a:pt x="199" y="95"/>
                    <a:pt x="199" y="95"/>
                  </a:cubicBezTo>
                  <a:cubicBezTo>
                    <a:pt x="206" y="92"/>
                    <a:pt x="214" y="89"/>
                    <a:pt x="220" y="84"/>
                  </a:cubicBezTo>
                  <a:cubicBezTo>
                    <a:pt x="221" y="88"/>
                    <a:pt x="222" y="91"/>
                    <a:pt x="222" y="95"/>
                  </a:cubicBezTo>
                  <a:close/>
                  <a:moveTo>
                    <a:pt x="220" y="82"/>
                  </a:moveTo>
                  <a:cubicBezTo>
                    <a:pt x="213" y="86"/>
                    <a:pt x="206" y="90"/>
                    <a:pt x="198" y="94"/>
                  </a:cubicBezTo>
                  <a:cubicBezTo>
                    <a:pt x="198" y="94"/>
                    <a:pt x="198" y="94"/>
                    <a:pt x="198" y="94"/>
                  </a:cubicBezTo>
                  <a:cubicBezTo>
                    <a:pt x="198" y="90"/>
                    <a:pt x="197" y="86"/>
                    <a:pt x="196" y="82"/>
                  </a:cubicBezTo>
                  <a:cubicBezTo>
                    <a:pt x="198" y="82"/>
                    <a:pt x="200" y="80"/>
                    <a:pt x="201" y="80"/>
                  </a:cubicBezTo>
                  <a:cubicBezTo>
                    <a:pt x="206" y="77"/>
                    <a:pt x="211" y="75"/>
                    <a:pt x="216" y="72"/>
                  </a:cubicBezTo>
                  <a:cubicBezTo>
                    <a:pt x="218" y="75"/>
                    <a:pt x="219" y="79"/>
                    <a:pt x="220" y="82"/>
                  </a:cubicBezTo>
                  <a:close/>
                  <a:moveTo>
                    <a:pt x="216" y="70"/>
                  </a:moveTo>
                  <a:cubicBezTo>
                    <a:pt x="213" y="71"/>
                    <a:pt x="210" y="73"/>
                    <a:pt x="207" y="74"/>
                  </a:cubicBezTo>
                  <a:cubicBezTo>
                    <a:pt x="205" y="76"/>
                    <a:pt x="200" y="80"/>
                    <a:pt x="196" y="81"/>
                  </a:cubicBezTo>
                  <a:cubicBezTo>
                    <a:pt x="195" y="77"/>
                    <a:pt x="194" y="72"/>
                    <a:pt x="193" y="68"/>
                  </a:cubicBezTo>
                  <a:cubicBezTo>
                    <a:pt x="196" y="66"/>
                    <a:pt x="199" y="64"/>
                    <a:pt x="202" y="62"/>
                  </a:cubicBezTo>
                  <a:cubicBezTo>
                    <a:pt x="205" y="60"/>
                    <a:pt x="207" y="59"/>
                    <a:pt x="210" y="57"/>
                  </a:cubicBezTo>
                  <a:cubicBezTo>
                    <a:pt x="212" y="61"/>
                    <a:pt x="214" y="66"/>
                    <a:pt x="216" y="70"/>
                  </a:cubicBezTo>
                  <a:close/>
                  <a:moveTo>
                    <a:pt x="209" y="55"/>
                  </a:moveTo>
                  <a:cubicBezTo>
                    <a:pt x="206" y="57"/>
                    <a:pt x="204" y="59"/>
                    <a:pt x="201" y="60"/>
                  </a:cubicBezTo>
                  <a:cubicBezTo>
                    <a:pt x="198" y="62"/>
                    <a:pt x="195" y="64"/>
                    <a:pt x="192" y="66"/>
                  </a:cubicBezTo>
                  <a:cubicBezTo>
                    <a:pt x="190" y="62"/>
                    <a:pt x="189" y="58"/>
                    <a:pt x="187" y="54"/>
                  </a:cubicBezTo>
                  <a:cubicBezTo>
                    <a:pt x="192" y="51"/>
                    <a:pt x="197" y="48"/>
                    <a:pt x="202" y="45"/>
                  </a:cubicBezTo>
                  <a:cubicBezTo>
                    <a:pt x="204" y="49"/>
                    <a:pt x="207" y="52"/>
                    <a:pt x="209" y="55"/>
                  </a:cubicBezTo>
                  <a:close/>
                  <a:moveTo>
                    <a:pt x="200" y="43"/>
                  </a:moveTo>
                  <a:cubicBezTo>
                    <a:pt x="195" y="46"/>
                    <a:pt x="191" y="49"/>
                    <a:pt x="186" y="52"/>
                  </a:cubicBezTo>
                  <a:cubicBezTo>
                    <a:pt x="185" y="49"/>
                    <a:pt x="183" y="46"/>
                    <a:pt x="181" y="44"/>
                  </a:cubicBezTo>
                  <a:cubicBezTo>
                    <a:pt x="181" y="44"/>
                    <a:pt x="181" y="44"/>
                    <a:pt x="181" y="44"/>
                  </a:cubicBezTo>
                  <a:cubicBezTo>
                    <a:pt x="185" y="41"/>
                    <a:pt x="190" y="39"/>
                    <a:pt x="194" y="37"/>
                  </a:cubicBezTo>
                  <a:cubicBezTo>
                    <a:pt x="196" y="39"/>
                    <a:pt x="198" y="41"/>
                    <a:pt x="200" y="43"/>
                  </a:cubicBezTo>
                  <a:close/>
                  <a:moveTo>
                    <a:pt x="192" y="35"/>
                  </a:moveTo>
                  <a:cubicBezTo>
                    <a:pt x="188" y="37"/>
                    <a:pt x="184" y="40"/>
                    <a:pt x="181" y="42"/>
                  </a:cubicBezTo>
                  <a:cubicBezTo>
                    <a:pt x="181" y="43"/>
                    <a:pt x="181" y="43"/>
                    <a:pt x="181" y="43"/>
                  </a:cubicBezTo>
                  <a:cubicBezTo>
                    <a:pt x="179" y="41"/>
                    <a:pt x="178" y="39"/>
                    <a:pt x="176" y="37"/>
                  </a:cubicBezTo>
                  <a:cubicBezTo>
                    <a:pt x="176" y="36"/>
                    <a:pt x="174" y="35"/>
                    <a:pt x="174" y="34"/>
                  </a:cubicBezTo>
                  <a:cubicBezTo>
                    <a:pt x="174" y="34"/>
                    <a:pt x="174" y="34"/>
                    <a:pt x="174" y="34"/>
                  </a:cubicBezTo>
                  <a:cubicBezTo>
                    <a:pt x="177" y="32"/>
                    <a:pt x="181" y="31"/>
                    <a:pt x="184" y="28"/>
                  </a:cubicBezTo>
                  <a:cubicBezTo>
                    <a:pt x="187" y="30"/>
                    <a:pt x="190" y="33"/>
                    <a:pt x="192" y="35"/>
                  </a:cubicBezTo>
                  <a:close/>
                  <a:moveTo>
                    <a:pt x="181" y="26"/>
                  </a:moveTo>
                  <a:cubicBezTo>
                    <a:pt x="181" y="27"/>
                    <a:pt x="182" y="27"/>
                    <a:pt x="182" y="27"/>
                  </a:cubicBezTo>
                  <a:cubicBezTo>
                    <a:pt x="179" y="29"/>
                    <a:pt x="176" y="31"/>
                    <a:pt x="173" y="33"/>
                  </a:cubicBezTo>
                  <a:cubicBezTo>
                    <a:pt x="173" y="33"/>
                    <a:pt x="173" y="33"/>
                    <a:pt x="173" y="33"/>
                  </a:cubicBezTo>
                  <a:cubicBezTo>
                    <a:pt x="170" y="30"/>
                    <a:pt x="167" y="27"/>
                    <a:pt x="163" y="25"/>
                  </a:cubicBezTo>
                  <a:cubicBezTo>
                    <a:pt x="164" y="24"/>
                    <a:pt x="166" y="23"/>
                    <a:pt x="167" y="22"/>
                  </a:cubicBezTo>
                  <a:cubicBezTo>
                    <a:pt x="168" y="21"/>
                    <a:pt x="169" y="21"/>
                    <a:pt x="170" y="20"/>
                  </a:cubicBezTo>
                  <a:cubicBezTo>
                    <a:pt x="174" y="22"/>
                    <a:pt x="177" y="24"/>
                    <a:pt x="181" y="26"/>
                  </a:cubicBezTo>
                  <a:close/>
                  <a:moveTo>
                    <a:pt x="168" y="19"/>
                  </a:moveTo>
                  <a:cubicBezTo>
                    <a:pt x="166" y="21"/>
                    <a:pt x="164" y="22"/>
                    <a:pt x="162" y="24"/>
                  </a:cubicBezTo>
                  <a:cubicBezTo>
                    <a:pt x="159" y="21"/>
                    <a:pt x="155" y="19"/>
                    <a:pt x="151" y="17"/>
                  </a:cubicBezTo>
                  <a:cubicBezTo>
                    <a:pt x="152" y="16"/>
                    <a:pt x="153" y="15"/>
                    <a:pt x="154" y="14"/>
                  </a:cubicBezTo>
                  <a:cubicBezTo>
                    <a:pt x="159" y="16"/>
                    <a:pt x="163" y="17"/>
                    <a:pt x="168" y="19"/>
                  </a:cubicBezTo>
                  <a:close/>
                  <a:moveTo>
                    <a:pt x="127" y="9"/>
                  </a:moveTo>
                  <a:cubicBezTo>
                    <a:pt x="135" y="10"/>
                    <a:pt x="144" y="11"/>
                    <a:pt x="153" y="14"/>
                  </a:cubicBezTo>
                  <a:cubicBezTo>
                    <a:pt x="152" y="15"/>
                    <a:pt x="151" y="16"/>
                    <a:pt x="150" y="17"/>
                  </a:cubicBezTo>
                  <a:cubicBezTo>
                    <a:pt x="142" y="13"/>
                    <a:pt x="133" y="10"/>
                    <a:pt x="123" y="9"/>
                  </a:cubicBezTo>
                  <a:cubicBezTo>
                    <a:pt x="125" y="9"/>
                    <a:pt x="126" y="9"/>
                    <a:pt x="127" y="9"/>
                  </a:cubicBezTo>
                  <a:close/>
                  <a:moveTo>
                    <a:pt x="109" y="353"/>
                  </a:moveTo>
                  <a:cubicBezTo>
                    <a:pt x="106" y="347"/>
                    <a:pt x="103" y="342"/>
                    <a:pt x="100" y="336"/>
                  </a:cubicBezTo>
                  <a:cubicBezTo>
                    <a:pt x="105" y="336"/>
                    <a:pt x="109" y="335"/>
                    <a:pt x="114" y="335"/>
                  </a:cubicBezTo>
                  <a:cubicBezTo>
                    <a:pt x="114" y="335"/>
                    <a:pt x="114" y="334"/>
                    <a:pt x="113" y="334"/>
                  </a:cubicBezTo>
                  <a:cubicBezTo>
                    <a:pt x="109" y="334"/>
                    <a:pt x="104" y="335"/>
                    <a:pt x="100" y="335"/>
                  </a:cubicBezTo>
                  <a:cubicBezTo>
                    <a:pt x="98" y="331"/>
                    <a:pt x="95" y="327"/>
                    <a:pt x="93" y="323"/>
                  </a:cubicBezTo>
                  <a:cubicBezTo>
                    <a:pt x="100" y="323"/>
                    <a:pt x="107" y="323"/>
                    <a:pt x="113" y="323"/>
                  </a:cubicBezTo>
                  <a:cubicBezTo>
                    <a:pt x="114" y="323"/>
                    <a:pt x="114" y="322"/>
                    <a:pt x="113" y="322"/>
                  </a:cubicBezTo>
                  <a:cubicBezTo>
                    <a:pt x="106" y="321"/>
                    <a:pt x="99" y="322"/>
                    <a:pt x="92" y="322"/>
                  </a:cubicBezTo>
                  <a:cubicBezTo>
                    <a:pt x="90" y="318"/>
                    <a:pt x="88" y="314"/>
                    <a:pt x="86" y="310"/>
                  </a:cubicBezTo>
                  <a:cubicBezTo>
                    <a:pt x="95" y="309"/>
                    <a:pt x="104" y="309"/>
                    <a:pt x="113" y="308"/>
                  </a:cubicBezTo>
                  <a:cubicBezTo>
                    <a:pt x="113" y="308"/>
                    <a:pt x="113" y="307"/>
                    <a:pt x="113" y="307"/>
                  </a:cubicBezTo>
                  <a:cubicBezTo>
                    <a:pt x="104" y="307"/>
                    <a:pt x="94" y="308"/>
                    <a:pt x="85" y="309"/>
                  </a:cubicBezTo>
                  <a:cubicBezTo>
                    <a:pt x="83" y="305"/>
                    <a:pt x="81" y="300"/>
                    <a:pt x="78" y="296"/>
                  </a:cubicBezTo>
                  <a:cubicBezTo>
                    <a:pt x="86" y="296"/>
                    <a:pt x="94" y="296"/>
                    <a:pt x="102" y="295"/>
                  </a:cubicBezTo>
                  <a:cubicBezTo>
                    <a:pt x="103" y="295"/>
                    <a:pt x="103" y="294"/>
                    <a:pt x="102" y="294"/>
                  </a:cubicBezTo>
                  <a:cubicBezTo>
                    <a:pt x="94" y="295"/>
                    <a:pt x="86" y="295"/>
                    <a:pt x="78" y="295"/>
                  </a:cubicBezTo>
                  <a:cubicBezTo>
                    <a:pt x="76" y="291"/>
                    <a:pt x="74" y="288"/>
                    <a:pt x="72" y="284"/>
                  </a:cubicBezTo>
                  <a:cubicBezTo>
                    <a:pt x="84" y="284"/>
                    <a:pt x="97" y="283"/>
                    <a:pt x="109" y="282"/>
                  </a:cubicBezTo>
                  <a:cubicBezTo>
                    <a:pt x="110" y="282"/>
                    <a:pt x="110" y="281"/>
                    <a:pt x="109" y="281"/>
                  </a:cubicBezTo>
                  <a:cubicBezTo>
                    <a:pt x="97" y="282"/>
                    <a:pt x="84" y="283"/>
                    <a:pt x="72" y="283"/>
                  </a:cubicBezTo>
                  <a:cubicBezTo>
                    <a:pt x="70" y="280"/>
                    <a:pt x="68" y="277"/>
                    <a:pt x="66" y="274"/>
                  </a:cubicBezTo>
                  <a:cubicBezTo>
                    <a:pt x="75" y="273"/>
                    <a:pt x="83" y="272"/>
                    <a:pt x="91" y="272"/>
                  </a:cubicBezTo>
                  <a:cubicBezTo>
                    <a:pt x="92" y="271"/>
                    <a:pt x="92" y="270"/>
                    <a:pt x="91" y="270"/>
                  </a:cubicBezTo>
                  <a:cubicBezTo>
                    <a:pt x="83" y="271"/>
                    <a:pt x="74" y="272"/>
                    <a:pt x="66" y="273"/>
                  </a:cubicBezTo>
                  <a:cubicBezTo>
                    <a:pt x="64" y="268"/>
                    <a:pt x="62" y="264"/>
                    <a:pt x="60" y="260"/>
                  </a:cubicBezTo>
                  <a:cubicBezTo>
                    <a:pt x="73" y="260"/>
                    <a:pt x="86" y="260"/>
                    <a:pt x="100" y="259"/>
                  </a:cubicBezTo>
                  <a:cubicBezTo>
                    <a:pt x="101" y="259"/>
                    <a:pt x="101" y="257"/>
                    <a:pt x="100" y="257"/>
                  </a:cubicBezTo>
                  <a:cubicBezTo>
                    <a:pt x="86" y="258"/>
                    <a:pt x="73" y="259"/>
                    <a:pt x="59" y="259"/>
                  </a:cubicBezTo>
                  <a:cubicBezTo>
                    <a:pt x="57" y="255"/>
                    <a:pt x="55" y="251"/>
                    <a:pt x="53" y="247"/>
                  </a:cubicBezTo>
                  <a:cubicBezTo>
                    <a:pt x="60" y="247"/>
                    <a:pt x="67" y="247"/>
                    <a:pt x="74" y="247"/>
                  </a:cubicBezTo>
                  <a:cubicBezTo>
                    <a:pt x="74" y="247"/>
                    <a:pt x="74" y="246"/>
                    <a:pt x="74" y="246"/>
                  </a:cubicBezTo>
                  <a:cubicBezTo>
                    <a:pt x="67" y="246"/>
                    <a:pt x="59" y="246"/>
                    <a:pt x="52" y="246"/>
                  </a:cubicBezTo>
                  <a:cubicBezTo>
                    <a:pt x="50" y="241"/>
                    <a:pt x="48" y="237"/>
                    <a:pt x="46" y="233"/>
                  </a:cubicBezTo>
                  <a:cubicBezTo>
                    <a:pt x="61" y="233"/>
                    <a:pt x="76" y="233"/>
                    <a:pt x="91" y="232"/>
                  </a:cubicBezTo>
                  <a:cubicBezTo>
                    <a:pt x="91" y="232"/>
                    <a:pt x="91" y="230"/>
                    <a:pt x="91" y="230"/>
                  </a:cubicBezTo>
                  <a:cubicBezTo>
                    <a:pt x="76" y="231"/>
                    <a:pt x="60" y="231"/>
                    <a:pt x="45" y="231"/>
                  </a:cubicBezTo>
                  <a:cubicBezTo>
                    <a:pt x="44" y="227"/>
                    <a:pt x="42" y="224"/>
                    <a:pt x="40" y="220"/>
                  </a:cubicBezTo>
                  <a:cubicBezTo>
                    <a:pt x="47" y="220"/>
                    <a:pt x="53" y="220"/>
                    <a:pt x="59" y="219"/>
                  </a:cubicBezTo>
                  <a:cubicBezTo>
                    <a:pt x="60" y="219"/>
                    <a:pt x="60" y="218"/>
                    <a:pt x="59" y="218"/>
                  </a:cubicBezTo>
                  <a:cubicBezTo>
                    <a:pt x="53" y="219"/>
                    <a:pt x="46" y="219"/>
                    <a:pt x="40" y="219"/>
                  </a:cubicBezTo>
                  <a:cubicBezTo>
                    <a:pt x="39" y="217"/>
                    <a:pt x="38" y="214"/>
                    <a:pt x="37" y="212"/>
                  </a:cubicBezTo>
                  <a:cubicBezTo>
                    <a:pt x="36" y="210"/>
                    <a:pt x="35" y="208"/>
                    <a:pt x="35" y="206"/>
                  </a:cubicBezTo>
                  <a:cubicBezTo>
                    <a:pt x="49" y="207"/>
                    <a:pt x="64" y="207"/>
                    <a:pt x="78" y="206"/>
                  </a:cubicBezTo>
                  <a:cubicBezTo>
                    <a:pt x="79" y="206"/>
                    <a:pt x="79" y="205"/>
                    <a:pt x="78" y="205"/>
                  </a:cubicBezTo>
                  <a:cubicBezTo>
                    <a:pt x="63" y="205"/>
                    <a:pt x="49" y="204"/>
                    <a:pt x="34" y="205"/>
                  </a:cubicBezTo>
                  <a:cubicBezTo>
                    <a:pt x="33" y="201"/>
                    <a:pt x="31" y="197"/>
                    <a:pt x="30" y="193"/>
                  </a:cubicBezTo>
                  <a:cubicBezTo>
                    <a:pt x="30" y="194"/>
                    <a:pt x="30" y="194"/>
                    <a:pt x="30" y="194"/>
                  </a:cubicBezTo>
                  <a:cubicBezTo>
                    <a:pt x="37" y="193"/>
                    <a:pt x="44" y="193"/>
                    <a:pt x="52" y="193"/>
                  </a:cubicBezTo>
                  <a:cubicBezTo>
                    <a:pt x="52" y="193"/>
                    <a:pt x="52" y="192"/>
                    <a:pt x="52" y="192"/>
                  </a:cubicBezTo>
                  <a:cubicBezTo>
                    <a:pt x="44" y="191"/>
                    <a:pt x="37" y="192"/>
                    <a:pt x="30" y="192"/>
                  </a:cubicBezTo>
                  <a:cubicBezTo>
                    <a:pt x="30" y="192"/>
                    <a:pt x="29" y="193"/>
                    <a:pt x="29" y="193"/>
                  </a:cubicBezTo>
                  <a:cubicBezTo>
                    <a:pt x="28" y="188"/>
                    <a:pt x="26" y="184"/>
                    <a:pt x="24" y="179"/>
                  </a:cubicBezTo>
                  <a:cubicBezTo>
                    <a:pt x="36" y="180"/>
                    <a:pt x="47" y="179"/>
                    <a:pt x="58" y="179"/>
                  </a:cubicBezTo>
                  <a:cubicBezTo>
                    <a:pt x="59" y="179"/>
                    <a:pt x="59" y="178"/>
                    <a:pt x="58" y="178"/>
                  </a:cubicBezTo>
                  <a:cubicBezTo>
                    <a:pt x="47" y="178"/>
                    <a:pt x="36" y="178"/>
                    <a:pt x="24" y="178"/>
                  </a:cubicBezTo>
                  <a:cubicBezTo>
                    <a:pt x="23" y="174"/>
                    <a:pt x="22" y="171"/>
                    <a:pt x="20" y="167"/>
                  </a:cubicBezTo>
                  <a:cubicBezTo>
                    <a:pt x="26" y="167"/>
                    <a:pt x="32" y="166"/>
                    <a:pt x="38" y="165"/>
                  </a:cubicBezTo>
                  <a:cubicBezTo>
                    <a:pt x="38" y="165"/>
                    <a:pt x="38" y="164"/>
                    <a:pt x="37" y="164"/>
                  </a:cubicBezTo>
                  <a:cubicBezTo>
                    <a:pt x="32" y="165"/>
                    <a:pt x="26" y="166"/>
                    <a:pt x="20" y="166"/>
                  </a:cubicBezTo>
                  <a:cubicBezTo>
                    <a:pt x="19" y="161"/>
                    <a:pt x="18" y="157"/>
                    <a:pt x="17" y="152"/>
                  </a:cubicBezTo>
                  <a:cubicBezTo>
                    <a:pt x="23" y="152"/>
                    <a:pt x="30" y="152"/>
                    <a:pt x="37" y="153"/>
                  </a:cubicBezTo>
                  <a:cubicBezTo>
                    <a:pt x="37" y="153"/>
                    <a:pt x="37" y="152"/>
                    <a:pt x="37" y="152"/>
                  </a:cubicBezTo>
                  <a:cubicBezTo>
                    <a:pt x="30" y="151"/>
                    <a:pt x="23" y="151"/>
                    <a:pt x="16" y="151"/>
                  </a:cubicBezTo>
                  <a:cubicBezTo>
                    <a:pt x="15" y="147"/>
                    <a:pt x="15" y="144"/>
                    <a:pt x="14" y="140"/>
                  </a:cubicBezTo>
                  <a:cubicBezTo>
                    <a:pt x="20" y="140"/>
                    <a:pt x="26" y="140"/>
                    <a:pt x="31" y="140"/>
                  </a:cubicBezTo>
                  <a:cubicBezTo>
                    <a:pt x="32" y="140"/>
                    <a:pt x="32" y="139"/>
                    <a:pt x="31" y="138"/>
                  </a:cubicBezTo>
                  <a:cubicBezTo>
                    <a:pt x="26" y="138"/>
                    <a:pt x="20" y="138"/>
                    <a:pt x="14" y="138"/>
                  </a:cubicBezTo>
                  <a:cubicBezTo>
                    <a:pt x="13" y="133"/>
                    <a:pt x="12" y="128"/>
                    <a:pt x="12" y="123"/>
                  </a:cubicBezTo>
                  <a:cubicBezTo>
                    <a:pt x="16" y="123"/>
                    <a:pt x="20" y="123"/>
                    <a:pt x="25" y="123"/>
                  </a:cubicBezTo>
                  <a:cubicBezTo>
                    <a:pt x="26" y="123"/>
                    <a:pt x="26" y="122"/>
                    <a:pt x="25" y="121"/>
                  </a:cubicBezTo>
                  <a:cubicBezTo>
                    <a:pt x="20" y="121"/>
                    <a:pt x="16" y="121"/>
                    <a:pt x="12" y="121"/>
                  </a:cubicBezTo>
                  <a:cubicBezTo>
                    <a:pt x="11" y="116"/>
                    <a:pt x="11" y="110"/>
                    <a:pt x="12" y="105"/>
                  </a:cubicBezTo>
                  <a:cubicBezTo>
                    <a:pt x="17" y="105"/>
                    <a:pt x="21" y="105"/>
                    <a:pt x="26" y="105"/>
                  </a:cubicBezTo>
                  <a:cubicBezTo>
                    <a:pt x="27" y="105"/>
                    <a:pt x="27" y="104"/>
                    <a:pt x="26" y="104"/>
                  </a:cubicBezTo>
                  <a:cubicBezTo>
                    <a:pt x="21" y="104"/>
                    <a:pt x="17" y="104"/>
                    <a:pt x="12" y="104"/>
                  </a:cubicBezTo>
                  <a:cubicBezTo>
                    <a:pt x="12" y="98"/>
                    <a:pt x="13" y="93"/>
                    <a:pt x="14" y="87"/>
                  </a:cubicBezTo>
                  <a:cubicBezTo>
                    <a:pt x="18" y="87"/>
                    <a:pt x="22" y="87"/>
                    <a:pt x="26" y="87"/>
                  </a:cubicBezTo>
                  <a:cubicBezTo>
                    <a:pt x="27" y="87"/>
                    <a:pt x="27" y="86"/>
                    <a:pt x="26" y="86"/>
                  </a:cubicBezTo>
                  <a:cubicBezTo>
                    <a:pt x="22" y="86"/>
                    <a:pt x="18" y="86"/>
                    <a:pt x="14" y="86"/>
                  </a:cubicBezTo>
                  <a:cubicBezTo>
                    <a:pt x="15" y="82"/>
                    <a:pt x="16" y="77"/>
                    <a:pt x="18" y="73"/>
                  </a:cubicBezTo>
                  <a:cubicBezTo>
                    <a:pt x="23" y="73"/>
                    <a:pt x="28" y="73"/>
                    <a:pt x="32" y="73"/>
                  </a:cubicBezTo>
                  <a:cubicBezTo>
                    <a:pt x="33" y="73"/>
                    <a:pt x="33" y="72"/>
                    <a:pt x="32" y="72"/>
                  </a:cubicBezTo>
                  <a:cubicBezTo>
                    <a:pt x="28" y="72"/>
                    <a:pt x="23" y="72"/>
                    <a:pt x="18" y="72"/>
                  </a:cubicBezTo>
                  <a:cubicBezTo>
                    <a:pt x="20" y="67"/>
                    <a:pt x="22" y="62"/>
                    <a:pt x="25" y="58"/>
                  </a:cubicBezTo>
                  <a:cubicBezTo>
                    <a:pt x="30" y="58"/>
                    <a:pt x="36" y="59"/>
                    <a:pt x="42" y="59"/>
                  </a:cubicBezTo>
                  <a:cubicBezTo>
                    <a:pt x="42" y="59"/>
                    <a:pt x="42" y="57"/>
                    <a:pt x="42" y="57"/>
                  </a:cubicBezTo>
                  <a:cubicBezTo>
                    <a:pt x="36" y="57"/>
                    <a:pt x="31" y="57"/>
                    <a:pt x="25" y="57"/>
                  </a:cubicBezTo>
                  <a:cubicBezTo>
                    <a:pt x="28" y="51"/>
                    <a:pt x="32" y="47"/>
                    <a:pt x="36" y="42"/>
                  </a:cubicBezTo>
                  <a:cubicBezTo>
                    <a:pt x="44" y="43"/>
                    <a:pt x="51" y="44"/>
                    <a:pt x="59" y="45"/>
                  </a:cubicBezTo>
                  <a:cubicBezTo>
                    <a:pt x="60" y="45"/>
                    <a:pt x="60" y="44"/>
                    <a:pt x="60" y="44"/>
                  </a:cubicBezTo>
                  <a:cubicBezTo>
                    <a:pt x="52" y="42"/>
                    <a:pt x="44" y="41"/>
                    <a:pt x="37" y="41"/>
                  </a:cubicBezTo>
                  <a:cubicBezTo>
                    <a:pt x="40" y="38"/>
                    <a:pt x="43" y="35"/>
                    <a:pt x="46" y="32"/>
                  </a:cubicBezTo>
                  <a:cubicBezTo>
                    <a:pt x="56" y="31"/>
                    <a:pt x="66" y="32"/>
                    <a:pt x="75" y="32"/>
                  </a:cubicBezTo>
                  <a:cubicBezTo>
                    <a:pt x="76" y="33"/>
                    <a:pt x="76" y="31"/>
                    <a:pt x="75" y="31"/>
                  </a:cubicBezTo>
                  <a:cubicBezTo>
                    <a:pt x="66" y="30"/>
                    <a:pt x="57" y="30"/>
                    <a:pt x="48" y="31"/>
                  </a:cubicBezTo>
                  <a:cubicBezTo>
                    <a:pt x="54" y="27"/>
                    <a:pt x="60" y="23"/>
                    <a:pt x="66" y="21"/>
                  </a:cubicBezTo>
                  <a:cubicBezTo>
                    <a:pt x="66" y="21"/>
                    <a:pt x="66" y="22"/>
                    <a:pt x="67" y="22"/>
                  </a:cubicBezTo>
                  <a:cubicBezTo>
                    <a:pt x="73" y="22"/>
                    <a:pt x="80" y="23"/>
                    <a:pt x="86" y="23"/>
                  </a:cubicBezTo>
                  <a:cubicBezTo>
                    <a:pt x="87" y="23"/>
                    <a:pt x="87" y="22"/>
                    <a:pt x="86" y="22"/>
                  </a:cubicBezTo>
                  <a:cubicBezTo>
                    <a:pt x="82" y="21"/>
                    <a:pt x="77" y="21"/>
                    <a:pt x="72" y="21"/>
                  </a:cubicBezTo>
                  <a:cubicBezTo>
                    <a:pt x="72" y="20"/>
                    <a:pt x="73" y="20"/>
                    <a:pt x="73" y="19"/>
                  </a:cubicBezTo>
                  <a:cubicBezTo>
                    <a:pt x="73" y="19"/>
                    <a:pt x="73" y="19"/>
                    <a:pt x="73" y="19"/>
                  </a:cubicBezTo>
                  <a:cubicBezTo>
                    <a:pt x="78" y="17"/>
                    <a:pt x="84" y="16"/>
                    <a:pt x="90" y="16"/>
                  </a:cubicBezTo>
                  <a:cubicBezTo>
                    <a:pt x="115" y="14"/>
                    <a:pt x="148" y="19"/>
                    <a:pt x="166" y="38"/>
                  </a:cubicBezTo>
                  <a:cubicBezTo>
                    <a:pt x="204" y="78"/>
                    <a:pt x="195" y="145"/>
                    <a:pt x="182" y="193"/>
                  </a:cubicBezTo>
                  <a:cubicBezTo>
                    <a:pt x="167" y="250"/>
                    <a:pt x="142" y="304"/>
                    <a:pt x="109" y="353"/>
                  </a:cubicBezTo>
                  <a:close/>
                  <a:moveTo>
                    <a:pt x="155" y="333"/>
                  </a:moveTo>
                  <a:cubicBezTo>
                    <a:pt x="155" y="333"/>
                    <a:pt x="154" y="333"/>
                    <a:pt x="154" y="333"/>
                  </a:cubicBezTo>
                  <a:cubicBezTo>
                    <a:pt x="142" y="339"/>
                    <a:pt x="129" y="345"/>
                    <a:pt x="117" y="352"/>
                  </a:cubicBezTo>
                  <a:cubicBezTo>
                    <a:pt x="120" y="349"/>
                    <a:pt x="122" y="346"/>
                    <a:pt x="124" y="343"/>
                  </a:cubicBezTo>
                  <a:cubicBezTo>
                    <a:pt x="137" y="336"/>
                    <a:pt x="150" y="328"/>
                    <a:pt x="162" y="319"/>
                  </a:cubicBezTo>
                  <a:cubicBezTo>
                    <a:pt x="160" y="324"/>
                    <a:pt x="157" y="328"/>
                    <a:pt x="155" y="333"/>
                  </a:cubicBezTo>
                  <a:close/>
                  <a:moveTo>
                    <a:pt x="165" y="314"/>
                  </a:moveTo>
                  <a:cubicBezTo>
                    <a:pt x="152" y="322"/>
                    <a:pt x="139" y="330"/>
                    <a:pt x="126" y="339"/>
                  </a:cubicBezTo>
                  <a:cubicBezTo>
                    <a:pt x="129" y="335"/>
                    <a:pt x="132" y="330"/>
                    <a:pt x="134" y="325"/>
                  </a:cubicBezTo>
                  <a:cubicBezTo>
                    <a:pt x="146" y="319"/>
                    <a:pt x="158" y="312"/>
                    <a:pt x="170" y="304"/>
                  </a:cubicBezTo>
                  <a:cubicBezTo>
                    <a:pt x="168" y="307"/>
                    <a:pt x="166" y="311"/>
                    <a:pt x="165" y="314"/>
                  </a:cubicBezTo>
                  <a:close/>
                  <a:moveTo>
                    <a:pt x="172" y="300"/>
                  </a:moveTo>
                  <a:cubicBezTo>
                    <a:pt x="160" y="306"/>
                    <a:pt x="148" y="314"/>
                    <a:pt x="136" y="322"/>
                  </a:cubicBezTo>
                  <a:cubicBezTo>
                    <a:pt x="140" y="317"/>
                    <a:pt x="143" y="311"/>
                    <a:pt x="146" y="305"/>
                  </a:cubicBezTo>
                  <a:cubicBezTo>
                    <a:pt x="158" y="298"/>
                    <a:pt x="169" y="290"/>
                    <a:pt x="180" y="282"/>
                  </a:cubicBezTo>
                  <a:cubicBezTo>
                    <a:pt x="178" y="288"/>
                    <a:pt x="175" y="294"/>
                    <a:pt x="172" y="300"/>
                  </a:cubicBezTo>
                  <a:close/>
                  <a:moveTo>
                    <a:pt x="183" y="278"/>
                  </a:moveTo>
                  <a:cubicBezTo>
                    <a:pt x="171" y="285"/>
                    <a:pt x="159" y="293"/>
                    <a:pt x="148" y="302"/>
                  </a:cubicBezTo>
                  <a:cubicBezTo>
                    <a:pt x="150" y="296"/>
                    <a:pt x="153" y="291"/>
                    <a:pt x="156" y="286"/>
                  </a:cubicBezTo>
                  <a:cubicBezTo>
                    <a:pt x="166" y="281"/>
                    <a:pt x="177" y="275"/>
                    <a:pt x="187" y="268"/>
                  </a:cubicBezTo>
                  <a:cubicBezTo>
                    <a:pt x="185" y="272"/>
                    <a:pt x="184" y="275"/>
                    <a:pt x="183" y="278"/>
                  </a:cubicBezTo>
                  <a:close/>
                  <a:moveTo>
                    <a:pt x="189" y="264"/>
                  </a:moveTo>
                  <a:cubicBezTo>
                    <a:pt x="178" y="270"/>
                    <a:pt x="167" y="277"/>
                    <a:pt x="157" y="284"/>
                  </a:cubicBezTo>
                  <a:cubicBezTo>
                    <a:pt x="159" y="280"/>
                    <a:pt x="161" y="276"/>
                    <a:pt x="162" y="271"/>
                  </a:cubicBezTo>
                  <a:cubicBezTo>
                    <a:pt x="173" y="266"/>
                    <a:pt x="183" y="261"/>
                    <a:pt x="193" y="255"/>
                  </a:cubicBezTo>
                  <a:cubicBezTo>
                    <a:pt x="191" y="258"/>
                    <a:pt x="190" y="261"/>
                    <a:pt x="189" y="264"/>
                  </a:cubicBezTo>
                  <a:close/>
                  <a:moveTo>
                    <a:pt x="194" y="251"/>
                  </a:moveTo>
                  <a:cubicBezTo>
                    <a:pt x="184" y="257"/>
                    <a:pt x="174" y="263"/>
                    <a:pt x="163" y="269"/>
                  </a:cubicBezTo>
                  <a:cubicBezTo>
                    <a:pt x="165" y="265"/>
                    <a:pt x="167" y="261"/>
                    <a:pt x="169" y="257"/>
                  </a:cubicBezTo>
                  <a:cubicBezTo>
                    <a:pt x="179" y="251"/>
                    <a:pt x="189" y="245"/>
                    <a:pt x="199" y="238"/>
                  </a:cubicBezTo>
                  <a:cubicBezTo>
                    <a:pt x="198" y="243"/>
                    <a:pt x="196" y="247"/>
                    <a:pt x="194" y="251"/>
                  </a:cubicBezTo>
                  <a:close/>
                  <a:moveTo>
                    <a:pt x="201" y="235"/>
                  </a:moveTo>
                  <a:cubicBezTo>
                    <a:pt x="190" y="241"/>
                    <a:pt x="180" y="248"/>
                    <a:pt x="170" y="255"/>
                  </a:cubicBezTo>
                  <a:cubicBezTo>
                    <a:pt x="171" y="250"/>
                    <a:pt x="173" y="246"/>
                    <a:pt x="175" y="242"/>
                  </a:cubicBezTo>
                  <a:cubicBezTo>
                    <a:pt x="185" y="235"/>
                    <a:pt x="195" y="229"/>
                    <a:pt x="205" y="223"/>
                  </a:cubicBezTo>
                  <a:cubicBezTo>
                    <a:pt x="204" y="227"/>
                    <a:pt x="202" y="231"/>
                    <a:pt x="201" y="235"/>
                  </a:cubicBezTo>
                  <a:close/>
                  <a:moveTo>
                    <a:pt x="207" y="218"/>
                  </a:moveTo>
                  <a:cubicBezTo>
                    <a:pt x="196" y="224"/>
                    <a:pt x="185" y="232"/>
                    <a:pt x="176" y="239"/>
                  </a:cubicBezTo>
                  <a:cubicBezTo>
                    <a:pt x="178" y="234"/>
                    <a:pt x="179" y="229"/>
                    <a:pt x="181" y="224"/>
                  </a:cubicBezTo>
                  <a:cubicBezTo>
                    <a:pt x="191" y="219"/>
                    <a:pt x="201" y="214"/>
                    <a:pt x="210" y="208"/>
                  </a:cubicBezTo>
                  <a:cubicBezTo>
                    <a:pt x="209" y="211"/>
                    <a:pt x="208" y="215"/>
                    <a:pt x="207" y="218"/>
                  </a:cubicBezTo>
                  <a:close/>
                  <a:moveTo>
                    <a:pt x="211" y="203"/>
                  </a:moveTo>
                  <a:cubicBezTo>
                    <a:pt x="201" y="209"/>
                    <a:pt x="192" y="216"/>
                    <a:pt x="182" y="222"/>
                  </a:cubicBezTo>
                  <a:cubicBezTo>
                    <a:pt x="183" y="218"/>
                    <a:pt x="184" y="215"/>
                    <a:pt x="185" y="211"/>
                  </a:cubicBezTo>
                  <a:cubicBezTo>
                    <a:pt x="195" y="206"/>
                    <a:pt x="204" y="200"/>
                    <a:pt x="214" y="195"/>
                  </a:cubicBezTo>
                  <a:cubicBezTo>
                    <a:pt x="213" y="197"/>
                    <a:pt x="212" y="200"/>
                    <a:pt x="211" y="203"/>
                  </a:cubicBezTo>
                  <a:close/>
                  <a:moveTo>
                    <a:pt x="215" y="191"/>
                  </a:moveTo>
                  <a:cubicBezTo>
                    <a:pt x="205" y="197"/>
                    <a:pt x="195" y="203"/>
                    <a:pt x="186" y="209"/>
                  </a:cubicBezTo>
                  <a:cubicBezTo>
                    <a:pt x="186" y="206"/>
                    <a:pt x="187" y="204"/>
                    <a:pt x="188" y="201"/>
                  </a:cubicBezTo>
                  <a:cubicBezTo>
                    <a:pt x="197" y="196"/>
                    <a:pt x="207" y="191"/>
                    <a:pt x="216" y="185"/>
                  </a:cubicBezTo>
                  <a:cubicBezTo>
                    <a:pt x="216" y="187"/>
                    <a:pt x="215" y="189"/>
                    <a:pt x="215" y="191"/>
                  </a:cubicBezTo>
                  <a:close/>
                  <a:moveTo>
                    <a:pt x="217" y="181"/>
                  </a:moveTo>
                  <a:cubicBezTo>
                    <a:pt x="207" y="186"/>
                    <a:pt x="198" y="192"/>
                    <a:pt x="189" y="199"/>
                  </a:cubicBezTo>
                  <a:cubicBezTo>
                    <a:pt x="189" y="197"/>
                    <a:pt x="190" y="195"/>
                    <a:pt x="190" y="193"/>
                  </a:cubicBezTo>
                  <a:cubicBezTo>
                    <a:pt x="190" y="191"/>
                    <a:pt x="191" y="190"/>
                    <a:pt x="191" y="189"/>
                  </a:cubicBezTo>
                  <a:cubicBezTo>
                    <a:pt x="201" y="183"/>
                    <a:pt x="211" y="176"/>
                    <a:pt x="220" y="169"/>
                  </a:cubicBezTo>
                  <a:cubicBezTo>
                    <a:pt x="219" y="173"/>
                    <a:pt x="218" y="177"/>
                    <a:pt x="217" y="181"/>
                  </a:cubicBezTo>
                  <a:close/>
                  <a:moveTo>
                    <a:pt x="221" y="165"/>
                  </a:moveTo>
                  <a:cubicBezTo>
                    <a:pt x="211" y="172"/>
                    <a:pt x="201" y="179"/>
                    <a:pt x="192" y="187"/>
                  </a:cubicBezTo>
                  <a:cubicBezTo>
                    <a:pt x="193" y="182"/>
                    <a:pt x="194" y="177"/>
                    <a:pt x="195" y="172"/>
                  </a:cubicBezTo>
                  <a:cubicBezTo>
                    <a:pt x="199" y="170"/>
                    <a:pt x="204" y="167"/>
                    <a:pt x="209" y="164"/>
                  </a:cubicBezTo>
                  <a:cubicBezTo>
                    <a:pt x="213" y="161"/>
                    <a:pt x="218" y="159"/>
                    <a:pt x="222" y="156"/>
                  </a:cubicBezTo>
                  <a:cubicBezTo>
                    <a:pt x="221" y="159"/>
                    <a:pt x="221" y="162"/>
                    <a:pt x="221" y="165"/>
                  </a:cubicBezTo>
                  <a:close/>
                  <a:moveTo>
                    <a:pt x="222" y="153"/>
                  </a:moveTo>
                  <a:cubicBezTo>
                    <a:pt x="213" y="158"/>
                    <a:pt x="203" y="164"/>
                    <a:pt x="195" y="170"/>
                  </a:cubicBezTo>
                  <a:cubicBezTo>
                    <a:pt x="196" y="167"/>
                    <a:pt x="196" y="163"/>
                    <a:pt x="197" y="160"/>
                  </a:cubicBezTo>
                  <a:cubicBezTo>
                    <a:pt x="202" y="157"/>
                    <a:pt x="208" y="153"/>
                    <a:pt x="213" y="150"/>
                  </a:cubicBezTo>
                  <a:cubicBezTo>
                    <a:pt x="216" y="148"/>
                    <a:pt x="220" y="146"/>
                    <a:pt x="223" y="144"/>
                  </a:cubicBezTo>
                  <a:cubicBezTo>
                    <a:pt x="223" y="147"/>
                    <a:pt x="223" y="150"/>
                    <a:pt x="222" y="153"/>
                  </a:cubicBezTo>
                  <a:close/>
                  <a:moveTo>
                    <a:pt x="210" y="149"/>
                  </a:moveTo>
                  <a:cubicBezTo>
                    <a:pt x="205" y="152"/>
                    <a:pt x="201" y="155"/>
                    <a:pt x="197" y="158"/>
                  </a:cubicBezTo>
                  <a:cubicBezTo>
                    <a:pt x="197" y="155"/>
                    <a:pt x="198" y="151"/>
                    <a:pt x="198" y="147"/>
                  </a:cubicBezTo>
                  <a:cubicBezTo>
                    <a:pt x="203" y="145"/>
                    <a:pt x="208" y="141"/>
                    <a:pt x="213" y="138"/>
                  </a:cubicBezTo>
                  <a:cubicBezTo>
                    <a:pt x="217" y="136"/>
                    <a:pt x="220" y="133"/>
                    <a:pt x="224" y="131"/>
                  </a:cubicBezTo>
                  <a:cubicBezTo>
                    <a:pt x="224" y="134"/>
                    <a:pt x="224" y="137"/>
                    <a:pt x="224" y="140"/>
                  </a:cubicBezTo>
                  <a:cubicBezTo>
                    <a:pt x="219" y="143"/>
                    <a:pt x="214" y="146"/>
                    <a:pt x="210" y="1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55"/>
            <p:cNvSpPr>
              <a:spLocks noEditPoints="1"/>
            </p:cNvSpPr>
            <p:nvPr/>
          </p:nvSpPr>
          <p:spPr bwMode="auto">
            <a:xfrm>
              <a:off x="6808788" y="2763838"/>
              <a:ext cx="287337" cy="269875"/>
            </a:xfrm>
            <a:custGeom>
              <a:avLst/>
              <a:gdLst>
                <a:gd name="T0" fmla="*/ 104 w 123"/>
                <a:gd name="T1" fmla="*/ 18 h 125"/>
                <a:gd name="T2" fmla="*/ 101 w 123"/>
                <a:gd name="T3" fmla="*/ 15 h 125"/>
                <a:gd name="T4" fmla="*/ 54 w 123"/>
                <a:gd name="T5" fmla="*/ 2 h 125"/>
                <a:gd name="T6" fmla="*/ 3 w 123"/>
                <a:gd name="T7" fmla="*/ 68 h 125"/>
                <a:gd name="T8" fmla="*/ 118 w 123"/>
                <a:gd name="T9" fmla="*/ 48 h 125"/>
                <a:gd name="T10" fmla="*/ 82 w 123"/>
                <a:gd name="T11" fmla="*/ 15 h 125"/>
                <a:gd name="T12" fmla="*/ 68 w 123"/>
                <a:gd name="T13" fmla="*/ 9 h 125"/>
                <a:gd name="T14" fmla="*/ 65 w 123"/>
                <a:gd name="T15" fmla="*/ 10 h 125"/>
                <a:gd name="T16" fmla="*/ 77 w 123"/>
                <a:gd name="T17" fmla="*/ 16 h 125"/>
                <a:gd name="T18" fmla="*/ 64 w 123"/>
                <a:gd name="T19" fmla="*/ 14 h 125"/>
                <a:gd name="T20" fmla="*/ 65 w 123"/>
                <a:gd name="T21" fmla="*/ 10 h 125"/>
                <a:gd name="T22" fmla="*/ 55 w 123"/>
                <a:gd name="T23" fmla="*/ 12 h 125"/>
                <a:gd name="T24" fmla="*/ 65 w 123"/>
                <a:gd name="T25" fmla="*/ 19 h 125"/>
                <a:gd name="T26" fmla="*/ 46 w 123"/>
                <a:gd name="T27" fmla="*/ 12 h 125"/>
                <a:gd name="T28" fmla="*/ 42 w 123"/>
                <a:gd name="T29" fmla="*/ 13 h 125"/>
                <a:gd name="T30" fmla="*/ 54 w 123"/>
                <a:gd name="T31" fmla="*/ 28 h 125"/>
                <a:gd name="T32" fmla="*/ 42 w 123"/>
                <a:gd name="T33" fmla="*/ 13 h 125"/>
                <a:gd name="T34" fmla="*/ 52 w 123"/>
                <a:gd name="T35" fmla="*/ 29 h 125"/>
                <a:gd name="T36" fmla="*/ 23 w 123"/>
                <a:gd name="T37" fmla="*/ 25 h 125"/>
                <a:gd name="T38" fmla="*/ 21 w 123"/>
                <a:gd name="T39" fmla="*/ 26 h 125"/>
                <a:gd name="T40" fmla="*/ 43 w 123"/>
                <a:gd name="T41" fmla="*/ 46 h 125"/>
                <a:gd name="T42" fmla="*/ 21 w 123"/>
                <a:gd name="T43" fmla="*/ 26 h 125"/>
                <a:gd name="T44" fmla="*/ 43 w 123"/>
                <a:gd name="T45" fmla="*/ 48 h 125"/>
                <a:gd name="T46" fmla="*/ 13 w 123"/>
                <a:gd name="T47" fmla="*/ 45 h 125"/>
                <a:gd name="T48" fmla="*/ 41 w 123"/>
                <a:gd name="T49" fmla="*/ 58 h 125"/>
                <a:gd name="T50" fmla="*/ 10 w 123"/>
                <a:gd name="T51" fmla="*/ 57 h 125"/>
                <a:gd name="T52" fmla="*/ 10 w 123"/>
                <a:gd name="T53" fmla="*/ 59 h 125"/>
                <a:gd name="T54" fmla="*/ 43 w 123"/>
                <a:gd name="T55" fmla="*/ 80 h 125"/>
                <a:gd name="T56" fmla="*/ 10 w 123"/>
                <a:gd name="T57" fmla="*/ 59 h 125"/>
                <a:gd name="T58" fmla="*/ 11 w 123"/>
                <a:gd name="T59" fmla="*/ 70 h 125"/>
                <a:gd name="T60" fmla="*/ 35 w 123"/>
                <a:gd name="T61" fmla="*/ 80 h 125"/>
                <a:gd name="T62" fmla="*/ 43 w 123"/>
                <a:gd name="T63" fmla="*/ 83 h 125"/>
                <a:gd name="T64" fmla="*/ 14 w 123"/>
                <a:gd name="T65" fmla="*/ 82 h 125"/>
                <a:gd name="T66" fmla="*/ 48 w 123"/>
                <a:gd name="T67" fmla="*/ 96 h 125"/>
                <a:gd name="T68" fmla="*/ 23 w 123"/>
                <a:gd name="T69" fmla="*/ 96 h 125"/>
                <a:gd name="T70" fmla="*/ 48 w 123"/>
                <a:gd name="T71" fmla="*/ 96 h 125"/>
                <a:gd name="T72" fmla="*/ 53 w 123"/>
                <a:gd name="T73" fmla="*/ 105 h 125"/>
                <a:gd name="T74" fmla="*/ 26 w 123"/>
                <a:gd name="T75" fmla="*/ 99 h 125"/>
                <a:gd name="T76" fmla="*/ 66 w 123"/>
                <a:gd name="T77" fmla="*/ 112 h 125"/>
                <a:gd name="T78" fmla="*/ 48 w 123"/>
                <a:gd name="T79" fmla="*/ 59 h 125"/>
                <a:gd name="T80" fmla="*/ 64 w 123"/>
                <a:gd name="T81" fmla="*/ 27 h 125"/>
                <a:gd name="T82" fmla="*/ 71 w 123"/>
                <a:gd name="T83" fmla="*/ 111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23" h="125">
                  <a:moveTo>
                    <a:pt x="118" y="48"/>
                  </a:moveTo>
                  <a:cubicBezTo>
                    <a:pt x="116" y="37"/>
                    <a:pt x="111" y="26"/>
                    <a:pt x="104" y="18"/>
                  </a:cubicBezTo>
                  <a:cubicBezTo>
                    <a:pt x="103" y="17"/>
                    <a:pt x="103" y="15"/>
                    <a:pt x="101" y="15"/>
                  </a:cubicBezTo>
                  <a:cubicBezTo>
                    <a:pt x="101" y="15"/>
                    <a:pt x="101" y="15"/>
                    <a:pt x="101" y="15"/>
                  </a:cubicBezTo>
                  <a:cubicBezTo>
                    <a:pt x="92" y="6"/>
                    <a:pt x="80" y="1"/>
                    <a:pt x="66" y="2"/>
                  </a:cubicBezTo>
                  <a:cubicBezTo>
                    <a:pt x="63" y="0"/>
                    <a:pt x="58" y="1"/>
                    <a:pt x="54" y="2"/>
                  </a:cubicBezTo>
                  <a:cubicBezTo>
                    <a:pt x="50" y="2"/>
                    <a:pt x="46" y="3"/>
                    <a:pt x="43" y="5"/>
                  </a:cubicBezTo>
                  <a:cubicBezTo>
                    <a:pt x="16" y="7"/>
                    <a:pt x="0" y="44"/>
                    <a:pt x="3" y="68"/>
                  </a:cubicBezTo>
                  <a:cubicBezTo>
                    <a:pt x="7" y="103"/>
                    <a:pt x="37" y="125"/>
                    <a:pt x="72" y="119"/>
                  </a:cubicBezTo>
                  <a:cubicBezTo>
                    <a:pt x="106" y="114"/>
                    <a:pt x="123" y="80"/>
                    <a:pt x="118" y="48"/>
                  </a:cubicBezTo>
                  <a:close/>
                  <a:moveTo>
                    <a:pt x="89" y="14"/>
                  </a:moveTo>
                  <a:cubicBezTo>
                    <a:pt x="87" y="14"/>
                    <a:pt x="84" y="15"/>
                    <a:pt x="82" y="15"/>
                  </a:cubicBezTo>
                  <a:cubicBezTo>
                    <a:pt x="79" y="13"/>
                    <a:pt x="76" y="12"/>
                    <a:pt x="73" y="11"/>
                  </a:cubicBezTo>
                  <a:cubicBezTo>
                    <a:pt x="72" y="10"/>
                    <a:pt x="70" y="10"/>
                    <a:pt x="68" y="9"/>
                  </a:cubicBezTo>
                  <a:cubicBezTo>
                    <a:pt x="76" y="8"/>
                    <a:pt x="83" y="10"/>
                    <a:pt x="89" y="14"/>
                  </a:cubicBezTo>
                  <a:close/>
                  <a:moveTo>
                    <a:pt x="65" y="10"/>
                  </a:moveTo>
                  <a:cubicBezTo>
                    <a:pt x="67" y="11"/>
                    <a:pt x="70" y="12"/>
                    <a:pt x="73" y="14"/>
                  </a:cubicBezTo>
                  <a:cubicBezTo>
                    <a:pt x="74" y="14"/>
                    <a:pt x="76" y="15"/>
                    <a:pt x="77" y="16"/>
                  </a:cubicBezTo>
                  <a:cubicBezTo>
                    <a:pt x="75" y="16"/>
                    <a:pt x="72" y="17"/>
                    <a:pt x="70" y="17"/>
                  </a:cubicBezTo>
                  <a:cubicBezTo>
                    <a:pt x="68" y="16"/>
                    <a:pt x="66" y="15"/>
                    <a:pt x="64" y="14"/>
                  </a:cubicBezTo>
                  <a:cubicBezTo>
                    <a:pt x="62" y="13"/>
                    <a:pt x="60" y="12"/>
                    <a:pt x="59" y="11"/>
                  </a:cubicBezTo>
                  <a:cubicBezTo>
                    <a:pt x="61" y="10"/>
                    <a:pt x="63" y="10"/>
                    <a:pt x="65" y="10"/>
                  </a:cubicBezTo>
                  <a:close/>
                  <a:moveTo>
                    <a:pt x="52" y="11"/>
                  </a:moveTo>
                  <a:cubicBezTo>
                    <a:pt x="52" y="12"/>
                    <a:pt x="53" y="13"/>
                    <a:pt x="55" y="12"/>
                  </a:cubicBezTo>
                  <a:cubicBezTo>
                    <a:pt x="57" y="14"/>
                    <a:pt x="60" y="16"/>
                    <a:pt x="62" y="17"/>
                  </a:cubicBezTo>
                  <a:cubicBezTo>
                    <a:pt x="63" y="18"/>
                    <a:pt x="64" y="19"/>
                    <a:pt x="65" y="19"/>
                  </a:cubicBezTo>
                  <a:cubicBezTo>
                    <a:pt x="64" y="20"/>
                    <a:pt x="63" y="21"/>
                    <a:pt x="61" y="21"/>
                  </a:cubicBezTo>
                  <a:cubicBezTo>
                    <a:pt x="56" y="18"/>
                    <a:pt x="51" y="15"/>
                    <a:pt x="46" y="12"/>
                  </a:cubicBezTo>
                  <a:cubicBezTo>
                    <a:pt x="48" y="12"/>
                    <a:pt x="50" y="11"/>
                    <a:pt x="52" y="11"/>
                  </a:cubicBezTo>
                  <a:close/>
                  <a:moveTo>
                    <a:pt x="42" y="13"/>
                  </a:moveTo>
                  <a:cubicBezTo>
                    <a:pt x="48" y="17"/>
                    <a:pt x="53" y="21"/>
                    <a:pt x="58" y="23"/>
                  </a:cubicBezTo>
                  <a:cubicBezTo>
                    <a:pt x="57" y="25"/>
                    <a:pt x="55" y="26"/>
                    <a:pt x="54" y="28"/>
                  </a:cubicBezTo>
                  <a:cubicBezTo>
                    <a:pt x="47" y="24"/>
                    <a:pt x="39" y="21"/>
                    <a:pt x="31" y="18"/>
                  </a:cubicBezTo>
                  <a:cubicBezTo>
                    <a:pt x="35" y="16"/>
                    <a:pt x="39" y="14"/>
                    <a:pt x="42" y="13"/>
                  </a:cubicBezTo>
                  <a:close/>
                  <a:moveTo>
                    <a:pt x="30" y="19"/>
                  </a:moveTo>
                  <a:cubicBezTo>
                    <a:pt x="37" y="22"/>
                    <a:pt x="44" y="26"/>
                    <a:pt x="52" y="29"/>
                  </a:cubicBezTo>
                  <a:cubicBezTo>
                    <a:pt x="50" y="32"/>
                    <a:pt x="49" y="34"/>
                    <a:pt x="47" y="37"/>
                  </a:cubicBezTo>
                  <a:cubicBezTo>
                    <a:pt x="39" y="32"/>
                    <a:pt x="31" y="29"/>
                    <a:pt x="23" y="25"/>
                  </a:cubicBezTo>
                  <a:cubicBezTo>
                    <a:pt x="25" y="22"/>
                    <a:pt x="27" y="20"/>
                    <a:pt x="30" y="19"/>
                  </a:cubicBezTo>
                  <a:close/>
                  <a:moveTo>
                    <a:pt x="21" y="26"/>
                  </a:moveTo>
                  <a:cubicBezTo>
                    <a:pt x="30" y="30"/>
                    <a:pt x="38" y="35"/>
                    <a:pt x="46" y="38"/>
                  </a:cubicBezTo>
                  <a:cubicBezTo>
                    <a:pt x="45" y="41"/>
                    <a:pt x="44" y="43"/>
                    <a:pt x="43" y="46"/>
                  </a:cubicBezTo>
                  <a:cubicBezTo>
                    <a:pt x="34" y="42"/>
                    <a:pt x="25" y="39"/>
                    <a:pt x="16" y="35"/>
                  </a:cubicBezTo>
                  <a:cubicBezTo>
                    <a:pt x="17" y="32"/>
                    <a:pt x="19" y="29"/>
                    <a:pt x="21" y="26"/>
                  </a:cubicBezTo>
                  <a:close/>
                  <a:moveTo>
                    <a:pt x="15" y="36"/>
                  </a:moveTo>
                  <a:cubicBezTo>
                    <a:pt x="24" y="40"/>
                    <a:pt x="33" y="45"/>
                    <a:pt x="43" y="48"/>
                  </a:cubicBezTo>
                  <a:cubicBezTo>
                    <a:pt x="42" y="50"/>
                    <a:pt x="42" y="53"/>
                    <a:pt x="42" y="55"/>
                  </a:cubicBezTo>
                  <a:cubicBezTo>
                    <a:pt x="32" y="52"/>
                    <a:pt x="22" y="48"/>
                    <a:pt x="13" y="45"/>
                  </a:cubicBezTo>
                  <a:cubicBezTo>
                    <a:pt x="12" y="44"/>
                    <a:pt x="12" y="45"/>
                    <a:pt x="12" y="46"/>
                  </a:cubicBezTo>
                  <a:cubicBezTo>
                    <a:pt x="21" y="50"/>
                    <a:pt x="31" y="54"/>
                    <a:pt x="41" y="58"/>
                  </a:cubicBezTo>
                  <a:cubicBezTo>
                    <a:pt x="41" y="61"/>
                    <a:pt x="41" y="64"/>
                    <a:pt x="41" y="68"/>
                  </a:cubicBezTo>
                  <a:cubicBezTo>
                    <a:pt x="31" y="63"/>
                    <a:pt x="20" y="60"/>
                    <a:pt x="10" y="57"/>
                  </a:cubicBezTo>
                  <a:cubicBezTo>
                    <a:pt x="10" y="50"/>
                    <a:pt x="12" y="42"/>
                    <a:pt x="15" y="36"/>
                  </a:cubicBezTo>
                  <a:close/>
                  <a:moveTo>
                    <a:pt x="10" y="59"/>
                  </a:moveTo>
                  <a:cubicBezTo>
                    <a:pt x="20" y="63"/>
                    <a:pt x="31" y="68"/>
                    <a:pt x="41" y="70"/>
                  </a:cubicBezTo>
                  <a:cubicBezTo>
                    <a:pt x="42" y="74"/>
                    <a:pt x="42" y="77"/>
                    <a:pt x="43" y="80"/>
                  </a:cubicBezTo>
                  <a:cubicBezTo>
                    <a:pt x="32" y="76"/>
                    <a:pt x="21" y="72"/>
                    <a:pt x="11" y="69"/>
                  </a:cubicBezTo>
                  <a:cubicBezTo>
                    <a:pt x="10" y="65"/>
                    <a:pt x="10" y="62"/>
                    <a:pt x="10" y="59"/>
                  </a:cubicBezTo>
                  <a:close/>
                  <a:moveTo>
                    <a:pt x="11" y="72"/>
                  </a:moveTo>
                  <a:cubicBezTo>
                    <a:pt x="11" y="72"/>
                    <a:pt x="11" y="71"/>
                    <a:pt x="11" y="70"/>
                  </a:cubicBezTo>
                  <a:cubicBezTo>
                    <a:pt x="15" y="73"/>
                    <a:pt x="21" y="74"/>
                    <a:pt x="25" y="76"/>
                  </a:cubicBezTo>
                  <a:cubicBezTo>
                    <a:pt x="28" y="77"/>
                    <a:pt x="32" y="78"/>
                    <a:pt x="35" y="80"/>
                  </a:cubicBezTo>
                  <a:cubicBezTo>
                    <a:pt x="37" y="80"/>
                    <a:pt x="39" y="81"/>
                    <a:pt x="41" y="82"/>
                  </a:cubicBezTo>
                  <a:cubicBezTo>
                    <a:pt x="42" y="82"/>
                    <a:pt x="42" y="82"/>
                    <a:pt x="43" y="83"/>
                  </a:cubicBezTo>
                  <a:cubicBezTo>
                    <a:pt x="44" y="86"/>
                    <a:pt x="45" y="90"/>
                    <a:pt x="47" y="93"/>
                  </a:cubicBezTo>
                  <a:cubicBezTo>
                    <a:pt x="36" y="89"/>
                    <a:pt x="25" y="86"/>
                    <a:pt x="14" y="82"/>
                  </a:cubicBezTo>
                  <a:cubicBezTo>
                    <a:pt x="13" y="79"/>
                    <a:pt x="12" y="76"/>
                    <a:pt x="11" y="72"/>
                  </a:cubicBezTo>
                  <a:close/>
                  <a:moveTo>
                    <a:pt x="48" y="96"/>
                  </a:moveTo>
                  <a:cubicBezTo>
                    <a:pt x="49" y="98"/>
                    <a:pt x="50" y="100"/>
                    <a:pt x="51" y="102"/>
                  </a:cubicBezTo>
                  <a:cubicBezTo>
                    <a:pt x="42" y="100"/>
                    <a:pt x="32" y="98"/>
                    <a:pt x="23" y="96"/>
                  </a:cubicBezTo>
                  <a:cubicBezTo>
                    <a:pt x="20" y="93"/>
                    <a:pt x="17" y="89"/>
                    <a:pt x="15" y="84"/>
                  </a:cubicBezTo>
                  <a:cubicBezTo>
                    <a:pt x="25" y="89"/>
                    <a:pt x="37" y="94"/>
                    <a:pt x="48" y="96"/>
                  </a:cubicBezTo>
                  <a:close/>
                  <a:moveTo>
                    <a:pt x="26" y="99"/>
                  </a:moveTo>
                  <a:cubicBezTo>
                    <a:pt x="35" y="101"/>
                    <a:pt x="44" y="104"/>
                    <a:pt x="53" y="105"/>
                  </a:cubicBezTo>
                  <a:cubicBezTo>
                    <a:pt x="55" y="108"/>
                    <a:pt x="58" y="110"/>
                    <a:pt x="61" y="112"/>
                  </a:cubicBezTo>
                  <a:cubicBezTo>
                    <a:pt x="47" y="112"/>
                    <a:pt x="35" y="108"/>
                    <a:pt x="26" y="99"/>
                  </a:cubicBezTo>
                  <a:close/>
                  <a:moveTo>
                    <a:pt x="71" y="111"/>
                  </a:moveTo>
                  <a:cubicBezTo>
                    <a:pt x="69" y="112"/>
                    <a:pt x="68" y="112"/>
                    <a:pt x="66" y="112"/>
                  </a:cubicBezTo>
                  <a:cubicBezTo>
                    <a:pt x="57" y="95"/>
                    <a:pt x="47" y="82"/>
                    <a:pt x="48" y="61"/>
                  </a:cubicBezTo>
                  <a:cubicBezTo>
                    <a:pt x="48" y="61"/>
                    <a:pt x="48" y="60"/>
                    <a:pt x="48" y="59"/>
                  </a:cubicBezTo>
                  <a:cubicBezTo>
                    <a:pt x="48" y="59"/>
                    <a:pt x="49" y="58"/>
                    <a:pt x="48" y="58"/>
                  </a:cubicBezTo>
                  <a:cubicBezTo>
                    <a:pt x="49" y="46"/>
                    <a:pt x="54" y="34"/>
                    <a:pt x="64" y="27"/>
                  </a:cubicBezTo>
                  <a:cubicBezTo>
                    <a:pt x="74" y="20"/>
                    <a:pt x="85" y="21"/>
                    <a:pt x="97" y="22"/>
                  </a:cubicBezTo>
                  <a:cubicBezTo>
                    <a:pt x="118" y="48"/>
                    <a:pt x="114" y="104"/>
                    <a:pt x="71" y="11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56"/>
            <p:cNvSpPr>
              <a:spLocks noEditPoints="1"/>
            </p:cNvSpPr>
            <p:nvPr/>
          </p:nvSpPr>
          <p:spPr bwMode="auto">
            <a:xfrm>
              <a:off x="6178550" y="5378450"/>
              <a:ext cx="200025" cy="166688"/>
            </a:xfrm>
            <a:custGeom>
              <a:avLst/>
              <a:gdLst>
                <a:gd name="T0" fmla="*/ 77 w 85"/>
                <a:gd name="T1" fmla="*/ 33 h 77"/>
                <a:gd name="T2" fmla="*/ 42 w 85"/>
                <a:gd name="T3" fmla="*/ 4 h 77"/>
                <a:gd name="T4" fmla="*/ 41 w 85"/>
                <a:gd name="T5" fmla="*/ 3 h 77"/>
                <a:gd name="T6" fmla="*/ 5 w 85"/>
                <a:gd name="T7" fmla="*/ 40 h 77"/>
                <a:gd name="T8" fmla="*/ 46 w 85"/>
                <a:gd name="T9" fmla="*/ 75 h 77"/>
                <a:gd name="T10" fmla="*/ 77 w 85"/>
                <a:gd name="T11" fmla="*/ 33 h 77"/>
                <a:gd name="T12" fmla="*/ 46 w 85"/>
                <a:gd name="T13" fmla="*/ 68 h 77"/>
                <a:gd name="T14" fmla="*/ 36 w 85"/>
                <a:gd name="T15" fmla="*/ 10 h 77"/>
                <a:gd name="T16" fmla="*/ 37 w 85"/>
                <a:gd name="T17" fmla="*/ 10 h 77"/>
                <a:gd name="T18" fmla="*/ 46 w 85"/>
                <a:gd name="T19"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5" h="77">
                  <a:moveTo>
                    <a:pt x="77" y="33"/>
                  </a:moveTo>
                  <a:cubicBezTo>
                    <a:pt x="75" y="17"/>
                    <a:pt x="59" y="1"/>
                    <a:pt x="42" y="4"/>
                  </a:cubicBezTo>
                  <a:cubicBezTo>
                    <a:pt x="42" y="4"/>
                    <a:pt x="41" y="3"/>
                    <a:pt x="41" y="3"/>
                  </a:cubicBezTo>
                  <a:cubicBezTo>
                    <a:pt x="20" y="0"/>
                    <a:pt x="4" y="20"/>
                    <a:pt x="5" y="40"/>
                  </a:cubicBezTo>
                  <a:cubicBezTo>
                    <a:pt x="6" y="61"/>
                    <a:pt x="25" y="77"/>
                    <a:pt x="46" y="75"/>
                  </a:cubicBezTo>
                  <a:cubicBezTo>
                    <a:pt x="66" y="73"/>
                    <a:pt x="81" y="53"/>
                    <a:pt x="77" y="33"/>
                  </a:cubicBezTo>
                  <a:close/>
                  <a:moveTo>
                    <a:pt x="46" y="68"/>
                  </a:moveTo>
                  <a:cubicBezTo>
                    <a:pt x="8" y="71"/>
                    <a:pt x="0" y="15"/>
                    <a:pt x="36" y="10"/>
                  </a:cubicBezTo>
                  <a:cubicBezTo>
                    <a:pt x="36" y="10"/>
                    <a:pt x="37" y="10"/>
                    <a:pt x="37" y="10"/>
                  </a:cubicBezTo>
                  <a:cubicBezTo>
                    <a:pt x="76" y="4"/>
                    <a:pt x="85" y="64"/>
                    <a:pt x="46" y="6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7"/>
            <p:cNvSpPr>
              <a:spLocks noEditPoints="1"/>
            </p:cNvSpPr>
            <p:nvPr/>
          </p:nvSpPr>
          <p:spPr bwMode="auto">
            <a:xfrm>
              <a:off x="6157913" y="5353050"/>
              <a:ext cx="276225" cy="227013"/>
            </a:xfrm>
            <a:custGeom>
              <a:avLst/>
              <a:gdLst>
                <a:gd name="T0" fmla="*/ 50 w 118"/>
                <a:gd name="T1" fmla="*/ 4 h 105"/>
                <a:gd name="T2" fmla="*/ 48 w 118"/>
                <a:gd name="T3" fmla="*/ 3 h 105"/>
                <a:gd name="T4" fmla="*/ 1 w 118"/>
                <a:gd name="T5" fmla="*/ 53 h 105"/>
                <a:gd name="T6" fmla="*/ 61 w 118"/>
                <a:gd name="T7" fmla="*/ 100 h 105"/>
                <a:gd name="T8" fmla="*/ 50 w 118"/>
                <a:gd name="T9" fmla="*/ 4 h 105"/>
                <a:gd name="T10" fmla="*/ 60 w 118"/>
                <a:gd name="T11" fmla="*/ 94 h 105"/>
                <a:gd name="T12" fmla="*/ 6 w 118"/>
                <a:gd name="T13" fmla="*/ 53 h 105"/>
                <a:gd name="T14" fmla="*/ 48 w 118"/>
                <a:gd name="T15" fmla="*/ 8 h 105"/>
                <a:gd name="T16" fmla="*/ 49 w 118"/>
                <a:gd name="T17" fmla="*/ 8 h 105"/>
                <a:gd name="T18" fmla="*/ 94 w 118"/>
                <a:gd name="T19" fmla="*/ 42 h 105"/>
                <a:gd name="T20" fmla="*/ 60 w 118"/>
                <a:gd name="T21" fmla="*/ 94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8" h="105">
                  <a:moveTo>
                    <a:pt x="50" y="4"/>
                  </a:moveTo>
                  <a:cubicBezTo>
                    <a:pt x="50" y="3"/>
                    <a:pt x="49" y="3"/>
                    <a:pt x="48" y="3"/>
                  </a:cubicBezTo>
                  <a:cubicBezTo>
                    <a:pt x="22" y="3"/>
                    <a:pt x="0" y="26"/>
                    <a:pt x="1" y="53"/>
                  </a:cubicBezTo>
                  <a:cubicBezTo>
                    <a:pt x="1" y="83"/>
                    <a:pt x="31" y="105"/>
                    <a:pt x="61" y="100"/>
                  </a:cubicBezTo>
                  <a:cubicBezTo>
                    <a:pt x="118" y="90"/>
                    <a:pt x="106" y="0"/>
                    <a:pt x="50" y="4"/>
                  </a:cubicBezTo>
                  <a:close/>
                  <a:moveTo>
                    <a:pt x="60" y="94"/>
                  </a:moveTo>
                  <a:cubicBezTo>
                    <a:pt x="35" y="97"/>
                    <a:pt x="6" y="81"/>
                    <a:pt x="6" y="53"/>
                  </a:cubicBezTo>
                  <a:cubicBezTo>
                    <a:pt x="6" y="27"/>
                    <a:pt x="24" y="11"/>
                    <a:pt x="48" y="8"/>
                  </a:cubicBezTo>
                  <a:cubicBezTo>
                    <a:pt x="49" y="8"/>
                    <a:pt x="49" y="8"/>
                    <a:pt x="49" y="8"/>
                  </a:cubicBezTo>
                  <a:cubicBezTo>
                    <a:pt x="69" y="11"/>
                    <a:pt x="88" y="20"/>
                    <a:pt x="94" y="42"/>
                  </a:cubicBezTo>
                  <a:cubicBezTo>
                    <a:pt x="101" y="66"/>
                    <a:pt x="85" y="90"/>
                    <a:pt x="60" y="9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8"/>
            <p:cNvSpPr>
              <a:spLocks noEditPoints="1"/>
            </p:cNvSpPr>
            <p:nvPr/>
          </p:nvSpPr>
          <p:spPr bwMode="auto">
            <a:xfrm>
              <a:off x="5991225" y="5199063"/>
              <a:ext cx="565150" cy="522288"/>
            </a:xfrm>
            <a:custGeom>
              <a:avLst/>
              <a:gdLst>
                <a:gd name="T0" fmla="*/ 211 w 241"/>
                <a:gd name="T1" fmla="*/ 123 h 242"/>
                <a:gd name="T2" fmla="*/ 235 w 241"/>
                <a:gd name="T3" fmla="*/ 103 h 242"/>
                <a:gd name="T4" fmla="*/ 197 w 241"/>
                <a:gd name="T5" fmla="*/ 74 h 242"/>
                <a:gd name="T6" fmla="*/ 201 w 241"/>
                <a:gd name="T7" fmla="*/ 24 h 242"/>
                <a:gd name="T8" fmla="*/ 144 w 241"/>
                <a:gd name="T9" fmla="*/ 32 h 242"/>
                <a:gd name="T10" fmla="*/ 119 w 241"/>
                <a:gd name="T11" fmla="*/ 0 h 242"/>
                <a:gd name="T12" fmla="*/ 78 w 241"/>
                <a:gd name="T13" fmla="*/ 42 h 242"/>
                <a:gd name="T14" fmla="*/ 29 w 241"/>
                <a:gd name="T15" fmla="*/ 42 h 242"/>
                <a:gd name="T16" fmla="*/ 38 w 241"/>
                <a:gd name="T17" fmla="*/ 96 h 242"/>
                <a:gd name="T18" fmla="*/ 7 w 241"/>
                <a:gd name="T19" fmla="*/ 138 h 242"/>
                <a:gd name="T20" fmla="*/ 20 w 241"/>
                <a:gd name="T21" fmla="*/ 184 h 242"/>
                <a:gd name="T22" fmla="*/ 44 w 241"/>
                <a:gd name="T23" fmla="*/ 215 h 242"/>
                <a:gd name="T24" fmla="*/ 63 w 241"/>
                <a:gd name="T25" fmla="*/ 199 h 242"/>
                <a:gd name="T26" fmla="*/ 85 w 241"/>
                <a:gd name="T27" fmla="*/ 214 h 242"/>
                <a:gd name="T28" fmla="*/ 125 w 241"/>
                <a:gd name="T29" fmla="*/ 238 h 242"/>
                <a:gd name="T30" fmla="*/ 158 w 241"/>
                <a:gd name="T31" fmla="*/ 227 h 242"/>
                <a:gd name="T32" fmla="*/ 187 w 241"/>
                <a:gd name="T33" fmla="*/ 197 h 242"/>
                <a:gd name="T34" fmla="*/ 235 w 241"/>
                <a:gd name="T35" fmla="*/ 160 h 242"/>
                <a:gd name="T36" fmla="*/ 220 w 241"/>
                <a:gd name="T37" fmla="*/ 170 h 242"/>
                <a:gd name="T38" fmla="*/ 185 w 241"/>
                <a:gd name="T39" fmla="*/ 173 h 242"/>
                <a:gd name="T40" fmla="*/ 163 w 241"/>
                <a:gd name="T41" fmla="*/ 220 h 242"/>
                <a:gd name="T42" fmla="*/ 120 w 241"/>
                <a:gd name="T43" fmla="*/ 201 h 242"/>
                <a:gd name="T44" fmla="*/ 92 w 241"/>
                <a:gd name="T45" fmla="*/ 232 h 242"/>
                <a:gd name="T46" fmla="*/ 92 w 241"/>
                <a:gd name="T47" fmla="*/ 224 h 242"/>
                <a:gd name="T48" fmla="*/ 103 w 241"/>
                <a:gd name="T49" fmla="*/ 210 h 242"/>
                <a:gd name="T50" fmla="*/ 70 w 241"/>
                <a:gd name="T51" fmla="*/ 194 h 242"/>
                <a:gd name="T52" fmla="*/ 63 w 241"/>
                <a:gd name="T53" fmla="*/ 191 h 242"/>
                <a:gd name="T54" fmla="*/ 30 w 241"/>
                <a:gd name="T55" fmla="*/ 195 h 242"/>
                <a:gd name="T56" fmla="*/ 24 w 241"/>
                <a:gd name="T57" fmla="*/ 187 h 242"/>
                <a:gd name="T58" fmla="*/ 33 w 241"/>
                <a:gd name="T59" fmla="*/ 181 h 242"/>
                <a:gd name="T60" fmla="*/ 63 w 241"/>
                <a:gd name="T61" fmla="*/ 166 h 242"/>
                <a:gd name="T62" fmla="*/ 57 w 241"/>
                <a:gd name="T63" fmla="*/ 152 h 242"/>
                <a:gd name="T64" fmla="*/ 39 w 241"/>
                <a:gd name="T65" fmla="*/ 138 h 242"/>
                <a:gd name="T66" fmla="*/ 37 w 241"/>
                <a:gd name="T67" fmla="*/ 136 h 242"/>
                <a:gd name="T68" fmla="*/ 33 w 241"/>
                <a:gd name="T69" fmla="*/ 125 h 242"/>
                <a:gd name="T70" fmla="*/ 10 w 241"/>
                <a:gd name="T71" fmla="*/ 109 h 242"/>
                <a:gd name="T72" fmla="*/ 13 w 241"/>
                <a:gd name="T73" fmla="*/ 101 h 242"/>
                <a:gd name="T74" fmla="*/ 42 w 241"/>
                <a:gd name="T75" fmla="*/ 99 h 242"/>
                <a:gd name="T76" fmla="*/ 55 w 241"/>
                <a:gd name="T77" fmla="*/ 94 h 242"/>
                <a:gd name="T78" fmla="*/ 65 w 241"/>
                <a:gd name="T79" fmla="*/ 86 h 242"/>
                <a:gd name="T80" fmla="*/ 56 w 241"/>
                <a:gd name="T81" fmla="*/ 77 h 242"/>
                <a:gd name="T82" fmla="*/ 60 w 241"/>
                <a:gd name="T83" fmla="*/ 63 h 242"/>
                <a:gd name="T84" fmla="*/ 36 w 241"/>
                <a:gd name="T85" fmla="*/ 45 h 242"/>
                <a:gd name="T86" fmla="*/ 48 w 241"/>
                <a:gd name="T87" fmla="*/ 30 h 242"/>
                <a:gd name="T88" fmla="*/ 78 w 241"/>
                <a:gd name="T89" fmla="*/ 50 h 242"/>
                <a:gd name="T90" fmla="*/ 78 w 241"/>
                <a:gd name="T91" fmla="*/ 49 h 242"/>
                <a:gd name="T92" fmla="*/ 111 w 241"/>
                <a:gd name="T93" fmla="*/ 44 h 242"/>
                <a:gd name="T94" fmla="*/ 102 w 241"/>
                <a:gd name="T95" fmla="*/ 32 h 242"/>
                <a:gd name="T96" fmla="*/ 103 w 241"/>
                <a:gd name="T97" fmla="*/ 19 h 242"/>
                <a:gd name="T98" fmla="*/ 103 w 241"/>
                <a:gd name="T99" fmla="*/ 8 h 242"/>
                <a:gd name="T100" fmla="*/ 129 w 241"/>
                <a:gd name="T101" fmla="*/ 36 h 242"/>
                <a:gd name="T102" fmla="*/ 134 w 241"/>
                <a:gd name="T103" fmla="*/ 39 h 242"/>
                <a:gd name="T104" fmla="*/ 161 w 241"/>
                <a:gd name="T105" fmla="*/ 42 h 242"/>
                <a:gd name="T106" fmla="*/ 180 w 241"/>
                <a:gd name="T107" fmla="*/ 54 h 242"/>
                <a:gd name="T108" fmla="*/ 188 w 241"/>
                <a:gd name="T109" fmla="*/ 71 h 242"/>
                <a:gd name="T110" fmla="*/ 224 w 241"/>
                <a:gd name="T111" fmla="*/ 77 h 242"/>
                <a:gd name="T112" fmla="*/ 215 w 241"/>
                <a:gd name="T113" fmla="*/ 106 h 242"/>
                <a:gd name="T114" fmla="*/ 203 w 241"/>
                <a:gd name="T115" fmla="*/ 122 h 242"/>
                <a:gd name="T116" fmla="*/ 219 w 241"/>
                <a:gd name="T117" fmla="*/ 14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1" h="242">
                  <a:moveTo>
                    <a:pt x="234" y="141"/>
                  </a:moveTo>
                  <a:cubicBezTo>
                    <a:pt x="230" y="139"/>
                    <a:pt x="225" y="139"/>
                    <a:pt x="221" y="138"/>
                  </a:cubicBezTo>
                  <a:cubicBezTo>
                    <a:pt x="217" y="137"/>
                    <a:pt x="212" y="136"/>
                    <a:pt x="208" y="135"/>
                  </a:cubicBezTo>
                  <a:cubicBezTo>
                    <a:pt x="210" y="132"/>
                    <a:pt x="211" y="127"/>
                    <a:pt x="211" y="123"/>
                  </a:cubicBezTo>
                  <a:cubicBezTo>
                    <a:pt x="211" y="121"/>
                    <a:pt x="210" y="119"/>
                    <a:pt x="210" y="116"/>
                  </a:cubicBezTo>
                  <a:cubicBezTo>
                    <a:pt x="210" y="116"/>
                    <a:pt x="210" y="115"/>
                    <a:pt x="210" y="115"/>
                  </a:cubicBezTo>
                  <a:cubicBezTo>
                    <a:pt x="217" y="116"/>
                    <a:pt x="227" y="112"/>
                    <a:pt x="232" y="108"/>
                  </a:cubicBezTo>
                  <a:cubicBezTo>
                    <a:pt x="234" y="107"/>
                    <a:pt x="235" y="106"/>
                    <a:pt x="235" y="103"/>
                  </a:cubicBezTo>
                  <a:cubicBezTo>
                    <a:pt x="236" y="98"/>
                    <a:pt x="234" y="91"/>
                    <a:pt x="233" y="86"/>
                  </a:cubicBezTo>
                  <a:cubicBezTo>
                    <a:pt x="232" y="80"/>
                    <a:pt x="233" y="70"/>
                    <a:pt x="226" y="69"/>
                  </a:cubicBezTo>
                  <a:cubicBezTo>
                    <a:pt x="221" y="69"/>
                    <a:pt x="215" y="71"/>
                    <a:pt x="211" y="72"/>
                  </a:cubicBezTo>
                  <a:cubicBezTo>
                    <a:pt x="206" y="72"/>
                    <a:pt x="202" y="73"/>
                    <a:pt x="197" y="74"/>
                  </a:cubicBezTo>
                  <a:cubicBezTo>
                    <a:pt x="197" y="70"/>
                    <a:pt x="195" y="66"/>
                    <a:pt x="193" y="64"/>
                  </a:cubicBezTo>
                  <a:cubicBezTo>
                    <a:pt x="191" y="61"/>
                    <a:pt x="189" y="59"/>
                    <a:pt x="186" y="57"/>
                  </a:cubicBezTo>
                  <a:cubicBezTo>
                    <a:pt x="192" y="48"/>
                    <a:pt x="197" y="39"/>
                    <a:pt x="202" y="29"/>
                  </a:cubicBezTo>
                  <a:cubicBezTo>
                    <a:pt x="203" y="27"/>
                    <a:pt x="203" y="25"/>
                    <a:pt x="201" y="24"/>
                  </a:cubicBezTo>
                  <a:cubicBezTo>
                    <a:pt x="191" y="18"/>
                    <a:pt x="182" y="13"/>
                    <a:pt x="172" y="8"/>
                  </a:cubicBezTo>
                  <a:cubicBezTo>
                    <a:pt x="170" y="7"/>
                    <a:pt x="167" y="8"/>
                    <a:pt x="166" y="11"/>
                  </a:cubicBezTo>
                  <a:cubicBezTo>
                    <a:pt x="164" y="20"/>
                    <a:pt x="160" y="28"/>
                    <a:pt x="157" y="37"/>
                  </a:cubicBezTo>
                  <a:cubicBezTo>
                    <a:pt x="154" y="34"/>
                    <a:pt x="148" y="33"/>
                    <a:pt x="144" y="32"/>
                  </a:cubicBezTo>
                  <a:cubicBezTo>
                    <a:pt x="142" y="32"/>
                    <a:pt x="139" y="32"/>
                    <a:pt x="136" y="32"/>
                  </a:cubicBezTo>
                  <a:cubicBezTo>
                    <a:pt x="136" y="27"/>
                    <a:pt x="135" y="20"/>
                    <a:pt x="135" y="15"/>
                  </a:cubicBezTo>
                  <a:cubicBezTo>
                    <a:pt x="135" y="11"/>
                    <a:pt x="136" y="5"/>
                    <a:pt x="132" y="2"/>
                  </a:cubicBezTo>
                  <a:cubicBezTo>
                    <a:pt x="129" y="0"/>
                    <a:pt x="123" y="1"/>
                    <a:pt x="119" y="0"/>
                  </a:cubicBezTo>
                  <a:cubicBezTo>
                    <a:pt x="112" y="0"/>
                    <a:pt x="105" y="0"/>
                    <a:pt x="99" y="0"/>
                  </a:cubicBezTo>
                  <a:cubicBezTo>
                    <a:pt x="97" y="0"/>
                    <a:pt x="95" y="2"/>
                    <a:pt x="95" y="4"/>
                  </a:cubicBezTo>
                  <a:cubicBezTo>
                    <a:pt x="95" y="14"/>
                    <a:pt x="94" y="26"/>
                    <a:pt x="96" y="35"/>
                  </a:cubicBezTo>
                  <a:cubicBezTo>
                    <a:pt x="90" y="35"/>
                    <a:pt x="82" y="39"/>
                    <a:pt x="78" y="42"/>
                  </a:cubicBezTo>
                  <a:cubicBezTo>
                    <a:pt x="77" y="42"/>
                    <a:pt x="75" y="43"/>
                    <a:pt x="74" y="45"/>
                  </a:cubicBezTo>
                  <a:cubicBezTo>
                    <a:pt x="67" y="36"/>
                    <a:pt x="59" y="28"/>
                    <a:pt x="50" y="21"/>
                  </a:cubicBezTo>
                  <a:cubicBezTo>
                    <a:pt x="49" y="21"/>
                    <a:pt x="46" y="21"/>
                    <a:pt x="45" y="22"/>
                  </a:cubicBezTo>
                  <a:cubicBezTo>
                    <a:pt x="40" y="29"/>
                    <a:pt x="34" y="35"/>
                    <a:pt x="29" y="42"/>
                  </a:cubicBezTo>
                  <a:cubicBezTo>
                    <a:pt x="26" y="45"/>
                    <a:pt x="22" y="49"/>
                    <a:pt x="23" y="54"/>
                  </a:cubicBezTo>
                  <a:cubicBezTo>
                    <a:pt x="24" y="59"/>
                    <a:pt x="31" y="62"/>
                    <a:pt x="35" y="64"/>
                  </a:cubicBezTo>
                  <a:cubicBezTo>
                    <a:pt x="40" y="68"/>
                    <a:pt x="44" y="71"/>
                    <a:pt x="50" y="74"/>
                  </a:cubicBezTo>
                  <a:cubicBezTo>
                    <a:pt x="43" y="79"/>
                    <a:pt x="38" y="87"/>
                    <a:pt x="38" y="96"/>
                  </a:cubicBezTo>
                  <a:cubicBezTo>
                    <a:pt x="33" y="95"/>
                    <a:pt x="28" y="95"/>
                    <a:pt x="23" y="94"/>
                  </a:cubicBezTo>
                  <a:cubicBezTo>
                    <a:pt x="19" y="94"/>
                    <a:pt x="13" y="93"/>
                    <a:pt x="9" y="95"/>
                  </a:cubicBezTo>
                  <a:cubicBezTo>
                    <a:pt x="3" y="98"/>
                    <a:pt x="2" y="111"/>
                    <a:pt x="2" y="117"/>
                  </a:cubicBezTo>
                  <a:cubicBezTo>
                    <a:pt x="1" y="123"/>
                    <a:pt x="0" y="135"/>
                    <a:pt x="7" y="138"/>
                  </a:cubicBezTo>
                  <a:cubicBezTo>
                    <a:pt x="10" y="140"/>
                    <a:pt x="15" y="139"/>
                    <a:pt x="18" y="140"/>
                  </a:cubicBezTo>
                  <a:cubicBezTo>
                    <a:pt x="23" y="140"/>
                    <a:pt x="29" y="141"/>
                    <a:pt x="34" y="140"/>
                  </a:cubicBezTo>
                  <a:cubicBezTo>
                    <a:pt x="31" y="149"/>
                    <a:pt x="36" y="159"/>
                    <a:pt x="41" y="167"/>
                  </a:cubicBezTo>
                  <a:cubicBezTo>
                    <a:pt x="34" y="173"/>
                    <a:pt x="27" y="178"/>
                    <a:pt x="20" y="184"/>
                  </a:cubicBezTo>
                  <a:cubicBezTo>
                    <a:pt x="19" y="185"/>
                    <a:pt x="19" y="186"/>
                    <a:pt x="19" y="186"/>
                  </a:cubicBezTo>
                  <a:cubicBezTo>
                    <a:pt x="19" y="187"/>
                    <a:pt x="19" y="187"/>
                    <a:pt x="19" y="188"/>
                  </a:cubicBezTo>
                  <a:cubicBezTo>
                    <a:pt x="20" y="194"/>
                    <a:pt x="24" y="200"/>
                    <a:pt x="28" y="205"/>
                  </a:cubicBezTo>
                  <a:cubicBezTo>
                    <a:pt x="32" y="209"/>
                    <a:pt x="38" y="215"/>
                    <a:pt x="44" y="215"/>
                  </a:cubicBezTo>
                  <a:cubicBezTo>
                    <a:pt x="44" y="215"/>
                    <a:pt x="45" y="214"/>
                    <a:pt x="45" y="214"/>
                  </a:cubicBezTo>
                  <a:cubicBezTo>
                    <a:pt x="46" y="215"/>
                    <a:pt x="47" y="215"/>
                    <a:pt x="48" y="214"/>
                  </a:cubicBezTo>
                  <a:cubicBezTo>
                    <a:pt x="52" y="211"/>
                    <a:pt x="56" y="208"/>
                    <a:pt x="59" y="204"/>
                  </a:cubicBezTo>
                  <a:cubicBezTo>
                    <a:pt x="60" y="203"/>
                    <a:pt x="63" y="199"/>
                    <a:pt x="63" y="199"/>
                  </a:cubicBezTo>
                  <a:cubicBezTo>
                    <a:pt x="63" y="198"/>
                    <a:pt x="63" y="198"/>
                    <a:pt x="64" y="199"/>
                  </a:cubicBezTo>
                  <a:cubicBezTo>
                    <a:pt x="65" y="199"/>
                    <a:pt x="65" y="200"/>
                    <a:pt x="66" y="200"/>
                  </a:cubicBezTo>
                  <a:cubicBezTo>
                    <a:pt x="72" y="205"/>
                    <a:pt x="79" y="207"/>
                    <a:pt x="86" y="207"/>
                  </a:cubicBezTo>
                  <a:cubicBezTo>
                    <a:pt x="85" y="209"/>
                    <a:pt x="85" y="212"/>
                    <a:pt x="85" y="214"/>
                  </a:cubicBezTo>
                  <a:cubicBezTo>
                    <a:pt x="84" y="221"/>
                    <a:pt x="83" y="228"/>
                    <a:pt x="83" y="235"/>
                  </a:cubicBezTo>
                  <a:cubicBezTo>
                    <a:pt x="83" y="238"/>
                    <a:pt x="85" y="240"/>
                    <a:pt x="87" y="240"/>
                  </a:cubicBezTo>
                  <a:cubicBezTo>
                    <a:pt x="99" y="241"/>
                    <a:pt x="110" y="241"/>
                    <a:pt x="121" y="242"/>
                  </a:cubicBezTo>
                  <a:cubicBezTo>
                    <a:pt x="124" y="242"/>
                    <a:pt x="125" y="240"/>
                    <a:pt x="125" y="238"/>
                  </a:cubicBezTo>
                  <a:cubicBezTo>
                    <a:pt x="126" y="228"/>
                    <a:pt x="127" y="216"/>
                    <a:pt x="124" y="206"/>
                  </a:cubicBezTo>
                  <a:cubicBezTo>
                    <a:pt x="127" y="207"/>
                    <a:pt x="131" y="207"/>
                    <a:pt x="134" y="206"/>
                  </a:cubicBezTo>
                  <a:cubicBezTo>
                    <a:pt x="137" y="206"/>
                    <a:pt x="143" y="204"/>
                    <a:pt x="144" y="201"/>
                  </a:cubicBezTo>
                  <a:cubicBezTo>
                    <a:pt x="148" y="210"/>
                    <a:pt x="154" y="218"/>
                    <a:pt x="158" y="227"/>
                  </a:cubicBezTo>
                  <a:cubicBezTo>
                    <a:pt x="159" y="229"/>
                    <a:pt x="162" y="229"/>
                    <a:pt x="163" y="229"/>
                  </a:cubicBezTo>
                  <a:cubicBezTo>
                    <a:pt x="170" y="225"/>
                    <a:pt x="176" y="222"/>
                    <a:pt x="182" y="218"/>
                  </a:cubicBezTo>
                  <a:cubicBezTo>
                    <a:pt x="185" y="216"/>
                    <a:pt x="192" y="214"/>
                    <a:pt x="193" y="210"/>
                  </a:cubicBezTo>
                  <a:cubicBezTo>
                    <a:pt x="194" y="206"/>
                    <a:pt x="189" y="200"/>
                    <a:pt x="187" y="197"/>
                  </a:cubicBezTo>
                  <a:cubicBezTo>
                    <a:pt x="184" y="193"/>
                    <a:pt x="182" y="188"/>
                    <a:pt x="179" y="184"/>
                  </a:cubicBezTo>
                  <a:cubicBezTo>
                    <a:pt x="186" y="182"/>
                    <a:pt x="196" y="176"/>
                    <a:pt x="200" y="170"/>
                  </a:cubicBezTo>
                  <a:cubicBezTo>
                    <a:pt x="206" y="174"/>
                    <a:pt x="217" y="180"/>
                    <a:pt x="225" y="178"/>
                  </a:cubicBezTo>
                  <a:cubicBezTo>
                    <a:pt x="231" y="177"/>
                    <a:pt x="234" y="165"/>
                    <a:pt x="235" y="160"/>
                  </a:cubicBezTo>
                  <a:cubicBezTo>
                    <a:pt x="237" y="154"/>
                    <a:pt x="241" y="145"/>
                    <a:pt x="234" y="141"/>
                  </a:cubicBezTo>
                  <a:close/>
                  <a:moveTo>
                    <a:pt x="229" y="155"/>
                  </a:moveTo>
                  <a:cubicBezTo>
                    <a:pt x="228" y="159"/>
                    <a:pt x="227" y="162"/>
                    <a:pt x="226" y="164"/>
                  </a:cubicBezTo>
                  <a:cubicBezTo>
                    <a:pt x="224" y="169"/>
                    <a:pt x="224" y="171"/>
                    <a:pt x="220" y="170"/>
                  </a:cubicBezTo>
                  <a:cubicBezTo>
                    <a:pt x="213" y="169"/>
                    <a:pt x="207" y="166"/>
                    <a:pt x="201" y="162"/>
                  </a:cubicBezTo>
                  <a:cubicBezTo>
                    <a:pt x="200" y="161"/>
                    <a:pt x="200" y="161"/>
                    <a:pt x="199" y="161"/>
                  </a:cubicBezTo>
                  <a:cubicBezTo>
                    <a:pt x="197" y="159"/>
                    <a:pt x="194" y="160"/>
                    <a:pt x="193" y="163"/>
                  </a:cubicBezTo>
                  <a:cubicBezTo>
                    <a:pt x="191" y="167"/>
                    <a:pt x="188" y="170"/>
                    <a:pt x="185" y="173"/>
                  </a:cubicBezTo>
                  <a:cubicBezTo>
                    <a:pt x="182" y="175"/>
                    <a:pt x="178" y="177"/>
                    <a:pt x="175" y="179"/>
                  </a:cubicBezTo>
                  <a:cubicBezTo>
                    <a:pt x="173" y="178"/>
                    <a:pt x="170" y="181"/>
                    <a:pt x="171" y="183"/>
                  </a:cubicBezTo>
                  <a:cubicBezTo>
                    <a:pt x="174" y="192"/>
                    <a:pt x="181" y="199"/>
                    <a:pt x="185" y="208"/>
                  </a:cubicBezTo>
                  <a:cubicBezTo>
                    <a:pt x="179" y="213"/>
                    <a:pt x="170" y="217"/>
                    <a:pt x="163" y="220"/>
                  </a:cubicBezTo>
                  <a:cubicBezTo>
                    <a:pt x="159" y="211"/>
                    <a:pt x="154" y="202"/>
                    <a:pt x="146" y="197"/>
                  </a:cubicBezTo>
                  <a:cubicBezTo>
                    <a:pt x="145" y="196"/>
                    <a:pt x="144" y="197"/>
                    <a:pt x="144" y="197"/>
                  </a:cubicBezTo>
                  <a:cubicBezTo>
                    <a:pt x="142" y="195"/>
                    <a:pt x="139" y="196"/>
                    <a:pt x="137" y="197"/>
                  </a:cubicBezTo>
                  <a:cubicBezTo>
                    <a:pt x="131" y="199"/>
                    <a:pt x="126" y="200"/>
                    <a:pt x="120" y="201"/>
                  </a:cubicBezTo>
                  <a:cubicBezTo>
                    <a:pt x="120" y="201"/>
                    <a:pt x="120" y="201"/>
                    <a:pt x="120" y="201"/>
                  </a:cubicBezTo>
                  <a:cubicBezTo>
                    <a:pt x="118" y="202"/>
                    <a:pt x="117" y="203"/>
                    <a:pt x="117" y="205"/>
                  </a:cubicBezTo>
                  <a:cubicBezTo>
                    <a:pt x="116" y="214"/>
                    <a:pt x="117" y="224"/>
                    <a:pt x="117" y="233"/>
                  </a:cubicBezTo>
                  <a:cubicBezTo>
                    <a:pt x="109" y="233"/>
                    <a:pt x="100" y="232"/>
                    <a:pt x="92" y="232"/>
                  </a:cubicBezTo>
                  <a:cubicBezTo>
                    <a:pt x="92" y="229"/>
                    <a:pt x="92" y="227"/>
                    <a:pt x="92" y="225"/>
                  </a:cubicBezTo>
                  <a:cubicBezTo>
                    <a:pt x="96" y="225"/>
                    <a:pt x="99" y="225"/>
                    <a:pt x="103" y="225"/>
                  </a:cubicBezTo>
                  <a:cubicBezTo>
                    <a:pt x="103" y="225"/>
                    <a:pt x="103" y="224"/>
                    <a:pt x="103" y="224"/>
                  </a:cubicBezTo>
                  <a:cubicBezTo>
                    <a:pt x="99" y="224"/>
                    <a:pt x="96" y="224"/>
                    <a:pt x="92" y="224"/>
                  </a:cubicBezTo>
                  <a:cubicBezTo>
                    <a:pt x="92" y="221"/>
                    <a:pt x="93" y="217"/>
                    <a:pt x="93" y="214"/>
                  </a:cubicBezTo>
                  <a:cubicBezTo>
                    <a:pt x="93" y="214"/>
                    <a:pt x="93" y="213"/>
                    <a:pt x="93" y="212"/>
                  </a:cubicBezTo>
                  <a:cubicBezTo>
                    <a:pt x="96" y="212"/>
                    <a:pt x="99" y="211"/>
                    <a:pt x="103" y="211"/>
                  </a:cubicBezTo>
                  <a:cubicBezTo>
                    <a:pt x="103" y="211"/>
                    <a:pt x="103" y="210"/>
                    <a:pt x="103" y="210"/>
                  </a:cubicBezTo>
                  <a:cubicBezTo>
                    <a:pt x="99" y="210"/>
                    <a:pt x="96" y="211"/>
                    <a:pt x="93" y="211"/>
                  </a:cubicBezTo>
                  <a:cubicBezTo>
                    <a:pt x="93" y="209"/>
                    <a:pt x="92" y="206"/>
                    <a:pt x="91" y="205"/>
                  </a:cubicBezTo>
                  <a:cubicBezTo>
                    <a:pt x="92" y="203"/>
                    <a:pt x="91" y="200"/>
                    <a:pt x="88" y="200"/>
                  </a:cubicBezTo>
                  <a:cubicBezTo>
                    <a:pt x="81" y="199"/>
                    <a:pt x="76" y="197"/>
                    <a:pt x="70" y="194"/>
                  </a:cubicBezTo>
                  <a:cubicBezTo>
                    <a:pt x="77" y="194"/>
                    <a:pt x="83" y="194"/>
                    <a:pt x="89" y="195"/>
                  </a:cubicBezTo>
                  <a:cubicBezTo>
                    <a:pt x="90" y="195"/>
                    <a:pt x="90" y="194"/>
                    <a:pt x="89" y="194"/>
                  </a:cubicBezTo>
                  <a:cubicBezTo>
                    <a:pt x="82" y="193"/>
                    <a:pt x="75" y="192"/>
                    <a:pt x="68" y="193"/>
                  </a:cubicBezTo>
                  <a:cubicBezTo>
                    <a:pt x="67" y="192"/>
                    <a:pt x="65" y="190"/>
                    <a:pt x="63" y="191"/>
                  </a:cubicBezTo>
                  <a:cubicBezTo>
                    <a:pt x="59" y="192"/>
                    <a:pt x="56" y="197"/>
                    <a:pt x="54" y="199"/>
                  </a:cubicBezTo>
                  <a:cubicBezTo>
                    <a:pt x="51" y="202"/>
                    <a:pt x="48" y="206"/>
                    <a:pt x="46" y="209"/>
                  </a:cubicBezTo>
                  <a:cubicBezTo>
                    <a:pt x="43" y="206"/>
                    <a:pt x="37" y="204"/>
                    <a:pt x="34" y="200"/>
                  </a:cubicBezTo>
                  <a:cubicBezTo>
                    <a:pt x="32" y="199"/>
                    <a:pt x="31" y="197"/>
                    <a:pt x="30" y="195"/>
                  </a:cubicBezTo>
                  <a:cubicBezTo>
                    <a:pt x="36" y="196"/>
                    <a:pt x="42" y="196"/>
                    <a:pt x="49" y="195"/>
                  </a:cubicBezTo>
                  <a:cubicBezTo>
                    <a:pt x="49" y="195"/>
                    <a:pt x="49" y="195"/>
                    <a:pt x="49" y="194"/>
                  </a:cubicBezTo>
                  <a:cubicBezTo>
                    <a:pt x="42" y="194"/>
                    <a:pt x="35" y="194"/>
                    <a:pt x="29" y="194"/>
                  </a:cubicBezTo>
                  <a:cubicBezTo>
                    <a:pt x="27" y="192"/>
                    <a:pt x="25" y="189"/>
                    <a:pt x="24" y="187"/>
                  </a:cubicBezTo>
                  <a:cubicBezTo>
                    <a:pt x="26" y="185"/>
                    <a:pt x="29" y="184"/>
                    <a:pt x="32" y="182"/>
                  </a:cubicBezTo>
                  <a:cubicBezTo>
                    <a:pt x="40" y="182"/>
                    <a:pt x="48" y="181"/>
                    <a:pt x="56" y="180"/>
                  </a:cubicBezTo>
                  <a:cubicBezTo>
                    <a:pt x="57" y="180"/>
                    <a:pt x="57" y="179"/>
                    <a:pt x="56" y="179"/>
                  </a:cubicBezTo>
                  <a:cubicBezTo>
                    <a:pt x="49" y="180"/>
                    <a:pt x="41" y="181"/>
                    <a:pt x="33" y="181"/>
                  </a:cubicBezTo>
                  <a:cubicBezTo>
                    <a:pt x="39" y="178"/>
                    <a:pt x="44" y="174"/>
                    <a:pt x="48" y="170"/>
                  </a:cubicBezTo>
                  <a:cubicBezTo>
                    <a:pt x="49" y="169"/>
                    <a:pt x="49" y="169"/>
                    <a:pt x="49" y="168"/>
                  </a:cubicBezTo>
                  <a:cubicBezTo>
                    <a:pt x="54" y="168"/>
                    <a:pt x="59" y="168"/>
                    <a:pt x="63" y="167"/>
                  </a:cubicBezTo>
                  <a:cubicBezTo>
                    <a:pt x="64" y="167"/>
                    <a:pt x="64" y="166"/>
                    <a:pt x="63" y="166"/>
                  </a:cubicBezTo>
                  <a:cubicBezTo>
                    <a:pt x="58" y="166"/>
                    <a:pt x="54" y="167"/>
                    <a:pt x="49" y="167"/>
                  </a:cubicBezTo>
                  <a:cubicBezTo>
                    <a:pt x="49" y="166"/>
                    <a:pt x="49" y="165"/>
                    <a:pt x="48" y="165"/>
                  </a:cubicBezTo>
                  <a:cubicBezTo>
                    <a:pt x="45" y="161"/>
                    <a:pt x="43" y="157"/>
                    <a:pt x="42" y="152"/>
                  </a:cubicBezTo>
                  <a:cubicBezTo>
                    <a:pt x="47" y="153"/>
                    <a:pt x="52" y="153"/>
                    <a:pt x="57" y="152"/>
                  </a:cubicBezTo>
                  <a:cubicBezTo>
                    <a:pt x="58" y="152"/>
                    <a:pt x="58" y="151"/>
                    <a:pt x="57" y="151"/>
                  </a:cubicBezTo>
                  <a:cubicBezTo>
                    <a:pt x="52" y="151"/>
                    <a:pt x="47" y="152"/>
                    <a:pt x="42" y="151"/>
                  </a:cubicBezTo>
                  <a:cubicBezTo>
                    <a:pt x="41" y="151"/>
                    <a:pt x="41" y="151"/>
                    <a:pt x="41" y="150"/>
                  </a:cubicBezTo>
                  <a:cubicBezTo>
                    <a:pt x="40" y="146"/>
                    <a:pt x="40" y="142"/>
                    <a:pt x="39" y="138"/>
                  </a:cubicBezTo>
                  <a:cubicBezTo>
                    <a:pt x="42" y="138"/>
                    <a:pt x="45" y="138"/>
                    <a:pt x="48" y="137"/>
                  </a:cubicBezTo>
                  <a:cubicBezTo>
                    <a:pt x="49" y="137"/>
                    <a:pt x="48" y="136"/>
                    <a:pt x="48" y="136"/>
                  </a:cubicBezTo>
                  <a:cubicBezTo>
                    <a:pt x="45" y="137"/>
                    <a:pt x="42" y="137"/>
                    <a:pt x="38" y="137"/>
                  </a:cubicBezTo>
                  <a:cubicBezTo>
                    <a:pt x="38" y="137"/>
                    <a:pt x="37" y="136"/>
                    <a:pt x="37" y="136"/>
                  </a:cubicBezTo>
                  <a:cubicBezTo>
                    <a:pt x="37" y="136"/>
                    <a:pt x="36" y="136"/>
                    <a:pt x="36" y="136"/>
                  </a:cubicBezTo>
                  <a:cubicBezTo>
                    <a:pt x="30" y="133"/>
                    <a:pt x="24" y="132"/>
                    <a:pt x="18" y="132"/>
                  </a:cubicBezTo>
                  <a:cubicBezTo>
                    <a:pt x="12" y="131"/>
                    <a:pt x="10" y="128"/>
                    <a:pt x="9" y="125"/>
                  </a:cubicBezTo>
                  <a:cubicBezTo>
                    <a:pt x="17" y="125"/>
                    <a:pt x="25" y="125"/>
                    <a:pt x="33" y="125"/>
                  </a:cubicBezTo>
                  <a:cubicBezTo>
                    <a:pt x="34" y="125"/>
                    <a:pt x="34" y="123"/>
                    <a:pt x="33" y="123"/>
                  </a:cubicBezTo>
                  <a:cubicBezTo>
                    <a:pt x="25" y="123"/>
                    <a:pt x="17" y="123"/>
                    <a:pt x="9" y="123"/>
                  </a:cubicBezTo>
                  <a:cubicBezTo>
                    <a:pt x="9" y="121"/>
                    <a:pt x="9" y="119"/>
                    <a:pt x="9" y="117"/>
                  </a:cubicBezTo>
                  <a:cubicBezTo>
                    <a:pt x="9" y="114"/>
                    <a:pt x="9" y="111"/>
                    <a:pt x="10" y="109"/>
                  </a:cubicBezTo>
                  <a:cubicBezTo>
                    <a:pt x="18" y="109"/>
                    <a:pt x="26" y="109"/>
                    <a:pt x="33" y="108"/>
                  </a:cubicBezTo>
                  <a:cubicBezTo>
                    <a:pt x="34" y="108"/>
                    <a:pt x="34" y="107"/>
                    <a:pt x="33" y="107"/>
                  </a:cubicBezTo>
                  <a:cubicBezTo>
                    <a:pt x="26" y="107"/>
                    <a:pt x="18" y="107"/>
                    <a:pt x="10" y="107"/>
                  </a:cubicBezTo>
                  <a:cubicBezTo>
                    <a:pt x="11" y="105"/>
                    <a:pt x="12" y="103"/>
                    <a:pt x="13" y="101"/>
                  </a:cubicBezTo>
                  <a:cubicBezTo>
                    <a:pt x="14" y="101"/>
                    <a:pt x="15" y="101"/>
                    <a:pt x="16" y="101"/>
                  </a:cubicBezTo>
                  <a:cubicBezTo>
                    <a:pt x="23" y="100"/>
                    <a:pt x="32" y="103"/>
                    <a:pt x="38" y="103"/>
                  </a:cubicBezTo>
                  <a:cubicBezTo>
                    <a:pt x="40" y="103"/>
                    <a:pt x="42" y="101"/>
                    <a:pt x="42" y="99"/>
                  </a:cubicBezTo>
                  <a:cubicBezTo>
                    <a:pt x="42" y="99"/>
                    <a:pt x="42" y="99"/>
                    <a:pt x="42" y="99"/>
                  </a:cubicBezTo>
                  <a:cubicBezTo>
                    <a:pt x="42" y="98"/>
                    <a:pt x="42" y="97"/>
                    <a:pt x="43" y="96"/>
                  </a:cubicBezTo>
                  <a:cubicBezTo>
                    <a:pt x="43" y="96"/>
                    <a:pt x="43" y="96"/>
                    <a:pt x="43" y="96"/>
                  </a:cubicBezTo>
                  <a:cubicBezTo>
                    <a:pt x="47" y="96"/>
                    <a:pt x="51" y="96"/>
                    <a:pt x="55" y="95"/>
                  </a:cubicBezTo>
                  <a:cubicBezTo>
                    <a:pt x="56" y="95"/>
                    <a:pt x="56" y="94"/>
                    <a:pt x="55" y="94"/>
                  </a:cubicBezTo>
                  <a:cubicBezTo>
                    <a:pt x="51" y="94"/>
                    <a:pt x="47" y="94"/>
                    <a:pt x="43" y="95"/>
                  </a:cubicBezTo>
                  <a:cubicBezTo>
                    <a:pt x="44" y="92"/>
                    <a:pt x="45" y="90"/>
                    <a:pt x="47" y="88"/>
                  </a:cubicBezTo>
                  <a:cubicBezTo>
                    <a:pt x="48" y="87"/>
                    <a:pt x="48" y="86"/>
                    <a:pt x="49" y="85"/>
                  </a:cubicBezTo>
                  <a:cubicBezTo>
                    <a:pt x="54" y="85"/>
                    <a:pt x="59" y="85"/>
                    <a:pt x="65" y="86"/>
                  </a:cubicBezTo>
                  <a:cubicBezTo>
                    <a:pt x="65" y="86"/>
                    <a:pt x="65" y="85"/>
                    <a:pt x="65" y="85"/>
                  </a:cubicBezTo>
                  <a:cubicBezTo>
                    <a:pt x="60" y="84"/>
                    <a:pt x="55" y="83"/>
                    <a:pt x="50" y="83"/>
                  </a:cubicBezTo>
                  <a:cubicBezTo>
                    <a:pt x="52" y="82"/>
                    <a:pt x="54" y="81"/>
                    <a:pt x="55" y="79"/>
                  </a:cubicBezTo>
                  <a:cubicBezTo>
                    <a:pt x="56" y="78"/>
                    <a:pt x="56" y="78"/>
                    <a:pt x="56" y="77"/>
                  </a:cubicBezTo>
                  <a:cubicBezTo>
                    <a:pt x="58" y="77"/>
                    <a:pt x="58" y="75"/>
                    <a:pt x="57" y="74"/>
                  </a:cubicBezTo>
                  <a:cubicBezTo>
                    <a:pt x="55" y="71"/>
                    <a:pt x="52" y="68"/>
                    <a:pt x="49" y="66"/>
                  </a:cubicBezTo>
                  <a:cubicBezTo>
                    <a:pt x="46" y="64"/>
                    <a:pt x="42" y="62"/>
                    <a:pt x="39" y="59"/>
                  </a:cubicBezTo>
                  <a:cubicBezTo>
                    <a:pt x="46" y="61"/>
                    <a:pt x="53" y="62"/>
                    <a:pt x="60" y="63"/>
                  </a:cubicBezTo>
                  <a:cubicBezTo>
                    <a:pt x="60" y="63"/>
                    <a:pt x="60" y="62"/>
                    <a:pt x="60" y="62"/>
                  </a:cubicBezTo>
                  <a:cubicBezTo>
                    <a:pt x="52" y="61"/>
                    <a:pt x="45" y="60"/>
                    <a:pt x="38" y="58"/>
                  </a:cubicBezTo>
                  <a:cubicBezTo>
                    <a:pt x="37" y="57"/>
                    <a:pt x="36" y="57"/>
                    <a:pt x="35" y="56"/>
                  </a:cubicBezTo>
                  <a:cubicBezTo>
                    <a:pt x="33" y="53"/>
                    <a:pt x="34" y="49"/>
                    <a:pt x="36" y="45"/>
                  </a:cubicBezTo>
                  <a:cubicBezTo>
                    <a:pt x="42" y="46"/>
                    <a:pt x="48" y="46"/>
                    <a:pt x="54" y="47"/>
                  </a:cubicBezTo>
                  <a:cubicBezTo>
                    <a:pt x="54" y="47"/>
                    <a:pt x="54" y="46"/>
                    <a:pt x="54" y="46"/>
                  </a:cubicBezTo>
                  <a:cubicBezTo>
                    <a:pt x="48" y="45"/>
                    <a:pt x="42" y="45"/>
                    <a:pt x="36" y="44"/>
                  </a:cubicBezTo>
                  <a:cubicBezTo>
                    <a:pt x="39" y="39"/>
                    <a:pt x="45" y="34"/>
                    <a:pt x="48" y="30"/>
                  </a:cubicBezTo>
                  <a:cubicBezTo>
                    <a:pt x="57" y="36"/>
                    <a:pt x="64" y="44"/>
                    <a:pt x="71" y="52"/>
                  </a:cubicBezTo>
                  <a:cubicBezTo>
                    <a:pt x="72" y="54"/>
                    <a:pt x="75" y="53"/>
                    <a:pt x="76" y="51"/>
                  </a:cubicBezTo>
                  <a:cubicBezTo>
                    <a:pt x="76" y="51"/>
                    <a:pt x="76" y="51"/>
                    <a:pt x="76" y="51"/>
                  </a:cubicBezTo>
                  <a:cubicBezTo>
                    <a:pt x="77" y="52"/>
                    <a:pt x="78" y="51"/>
                    <a:pt x="78" y="50"/>
                  </a:cubicBezTo>
                  <a:cubicBezTo>
                    <a:pt x="83" y="50"/>
                    <a:pt x="89" y="50"/>
                    <a:pt x="94" y="51"/>
                  </a:cubicBezTo>
                  <a:cubicBezTo>
                    <a:pt x="95" y="51"/>
                    <a:pt x="95" y="50"/>
                    <a:pt x="94" y="50"/>
                  </a:cubicBezTo>
                  <a:cubicBezTo>
                    <a:pt x="89" y="49"/>
                    <a:pt x="84" y="49"/>
                    <a:pt x="78" y="49"/>
                  </a:cubicBezTo>
                  <a:cubicBezTo>
                    <a:pt x="78" y="49"/>
                    <a:pt x="78" y="49"/>
                    <a:pt x="78" y="49"/>
                  </a:cubicBezTo>
                  <a:cubicBezTo>
                    <a:pt x="79" y="49"/>
                    <a:pt x="80" y="48"/>
                    <a:pt x="81" y="48"/>
                  </a:cubicBezTo>
                  <a:cubicBezTo>
                    <a:pt x="83" y="47"/>
                    <a:pt x="85" y="46"/>
                    <a:pt x="87" y="45"/>
                  </a:cubicBezTo>
                  <a:cubicBezTo>
                    <a:pt x="91" y="44"/>
                    <a:pt x="95" y="44"/>
                    <a:pt x="98" y="42"/>
                  </a:cubicBezTo>
                  <a:cubicBezTo>
                    <a:pt x="103" y="43"/>
                    <a:pt x="107" y="43"/>
                    <a:pt x="111" y="44"/>
                  </a:cubicBezTo>
                  <a:cubicBezTo>
                    <a:pt x="112" y="44"/>
                    <a:pt x="112" y="43"/>
                    <a:pt x="111" y="42"/>
                  </a:cubicBezTo>
                  <a:cubicBezTo>
                    <a:pt x="108" y="42"/>
                    <a:pt x="104" y="41"/>
                    <a:pt x="100" y="41"/>
                  </a:cubicBezTo>
                  <a:cubicBezTo>
                    <a:pt x="101" y="40"/>
                    <a:pt x="101" y="39"/>
                    <a:pt x="101" y="38"/>
                  </a:cubicBezTo>
                  <a:cubicBezTo>
                    <a:pt x="101" y="36"/>
                    <a:pt x="102" y="34"/>
                    <a:pt x="102" y="32"/>
                  </a:cubicBezTo>
                  <a:cubicBezTo>
                    <a:pt x="106" y="32"/>
                    <a:pt x="110" y="32"/>
                    <a:pt x="114" y="32"/>
                  </a:cubicBezTo>
                  <a:cubicBezTo>
                    <a:pt x="115" y="32"/>
                    <a:pt x="115" y="31"/>
                    <a:pt x="114" y="31"/>
                  </a:cubicBezTo>
                  <a:cubicBezTo>
                    <a:pt x="110" y="30"/>
                    <a:pt x="106" y="30"/>
                    <a:pt x="102" y="31"/>
                  </a:cubicBezTo>
                  <a:cubicBezTo>
                    <a:pt x="103" y="27"/>
                    <a:pt x="103" y="23"/>
                    <a:pt x="103" y="19"/>
                  </a:cubicBezTo>
                  <a:cubicBezTo>
                    <a:pt x="107" y="19"/>
                    <a:pt x="111" y="19"/>
                    <a:pt x="115" y="17"/>
                  </a:cubicBezTo>
                  <a:cubicBezTo>
                    <a:pt x="115" y="17"/>
                    <a:pt x="115" y="16"/>
                    <a:pt x="114" y="16"/>
                  </a:cubicBezTo>
                  <a:cubicBezTo>
                    <a:pt x="111" y="17"/>
                    <a:pt x="107" y="18"/>
                    <a:pt x="103" y="18"/>
                  </a:cubicBezTo>
                  <a:cubicBezTo>
                    <a:pt x="103" y="15"/>
                    <a:pt x="103" y="11"/>
                    <a:pt x="103" y="8"/>
                  </a:cubicBezTo>
                  <a:cubicBezTo>
                    <a:pt x="106" y="8"/>
                    <a:pt x="110" y="8"/>
                    <a:pt x="114" y="8"/>
                  </a:cubicBezTo>
                  <a:cubicBezTo>
                    <a:pt x="116" y="8"/>
                    <a:pt x="125" y="8"/>
                    <a:pt x="126" y="9"/>
                  </a:cubicBezTo>
                  <a:cubicBezTo>
                    <a:pt x="128" y="11"/>
                    <a:pt x="128" y="19"/>
                    <a:pt x="128" y="22"/>
                  </a:cubicBezTo>
                  <a:cubicBezTo>
                    <a:pt x="128" y="27"/>
                    <a:pt x="128" y="31"/>
                    <a:pt x="129" y="36"/>
                  </a:cubicBezTo>
                  <a:cubicBezTo>
                    <a:pt x="130" y="36"/>
                    <a:pt x="130" y="37"/>
                    <a:pt x="131" y="37"/>
                  </a:cubicBezTo>
                  <a:cubicBezTo>
                    <a:pt x="131" y="38"/>
                    <a:pt x="132" y="39"/>
                    <a:pt x="133" y="39"/>
                  </a:cubicBezTo>
                  <a:cubicBezTo>
                    <a:pt x="133" y="39"/>
                    <a:pt x="134" y="39"/>
                    <a:pt x="134" y="39"/>
                  </a:cubicBezTo>
                  <a:cubicBezTo>
                    <a:pt x="134" y="39"/>
                    <a:pt x="134" y="39"/>
                    <a:pt x="134" y="39"/>
                  </a:cubicBezTo>
                  <a:cubicBezTo>
                    <a:pt x="135" y="39"/>
                    <a:pt x="138" y="39"/>
                    <a:pt x="139" y="39"/>
                  </a:cubicBezTo>
                  <a:cubicBezTo>
                    <a:pt x="141" y="39"/>
                    <a:pt x="143" y="40"/>
                    <a:pt x="145" y="40"/>
                  </a:cubicBezTo>
                  <a:cubicBezTo>
                    <a:pt x="149" y="41"/>
                    <a:pt x="153" y="44"/>
                    <a:pt x="157" y="45"/>
                  </a:cubicBezTo>
                  <a:cubicBezTo>
                    <a:pt x="158" y="45"/>
                    <a:pt x="160" y="44"/>
                    <a:pt x="161" y="42"/>
                  </a:cubicBezTo>
                  <a:cubicBezTo>
                    <a:pt x="161" y="42"/>
                    <a:pt x="161" y="42"/>
                    <a:pt x="161" y="42"/>
                  </a:cubicBezTo>
                  <a:cubicBezTo>
                    <a:pt x="166" y="35"/>
                    <a:pt x="170" y="26"/>
                    <a:pt x="173" y="18"/>
                  </a:cubicBezTo>
                  <a:cubicBezTo>
                    <a:pt x="179" y="22"/>
                    <a:pt x="186" y="25"/>
                    <a:pt x="193" y="29"/>
                  </a:cubicBezTo>
                  <a:cubicBezTo>
                    <a:pt x="189" y="38"/>
                    <a:pt x="185" y="46"/>
                    <a:pt x="180" y="54"/>
                  </a:cubicBezTo>
                  <a:cubicBezTo>
                    <a:pt x="179" y="55"/>
                    <a:pt x="179" y="56"/>
                    <a:pt x="179" y="56"/>
                  </a:cubicBezTo>
                  <a:cubicBezTo>
                    <a:pt x="179" y="57"/>
                    <a:pt x="179" y="58"/>
                    <a:pt x="180" y="58"/>
                  </a:cubicBezTo>
                  <a:cubicBezTo>
                    <a:pt x="181" y="60"/>
                    <a:pt x="183" y="62"/>
                    <a:pt x="184" y="64"/>
                  </a:cubicBezTo>
                  <a:cubicBezTo>
                    <a:pt x="186" y="66"/>
                    <a:pt x="187" y="68"/>
                    <a:pt x="188" y="71"/>
                  </a:cubicBezTo>
                  <a:cubicBezTo>
                    <a:pt x="189" y="73"/>
                    <a:pt x="190" y="77"/>
                    <a:pt x="192" y="78"/>
                  </a:cubicBezTo>
                  <a:cubicBezTo>
                    <a:pt x="193" y="78"/>
                    <a:pt x="193" y="79"/>
                    <a:pt x="194" y="79"/>
                  </a:cubicBezTo>
                  <a:cubicBezTo>
                    <a:pt x="200" y="79"/>
                    <a:pt x="205" y="79"/>
                    <a:pt x="211" y="79"/>
                  </a:cubicBezTo>
                  <a:cubicBezTo>
                    <a:pt x="214" y="79"/>
                    <a:pt x="220" y="77"/>
                    <a:pt x="224" y="77"/>
                  </a:cubicBezTo>
                  <a:cubicBezTo>
                    <a:pt x="225" y="81"/>
                    <a:pt x="225" y="85"/>
                    <a:pt x="226" y="88"/>
                  </a:cubicBezTo>
                  <a:cubicBezTo>
                    <a:pt x="226" y="90"/>
                    <a:pt x="227" y="93"/>
                    <a:pt x="227" y="95"/>
                  </a:cubicBezTo>
                  <a:cubicBezTo>
                    <a:pt x="227" y="97"/>
                    <a:pt x="229" y="101"/>
                    <a:pt x="228" y="102"/>
                  </a:cubicBezTo>
                  <a:cubicBezTo>
                    <a:pt x="227" y="104"/>
                    <a:pt x="218" y="106"/>
                    <a:pt x="215" y="106"/>
                  </a:cubicBezTo>
                  <a:cubicBezTo>
                    <a:pt x="211" y="107"/>
                    <a:pt x="209" y="108"/>
                    <a:pt x="206" y="110"/>
                  </a:cubicBezTo>
                  <a:cubicBezTo>
                    <a:pt x="206" y="110"/>
                    <a:pt x="206" y="110"/>
                    <a:pt x="206" y="110"/>
                  </a:cubicBezTo>
                  <a:cubicBezTo>
                    <a:pt x="204" y="110"/>
                    <a:pt x="203" y="111"/>
                    <a:pt x="203" y="112"/>
                  </a:cubicBezTo>
                  <a:cubicBezTo>
                    <a:pt x="201" y="116"/>
                    <a:pt x="203" y="119"/>
                    <a:pt x="203" y="122"/>
                  </a:cubicBezTo>
                  <a:cubicBezTo>
                    <a:pt x="203" y="126"/>
                    <a:pt x="201" y="130"/>
                    <a:pt x="201" y="134"/>
                  </a:cubicBezTo>
                  <a:cubicBezTo>
                    <a:pt x="202" y="135"/>
                    <a:pt x="202" y="135"/>
                    <a:pt x="203" y="136"/>
                  </a:cubicBezTo>
                  <a:cubicBezTo>
                    <a:pt x="203" y="137"/>
                    <a:pt x="203" y="138"/>
                    <a:pt x="204" y="138"/>
                  </a:cubicBezTo>
                  <a:cubicBezTo>
                    <a:pt x="208" y="141"/>
                    <a:pt x="214" y="143"/>
                    <a:pt x="219" y="144"/>
                  </a:cubicBezTo>
                  <a:cubicBezTo>
                    <a:pt x="221" y="145"/>
                    <a:pt x="228" y="146"/>
                    <a:pt x="229" y="147"/>
                  </a:cubicBezTo>
                  <a:cubicBezTo>
                    <a:pt x="231" y="149"/>
                    <a:pt x="230" y="153"/>
                    <a:pt x="229" y="15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9"/>
            <p:cNvSpPr>
              <a:spLocks noEditPoints="1"/>
            </p:cNvSpPr>
            <p:nvPr/>
          </p:nvSpPr>
          <p:spPr bwMode="auto">
            <a:xfrm>
              <a:off x="6305550" y="5792788"/>
              <a:ext cx="315912" cy="342900"/>
            </a:xfrm>
            <a:custGeom>
              <a:avLst/>
              <a:gdLst>
                <a:gd name="T0" fmla="*/ 73 w 135"/>
                <a:gd name="T1" fmla="*/ 6 h 159"/>
                <a:gd name="T2" fmla="*/ 19 w 135"/>
                <a:gd name="T3" fmla="*/ 95 h 159"/>
                <a:gd name="T4" fmla="*/ 30 w 135"/>
                <a:gd name="T5" fmla="*/ 95 h 159"/>
                <a:gd name="T6" fmla="*/ 44 w 135"/>
                <a:gd name="T7" fmla="*/ 92 h 159"/>
                <a:gd name="T8" fmla="*/ 45 w 135"/>
                <a:gd name="T9" fmla="*/ 141 h 159"/>
                <a:gd name="T10" fmla="*/ 58 w 135"/>
                <a:gd name="T11" fmla="*/ 158 h 159"/>
                <a:gd name="T12" fmla="*/ 89 w 135"/>
                <a:gd name="T13" fmla="*/ 156 h 159"/>
                <a:gd name="T14" fmla="*/ 131 w 135"/>
                <a:gd name="T15" fmla="*/ 50 h 159"/>
                <a:gd name="T16" fmla="*/ 112 w 135"/>
                <a:gd name="T17" fmla="*/ 73 h 159"/>
                <a:gd name="T18" fmla="*/ 123 w 135"/>
                <a:gd name="T19" fmla="*/ 83 h 159"/>
                <a:gd name="T20" fmla="*/ 114 w 135"/>
                <a:gd name="T21" fmla="*/ 57 h 159"/>
                <a:gd name="T22" fmla="*/ 126 w 135"/>
                <a:gd name="T23" fmla="*/ 63 h 159"/>
                <a:gd name="T24" fmla="*/ 122 w 135"/>
                <a:gd name="T25" fmla="*/ 42 h 159"/>
                <a:gd name="T26" fmla="*/ 108 w 135"/>
                <a:gd name="T27" fmla="*/ 25 h 159"/>
                <a:gd name="T28" fmla="*/ 93 w 135"/>
                <a:gd name="T29" fmla="*/ 15 h 159"/>
                <a:gd name="T30" fmla="*/ 45 w 135"/>
                <a:gd name="T31" fmla="*/ 80 h 159"/>
                <a:gd name="T32" fmla="*/ 42 w 135"/>
                <a:gd name="T33" fmla="*/ 90 h 159"/>
                <a:gd name="T34" fmla="*/ 24 w 135"/>
                <a:gd name="T35" fmla="*/ 91 h 159"/>
                <a:gd name="T36" fmla="*/ 42 w 135"/>
                <a:gd name="T37" fmla="*/ 82 h 159"/>
                <a:gd name="T38" fmla="*/ 48 w 135"/>
                <a:gd name="T39" fmla="*/ 74 h 159"/>
                <a:gd name="T40" fmla="*/ 47 w 135"/>
                <a:gd name="T41" fmla="*/ 41 h 159"/>
                <a:gd name="T42" fmla="*/ 56 w 135"/>
                <a:gd name="T43" fmla="*/ 51 h 159"/>
                <a:gd name="T44" fmla="*/ 44 w 135"/>
                <a:gd name="T45" fmla="*/ 43 h 159"/>
                <a:gd name="T46" fmla="*/ 66 w 135"/>
                <a:gd name="T47" fmla="*/ 44 h 159"/>
                <a:gd name="T48" fmla="*/ 57 w 135"/>
                <a:gd name="T49" fmla="*/ 65 h 159"/>
                <a:gd name="T50" fmla="*/ 59 w 135"/>
                <a:gd name="T51" fmla="*/ 55 h 159"/>
                <a:gd name="T52" fmla="*/ 60 w 135"/>
                <a:gd name="T53" fmla="*/ 53 h 159"/>
                <a:gd name="T54" fmla="*/ 51 w 135"/>
                <a:gd name="T55" fmla="*/ 77 h 159"/>
                <a:gd name="T56" fmla="*/ 54 w 135"/>
                <a:gd name="T57" fmla="*/ 55 h 159"/>
                <a:gd name="T58" fmla="*/ 39 w 135"/>
                <a:gd name="T59" fmla="*/ 51 h 159"/>
                <a:gd name="T60" fmla="*/ 40 w 135"/>
                <a:gd name="T61" fmla="*/ 65 h 159"/>
                <a:gd name="T62" fmla="*/ 36 w 135"/>
                <a:gd name="T63" fmla="*/ 73 h 159"/>
                <a:gd name="T64" fmla="*/ 49 w 135"/>
                <a:gd name="T65" fmla="*/ 88 h 159"/>
                <a:gd name="T66" fmla="*/ 69 w 135"/>
                <a:gd name="T67" fmla="*/ 37 h 159"/>
                <a:gd name="T68" fmla="*/ 35 w 135"/>
                <a:gd name="T69" fmla="*/ 64 h 159"/>
                <a:gd name="T70" fmla="*/ 71 w 135"/>
                <a:gd name="T71" fmla="*/ 12 h 159"/>
                <a:gd name="T72" fmla="*/ 71 w 135"/>
                <a:gd name="T73" fmla="*/ 104 h 159"/>
                <a:gd name="T74" fmla="*/ 61 w 135"/>
                <a:gd name="T75" fmla="*/ 137 h 159"/>
                <a:gd name="T76" fmla="*/ 87 w 135"/>
                <a:gd name="T77" fmla="*/ 129 h 159"/>
                <a:gd name="T78" fmla="*/ 88 w 135"/>
                <a:gd name="T79" fmla="*/ 118 h 159"/>
                <a:gd name="T80" fmla="*/ 82 w 135"/>
                <a:gd name="T81" fmla="*/ 136 h 159"/>
                <a:gd name="T82" fmla="*/ 77 w 135"/>
                <a:gd name="T83" fmla="*/ 120 h 159"/>
                <a:gd name="T84" fmla="*/ 61 w 135"/>
                <a:gd name="T85" fmla="*/ 155 h 159"/>
                <a:gd name="T86" fmla="*/ 56 w 135"/>
                <a:gd name="T87" fmla="*/ 144 h 159"/>
                <a:gd name="T88" fmla="*/ 61 w 135"/>
                <a:gd name="T89" fmla="*/ 155 h 159"/>
                <a:gd name="T90" fmla="*/ 59 w 135"/>
                <a:gd name="T91" fmla="*/ 144 h 159"/>
                <a:gd name="T92" fmla="*/ 75 w 135"/>
                <a:gd name="T93" fmla="*/ 153 h 159"/>
                <a:gd name="T94" fmla="*/ 70 w 135"/>
                <a:gd name="T95" fmla="*/ 144 h 159"/>
                <a:gd name="T96" fmla="*/ 79 w 135"/>
                <a:gd name="T97" fmla="*/ 147 h 159"/>
                <a:gd name="T98" fmla="*/ 88 w 135"/>
                <a:gd name="T99" fmla="*/ 153 h 159"/>
                <a:gd name="T100" fmla="*/ 77 w 135"/>
                <a:gd name="T101" fmla="*/ 141 h 159"/>
                <a:gd name="T102" fmla="*/ 88 w 135"/>
                <a:gd name="T103" fmla="*/ 146 h 159"/>
                <a:gd name="T104" fmla="*/ 88 w 135"/>
                <a:gd name="T105" fmla="*/ 153 h 159"/>
                <a:gd name="T106" fmla="*/ 88 w 135"/>
                <a:gd name="T107" fmla="*/ 115 h 159"/>
                <a:gd name="T108" fmla="*/ 77 w 135"/>
                <a:gd name="T109" fmla="*/ 106 h 159"/>
                <a:gd name="T110" fmla="*/ 91 w 135"/>
                <a:gd name="T111" fmla="*/ 116 h 159"/>
                <a:gd name="T112" fmla="*/ 97 w 135"/>
                <a:gd name="T113" fmla="*/ 96 h 159"/>
                <a:gd name="T114" fmla="*/ 110 w 135"/>
                <a:gd name="T115" fmla="*/ 102 h 159"/>
                <a:gd name="T116" fmla="*/ 115 w 135"/>
                <a:gd name="T117" fmla="*/ 95 h 159"/>
                <a:gd name="T118" fmla="*/ 106 w 135"/>
                <a:gd name="T119" fmla="*/ 86 h 159"/>
                <a:gd name="T120" fmla="*/ 122 w 135"/>
                <a:gd name="T121" fmla="*/ 85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5" h="159">
                  <a:moveTo>
                    <a:pt x="131" y="50"/>
                  </a:moveTo>
                  <a:cubicBezTo>
                    <a:pt x="128" y="28"/>
                    <a:pt x="99" y="4"/>
                    <a:pt x="76" y="6"/>
                  </a:cubicBezTo>
                  <a:cubicBezTo>
                    <a:pt x="75" y="6"/>
                    <a:pt x="74" y="6"/>
                    <a:pt x="73" y="6"/>
                  </a:cubicBezTo>
                  <a:cubicBezTo>
                    <a:pt x="51" y="0"/>
                    <a:pt x="24" y="10"/>
                    <a:pt x="11" y="29"/>
                  </a:cubicBezTo>
                  <a:cubicBezTo>
                    <a:pt x="0" y="46"/>
                    <a:pt x="1" y="82"/>
                    <a:pt x="18" y="94"/>
                  </a:cubicBezTo>
                  <a:cubicBezTo>
                    <a:pt x="18" y="95"/>
                    <a:pt x="18" y="95"/>
                    <a:pt x="19" y="95"/>
                  </a:cubicBezTo>
                  <a:cubicBezTo>
                    <a:pt x="19" y="95"/>
                    <a:pt x="19" y="95"/>
                    <a:pt x="20" y="95"/>
                  </a:cubicBezTo>
                  <a:cubicBezTo>
                    <a:pt x="20" y="96"/>
                    <a:pt x="21" y="96"/>
                    <a:pt x="21" y="96"/>
                  </a:cubicBezTo>
                  <a:cubicBezTo>
                    <a:pt x="24" y="96"/>
                    <a:pt x="27" y="95"/>
                    <a:pt x="30" y="95"/>
                  </a:cubicBezTo>
                  <a:cubicBezTo>
                    <a:pt x="34" y="94"/>
                    <a:pt x="38" y="94"/>
                    <a:pt x="41" y="91"/>
                  </a:cubicBezTo>
                  <a:cubicBezTo>
                    <a:pt x="41" y="93"/>
                    <a:pt x="43" y="94"/>
                    <a:pt x="43" y="92"/>
                  </a:cubicBezTo>
                  <a:cubicBezTo>
                    <a:pt x="44" y="92"/>
                    <a:pt x="44" y="92"/>
                    <a:pt x="44" y="92"/>
                  </a:cubicBezTo>
                  <a:cubicBezTo>
                    <a:pt x="43" y="99"/>
                    <a:pt x="44" y="107"/>
                    <a:pt x="44" y="114"/>
                  </a:cubicBezTo>
                  <a:cubicBezTo>
                    <a:pt x="44" y="122"/>
                    <a:pt x="43" y="131"/>
                    <a:pt x="45" y="140"/>
                  </a:cubicBezTo>
                  <a:cubicBezTo>
                    <a:pt x="45" y="140"/>
                    <a:pt x="45" y="140"/>
                    <a:pt x="45" y="141"/>
                  </a:cubicBezTo>
                  <a:cubicBezTo>
                    <a:pt x="45" y="141"/>
                    <a:pt x="44" y="142"/>
                    <a:pt x="45" y="142"/>
                  </a:cubicBezTo>
                  <a:cubicBezTo>
                    <a:pt x="47" y="145"/>
                    <a:pt x="49" y="148"/>
                    <a:pt x="52" y="151"/>
                  </a:cubicBezTo>
                  <a:cubicBezTo>
                    <a:pt x="54" y="153"/>
                    <a:pt x="56" y="156"/>
                    <a:pt x="58" y="158"/>
                  </a:cubicBezTo>
                  <a:cubicBezTo>
                    <a:pt x="59" y="158"/>
                    <a:pt x="59" y="158"/>
                    <a:pt x="60" y="158"/>
                  </a:cubicBezTo>
                  <a:cubicBezTo>
                    <a:pt x="69" y="159"/>
                    <a:pt x="79" y="159"/>
                    <a:pt x="88" y="157"/>
                  </a:cubicBezTo>
                  <a:cubicBezTo>
                    <a:pt x="89" y="157"/>
                    <a:pt x="89" y="156"/>
                    <a:pt x="89" y="156"/>
                  </a:cubicBezTo>
                  <a:cubicBezTo>
                    <a:pt x="90" y="156"/>
                    <a:pt x="91" y="156"/>
                    <a:pt x="91" y="155"/>
                  </a:cubicBezTo>
                  <a:cubicBezTo>
                    <a:pt x="93" y="143"/>
                    <a:pt x="95" y="130"/>
                    <a:pt x="92" y="119"/>
                  </a:cubicBezTo>
                  <a:cubicBezTo>
                    <a:pt x="124" y="110"/>
                    <a:pt x="135" y="81"/>
                    <a:pt x="131" y="50"/>
                  </a:cubicBezTo>
                  <a:close/>
                  <a:moveTo>
                    <a:pt x="123" y="83"/>
                  </a:moveTo>
                  <a:cubicBezTo>
                    <a:pt x="121" y="81"/>
                    <a:pt x="118" y="79"/>
                    <a:pt x="116" y="77"/>
                  </a:cubicBezTo>
                  <a:cubicBezTo>
                    <a:pt x="115" y="76"/>
                    <a:pt x="113" y="75"/>
                    <a:pt x="112" y="73"/>
                  </a:cubicBezTo>
                  <a:cubicBezTo>
                    <a:pt x="113" y="69"/>
                    <a:pt x="114" y="64"/>
                    <a:pt x="114" y="59"/>
                  </a:cubicBezTo>
                  <a:cubicBezTo>
                    <a:pt x="117" y="63"/>
                    <a:pt x="121" y="67"/>
                    <a:pt x="126" y="69"/>
                  </a:cubicBezTo>
                  <a:cubicBezTo>
                    <a:pt x="125" y="74"/>
                    <a:pt x="125" y="79"/>
                    <a:pt x="123" y="83"/>
                  </a:cubicBezTo>
                  <a:close/>
                  <a:moveTo>
                    <a:pt x="126" y="63"/>
                  </a:moveTo>
                  <a:cubicBezTo>
                    <a:pt x="126" y="64"/>
                    <a:pt x="126" y="65"/>
                    <a:pt x="126" y="67"/>
                  </a:cubicBezTo>
                  <a:cubicBezTo>
                    <a:pt x="122" y="64"/>
                    <a:pt x="118" y="61"/>
                    <a:pt x="114" y="57"/>
                  </a:cubicBezTo>
                  <a:cubicBezTo>
                    <a:pt x="114" y="53"/>
                    <a:pt x="113" y="49"/>
                    <a:pt x="112" y="45"/>
                  </a:cubicBezTo>
                  <a:cubicBezTo>
                    <a:pt x="117" y="49"/>
                    <a:pt x="121" y="53"/>
                    <a:pt x="126" y="57"/>
                  </a:cubicBezTo>
                  <a:cubicBezTo>
                    <a:pt x="126" y="59"/>
                    <a:pt x="126" y="61"/>
                    <a:pt x="126" y="63"/>
                  </a:cubicBezTo>
                  <a:close/>
                  <a:moveTo>
                    <a:pt x="112" y="42"/>
                  </a:moveTo>
                  <a:cubicBezTo>
                    <a:pt x="110" y="38"/>
                    <a:pt x="108" y="33"/>
                    <a:pt x="105" y="29"/>
                  </a:cubicBezTo>
                  <a:cubicBezTo>
                    <a:pt x="111" y="33"/>
                    <a:pt x="116" y="38"/>
                    <a:pt x="122" y="42"/>
                  </a:cubicBezTo>
                  <a:cubicBezTo>
                    <a:pt x="124" y="46"/>
                    <a:pt x="125" y="50"/>
                    <a:pt x="125" y="54"/>
                  </a:cubicBezTo>
                  <a:cubicBezTo>
                    <a:pt x="121" y="50"/>
                    <a:pt x="116" y="46"/>
                    <a:pt x="112" y="42"/>
                  </a:cubicBezTo>
                  <a:close/>
                  <a:moveTo>
                    <a:pt x="108" y="25"/>
                  </a:moveTo>
                  <a:cubicBezTo>
                    <a:pt x="113" y="29"/>
                    <a:pt x="116" y="32"/>
                    <a:pt x="119" y="36"/>
                  </a:cubicBezTo>
                  <a:cubicBezTo>
                    <a:pt x="114" y="32"/>
                    <a:pt x="108" y="28"/>
                    <a:pt x="103" y="25"/>
                  </a:cubicBezTo>
                  <a:cubicBezTo>
                    <a:pt x="100" y="21"/>
                    <a:pt x="97" y="18"/>
                    <a:pt x="93" y="15"/>
                  </a:cubicBezTo>
                  <a:cubicBezTo>
                    <a:pt x="99" y="18"/>
                    <a:pt x="104" y="21"/>
                    <a:pt x="108" y="25"/>
                  </a:cubicBezTo>
                  <a:close/>
                  <a:moveTo>
                    <a:pt x="46" y="78"/>
                  </a:moveTo>
                  <a:cubicBezTo>
                    <a:pt x="45" y="79"/>
                    <a:pt x="45" y="79"/>
                    <a:pt x="45" y="80"/>
                  </a:cubicBezTo>
                  <a:cubicBezTo>
                    <a:pt x="44" y="80"/>
                    <a:pt x="44" y="80"/>
                    <a:pt x="44" y="80"/>
                  </a:cubicBezTo>
                  <a:cubicBezTo>
                    <a:pt x="44" y="81"/>
                    <a:pt x="44" y="82"/>
                    <a:pt x="44" y="83"/>
                  </a:cubicBezTo>
                  <a:cubicBezTo>
                    <a:pt x="43" y="85"/>
                    <a:pt x="42" y="87"/>
                    <a:pt x="42" y="90"/>
                  </a:cubicBezTo>
                  <a:cubicBezTo>
                    <a:pt x="41" y="89"/>
                    <a:pt x="41" y="89"/>
                    <a:pt x="41" y="89"/>
                  </a:cubicBezTo>
                  <a:cubicBezTo>
                    <a:pt x="37" y="89"/>
                    <a:pt x="34" y="89"/>
                    <a:pt x="30" y="90"/>
                  </a:cubicBezTo>
                  <a:cubicBezTo>
                    <a:pt x="28" y="91"/>
                    <a:pt x="26" y="91"/>
                    <a:pt x="24" y="91"/>
                  </a:cubicBezTo>
                  <a:cubicBezTo>
                    <a:pt x="26" y="89"/>
                    <a:pt x="27" y="87"/>
                    <a:pt x="29" y="84"/>
                  </a:cubicBezTo>
                  <a:cubicBezTo>
                    <a:pt x="33" y="84"/>
                    <a:pt x="38" y="85"/>
                    <a:pt x="42" y="84"/>
                  </a:cubicBezTo>
                  <a:cubicBezTo>
                    <a:pt x="43" y="84"/>
                    <a:pt x="43" y="82"/>
                    <a:pt x="42" y="82"/>
                  </a:cubicBezTo>
                  <a:cubicBezTo>
                    <a:pt x="38" y="82"/>
                    <a:pt x="34" y="82"/>
                    <a:pt x="30" y="82"/>
                  </a:cubicBezTo>
                  <a:cubicBezTo>
                    <a:pt x="32" y="80"/>
                    <a:pt x="34" y="77"/>
                    <a:pt x="35" y="75"/>
                  </a:cubicBezTo>
                  <a:cubicBezTo>
                    <a:pt x="39" y="75"/>
                    <a:pt x="44" y="74"/>
                    <a:pt x="48" y="74"/>
                  </a:cubicBezTo>
                  <a:cubicBezTo>
                    <a:pt x="47" y="75"/>
                    <a:pt x="47" y="77"/>
                    <a:pt x="46" y="78"/>
                  </a:cubicBezTo>
                  <a:close/>
                  <a:moveTo>
                    <a:pt x="66" y="44"/>
                  </a:moveTo>
                  <a:cubicBezTo>
                    <a:pt x="60" y="42"/>
                    <a:pt x="54" y="41"/>
                    <a:pt x="47" y="41"/>
                  </a:cubicBezTo>
                  <a:cubicBezTo>
                    <a:pt x="54" y="37"/>
                    <a:pt x="62" y="38"/>
                    <a:pt x="67" y="44"/>
                  </a:cubicBezTo>
                  <a:cubicBezTo>
                    <a:pt x="68" y="45"/>
                    <a:pt x="69" y="46"/>
                    <a:pt x="70" y="47"/>
                  </a:cubicBezTo>
                  <a:cubicBezTo>
                    <a:pt x="65" y="46"/>
                    <a:pt x="59" y="48"/>
                    <a:pt x="56" y="51"/>
                  </a:cubicBezTo>
                  <a:cubicBezTo>
                    <a:pt x="56" y="51"/>
                    <a:pt x="56" y="52"/>
                    <a:pt x="55" y="52"/>
                  </a:cubicBezTo>
                  <a:cubicBezTo>
                    <a:pt x="50" y="51"/>
                    <a:pt x="45" y="50"/>
                    <a:pt x="39" y="50"/>
                  </a:cubicBezTo>
                  <a:cubicBezTo>
                    <a:pt x="40" y="47"/>
                    <a:pt x="41" y="45"/>
                    <a:pt x="44" y="43"/>
                  </a:cubicBezTo>
                  <a:cubicBezTo>
                    <a:pt x="44" y="43"/>
                    <a:pt x="45" y="42"/>
                    <a:pt x="45" y="42"/>
                  </a:cubicBezTo>
                  <a:cubicBezTo>
                    <a:pt x="52" y="43"/>
                    <a:pt x="59" y="45"/>
                    <a:pt x="66" y="46"/>
                  </a:cubicBezTo>
                  <a:cubicBezTo>
                    <a:pt x="67" y="46"/>
                    <a:pt x="67" y="44"/>
                    <a:pt x="66" y="44"/>
                  </a:cubicBezTo>
                  <a:close/>
                  <a:moveTo>
                    <a:pt x="56" y="66"/>
                  </a:moveTo>
                  <a:cubicBezTo>
                    <a:pt x="56" y="66"/>
                    <a:pt x="56" y="65"/>
                    <a:pt x="56" y="65"/>
                  </a:cubicBezTo>
                  <a:cubicBezTo>
                    <a:pt x="57" y="65"/>
                    <a:pt x="57" y="65"/>
                    <a:pt x="57" y="65"/>
                  </a:cubicBezTo>
                  <a:cubicBezTo>
                    <a:pt x="58" y="65"/>
                    <a:pt x="59" y="64"/>
                    <a:pt x="58" y="64"/>
                  </a:cubicBezTo>
                  <a:cubicBezTo>
                    <a:pt x="57" y="63"/>
                    <a:pt x="56" y="63"/>
                    <a:pt x="56" y="63"/>
                  </a:cubicBezTo>
                  <a:cubicBezTo>
                    <a:pt x="55" y="60"/>
                    <a:pt x="57" y="57"/>
                    <a:pt x="59" y="55"/>
                  </a:cubicBezTo>
                  <a:cubicBezTo>
                    <a:pt x="59" y="55"/>
                    <a:pt x="60" y="55"/>
                    <a:pt x="61" y="55"/>
                  </a:cubicBezTo>
                  <a:cubicBezTo>
                    <a:pt x="62" y="55"/>
                    <a:pt x="62" y="54"/>
                    <a:pt x="61" y="54"/>
                  </a:cubicBezTo>
                  <a:cubicBezTo>
                    <a:pt x="61" y="54"/>
                    <a:pt x="60" y="53"/>
                    <a:pt x="60" y="53"/>
                  </a:cubicBezTo>
                  <a:cubicBezTo>
                    <a:pt x="64" y="51"/>
                    <a:pt x="67" y="52"/>
                    <a:pt x="71" y="51"/>
                  </a:cubicBezTo>
                  <a:cubicBezTo>
                    <a:pt x="71" y="51"/>
                    <a:pt x="71" y="51"/>
                    <a:pt x="72" y="51"/>
                  </a:cubicBezTo>
                  <a:cubicBezTo>
                    <a:pt x="76" y="64"/>
                    <a:pt x="65" y="77"/>
                    <a:pt x="51" y="77"/>
                  </a:cubicBezTo>
                  <a:cubicBezTo>
                    <a:pt x="52" y="74"/>
                    <a:pt x="54" y="70"/>
                    <a:pt x="56" y="67"/>
                  </a:cubicBezTo>
                  <a:cubicBezTo>
                    <a:pt x="56" y="67"/>
                    <a:pt x="57" y="66"/>
                    <a:pt x="56" y="66"/>
                  </a:cubicBezTo>
                  <a:close/>
                  <a:moveTo>
                    <a:pt x="54" y="55"/>
                  </a:moveTo>
                  <a:cubicBezTo>
                    <a:pt x="53" y="57"/>
                    <a:pt x="53" y="60"/>
                    <a:pt x="53" y="63"/>
                  </a:cubicBezTo>
                  <a:cubicBezTo>
                    <a:pt x="49" y="63"/>
                    <a:pt x="44" y="63"/>
                    <a:pt x="40" y="63"/>
                  </a:cubicBezTo>
                  <a:cubicBezTo>
                    <a:pt x="39" y="59"/>
                    <a:pt x="39" y="55"/>
                    <a:pt x="39" y="51"/>
                  </a:cubicBezTo>
                  <a:cubicBezTo>
                    <a:pt x="44" y="52"/>
                    <a:pt x="49" y="54"/>
                    <a:pt x="54" y="55"/>
                  </a:cubicBezTo>
                  <a:close/>
                  <a:moveTo>
                    <a:pt x="40" y="67"/>
                  </a:moveTo>
                  <a:cubicBezTo>
                    <a:pt x="41" y="66"/>
                    <a:pt x="41" y="65"/>
                    <a:pt x="40" y="65"/>
                  </a:cubicBezTo>
                  <a:cubicBezTo>
                    <a:pt x="45" y="65"/>
                    <a:pt x="49" y="66"/>
                    <a:pt x="54" y="66"/>
                  </a:cubicBezTo>
                  <a:cubicBezTo>
                    <a:pt x="52" y="68"/>
                    <a:pt x="51" y="70"/>
                    <a:pt x="49" y="72"/>
                  </a:cubicBezTo>
                  <a:cubicBezTo>
                    <a:pt x="45" y="72"/>
                    <a:pt x="41" y="72"/>
                    <a:pt x="36" y="73"/>
                  </a:cubicBezTo>
                  <a:cubicBezTo>
                    <a:pt x="37" y="71"/>
                    <a:pt x="39" y="69"/>
                    <a:pt x="40" y="67"/>
                  </a:cubicBezTo>
                  <a:close/>
                  <a:moveTo>
                    <a:pt x="50" y="114"/>
                  </a:moveTo>
                  <a:cubicBezTo>
                    <a:pt x="50" y="105"/>
                    <a:pt x="51" y="96"/>
                    <a:pt x="49" y="88"/>
                  </a:cubicBezTo>
                  <a:cubicBezTo>
                    <a:pt x="49" y="87"/>
                    <a:pt x="49" y="86"/>
                    <a:pt x="49" y="85"/>
                  </a:cubicBezTo>
                  <a:cubicBezTo>
                    <a:pt x="49" y="85"/>
                    <a:pt x="50" y="85"/>
                    <a:pt x="50" y="85"/>
                  </a:cubicBezTo>
                  <a:cubicBezTo>
                    <a:pt x="75" y="86"/>
                    <a:pt x="91" y="53"/>
                    <a:pt x="69" y="37"/>
                  </a:cubicBezTo>
                  <a:cubicBezTo>
                    <a:pt x="61" y="30"/>
                    <a:pt x="49" y="31"/>
                    <a:pt x="41" y="37"/>
                  </a:cubicBezTo>
                  <a:cubicBezTo>
                    <a:pt x="33" y="42"/>
                    <a:pt x="29" y="55"/>
                    <a:pt x="35" y="63"/>
                  </a:cubicBezTo>
                  <a:cubicBezTo>
                    <a:pt x="35" y="63"/>
                    <a:pt x="35" y="63"/>
                    <a:pt x="35" y="64"/>
                  </a:cubicBezTo>
                  <a:cubicBezTo>
                    <a:pt x="30" y="72"/>
                    <a:pt x="24" y="80"/>
                    <a:pt x="20" y="89"/>
                  </a:cubicBezTo>
                  <a:cubicBezTo>
                    <a:pt x="13" y="72"/>
                    <a:pt x="6" y="51"/>
                    <a:pt x="16" y="34"/>
                  </a:cubicBezTo>
                  <a:cubicBezTo>
                    <a:pt x="26" y="16"/>
                    <a:pt x="51" y="7"/>
                    <a:pt x="71" y="12"/>
                  </a:cubicBezTo>
                  <a:cubicBezTo>
                    <a:pt x="116" y="23"/>
                    <a:pt x="118" y="87"/>
                    <a:pt x="74" y="99"/>
                  </a:cubicBezTo>
                  <a:cubicBezTo>
                    <a:pt x="71" y="100"/>
                    <a:pt x="71" y="102"/>
                    <a:pt x="71" y="103"/>
                  </a:cubicBezTo>
                  <a:cubicBezTo>
                    <a:pt x="71" y="104"/>
                    <a:pt x="71" y="104"/>
                    <a:pt x="71" y="104"/>
                  </a:cubicBezTo>
                  <a:cubicBezTo>
                    <a:pt x="70" y="110"/>
                    <a:pt x="71" y="117"/>
                    <a:pt x="71" y="123"/>
                  </a:cubicBezTo>
                  <a:cubicBezTo>
                    <a:pt x="71" y="128"/>
                    <a:pt x="70" y="132"/>
                    <a:pt x="71" y="137"/>
                  </a:cubicBezTo>
                  <a:cubicBezTo>
                    <a:pt x="68" y="136"/>
                    <a:pt x="64" y="137"/>
                    <a:pt x="61" y="137"/>
                  </a:cubicBezTo>
                  <a:cubicBezTo>
                    <a:pt x="57" y="138"/>
                    <a:pt x="53" y="138"/>
                    <a:pt x="49" y="138"/>
                  </a:cubicBezTo>
                  <a:cubicBezTo>
                    <a:pt x="51" y="130"/>
                    <a:pt x="50" y="122"/>
                    <a:pt x="50" y="114"/>
                  </a:cubicBezTo>
                  <a:close/>
                  <a:moveTo>
                    <a:pt x="87" y="129"/>
                  </a:moveTo>
                  <a:cubicBezTo>
                    <a:pt x="84" y="125"/>
                    <a:pt x="80" y="121"/>
                    <a:pt x="77" y="117"/>
                  </a:cubicBezTo>
                  <a:cubicBezTo>
                    <a:pt x="77" y="114"/>
                    <a:pt x="77" y="110"/>
                    <a:pt x="76" y="107"/>
                  </a:cubicBezTo>
                  <a:cubicBezTo>
                    <a:pt x="80" y="111"/>
                    <a:pt x="84" y="115"/>
                    <a:pt x="88" y="118"/>
                  </a:cubicBezTo>
                  <a:cubicBezTo>
                    <a:pt x="88" y="122"/>
                    <a:pt x="87" y="125"/>
                    <a:pt x="87" y="129"/>
                  </a:cubicBezTo>
                  <a:close/>
                  <a:moveTo>
                    <a:pt x="88" y="143"/>
                  </a:moveTo>
                  <a:cubicBezTo>
                    <a:pt x="86" y="141"/>
                    <a:pt x="84" y="139"/>
                    <a:pt x="82" y="136"/>
                  </a:cubicBezTo>
                  <a:cubicBezTo>
                    <a:pt x="81" y="135"/>
                    <a:pt x="79" y="133"/>
                    <a:pt x="77" y="131"/>
                  </a:cubicBezTo>
                  <a:cubicBezTo>
                    <a:pt x="77" y="128"/>
                    <a:pt x="77" y="125"/>
                    <a:pt x="77" y="122"/>
                  </a:cubicBezTo>
                  <a:cubicBezTo>
                    <a:pt x="77" y="121"/>
                    <a:pt x="77" y="120"/>
                    <a:pt x="77" y="120"/>
                  </a:cubicBezTo>
                  <a:cubicBezTo>
                    <a:pt x="80" y="124"/>
                    <a:pt x="83" y="128"/>
                    <a:pt x="87" y="131"/>
                  </a:cubicBezTo>
                  <a:cubicBezTo>
                    <a:pt x="87" y="135"/>
                    <a:pt x="88" y="139"/>
                    <a:pt x="88" y="143"/>
                  </a:cubicBezTo>
                  <a:close/>
                  <a:moveTo>
                    <a:pt x="61" y="155"/>
                  </a:moveTo>
                  <a:cubicBezTo>
                    <a:pt x="60" y="152"/>
                    <a:pt x="57" y="150"/>
                    <a:pt x="55" y="148"/>
                  </a:cubicBezTo>
                  <a:cubicBezTo>
                    <a:pt x="54" y="146"/>
                    <a:pt x="52" y="145"/>
                    <a:pt x="50" y="143"/>
                  </a:cubicBezTo>
                  <a:cubicBezTo>
                    <a:pt x="52" y="144"/>
                    <a:pt x="54" y="144"/>
                    <a:pt x="56" y="144"/>
                  </a:cubicBezTo>
                  <a:cubicBezTo>
                    <a:pt x="58" y="146"/>
                    <a:pt x="60" y="148"/>
                    <a:pt x="62" y="150"/>
                  </a:cubicBezTo>
                  <a:cubicBezTo>
                    <a:pt x="63" y="151"/>
                    <a:pt x="64" y="153"/>
                    <a:pt x="65" y="154"/>
                  </a:cubicBezTo>
                  <a:cubicBezTo>
                    <a:pt x="64" y="154"/>
                    <a:pt x="62" y="154"/>
                    <a:pt x="61" y="155"/>
                  </a:cubicBezTo>
                  <a:close/>
                  <a:moveTo>
                    <a:pt x="68" y="154"/>
                  </a:moveTo>
                  <a:cubicBezTo>
                    <a:pt x="66" y="152"/>
                    <a:pt x="65" y="150"/>
                    <a:pt x="63" y="148"/>
                  </a:cubicBezTo>
                  <a:cubicBezTo>
                    <a:pt x="62" y="147"/>
                    <a:pt x="61" y="146"/>
                    <a:pt x="59" y="144"/>
                  </a:cubicBezTo>
                  <a:cubicBezTo>
                    <a:pt x="60" y="144"/>
                    <a:pt x="60" y="144"/>
                    <a:pt x="61" y="144"/>
                  </a:cubicBezTo>
                  <a:cubicBezTo>
                    <a:pt x="63" y="144"/>
                    <a:pt x="65" y="144"/>
                    <a:pt x="67" y="144"/>
                  </a:cubicBezTo>
                  <a:cubicBezTo>
                    <a:pt x="70" y="147"/>
                    <a:pt x="72" y="150"/>
                    <a:pt x="75" y="153"/>
                  </a:cubicBezTo>
                  <a:cubicBezTo>
                    <a:pt x="73" y="153"/>
                    <a:pt x="70" y="154"/>
                    <a:pt x="68" y="154"/>
                  </a:cubicBezTo>
                  <a:close/>
                  <a:moveTo>
                    <a:pt x="78" y="153"/>
                  </a:moveTo>
                  <a:cubicBezTo>
                    <a:pt x="75" y="150"/>
                    <a:pt x="73" y="147"/>
                    <a:pt x="70" y="144"/>
                  </a:cubicBezTo>
                  <a:cubicBezTo>
                    <a:pt x="71" y="143"/>
                    <a:pt x="72" y="143"/>
                    <a:pt x="74" y="142"/>
                  </a:cubicBezTo>
                  <a:cubicBezTo>
                    <a:pt x="74" y="142"/>
                    <a:pt x="75" y="142"/>
                    <a:pt x="75" y="142"/>
                  </a:cubicBezTo>
                  <a:cubicBezTo>
                    <a:pt x="76" y="144"/>
                    <a:pt x="78" y="145"/>
                    <a:pt x="79" y="147"/>
                  </a:cubicBezTo>
                  <a:cubicBezTo>
                    <a:pt x="81" y="149"/>
                    <a:pt x="82" y="151"/>
                    <a:pt x="85" y="153"/>
                  </a:cubicBezTo>
                  <a:cubicBezTo>
                    <a:pt x="82" y="153"/>
                    <a:pt x="80" y="153"/>
                    <a:pt x="78" y="153"/>
                  </a:cubicBezTo>
                  <a:close/>
                  <a:moveTo>
                    <a:pt x="88" y="153"/>
                  </a:moveTo>
                  <a:cubicBezTo>
                    <a:pt x="86" y="150"/>
                    <a:pt x="83" y="148"/>
                    <a:pt x="81" y="146"/>
                  </a:cubicBezTo>
                  <a:cubicBezTo>
                    <a:pt x="79" y="144"/>
                    <a:pt x="78" y="143"/>
                    <a:pt x="76" y="141"/>
                  </a:cubicBezTo>
                  <a:cubicBezTo>
                    <a:pt x="77" y="141"/>
                    <a:pt x="77" y="141"/>
                    <a:pt x="77" y="141"/>
                  </a:cubicBezTo>
                  <a:cubicBezTo>
                    <a:pt x="77" y="138"/>
                    <a:pt x="77" y="136"/>
                    <a:pt x="77" y="134"/>
                  </a:cubicBezTo>
                  <a:cubicBezTo>
                    <a:pt x="78" y="135"/>
                    <a:pt x="79" y="136"/>
                    <a:pt x="80" y="137"/>
                  </a:cubicBezTo>
                  <a:cubicBezTo>
                    <a:pt x="82" y="140"/>
                    <a:pt x="85" y="143"/>
                    <a:pt x="88" y="146"/>
                  </a:cubicBezTo>
                  <a:cubicBezTo>
                    <a:pt x="88" y="146"/>
                    <a:pt x="88" y="146"/>
                    <a:pt x="88" y="146"/>
                  </a:cubicBezTo>
                  <a:cubicBezTo>
                    <a:pt x="88" y="148"/>
                    <a:pt x="88" y="151"/>
                    <a:pt x="89" y="153"/>
                  </a:cubicBezTo>
                  <a:cubicBezTo>
                    <a:pt x="88" y="153"/>
                    <a:pt x="88" y="153"/>
                    <a:pt x="88" y="153"/>
                  </a:cubicBezTo>
                  <a:close/>
                  <a:moveTo>
                    <a:pt x="91" y="116"/>
                  </a:moveTo>
                  <a:cubicBezTo>
                    <a:pt x="91" y="115"/>
                    <a:pt x="91" y="115"/>
                    <a:pt x="91" y="115"/>
                  </a:cubicBezTo>
                  <a:cubicBezTo>
                    <a:pt x="90" y="114"/>
                    <a:pt x="89" y="114"/>
                    <a:pt x="88" y="115"/>
                  </a:cubicBezTo>
                  <a:cubicBezTo>
                    <a:pt x="88" y="115"/>
                    <a:pt x="88" y="116"/>
                    <a:pt x="88" y="116"/>
                  </a:cubicBezTo>
                  <a:cubicBezTo>
                    <a:pt x="87" y="114"/>
                    <a:pt x="85" y="113"/>
                    <a:pt x="83" y="111"/>
                  </a:cubicBezTo>
                  <a:cubicBezTo>
                    <a:pt x="81" y="109"/>
                    <a:pt x="79" y="108"/>
                    <a:pt x="77" y="106"/>
                  </a:cubicBezTo>
                  <a:cubicBezTo>
                    <a:pt x="81" y="105"/>
                    <a:pt x="84" y="104"/>
                    <a:pt x="87" y="102"/>
                  </a:cubicBezTo>
                  <a:cubicBezTo>
                    <a:pt x="90" y="105"/>
                    <a:pt x="94" y="108"/>
                    <a:pt x="97" y="111"/>
                  </a:cubicBezTo>
                  <a:cubicBezTo>
                    <a:pt x="95" y="113"/>
                    <a:pt x="93" y="114"/>
                    <a:pt x="91" y="116"/>
                  </a:cubicBezTo>
                  <a:close/>
                  <a:moveTo>
                    <a:pt x="99" y="110"/>
                  </a:moveTo>
                  <a:cubicBezTo>
                    <a:pt x="96" y="107"/>
                    <a:pt x="93" y="104"/>
                    <a:pt x="89" y="101"/>
                  </a:cubicBezTo>
                  <a:cubicBezTo>
                    <a:pt x="92" y="100"/>
                    <a:pt x="95" y="98"/>
                    <a:pt x="97" y="96"/>
                  </a:cubicBezTo>
                  <a:cubicBezTo>
                    <a:pt x="101" y="99"/>
                    <a:pt x="104" y="102"/>
                    <a:pt x="108" y="104"/>
                  </a:cubicBezTo>
                  <a:cubicBezTo>
                    <a:pt x="105" y="106"/>
                    <a:pt x="102" y="108"/>
                    <a:pt x="99" y="110"/>
                  </a:cubicBezTo>
                  <a:close/>
                  <a:moveTo>
                    <a:pt x="110" y="102"/>
                  </a:moveTo>
                  <a:cubicBezTo>
                    <a:pt x="106" y="100"/>
                    <a:pt x="103" y="97"/>
                    <a:pt x="99" y="94"/>
                  </a:cubicBezTo>
                  <a:cubicBezTo>
                    <a:pt x="101" y="92"/>
                    <a:pt x="103" y="90"/>
                    <a:pt x="105" y="87"/>
                  </a:cubicBezTo>
                  <a:cubicBezTo>
                    <a:pt x="108" y="90"/>
                    <a:pt x="111" y="93"/>
                    <a:pt x="115" y="95"/>
                  </a:cubicBezTo>
                  <a:cubicBezTo>
                    <a:pt x="116" y="95"/>
                    <a:pt x="117" y="95"/>
                    <a:pt x="116" y="94"/>
                  </a:cubicBezTo>
                  <a:cubicBezTo>
                    <a:pt x="114" y="92"/>
                    <a:pt x="112" y="91"/>
                    <a:pt x="110" y="89"/>
                  </a:cubicBezTo>
                  <a:cubicBezTo>
                    <a:pt x="109" y="88"/>
                    <a:pt x="107" y="87"/>
                    <a:pt x="106" y="86"/>
                  </a:cubicBezTo>
                  <a:cubicBezTo>
                    <a:pt x="108" y="83"/>
                    <a:pt x="110" y="79"/>
                    <a:pt x="111" y="75"/>
                  </a:cubicBezTo>
                  <a:cubicBezTo>
                    <a:pt x="112" y="77"/>
                    <a:pt x="114" y="78"/>
                    <a:pt x="115" y="79"/>
                  </a:cubicBezTo>
                  <a:cubicBezTo>
                    <a:pt x="117" y="81"/>
                    <a:pt x="120" y="84"/>
                    <a:pt x="122" y="85"/>
                  </a:cubicBezTo>
                  <a:cubicBezTo>
                    <a:pt x="120" y="90"/>
                    <a:pt x="118" y="94"/>
                    <a:pt x="114" y="98"/>
                  </a:cubicBezTo>
                  <a:cubicBezTo>
                    <a:pt x="113" y="100"/>
                    <a:pt x="111" y="101"/>
                    <a:pt x="110" y="10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60"/>
            <p:cNvSpPr>
              <a:spLocks noEditPoints="1"/>
            </p:cNvSpPr>
            <p:nvPr/>
          </p:nvSpPr>
          <p:spPr bwMode="auto">
            <a:xfrm>
              <a:off x="6405563" y="6135688"/>
              <a:ext cx="128587" cy="120650"/>
            </a:xfrm>
            <a:custGeom>
              <a:avLst/>
              <a:gdLst>
                <a:gd name="T0" fmla="*/ 54 w 55"/>
                <a:gd name="T1" fmla="*/ 16 h 56"/>
                <a:gd name="T2" fmla="*/ 31 w 55"/>
                <a:gd name="T3" fmla="*/ 2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10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20"/>
                  </a:moveTo>
                  <a:cubicBezTo>
                    <a:pt x="54" y="19"/>
                    <a:pt x="55" y="17"/>
                    <a:pt x="54" y="16"/>
                  </a:cubicBezTo>
                  <a:cubicBezTo>
                    <a:pt x="47" y="11"/>
                    <a:pt x="40" y="6"/>
                    <a:pt x="33" y="1"/>
                  </a:cubicBezTo>
                  <a:cubicBezTo>
                    <a:pt x="32" y="0"/>
                    <a:pt x="31" y="1"/>
                    <a:pt x="31" y="2"/>
                  </a:cubicBezTo>
                  <a:cubicBezTo>
                    <a:pt x="30" y="1"/>
                    <a:pt x="30" y="1"/>
                    <a:pt x="30" y="2"/>
                  </a:cubicBezTo>
                  <a:cubicBezTo>
                    <a:pt x="22" y="3"/>
                    <a:pt x="14" y="3"/>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20"/>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5"/>
                    <a:pt x="36" y="11"/>
                  </a:cubicBezTo>
                  <a:cubicBezTo>
                    <a:pt x="40" y="15"/>
                    <a:pt x="44" y="18"/>
                    <a:pt x="49" y="22"/>
                  </a:cubicBezTo>
                  <a:cubicBezTo>
                    <a:pt x="48" y="25"/>
                    <a:pt x="49" y="28"/>
                    <a:pt x="49" y="32"/>
                  </a:cubicBezTo>
                  <a:close/>
                  <a:moveTo>
                    <a:pt x="7" y="10"/>
                  </a:moveTo>
                  <a:cubicBezTo>
                    <a:pt x="15" y="10"/>
                    <a:pt x="23" y="9"/>
                    <a:pt x="31" y="8"/>
                  </a:cubicBezTo>
                  <a:cubicBezTo>
                    <a:pt x="31" y="8"/>
                    <a:pt x="31" y="8"/>
                    <a:pt x="31" y="8"/>
                  </a:cubicBezTo>
                  <a:cubicBezTo>
                    <a:pt x="31" y="17"/>
                    <a:pt x="31" y="24"/>
                    <a:pt x="33" y="32"/>
                  </a:cubicBezTo>
                  <a:cubicBezTo>
                    <a:pt x="28" y="32"/>
                    <a:pt x="23" y="32"/>
                    <a:pt x="19" y="32"/>
                  </a:cubicBezTo>
                  <a:cubicBezTo>
                    <a:pt x="16" y="33"/>
                    <a:pt x="12" y="33"/>
                    <a:pt x="9" y="33"/>
                  </a:cubicBezTo>
                  <a:cubicBezTo>
                    <a:pt x="9" y="28"/>
                    <a:pt x="8" y="24"/>
                    <a:pt x="8" y="19"/>
                  </a:cubicBezTo>
                  <a:cubicBezTo>
                    <a:pt x="8" y="16"/>
                    <a:pt x="8" y="13"/>
                    <a:pt x="7" y="10"/>
                  </a:cubicBezTo>
                  <a:close/>
                  <a:moveTo>
                    <a:pt x="22" y="50"/>
                  </a:moveTo>
                  <a:cubicBezTo>
                    <a:pt x="21" y="47"/>
                    <a:pt x="18" y="45"/>
                    <a:pt x="16" y="43"/>
                  </a:cubicBezTo>
                  <a:cubicBezTo>
                    <a:pt x="13" y="41"/>
                    <a:pt x="11" y="39"/>
                    <a:pt x="9" y="38"/>
                  </a:cubicBezTo>
                  <a:cubicBezTo>
                    <a:pt x="12" y="39"/>
                    <a:pt x="16" y="39"/>
                    <a:pt x="19" y="40"/>
                  </a:cubicBezTo>
                  <a:cubicBezTo>
                    <a:pt x="21" y="42"/>
                    <a:pt x="24" y="43"/>
                    <a:pt x="26" y="45"/>
                  </a:cubicBezTo>
                  <a:cubicBezTo>
                    <a:pt x="28" y="46"/>
                    <a:pt x="30" y="48"/>
                    <a:pt x="32" y="49"/>
                  </a:cubicBezTo>
                  <a:cubicBezTo>
                    <a:pt x="29" y="50"/>
                    <a:pt x="26" y="50"/>
                    <a:pt x="22" y="50"/>
                  </a:cubicBezTo>
                  <a:close/>
                  <a:moveTo>
                    <a:pt x="35" y="49"/>
                  </a:moveTo>
                  <a:cubicBezTo>
                    <a:pt x="33" y="47"/>
                    <a:pt x="31" y="46"/>
                    <a:pt x="29" y="44"/>
                  </a:cubicBezTo>
                  <a:cubicBezTo>
                    <a:pt x="27" y="43"/>
                    <a:pt x="25" y="41"/>
                    <a:pt x="23" y="40"/>
                  </a:cubicBezTo>
                  <a:cubicBezTo>
                    <a:pt x="26" y="40"/>
                    <a:pt x="29" y="40"/>
                    <a:pt x="31" y="39"/>
                  </a:cubicBezTo>
                  <a:cubicBezTo>
                    <a:pt x="35" y="42"/>
                    <a:pt x="39" y="46"/>
                    <a:pt x="43" y="49"/>
                  </a:cubicBezTo>
                  <a:cubicBezTo>
                    <a:pt x="40" y="49"/>
                    <a:pt x="38" y="49"/>
                    <a:pt x="35" y="49"/>
                  </a:cubicBezTo>
                  <a:close/>
                  <a:moveTo>
                    <a:pt x="46" y="49"/>
                  </a:moveTo>
                  <a:cubicBezTo>
                    <a:pt x="42" y="45"/>
                    <a:pt x="38" y="42"/>
                    <a:pt x="34" y="39"/>
                  </a:cubicBezTo>
                  <a:cubicBezTo>
                    <a:pt x="34" y="39"/>
                    <a:pt x="34" y="39"/>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61"/>
            <p:cNvSpPr>
              <a:spLocks noEditPoints="1"/>
            </p:cNvSpPr>
            <p:nvPr/>
          </p:nvSpPr>
          <p:spPr bwMode="auto">
            <a:xfrm>
              <a:off x="4368800" y="4838700"/>
              <a:ext cx="128587" cy="120650"/>
            </a:xfrm>
            <a:custGeom>
              <a:avLst/>
              <a:gdLst>
                <a:gd name="T0" fmla="*/ 54 w 55"/>
                <a:gd name="T1" fmla="*/ 16 h 56"/>
                <a:gd name="T2" fmla="*/ 31 w 55"/>
                <a:gd name="T3" fmla="*/ 1 h 56"/>
                <a:gd name="T4" fmla="*/ 6 w 55"/>
                <a:gd name="T5" fmla="*/ 4 h 56"/>
                <a:gd name="T6" fmla="*/ 3 w 55"/>
                <a:gd name="T7" fmla="*/ 6 h 56"/>
                <a:gd name="T8" fmla="*/ 4 w 55"/>
                <a:gd name="T9" fmla="*/ 37 h 56"/>
                <a:gd name="T10" fmla="*/ 12 w 55"/>
                <a:gd name="T11" fmla="*/ 47 h 56"/>
                <a:gd name="T12" fmla="*/ 19 w 55"/>
                <a:gd name="T13" fmla="*/ 54 h 56"/>
                <a:gd name="T14" fmla="*/ 51 w 55"/>
                <a:gd name="T15" fmla="*/ 53 h 56"/>
                <a:gd name="T16" fmla="*/ 54 w 55"/>
                <a:gd name="T17" fmla="*/ 34 h 56"/>
                <a:gd name="T18" fmla="*/ 49 w 55"/>
                <a:gd name="T19" fmla="*/ 18 h 56"/>
                <a:gd name="T20" fmla="*/ 36 w 55"/>
                <a:gd name="T21" fmla="*/ 10 h 56"/>
                <a:gd name="T22" fmla="*/ 35 w 55"/>
                <a:gd name="T23" fmla="*/ 7 h 56"/>
                <a:gd name="T24" fmla="*/ 49 w 55"/>
                <a:gd name="T25" fmla="*/ 41 h 56"/>
                <a:gd name="T26" fmla="*/ 37 w 55"/>
                <a:gd name="T27" fmla="*/ 23 h 56"/>
                <a:gd name="T28" fmla="*/ 49 w 55"/>
                <a:gd name="T29" fmla="*/ 41 h 56"/>
                <a:gd name="T30" fmla="*/ 43 w 55"/>
                <a:gd name="T31" fmla="*/ 27 h 56"/>
                <a:gd name="T32" fmla="*/ 36 w 55"/>
                <a:gd name="T33" fmla="*/ 11 h 56"/>
                <a:gd name="T34" fmla="*/ 49 w 55"/>
                <a:gd name="T35" fmla="*/ 32 h 56"/>
                <a:gd name="T36" fmla="*/ 31 w 55"/>
                <a:gd name="T37" fmla="*/ 8 h 56"/>
                <a:gd name="T38" fmla="*/ 33 w 55"/>
                <a:gd name="T39" fmla="*/ 32 h 56"/>
                <a:gd name="T40" fmla="*/ 9 w 55"/>
                <a:gd name="T41" fmla="*/ 33 h 56"/>
                <a:gd name="T42" fmla="*/ 7 w 55"/>
                <a:gd name="T43" fmla="*/ 9 h 56"/>
                <a:gd name="T44" fmla="*/ 16 w 55"/>
                <a:gd name="T45" fmla="*/ 43 h 56"/>
                <a:gd name="T46" fmla="*/ 19 w 55"/>
                <a:gd name="T47" fmla="*/ 40 h 56"/>
                <a:gd name="T48" fmla="*/ 32 w 55"/>
                <a:gd name="T49" fmla="*/ 49 h 56"/>
                <a:gd name="T50" fmla="*/ 35 w 55"/>
                <a:gd name="T51" fmla="*/ 49 h 56"/>
                <a:gd name="T52" fmla="*/ 23 w 55"/>
                <a:gd name="T53" fmla="*/ 40 h 56"/>
                <a:gd name="T54" fmla="*/ 43 w 55"/>
                <a:gd name="T55" fmla="*/ 49 h 56"/>
                <a:gd name="T56" fmla="*/ 46 w 55"/>
                <a:gd name="T57" fmla="*/ 49 h 56"/>
                <a:gd name="T58" fmla="*/ 35 w 55"/>
                <a:gd name="T59" fmla="*/ 38 h 56"/>
                <a:gd name="T60" fmla="*/ 38 w 55"/>
                <a:gd name="T61" fmla="*/ 36 h 56"/>
                <a:gd name="T62" fmla="*/ 49 w 55"/>
                <a:gd name="T63" fmla="*/ 44 h 56"/>
                <a:gd name="T64" fmla="*/ 46 w 55"/>
                <a:gd name="T65" fmla="*/ 49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5" h="56">
                  <a:moveTo>
                    <a:pt x="53" y="19"/>
                  </a:moveTo>
                  <a:cubicBezTo>
                    <a:pt x="54" y="19"/>
                    <a:pt x="55" y="17"/>
                    <a:pt x="54" y="16"/>
                  </a:cubicBezTo>
                  <a:cubicBezTo>
                    <a:pt x="47" y="11"/>
                    <a:pt x="40" y="5"/>
                    <a:pt x="33" y="1"/>
                  </a:cubicBezTo>
                  <a:cubicBezTo>
                    <a:pt x="32" y="0"/>
                    <a:pt x="31" y="1"/>
                    <a:pt x="31" y="1"/>
                  </a:cubicBezTo>
                  <a:cubicBezTo>
                    <a:pt x="30" y="1"/>
                    <a:pt x="30" y="1"/>
                    <a:pt x="30" y="1"/>
                  </a:cubicBezTo>
                  <a:cubicBezTo>
                    <a:pt x="22" y="3"/>
                    <a:pt x="14" y="2"/>
                    <a:pt x="6" y="4"/>
                  </a:cubicBezTo>
                  <a:cubicBezTo>
                    <a:pt x="6" y="4"/>
                    <a:pt x="5" y="4"/>
                    <a:pt x="5" y="4"/>
                  </a:cubicBezTo>
                  <a:cubicBezTo>
                    <a:pt x="4" y="4"/>
                    <a:pt x="4" y="5"/>
                    <a:pt x="3" y="6"/>
                  </a:cubicBezTo>
                  <a:cubicBezTo>
                    <a:pt x="0" y="14"/>
                    <a:pt x="0" y="26"/>
                    <a:pt x="3" y="35"/>
                  </a:cubicBezTo>
                  <a:cubicBezTo>
                    <a:pt x="3" y="36"/>
                    <a:pt x="4" y="37"/>
                    <a:pt x="4" y="37"/>
                  </a:cubicBezTo>
                  <a:cubicBezTo>
                    <a:pt x="4" y="37"/>
                    <a:pt x="4" y="38"/>
                    <a:pt x="4" y="39"/>
                  </a:cubicBezTo>
                  <a:cubicBezTo>
                    <a:pt x="6" y="42"/>
                    <a:pt x="9" y="45"/>
                    <a:pt x="12" y="47"/>
                  </a:cubicBezTo>
                  <a:cubicBezTo>
                    <a:pt x="14" y="49"/>
                    <a:pt x="16" y="51"/>
                    <a:pt x="18" y="52"/>
                  </a:cubicBezTo>
                  <a:cubicBezTo>
                    <a:pt x="18" y="53"/>
                    <a:pt x="18" y="53"/>
                    <a:pt x="19" y="54"/>
                  </a:cubicBezTo>
                  <a:cubicBezTo>
                    <a:pt x="29" y="55"/>
                    <a:pt x="41" y="56"/>
                    <a:pt x="50" y="53"/>
                  </a:cubicBezTo>
                  <a:cubicBezTo>
                    <a:pt x="51" y="53"/>
                    <a:pt x="51" y="53"/>
                    <a:pt x="51" y="53"/>
                  </a:cubicBezTo>
                  <a:cubicBezTo>
                    <a:pt x="52" y="53"/>
                    <a:pt x="53" y="53"/>
                    <a:pt x="53" y="52"/>
                  </a:cubicBezTo>
                  <a:cubicBezTo>
                    <a:pt x="54" y="46"/>
                    <a:pt x="54" y="40"/>
                    <a:pt x="54" y="34"/>
                  </a:cubicBezTo>
                  <a:cubicBezTo>
                    <a:pt x="54" y="29"/>
                    <a:pt x="54" y="24"/>
                    <a:pt x="53" y="19"/>
                  </a:cubicBezTo>
                  <a:close/>
                  <a:moveTo>
                    <a:pt x="49" y="18"/>
                  </a:moveTo>
                  <a:cubicBezTo>
                    <a:pt x="49" y="19"/>
                    <a:pt x="49" y="19"/>
                    <a:pt x="49" y="20"/>
                  </a:cubicBezTo>
                  <a:cubicBezTo>
                    <a:pt x="44" y="17"/>
                    <a:pt x="40" y="13"/>
                    <a:pt x="36" y="10"/>
                  </a:cubicBezTo>
                  <a:cubicBezTo>
                    <a:pt x="36" y="10"/>
                    <a:pt x="36" y="10"/>
                    <a:pt x="36" y="10"/>
                  </a:cubicBezTo>
                  <a:cubicBezTo>
                    <a:pt x="36" y="9"/>
                    <a:pt x="35" y="8"/>
                    <a:pt x="35" y="7"/>
                  </a:cubicBezTo>
                  <a:cubicBezTo>
                    <a:pt x="40" y="11"/>
                    <a:pt x="44" y="15"/>
                    <a:pt x="49" y="18"/>
                  </a:cubicBezTo>
                  <a:close/>
                  <a:moveTo>
                    <a:pt x="49" y="41"/>
                  </a:moveTo>
                  <a:cubicBezTo>
                    <a:pt x="46" y="38"/>
                    <a:pt x="42" y="35"/>
                    <a:pt x="38" y="32"/>
                  </a:cubicBezTo>
                  <a:cubicBezTo>
                    <a:pt x="37" y="29"/>
                    <a:pt x="37" y="26"/>
                    <a:pt x="37" y="23"/>
                  </a:cubicBezTo>
                  <a:cubicBezTo>
                    <a:pt x="40" y="27"/>
                    <a:pt x="44" y="31"/>
                    <a:pt x="49" y="34"/>
                  </a:cubicBezTo>
                  <a:cubicBezTo>
                    <a:pt x="49" y="37"/>
                    <a:pt x="49" y="39"/>
                    <a:pt x="49" y="41"/>
                  </a:cubicBezTo>
                  <a:close/>
                  <a:moveTo>
                    <a:pt x="49" y="32"/>
                  </a:moveTo>
                  <a:cubicBezTo>
                    <a:pt x="47" y="30"/>
                    <a:pt x="45" y="28"/>
                    <a:pt x="43" y="27"/>
                  </a:cubicBezTo>
                  <a:cubicBezTo>
                    <a:pt x="41" y="25"/>
                    <a:pt x="39" y="23"/>
                    <a:pt x="37" y="21"/>
                  </a:cubicBezTo>
                  <a:cubicBezTo>
                    <a:pt x="36" y="18"/>
                    <a:pt x="36" y="14"/>
                    <a:pt x="36" y="11"/>
                  </a:cubicBezTo>
                  <a:cubicBezTo>
                    <a:pt x="40" y="15"/>
                    <a:pt x="44" y="18"/>
                    <a:pt x="49" y="21"/>
                  </a:cubicBezTo>
                  <a:cubicBezTo>
                    <a:pt x="48" y="25"/>
                    <a:pt x="49" y="28"/>
                    <a:pt x="49" y="32"/>
                  </a:cubicBezTo>
                  <a:close/>
                  <a:moveTo>
                    <a:pt x="7" y="9"/>
                  </a:moveTo>
                  <a:cubicBezTo>
                    <a:pt x="15" y="10"/>
                    <a:pt x="23" y="9"/>
                    <a:pt x="31" y="8"/>
                  </a:cubicBezTo>
                  <a:cubicBezTo>
                    <a:pt x="31" y="8"/>
                    <a:pt x="31" y="8"/>
                    <a:pt x="31" y="8"/>
                  </a:cubicBezTo>
                  <a:cubicBezTo>
                    <a:pt x="31" y="16"/>
                    <a:pt x="31" y="24"/>
                    <a:pt x="33" y="32"/>
                  </a:cubicBezTo>
                  <a:cubicBezTo>
                    <a:pt x="28" y="32"/>
                    <a:pt x="23" y="32"/>
                    <a:pt x="19" y="32"/>
                  </a:cubicBezTo>
                  <a:cubicBezTo>
                    <a:pt x="16" y="32"/>
                    <a:pt x="12" y="33"/>
                    <a:pt x="9" y="33"/>
                  </a:cubicBezTo>
                  <a:cubicBezTo>
                    <a:pt x="9" y="28"/>
                    <a:pt x="8" y="24"/>
                    <a:pt x="8" y="19"/>
                  </a:cubicBezTo>
                  <a:cubicBezTo>
                    <a:pt x="8" y="16"/>
                    <a:pt x="8" y="13"/>
                    <a:pt x="7" y="9"/>
                  </a:cubicBezTo>
                  <a:close/>
                  <a:moveTo>
                    <a:pt x="22" y="50"/>
                  </a:moveTo>
                  <a:cubicBezTo>
                    <a:pt x="21" y="47"/>
                    <a:pt x="18" y="45"/>
                    <a:pt x="16" y="43"/>
                  </a:cubicBezTo>
                  <a:cubicBezTo>
                    <a:pt x="13" y="41"/>
                    <a:pt x="11" y="39"/>
                    <a:pt x="9" y="38"/>
                  </a:cubicBezTo>
                  <a:cubicBezTo>
                    <a:pt x="12" y="39"/>
                    <a:pt x="16" y="39"/>
                    <a:pt x="19" y="40"/>
                  </a:cubicBezTo>
                  <a:cubicBezTo>
                    <a:pt x="21" y="42"/>
                    <a:pt x="24" y="43"/>
                    <a:pt x="27" y="45"/>
                  </a:cubicBezTo>
                  <a:cubicBezTo>
                    <a:pt x="28" y="46"/>
                    <a:pt x="30" y="48"/>
                    <a:pt x="32" y="49"/>
                  </a:cubicBezTo>
                  <a:cubicBezTo>
                    <a:pt x="29" y="49"/>
                    <a:pt x="26" y="50"/>
                    <a:pt x="22" y="50"/>
                  </a:cubicBezTo>
                  <a:close/>
                  <a:moveTo>
                    <a:pt x="35" y="49"/>
                  </a:moveTo>
                  <a:cubicBezTo>
                    <a:pt x="33" y="47"/>
                    <a:pt x="31" y="46"/>
                    <a:pt x="29" y="44"/>
                  </a:cubicBezTo>
                  <a:cubicBezTo>
                    <a:pt x="27" y="43"/>
                    <a:pt x="25" y="41"/>
                    <a:pt x="23" y="40"/>
                  </a:cubicBezTo>
                  <a:cubicBezTo>
                    <a:pt x="26" y="40"/>
                    <a:pt x="29" y="39"/>
                    <a:pt x="31" y="39"/>
                  </a:cubicBezTo>
                  <a:cubicBezTo>
                    <a:pt x="35" y="42"/>
                    <a:pt x="39" y="46"/>
                    <a:pt x="43" y="49"/>
                  </a:cubicBezTo>
                  <a:cubicBezTo>
                    <a:pt x="40" y="49"/>
                    <a:pt x="38" y="49"/>
                    <a:pt x="35" y="49"/>
                  </a:cubicBezTo>
                  <a:close/>
                  <a:moveTo>
                    <a:pt x="46" y="49"/>
                  </a:moveTo>
                  <a:cubicBezTo>
                    <a:pt x="42" y="45"/>
                    <a:pt x="38" y="42"/>
                    <a:pt x="34" y="39"/>
                  </a:cubicBezTo>
                  <a:cubicBezTo>
                    <a:pt x="34" y="39"/>
                    <a:pt x="34" y="38"/>
                    <a:pt x="35" y="38"/>
                  </a:cubicBezTo>
                  <a:cubicBezTo>
                    <a:pt x="35" y="38"/>
                    <a:pt x="35" y="38"/>
                    <a:pt x="35" y="38"/>
                  </a:cubicBezTo>
                  <a:cubicBezTo>
                    <a:pt x="37" y="38"/>
                    <a:pt x="38" y="37"/>
                    <a:pt x="38" y="36"/>
                  </a:cubicBezTo>
                  <a:cubicBezTo>
                    <a:pt x="38" y="35"/>
                    <a:pt x="38" y="35"/>
                    <a:pt x="38" y="34"/>
                  </a:cubicBezTo>
                  <a:cubicBezTo>
                    <a:pt x="42" y="37"/>
                    <a:pt x="45" y="41"/>
                    <a:pt x="49" y="44"/>
                  </a:cubicBezTo>
                  <a:cubicBezTo>
                    <a:pt x="49" y="46"/>
                    <a:pt x="49" y="47"/>
                    <a:pt x="49" y="49"/>
                  </a:cubicBezTo>
                  <a:cubicBezTo>
                    <a:pt x="48" y="49"/>
                    <a:pt x="47" y="49"/>
                    <a:pt x="46" y="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62"/>
            <p:cNvSpPr>
              <a:spLocks noEditPoints="1"/>
            </p:cNvSpPr>
            <p:nvPr/>
          </p:nvSpPr>
          <p:spPr bwMode="auto">
            <a:xfrm>
              <a:off x="4316413" y="4400550"/>
              <a:ext cx="180975" cy="395288"/>
            </a:xfrm>
            <a:custGeom>
              <a:avLst/>
              <a:gdLst>
                <a:gd name="T0" fmla="*/ 75 w 77"/>
                <a:gd name="T1" fmla="*/ 20 h 183"/>
                <a:gd name="T2" fmla="*/ 71 w 77"/>
                <a:gd name="T3" fmla="*/ 14 h 183"/>
                <a:gd name="T4" fmla="*/ 51 w 77"/>
                <a:gd name="T5" fmla="*/ 3 h 183"/>
                <a:gd name="T6" fmla="*/ 2 w 77"/>
                <a:gd name="T7" fmla="*/ 6 h 183"/>
                <a:gd name="T8" fmla="*/ 21 w 77"/>
                <a:gd name="T9" fmla="*/ 163 h 183"/>
                <a:gd name="T10" fmla="*/ 33 w 77"/>
                <a:gd name="T11" fmla="*/ 180 h 183"/>
                <a:gd name="T12" fmla="*/ 35 w 77"/>
                <a:gd name="T13" fmla="*/ 181 h 183"/>
                <a:gd name="T14" fmla="*/ 70 w 77"/>
                <a:gd name="T15" fmla="*/ 177 h 183"/>
                <a:gd name="T16" fmla="*/ 73 w 77"/>
                <a:gd name="T17" fmla="*/ 175 h 183"/>
                <a:gd name="T18" fmla="*/ 76 w 77"/>
                <a:gd name="T19" fmla="*/ 36 h 183"/>
                <a:gd name="T20" fmla="*/ 72 w 77"/>
                <a:gd name="T21" fmla="*/ 61 h 183"/>
                <a:gd name="T22" fmla="*/ 57 w 77"/>
                <a:gd name="T23" fmla="*/ 48 h 183"/>
                <a:gd name="T24" fmla="*/ 57 w 77"/>
                <a:gd name="T25" fmla="*/ 32 h 183"/>
                <a:gd name="T26" fmla="*/ 72 w 77"/>
                <a:gd name="T27" fmla="*/ 58 h 183"/>
                <a:gd name="T28" fmla="*/ 71 w 77"/>
                <a:gd name="T29" fmla="*/ 44 h 183"/>
                <a:gd name="T30" fmla="*/ 56 w 77"/>
                <a:gd name="T31" fmla="*/ 18 h 183"/>
                <a:gd name="T32" fmla="*/ 59 w 77"/>
                <a:gd name="T33" fmla="*/ 13 h 183"/>
                <a:gd name="T34" fmla="*/ 56 w 77"/>
                <a:gd name="T35" fmla="*/ 15 h 183"/>
                <a:gd name="T36" fmla="*/ 16 w 77"/>
                <a:gd name="T37" fmla="*/ 83 h 183"/>
                <a:gd name="T38" fmla="*/ 50 w 77"/>
                <a:gd name="T39" fmla="*/ 7 h 183"/>
                <a:gd name="T40" fmla="*/ 51 w 77"/>
                <a:gd name="T41" fmla="*/ 58 h 183"/>
                <a:gd name="T42" fmla="*/ 55 w 77"/>
                <a:gd name="T43" fmla="*/ 157 h 183"/>
                <a:gd name="T44" fmla="*/ 56 w 77"/>
                <a:gd name="T45" fmla="*/ 161 h 183"/>
                <a:gd name="T46" fmla="*/ 16 w 77"/>
                <a:gd name="T47" fmla="*/ 83 h 183"/>
                <a:gd name="T48" fmla="*/ 24 w 77"/>
                <a:gd name="T49" fmla="*/ 165 h 183"/>
                <a:gd name="T50" fmla="*/ 44 w 77"/>
                <a:gd name="T51" fmla="*/ 177 h 183"/>
                <a:gd name="T52" fmla="*/ 46 w 77"/>
                <a:gd name="T53" fmla="*/ 176 h 183"/>
                <a:gd name="T54" fmla="*/ 40 w 77"/>
                <a:gd name="T55" fmla="*/ 166 h 183"/>
                <a:gd name="T56" fmla="*/ 47 w 77"/>
                <a:gd name="T57" fmla="*/ 177 h 183"/>
                <a:gd name="T58" fmla="*/ 42 w 77"/>
                <a:gd name="T59" fmla="*/ 166 h 183"/>
                <a:gd name="T60" fmla="*/ 61 w 77"/>
                <a:gd name="T61" fmla="*/ 175 h 183"/>
                <a:gd name="T62" fmla="*/ 65 w 77"/>
                <a:gd name="T63" fmla="*/ 175 h 183"/>
                <a:gd name="T64" fmla="*/ 56 w 77"/>
                <a:gd name="T65" fmla="*/ 164 h 183"/>
                <a:gd name="T66" fmla="*/ 64 w 77"/>
                <a:gd name="T67" fmla="*/ 168 h 183"/>
                <a:gd name="T68" fmla="*/ 68 w 77"/>
                <a:gd name="T69" fmla="*/ 175 h 183"/>
                <a:gd name="T70" fmla="*/ 65 w 77"/>
                <a:gd name="T71" fmla="*/ 166 h 183"/>
                <a:gd name="T72" fmla="*/ 70 w 77"/>
                <a:gd name="T73" fmla="*/ 160 h 183"/>
                <a:gd name="T74" fmla="*/ 70 w 77"/>
                <a:gd name="T75" fmla="*/ 149 h 183"/>
                <a:gd name="T76" fmla="*/ 60 w 77"/>
                <a:gd name="T77" fmla="*/ 147 h 183"/>
                <a:gd name="T78" fmla="*/ 60 w 77"/>
                <a:gd name="T79" fmla="*/ 123 h 183"/>
                <a:gd name="T80" fmla="*/ 70 w 77"/>
                <a:gd name="T81" fmla="*/ 134 h 183"/>
                <a:gd name="T82" fmla="*/ 64 w 77"/>
                <a:gd name="T83" fmla="*/ 113 h 183"/>
                <a:gd name="T84" fmla="*/ 71 w 77"/>
                <a:gd name="T85" fmla="*/ 119 h 183"/>
                <a:gd name="T86" fmla="*/ 71 w 77"/>
                <a:gd name="T87" fmla="*/ 106 h 183"/>
                <a:gd name="T88" fmla="*/ 72 w 77"/>
                <a:gd name="T89" fmla="*/ 104 h 183"/>
                <a:gd name="T90" fmla="*/ 58 w 77"/>
                <a:gd name="T91" fmla="*/ 77 h 183"/>
                <a:gd name="T92" fmla="*/ 65 w 77"/>
                <a:gd name="T93" fmla="*/ 82 h 183"/>
                <a:gd name="T94" fmla="*/ 72 w 77"/>
                <a:gd name="T95" fmla="*/ 77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77" h="183">
                  <a:moveTo>
                    <a:pt x="77" y="34"/>
                  </a:moveTo>
                  <a:cubicBezTo>
                    <a:pt x="77" y="34"/>
                    <a:pt x="76" y="34"/>
                    <a:pt x="76" y="33"/>
                  </a:cubicBezTo>
                  <a:cubicBezTo>
                    <a:pt x="76" y="29"/>
                    <a:pt x="76" y="24"/>
                    <a:pt x="75" y="20"/>
                  </a:cubicBezTo>
                  <a:cubicBezTo>
                    <a:pt x="77" y="19"/>
                    <a:pt x="77" y="17"/>
                    <a:pt x="75" y="16"/>
                  </a:cubicBezTo>
                  <a:cubicBezTo>
                    <a:pt x="75" y="15"/>
                    <a:pt x="75" y="15"/>
                    <a:pt x="75" y="15"/>
                  </a:cubicBezTo>
                  <a:cubicBezTo>
                    <a:pt x="75" y="13"/>
                    <a:pt x="72" y="12"/>
                    <a:pt x="71" y="14"/>
                  </a:cubicBezTo>
                  <a:cubicBezTo>
                    <a:pt x="68" y="12"/>
                    <a:pt x="64" y="11"/>
                    <a:pt x="61" y="9"/>
                  </a:cubicBezTo>
                  <a:cubicBezTo>
                    <a:pt x="58" y="7"/>
                    <a:pt x="55" y="4"/>
                    <a:pt x="51" y="3"/>
                  </a:cubicBezTo>
                  <a:cubicBezTo>
                    <a:pt x="51" y="3"/>
                    <a:pt x="51" y="3"/>
                    <a:pt x="51" y="3"/>
                  </a:cubicBezTo>
                  <a:cubicBezTo>
                    <a:pt x="43" y="0"/>
                    <a:pt x="35" y="2"/>
                    <a:pt x="27" y="2"/>
                  </a:cubicBezTo>
                  <a:cubicBezTo>
                    <a:pt x="19" y="3"/>
                    <a:pt x="11" y="3"/>
                    <a:pt x="4" y="4"/>
                  </a:cubicBezTo>
                  <a:cubicBezTo>
                    <a:pt x="2" y="5"/>
                    <a:pt x="2" y="6"/>
                    <a:pt x="2" y="6"/>
                  </a:cubicBezTo>
                  <a:cubicBezTo>
                    <a:pt x="1" y="7"/>
                    <a:pt x="0" y="8"/>
                    <a:pt x="0" y="9"/>
                  </a:cubicBezTo>
                  <a:cubicBezTo>
                    <a:pt x="4" y="35"/>
                    <a:pt x="8" y="62"/>
                    <a:pt x="11" y="89"/>
                  </a:cubicBezTo>
                  <a:cubicBezTo>
                    <a:pt x="14" y="114"/>
                    <a:pt x="16" y="139"/>
                    <a:pt x="21" y="163"/>
                  </a:cubicBezTo>
                  <a:cubicBezTo>
                    <a:pt x="20" y="163"/>
                    <a:pt x="19" y="164"/>
                    <a:pt x="20" y="165"/>
                  </a:cubicBezTo>
                  <a:cubicBezTo>
                    <a:pt x="22" y="168"/>
                    <a:pt x="24" y="171"/>
                    <a:pt x="27" y="174"/>
                  </a:cubicBezTo>
                  <a:cubicBezTo>
                    <a:pt x="28" y="176"/>
                    <a:pt x="30" y="179"/>
                    <a:pt x="33" y="180"/>
                  </a:cubicBezTo>
                  <a:cubicBezTo>
                    <a:pt x="33" y="181"/>
                    <a:pt x="33" y="181"/>
                    <a:pt x="34" y="181"/>
                  </a:cubicBezTo>
                  <a:cubicBezTo>
                    <a:pt x="34" y="181"/>
                    <a:pt x="34" y="181"/>
                    <a:pt x="35" y="181"/>
                  </a:cubicBezTo>
                  <a:cubicBezTo>
                    <a:pt x="35" y="181"/>
                    <a:pt x="35" y="181"/>
                    <a:pt x="35" y="181"/>
                  </a:cubicBezTo>
                  <a:cubicBezTo>
                    <a:pt x="35" y="182"/>
                    <a:pt x="35" y="181"/>
                    <a:pt x="35" y="181"/>
                  </a:cubicBezTo>
                  <a:cubicBezTo>
                    <a:pt x="46" y="182"/>
                    <a:pt x="59" y="183"/>
                    <a:pt x="69" y="179"/>
                  </a:cubicBezTo>
                  <a:cubicBezTo>
                    <a:pt x="70" y="179"/>
                    <a:pt x="70" y="178"/>
                    <a:pt x="70" y="177"/>
                  </a:cubicBezTo>
                  <a:cubicBezTo>
                    <a:pt x="71" y="178"/>
                    <a:pt x="72" y="178"/>
                    <a:pt x="73" y="177"/>
                  </a:cubicBezTo>
                  <a:cubicBezTo>
                    <a:pt x="73" y="177"/>
                    <a:pt x="73" y="176"/>
                    <a:pt x="73" y="176"/>
                  </a:cubicBezTo>
                  <a:cubicBezTo>
                    <a:pt x="73" y="176"/>
                    <a:pt x="73" y="175"/>
                    <a:pt x="73" y="175"/>
                  </a:cubicBezTo>
                  <a:cubicBezTo>
                    <a:pt x="73" y="175"/>
                    <a:pt x="73" y="175"/>
                    <a:pt x="73" y="175"/>
                  </a:cubicBezTo>
                  <a:cubicBezTo>
                    <a:pt x="76" y="150"/>
                    <a:pt x="77" y="124"/>
                    <a:pt x="76" y="99"/>
                  </a:cubicBezTo>
                  <a:cubicBezTo>
                    <a:pt x="76" y="78"/>
                    <a:pt x="77" y="57"/>
                    <a:pt x="76" y="36"/>
                  </a:cubicBezTo>
                  <a:cubicBezTo>
                    <a:pt x="77" y="36"/>
                    <a:pt x="77" y="35"/>
                    <a:pt x="77" y="34"/>
                  </a:cubicBezTo>
                  <a:close/>
                  <a:moveTo>
                    <a:pt x="63" y="54"/>
                  </a:moveTo>
                  <a:cubicBezTo>
                    <a:pt x="66" y="56"/>
                    <a:pt x="68" y="59"/>
                    <a:pt x="72" y="61"/>
                  </a:cubicBezTo>
                  <a:cubicBezTo>
                    <a:pt x="72" y="66"/>
                    <a:pt x="72" y="70"/>
                    <a:pt x="72" y="75"/>
                  </a:cubicBezTo>
                  <a:cubicBezTo>
                    <a:pt x="68" y="70"/>
                    <a:pt x="63" y="66"/>
                    <a:pt x="58" y="62"/>
                  </a:cubicBezTo>
                  <a:cubicBezTo>
                    <a:pt x="58" y="58"/>
                    <a:pt x="57" y="53"/>
                    <a:pt x="57" y="48"/>
                  </a:cubicBezTo>
                  <a:cubicBezTo>
                    <a:pt x="59" y="50"/>
                    <a:pt x="61" y="52"/>
                    <a:pt x="63" y="54"/>
                  </a:cubicBezTo>
                  <a:close/>
                  <a:moveTo>
                    <a:pt x="57" y="46"/>
                  </a:moveTo>
                  <a:cubicBezTo>
                    <a:pt x="57" y="41"/>
                    <a:pt x="57" y="36"/>
                    <a:pt x="57" y="32"/>
                  </a:cubicBezTo>
                  <a:cubicBezTo>
                    <a:pt x="59" y="34"/>
                    <a:pt x="61" y="37"/>
                    <a:pt x="64" y="39"/>
                  </a:cubicBezTo>
                  <a:cubicBezTo>
                    <a:pt x="66" y="41"/>
                    <a:pt x="68" y="44"/>
                    <a:pt x="71" y="46"/>
                  </a:cubicBezTo>
                  <a:cubicBezTo>
                    <a:pt x="71" y="50"/>
                    <a:pt x="71" y="54"/>
                    <a:pt x="72" y="58"/>
                  </a:cubicBezTo>
                  <a:cubicBezTo>
                    <a:pt x="69" y="56"/>
                    <a:pt x="66" y="54"/>
                    <a:pt x="64" y="52"/>
                  </a:cubicBezTo>
                  <a:cubicBezTo>
                    <a:pt x="61" y="50"/>
                    <a:pt x="59" y="48"/>
                    <a:pt x="57" y="46"/>
                  </a:cubicBezTo>
                  <a:close/>
                  <a:moveTo>
                    <a:pt x="71" y="44"/>
                  </a:moveTo>
                  <a:cubicBezTo>
                    <a:pt x="69" y="42"/>
                    <a:pt x="67" y="40"/>
                    <a:pt x="64" y="38"/>
                  </a:cubicBezTo>
                  <a:cubicBezTo>
                    <a:pt x="62" y="35"/>
                    <a:pt x="59" y="33"/>
                    <a:pt x="57" y="30"/>
                  </a:cubicBezTo>
                  <a:cubicBezTo>
                    <a:pt x="57" y="26"/>
                    <a:pt x="56" y="22"/>
                    <a:pt x="56" y="18"/>
                  </a:cubicBezTo>
                  <a:cubicBezTo>
                    <a:pt x="61" y="22"/>
                    <a:pt x="66" y="28"/>
                    <a:pt x="71" y="32"/>
                  </a:cubicBezTo>
                  <a:cubicBezTo>
                    <a:pt x="71" y="36"/>
                    <a:pt x="71" y="40"/>
                    <a:pt x="71" y="44"/>
                  </a:cubicBezTo>
                  <a:close/>
                  <a:moveTo>
                    <a:pt x="59" y="13"/>
                  </a:moveTo>
                  <a:cubicBezTo>
                    <a:pt x="62" y="15"/>
                    <a:pt x="67" y="17"/>
                    <a:pt x="71" y="19"/>
                  </a:cubicBezTo>
                  <a:cubicBezTo>
                    <a:pt x="71" y="22"/>
                    <a:pt x="71" y="25"/>
                    <a:pt x="71" y="28"/>
                  </a:cubicBezTo>
                  <a:cubicBezTo>
                    <a:pt x="66" y="23"/>
                    <a:pt x="61" y="19"/>
                    <a:pt x="56" y="15"/>
                  </a:cubicBezTo>
                  <a:cubicBezTo>
                    <a:pt x="56" y="14"/>
                    <a:pt x="56" y="12"/>
                    <a:pt x="56" y="11"/>
                  </a:cubicBezTo>
                  <a:cubicBezTo>
                    <a:pt x="57" y="12"/>
                    <a:pt x="58" y="12"/>
                    <a:pt x="59" y="13"/>
                  </a:cubicBezTo>
                  <a:close/>
                  <a:moveTo>
                    <a:pt x="16" y="83"/>
                  </a:moveTo>
                  <a:cubicBezTo>
                    <a:pt x="13" y="58"/>
                    <a:pt x="10" y="34"/>
                    <a:pt x="6" y="10"/>
                  </a:cubicBezTo>
                  <a:cubicBezTo>
                    <a:pt x="14" y="10"/>
                    <a:pt x="23" y="10"/>
                    <a:pt x="31" y="9"/>
                  </a:cubicBezTo>
                  <a:cubicBezTo>
                    <a:pt x="37" y="9"/>
                    <a:pt x="44" y="10"/>
                    <a:pt x="50" y="7"/>
                  </a:cubicBezTo>
                  <a:cubicBezTo>
                    <a:pt x="50" y="7"/>
                    <a:pt x="50" y="7"/>
                    <a:pt x="50" y="7"/>
                  </a:cubicBezTo>
                  <a:cubicBezTo>
                    <a:pt x="50" y="24"/>
                    <a:pt x="50" y="41"/>
                    <a:pt x="51" y="58"/>
                  </a:cubicBezTo>
                  <a:cubicBezTo>
                    <a:pt x="51" y="58"/>
                    <a:pt x="51" y="58"/>
                    <a:pt x="51" y="58"/>
                  </a:cubicBezTo>
                  <a:cubicBezTo>
                    <a:pt x="51" y="58"/>
                    <a:pt x="51" y="58"/>
                    <a:pt x="51" y="58"/>
                  </a:cubicBezTo>
                  <a:cubicBezTo>
                    <a:pt x="51" y="68"/>
                    <a:pt x="52" y="78"/>
                    <a:pt x="52" y="87"/>
                  </a:cubicBezTo>
                  <a:cubicBezTo>
                    <a:pt x="53" y="110"/>
                    <a:pt x="52" y="135"/>
                    <a:pt x="55" y="157"/>
                  </a:cubicBezTo>
                  <a:cubicBezTo>
                    <a:pt x="55" y="157"/>
                    <a:pt x="54" y="158"/>
                    <a:pt x="55" y="159"/>
                  </a:cubicBezTo>
                  <a:cubicBezTo>
                    <a:pt x="55" y="159"/>
                    <a:pt x="55" y="159"/>
                    <a:pt x="55" y="159"/>
                  </a:cubicBezTo>
                  <a:cubicBezTo>
                    <a:pt x="55" y="160"/>
                    <a:pt x="56" y="160"/>
                    <a:pt x="56" y="161"/>
                  </a:cubicBezTo>
                  <a:cubicBezTo>
                    <a:pt x="51" y="160"/>
                    <a:pt x="46" y="161"/>
                    <a:pt x="41" y="161"/>
                  </a:cubicBezTo>
                  <a:cubicBezTo>
                    <a:pt x="35" y="161"/>
                    <a:pt x="29" y="161"/>
                    <a:pt x="24" y="162"/>
                  </a:cubicBezTo>
                  <a:cubicBezTo>
                    <a:pt x="24" y="135"/>
                    <a:pt x="19" y="109"/>
                    <a:pt x="16" y="83"/>
                  </a:cubicBezTo>
                  <a:close/>
                  <a:moveTo>
                    <a:pt x="36" y="178"/>
                  </a:moveTo>
                  <a:cubicBezTo>
                    <a:pt x="35" y="175"/>
                    <a:pt x="32" y="173"/>
                    <a:pt x="30" y="172"/>
                  </a:cubicBezTo>
                  <a:cubicBezTo>
                    <a:pt x="28" y="169"/>
                    <a:pt x="26" y="167"/>
                    <a:pt x="24" y="165"/>
                  </a:cubicBezTo>
                  <a:cubicBezTo>
                    <a:pt x="26" y="166"/>
                    <a:pt x="29" y="166"/>
                    <a:pt x="32" y="166"/>
                  </a:cubicBezTo>
                  <a:cubicBezTo>
                    <a:pt x="34" y="168"/>
                    <a:pt x="36" y="170"/>
                    <a:pt x="38" y="172"/>
                  </a:cubicBezTo>
                  <a:cubicBezTo>
                    <a:pt x="40" y="174"/>
                    <a:pt x="42" y="176"/>
                    <a:pt x="44" y="177"/>
                  </a:cubicBezTo>
                  <a:cubicBezTo>
                    <a:pt x="42" y="177"/>
                    <a:pt x="39" y="178"/>
                    <a:pt x="36" y="178"/>
                  </a:cubicBezTo>
                  <a:close/>
                  <a:moveTo>
                    <a:pt x="47" y="177"/>
                  </a:moveTo>
                  <a:cubicBezTo>
                    <a:pt x="47" y="176"/>
                    <a:pt x="46" y="176"/>
                    <a:pt x="46" y="176"/>
                  </a:cubicBezTo>
                  <a:cubicBezTo>
                    <a:pt x="44" y="174"/>
                    <a:pt x="41" y="172"/>
                    <a:pt x="39" y="170"/>
                  </a:cubicBezTo>
                  <a:cubicBezTo>
                    <a:pt x="37" y="169"/>
                    <a:pt x="36" y="168"/>
                    <a:pt x="34" y="166"/>
                  </a:cubicBezTo>
                  <a:cubicBezTo>
                    <a:pt x="36" y="166"/>
                    <a:pt x="38" y="166"/>
                    <a:pt x="40" y="166"/>
                  </a:cubicBezTo>
                  <a:cubicBezTo>
                    <a:pt x="42" y="168"/>
                    <a:pt x="44" y="170"/>
                    <a:pt x="47" y="172"/>
                  </a:cubicBezTo>
                  <a:cubicBezTo>
                    <a:pt x="48" y="174"/>
                    <a:pt x="49" y="175"/>
                    <a:pt x="50" y="176"/>
                  </a:cubicBezTo>
                  <a:cubicBezTo>
                    <a:pt x="49" y="176"/>
                    <a:pt x="48" y="176"/>
                    <a:pt x="47" y="177"/>
                  </a:cubicBezTo>
                  <a:close/>
                  <a:moveTo>
                    <a:pt x="53" y="176"/>
                  </a:moveTo>
                  <a:cubicBezTo>
                    <a:pt x="51" y="174"/>
                    <a:pt x="49" y="172"/>
                    <a:pt x="47" y="170"/>
                  </a:cubicBezTo>
                  <a:cubicBezTo>
                    <a:pt x="45" y="169"/>
                    <a:pt x="43" y="168"/>
                    <a:pt x="42" y="166"/>
                  </a:cubicBezTo>
                  <a:cubicBezTo>
                    <a:pt x="45" y="166"/>
                    <a:pt x="48" y="166"/>
                    <a:pt x="51" y="166"/>
                  </a:cubicBezTo>
                  <a:cubicBezTo>
                    <a:pt x="53" y="168"/>
                    <a:pt x="55" y="170"/>
                    <a:pt x="57" y="172"/>
                  </a:cubicBezTo>
                  <a:cubicBezTo>
                    <a:pt x="59" y="173"/>
                    <a:pt x="60" y="174"/>
                    <a:pt x="61" y="175"/>
                  </a:cubicBezTo>
                  <a:cubicBezTo>
                    <a:pt x="58" y="175"/>
                    <a:pt x="56" y="175"/>
                    <a:pt x="53" y="176"/>
                  </a:cubicBezTo>
                  <a:close/>
                  <a:moveTo>
                    <a:pt x="68" y="175"/>
                  </a:moveTo>
                  <a:cubicBezTo>
                    <a:pt x="67" y="175"/>
                    <a:pt x="66" y="175"/>
                    <a:pt x="65" y="175"/>
                  </a:cubicBezTo>
                  <a:cubicBezTo>
                    <a:pt x="63" y="173"/>
                    <a:pt x="61" y="171"/>
                    <a:pt x="59" y="170"/>
                  </a:cubicBezTo>
                  <a:cubicBezTo>
                    <a:pt x="57" y="168"/>
                    <a:pt x="55" y="167"/>
                    <a:pt x="54" y="165"/>
                  </a:cubicBezTo>
                  <a:cubicBezTo>
                    <a:pt x="55" y="165"/>
                    <a:pt x="55" y="165"/>
                    <a:pt x="56" y="164"/>
                  </a:cubicBezTo>
                  <a:cubicBezTo>
                    <a:pt x="57" y="164"/>
                    <a:pt x="57" y="164"/>
                    <a:pt x="57" y="164"/>
                  </a:cubicBezTo>
                  <a:cubicBezTo>
                    <a:pt x="58" y="164"/>
                    <a:pt x="58" y="163"/>
                    <a:pt x="59" y="163"/>
                  </a:cubicBezTo>
                  <a:cubicBezTo>
                    <a:pt x="60" y="164"/>
                    <a:pt x="62" y="166"/>
                    <a:pt x="64" y="168"/>
                  </a:cubicBezTo>
                  <a:cubicBezTo>
                    <a:pt x="66" y="170"/>
                    <a:pt x="68" y="172"/>
                    <a:pt x="70" y="174"/>
                  </a:cubicBezTo>
                  <a:cubicBezTo>
                    <a:pt x="70" y="175"/>
                    <a:pt x="70" y="176"/>
                    <a:pt x="70" y="176"/>
                  </a:cubicBezTo>
                  <a:cubicBezTo>
                    <a:pt x="70" y="176"/>
                    <a:pt x="69" y="175"/>
                    <a:pt x="68" y="175"/>
                  </a:cubicBezTo>
                  <a:close/>
                  <a:moveTo>
                    <a:pt x="70" y="160"/>
                  </a:moveTo>
                  <a:cubicBezTo>
                    <a:pt x="70" y="163"/>
                    <a:pt x="70" y="167"/>
                    <a:pt x="70" y="171"/>
                  </a:cubicBezTo>
                  <a:cubicBezTo>
                    <a:pt x="68" y="169"/>
                    <a:pt x="67" y="168"/>
                    <a:pt x="65" y="166"/>
                  </a:cubicBezTo>
                  <a:cubicBezTo>
                    <a:pt x="63" y="164"/>
                    <a:pt x="61" y="163"/>
                    <a:pt x="59" y="161"/>
                  </a:cubicBezTo>
                  <a:cubicBezTo>
                    <a:pt x="59" y="157"/>
                    <a:pt x="60" y="153"/>
                    <a:pt x="60" y="150"/>
                  </a:cubicBezTo>
                  <a:cubicBezTo>
                    <a:pt x="63" y="153"/>
                    <a:pt x="66" y="157"/>
                    <a:pt x="70" y="160"/>
                  </a:cubicBezTo>
                  <a:close/>
                  <a:moveTo>
                    <a:pt x="60" y="147"/>
                  </a:moveTo>
                  <a:cubicBezTo>
                    <a:pt x="60" y="144"/>
                    <a:pt x="60" y="141"/>
                    <a:pt x="60" y="138"/>
                  </a:cubicBezTo>
                  <a:cubicBezTo>
                    <a:pt x="63" y="142"/>
                    <a:pt x="66" y="146"/>
                    <a:pt x="70" y="149"/>
                  </a:cubicBezTo>
                  <a:cubicBezTo>
                    <a:pt x="70" y="152"/>
                    <a:pt x="70" y="154"/>
                    <a:pt x="70" y="157"/>
                  </a:cubicBezTo>
                  <a:cubicBezTo>
                    <a:pt x="68" y="155"/>
                    <a:pt x="66" y="154"/>
                    <a:pt x="65" y="153"/>
                  </a:cubicBezTo>
                  <a:cubicBezTo>
                    <a:pt x="63" y="151"/>
                    <a:pt x="61" y="149"/>
                    <a:pt x="60" y="147"/>
                  </a:cubicBezTo>
                  <a:close/>
                  <a:moveTo>
                    <a:pt x="70" y="146"/>
                  </a:moveTo>
                  <a:cubicBezTo>
                    <a:pt x="67" y="142"/>
                    <a:pt x="63" y="138"/>
                    <a:pt x="60" y="134"/>
                  </a:cubicBezTo>
                  <a:cubicBezTo>
                    <a:pt x="60" y="131"/>
                    <a:pt x="60" y="127"/>
                    <a:pt x="60" y="123"/>
                  </a:cubicBezTo>
                  <a:cubicBezTo>
                    <a:pt x="63" y="127"/>
                    <a:pt x="66" y="132"/>
                    <a:pt x="70" y="136"/>
                  </a:cubicBezTo>
                  <a:cubicBezTo>
                    <a:pt x="70" y="140"/>
                    <a:pt x="70" y="143"/>
                    <a:pt x="70" y="146"/>
                  </a:cubicBezTo>
                  <a:close/>
                  <a:moveTo>
                    <a:pt x="70" y="134"/>
                  </a:moveTo>
                  <a:cubicBezTo>
                    <a:pt x="67" y="130"/>
                    <a:pt x="63" y="125"/>
                    <a:pt x="60" y="121"/>
                  </a:cubicBezTo>
                  <a:cubicBezTo>
                    <a:pt x="59" y="117"/>
                    <a:pt x="59" y="113"/>
                    <a:pt x="59" y="108"/>
                  </a:cubicBezTo>
                  <a:cubicBezTo>
                    <a:pt x="61" y="110"/>
                    <a:pt x="62" y="111"/>
                    <a:pt x="64" y="113"/>
                  </a:cubicBezTo>
                  <a:cubicBezTo>
                    <a:pt x="66" y="116"/>
                    <a:pt x="68" y="119"/>
                    <a:pt x="71" y="121"/>
                  </a:cubicBezTo>
                  <a:cubicBezTo>
                    <a:pt x="71" y="126"/>
                    <a:pt x="71" y="130"/>
                    <a:pt x="70" y="134"/>
                  </a:cubicBezTo>
                  <a:close/>
                  <a:moveTo>
                    <a:pt x="71" y="119"/>
                  </a:moveTo>
                  <a:cubicBezTo>
                    <a:pt x="68" y="114"/>
                    <a:pt x="63" y="110"/>
                    <a:pt x="59" y="106"/>
                  </a:cubicBezTo>
                  <a:cubicBezTo>
                    <a:pt x="59" y="102"/>
                    <a:pt x="59" y="98"/>
                    <a:pt x="58" y="94"/>
                  </a:cubicBezTo>
                  <a:cubicBezTo>
                    <a:pt x="63" y="98"/>
                    <a:pt x="67" y="103"/>
                    <a:pt x="71" y="106"/>
                  </a:cubicBezTo>
                  <a:cubicBezTo>
                    <a:pt x="71" y="110"/>
                    <a:pt x="71" y="114"/>
                    <a:pt x="71" y="119"/>
                  </a:cubicBezTo>
                  <a:close/>
                  <a:moveTo>
                    <a:pt x="72" y="96"/>
                  </a:moveTo>
                  <a:cubicBezTo>
                    <a:pt x="72" y="99"/>
                    <a:pt x="72" y="101"/>
                    <a:pt x="72" y="104"/>
                  </a:cubicBezTo>
                  <a:cubicBezTo>
                    <a:pt x="68" y="100"/>
                    <a:pt x="63" y="96"/>
                    <a:pt x="58" y="92"/>
                  </a:cubicBezTo>
                  <a:cubicBezTo>
                    <a:pt x="58" y="89"/>
                    <a:pt x="58" y="87"/>
                    <a:pt x="58" y="84"/>
                  </a:cubicBezTo>
                  <a:cubicBezTo>
                    <a:pt x="58" y="82"/>
                    <a:pt x="58" y="80"/>
                    <a:pt x="58" y="77"/>
                  </a:cubicBezTo>
                  <a:cubicBezTo>
                    <a:pt x="62" y="82"/>
                    <a:pt x="67" y="88"/>
                    <a:pt x="72" y="91"/>
                  </a:cubicBezTo>
                  <a:cubicBezTo>
                    <a:pt x="72" y="93"/>
                    <a:pt x="72" y="94"/>
                    <a:pt x="72" y="96"/>
                  </a:cubicBezTo>
                  <a:close/>
                  <a:moveTo>
                    <a:pt x="65" y="82"/>
                  </a:moveTo>
                  <a:cubicBezTo>
                    <a:pt x="62" y="80"/>
                    <a:pt x="60" y="77"/>
                    <a:pt x="58" y="75"/>
                  </a:cubicBezTo>
                  <a:cubicBezTo>
                    <a:pt x="58" y="71"/>
                    <a:pt x="58" y="68"/>
                    <a:pt x="58" y="65"/>
                  </a:cubicBezTo>
                  <a:cubicBezTo>
                    <a:pt x="62" y="69"/>
                    <a:pt x="67" y="74"/>
                    <a:pt x="72" y="77"/>
                  </a:cubicBezTo>
                  <a:cubicBezTo>
                    <a:pt x="72" y="81"/>
                    <a:pt x="72" y="85"/>
                    <a:pt x="72" y="89"/>
                  </a:cubicBezTo>
                  <a:cubicBezTo>
                    <a:pt x="70" y="86"/>
                    <a:pt x="67" y="84"/>
                    <a:pt x="65" y="8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63"/>
            <p:cNvSpPr>
              <a:spLocks noEditPoints="1"/>
            </p:cNvSpPr>
            <p:nvPr/>
          </p:nvSpPr>
          <p:spPr bwMode="auto">
            <a:xfrm>
              <a:off x="5503863" y="649288"/>
              <a:ext cx="704850" cy="565150"/>
            </a:xfrm>
            <a:custGeom>
              <a:avLst/>
              <a:gdLst>
                <a:gd name="T0" fmla="*/ 301 w 302"/>
                <a:gd name="T1" fmla="*/ 126 h 262"/>
                <a:gd name="T2" fmla="*/ 236 w 302"/>
                <a:gd name="T3" fmla="*/ 72 h 262"/>
                <a:gd name="T4" fmla="*/ 170 w 302"/>
                <a:gd name="T5" fmla="*/ 20 h 262"/>
                <a:gd name="T6" fmla="*/ 167 w 302"/>
                <a:gd name="T7" fmla="*/ 19 h 262"/>
                <a:gd name="T8" fmla="*/ 166 w 302"/>
                <a:gd name="T9" fmla="*/ 18 h 262"/>
                <a:gd name="T10" fmla="*/ 106 w 302"/>
                <a:gd name="T11" fmla="*/ 1 h 262"/>
                <a:gd name="T12" fmla="*/ 105 w 302"/>
                <a:gd name="T13" fmla="*/ 1 h 262"/>
                <a:gd name="T14" fmla="*/ 105 w 302"/>
                <a:gd name="T15" fmla="*/ 1 h 262"/>
                <a:gd name="T16" fmla="*/ 102 w 302"/>
                <a:gd name="T17" fmla="*/ 2 h 262"/>
                <a:gd name="T18" fmla="*/ 103 w 302"/>
                <a:gd name="T19" fmla="*/ 2 h 262"/>
                <a:gd name="T20" fmla="*/ 102 w 302"/>
                <a:gd name="T21" fmla="*/ 3 h 262"/>
                <a:gd name="T22" fmla="*/ 33 w 302"/>
                <a:gd name="T23" fmla="*/ 75 h 262"/>
                <a:gd name="T24" fmla="*/ 10 w 302"/>
                <a:gd name="T25" fmla="*/ 113 h 262"/>
                <a:gd name="T26" fmla="*/ 11 w 302"/>
                <a:gd name="T27" fmla="*/ 115 h 262"/>
                <a:gd name="T28" fmla="*/ 96 w 302"/>
                <a:gd name="T29" fmla="*/ 187 h 262"/>
                <a:gd name="T30" fmla="*/ 182 w 302"/>
                <a:gd name="T31" fmla="*/ 258 h 262"/>
                <a:gd name="T32" fmla="*/ 185 w 302"/>
                <a:gd name="T33" fmla="*/ 259 h 262"/>
                <a:gd name="T34" fmla="*/ 201 w 302"/>
                <a:gd name="T35" fmla="*/ 254 h 262"/>
                <a:gd name="T36" fmla="*/ 234 w 302"/>
                <a:gd name="T37" fmla="*/ 215 h 262"/>
                <a:gd name="T38" fmla="*/ 299 w 302"/>
                <a:gd name="T39" fmla="*/ 134 h 262"/>
                <a:gd name="T40" fmla="*/ 299 w 302"/>
                <a:gd name="T41" fmla="*/ 130 h 262"/>
                <a:gd name="T42" fmla="*/ 301 w 302"/>
                <a:gd name="T43" fmla="*/ 126 h 262"/>
                <a:gd name="T44" fmla="*/ 154 w 302"/>
                <a:gd name="T45" fmla="*/ 20 h 262"/>
                <a:gd name="T46" fmla="*/ 142 w 302"/>
                <a:gd name="T47" fmla="*/ 31 h 262"/>
                <a:gd name="T48" fmla="*/ 133 w 302"/>
                <a:gd name="T49" fmla="*/ 40 h 262"/>
                <a:gd name="T50" fmla="*/ 128 w 302"/>
                <a:gd name="T51" fmla="*/ 41 h 262"/>
                <a:gd name="T52" fmla="*/ 117 w 302"/>
                <a:gd name="T53" fmla="*/ 21 h 262"/>
                <a:gd name="T54" fmla="*/ 109 w 302"/>
                <a:gd name="T55" fmla="*/ 7 h 262"/>
                <a:gd name="T56" fmla="*/ 154 w 302"/>
                <a:gd name="T57" fmla="*/ 20 h 262"/>
                <a:gd name="T58" fmla="*/ 295 w 302"/>
                <a:gd name="T59" fmla="*/ 130 h 262"/>
                <a:gd name="T60" fmla="*/ 243 w 302"/>
                <a:gd name="T61" fmla="*/ 195 h 262"/>
                <a:gd name="T62" fmla="*/ 217 w 302"/>
                <a:gd name="T63" fmla="*/ 225 h 262"/>
                <a:gd name="T64" fmla="*/ 187 w 302"/>
                <a:gd name="T65" fmla="*/ 255 h 262"/>
                <a:gd name="T66" fmla="*/ 187 w 302"/>
                <a:gd name="T67" fmla="*/ 254 h 262"/>
                <a:gd name="T68" fmla="*/ 98 w 302"/>
                <a:gd name="T69" fmla="*/ 181 h 262"/>
                <a:gd name="T70" fmla="*/ 15 w 302"/>
                <a:gd name="T71" fmla="*/ 113 h 262"/>
                <a:gd name="T72" fmla="*/ 35 w 302"/>
                <a:gd name="T73" fmla="*/ 81 h 262"/>
                <a:gd name="T74" fmla="*/ 58 w 302"/>
                <a:gd name="T75" fmla="*/ 57 h 262"/>
                <a:gd name="T76" fmla="*/ 104 w 302"/>
                <a:gd name="T77" fmla="*/ 5 h 262"/>
                <a:gd name="T78" fmla="*/ 115 w 302"/>
                <a:gd name="T79" fmla="*/ 30 h 262"/>
                <a:gd name="T80" fmla="*/ 127 w 302"/>
                <a:gd name="T81" fmla="*/ 49 h 262"/>
                <a:gd name="T82" fmla="*/ 137 w 302"/>
                <a:gd name="T83" fmla="*/ 44 h 262"/>
                <a:gd name="T84" fmla="*/ 160 w 302"/>
                <a:gd name="T85" fmla="*/ 21 h 262"/>
                <a:gd name="T86" fmla="*/ 165 w 302"/>
                <a:gd name="T87" fmla="*/ 22 h 262"/>
                <a:gd name="T88" fmla="*/ 165 w 302"/>
                <a:gd name="T89" fmla="*/ 22 h 262"/>
                <a:gd name="T90" fmla="*/ 166 w 302"/>
                <a:gd name="T91" fmla="*/ 24 h 262"/>
                <a:gd name="T92" fmla="*/ 234 w 302"/>
                <a:gd name="T93" fmla="*/ 79 h 262"/>
                <a:gd name="T94" fmla="*/ 297 w 302"/>
                <a:gd name="T95" fmla="*/ 129 h 262"/>
                <a:gd name="T96" fmla="*/ 295 w 302"/>
                <a:gd name="T97" fmla="*/ 130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302" h="262">
                  <a:moveTo>
                    <a:pt x="301" y="126"/>
                  </a:moveTo>
                  <a:cubicBezTo>
                    <a:pt x="281" y="106"/>
                    <a:pt x="258" y="90"/>
                    <a:pt x="236" y="72"/>
                  </a:cubicBezTo>
                  <a:cubicBezTo>
                    <a:pt x="214" y="55"/>
                    <a:pt x="192" y="37"/>
                    <a:pt x="170" y="20"/>
                  </a:cubicBezTo>
                  <a:cubicBezTo>
                    <a:pt x="169" y="19"/>
                    <a:pt x="168" y="19"/>
                    <a:pt x="167" y="19"/>
                  </a:cubicBezTo>
                  <a:cubicBezTo>
                    <a:pt x="167" y="18"/>
                    <a:pt x="167" y="18"/>
                    <a:pt x="166" y="18"/>
                  </a:cubicBezTo>
                  <a:cubicBezTo>
                    <a:pt x="147" y="11"/>
                    <a:pt x="126" y="6"/>
                    <a:pt x="106" y="1"/>
                  </a:cubicBezTo>
                  <a:cubicBezTo>
                    <a:pt x="106" y="1"/>
                    <a:pt x="106" y="1"/>
                    <a:pt x="105" y="1"/>
                  </a:cubicBezTo>
                  <a:cubicBezTo>
                    <a:pt x="105" y="1"/>
                    <a:pt x="105" y="1"/>
                    <a:pt x="105" y="1"/>
                  </a:cubicBezTo>
                  <a:cubicBezTo>
                    <a:pt x="104" y="0"/>
                    <a:pt x="102" y="0"/>
                    <a:pt x="102" y="2"/>
                  </a:cubicBezTo>
                  <a:cubicBezTo>
                    <a:pt x="102" y="2"/>
                    <a:pt x="103" y="2"/>
                    <a:pt x="103" y="2"/>
                  </a:cubicBezTo>
                  <a:cubicBezTo>
                    <a:pt x="102" y="2"/>
                    <a:pt x="102" y="3"/>
                    <a:pt x="102" y="3"/>
                  </a:cubicBezTo>
                  <a:cubicBezTo>
                    <a:pt x="79" y="26"/>
                    <a:pt x="55" y="50"/>
                    <a:pt x="33" y="75"/>
                  </a:cubicBezTo>
                  <a:cubicBezTo>
                    <a:pt x="28" y="80"/>
                    <a:pt x="0" y="103"/>
                    <a:pt x="10" y="113"/>
                  </a:cubicBezTo>
                  <a:cubicBezTo>
                    <a:pt x="10" y="114"/>
                    <a:pt x="10" y="114"/>
                    <a:pt x="11" y="115"/>
                  </a:cubicBezTo>
                  <a:cubicBezTo>
                    <a:pt x="36" y="142"/>
                    <a:pt x="68" y="164"/>
                    <a:pt x="96" y="187"/>
                  </a:cubicBezTo>
                  <a:cubicBezTo>
                    <a:pt x="125" y="210"/>
                    <a:pt x="153" y="235"/>
                    <a:pt x="182" y="258"/>
                  </a:cubicBezTo>
                  <a:cubicBezTo>
                    <a:pt x="183" y="259"/>
                    <a:pt x="184" y="259"/>
                    <a:pt x="185" y="259"/>
                  </a:cubicBezTo>
                  <a:cubicBezTo>
                    <a:pt x="192" y="262"/>
                    <a:pt x="196" y="259"/>
                    <a:pt x="201" y="254"/>
                  </a:cubicBezTo>
                  <a:cubicBezTo>
                    <a:pt x="213" y="242"/>
                    <a:pt x="223" y="228"/>
                    <a:pt x="234" y="215"/>
                  </a:cubicBezTo>
                  <a:cubicBezTo>
                    <a:pt x="256" y="188"/>
                    <a:pt x="278" y="161"/>
                    <a:pt x="299" y="134"/>
                  </a:cubicBezTo>
                  <a:cubicBezTo>
                    <a:pt x="301" y="132"/>
                    <a:pt x="300" y="131"/>
                    <a:pt x="299" y="130"/>
                  </a:cubicBezTo>
                  <a:cubicBezTo>
                    <a:pt x="301" y="130"/>
                    <a:pt x="302" y="127"/>
                    <a:pt x="301" y="126"/>
                  </a:cubicBezTo>
                  <a:close/>
                  <a:moveTo>
                    <a:pt x="154" y="20"/>
                  </a:moveTo>
                  <a:cubicBezTo>
                    <a:pt x="150" y="23"/>
                    <a:pt x="146" y="27"/>
                    <a:pt x="142" y="31"/>
                  </a:cubicBezTo>
                  <a:cubicBezTo>
                    <a:pt x="139" y="34"/>
                    <a:pt x="136" y="37"/>
                    <a:pt x="133" y="40"/>
                  </a:cubicBezTo>
                  <a:cubicBezTo>
                    <a:pt x="130" y="42"/>
                    <a:pt x="131" y="43"/>
                    <a:pt x="128" y="41"/>
                  </a:cubicBezTo>
                  <a:cubicBezTo>
                    <a:pt x="123" y="37"/>
                    <a:pt x="120" y="26"/>
                    <a:pt x="117" y="21"/>
                  </a:cubicBezTo>
                  <a:cubicBezTo>
                    <a:pt x="115" y="16"/>
                    <a:pt x="112" y="11"/>
                    <a:pt x="109" y="7"/>
                  </a:cubicBezTo>
                  <a:cubicBezTo>
                    <a:pt x="123" y="12"/>
                    <a:pt x="139" y="16"/>
                    <a:pt x="154" y="20"/>
                  </a:cubicBezTo>
                  <a:close/>
                  <a:moveTo>
                    <a:pt x="295" y="130"/>
                  </a:moveTo>
                  <a:cubicBezTo>
                    <a:pt x="278" y="151"/>
                    <a:pt x="260" y="173"/>
                    <a:pt x="243" y="195"/>
                  </a:cubicBezTo>
                  <a:cubicBezTo>
                    <a:pt x="234" y="205"/>
                    <a:pt x="226" y="215"/>
                    <a:pt x="217" y="225"/>
                  </a:cubicBezTo>
                  <a:cubicBezTo>
                    <a:pt x="211" y="232"/>
                    <a:pt x="197" y="254"/>
                    <a:pt x="187" y="255"/>
                  </a:cubicBezTo>
                  <a:cubicBezTo>
                    <a:pt x="187" y="254"/>
                    <a:pt x="187" y="254"/>
                    <a:pt x="187" y="254"/>
                  </a:cubicBezTo>
                  <a:cubicBezTo>
                    <a:pt x="157" y="230"/>
                    <a:pt x="127" y="206"/>
                    <a:pt x="98" y="181"/>
                  </a:cubicBezTo>
                  <a:cubicBezTo>
                    <a:pt x="71" y="158"/>
                    <a:pt x="44" y="132"/>
                    <a:pt x="15" y="113"/>
                  </a:cubicBezTo>
                  <a:cubicBezTo>
                    <a:pt x="11" y="102"/>
                    <a:pt x="28" y="89"/>
                    <a:pt x="35" y="81"/>
                  </a:cubicBezTo>
                  <a:cubicBezTo>
                    <a:pt x="42" y="73"/>
                    <a:pt x="50" y="65"/>
                    <a:pt x="58" y="57"/>
                  </a:cubicBezTo>
                  <a:cubicBezTo>
                    <a:pt x="73" y="40"/>
                    <a:pt x="88" y="22"/>
                    <a:pt x="104" y="5"/>
                  </a:cubicBezTo>
                  <a:cubicBezTo>
                    <a:pt x="107" y="14"/>
                    <a:pt x="111" y="22"/>
                    <a:pt x="115" y="30"/>
                  </a:cubicBezTo>
                  <a:cubicBezTo>
                    <a:pt x="118" y="35"/>
                    <a:pt x="121" y="47"/>
                    <a:pt x="127" y="49"/>
                  </a:cubicBezTo>
                  <a:cubicBezTo>
                    <a:pt x="131" y="51"/>
                    <a:pt x="135" y="46"/>
                    <a:pt x="137" y="44"/>
                  </a:cubicBezTo>
                  <a:cubicBezTo>
                    <a:pt x="145" y="37"/>
                    <a:pt x="153" y="29"/>
                    <a:pt x="160" y="21"/>
                  </a:cubicBezTo>
                  <a:cubicBezTo>
                    <a:pt x="161" y="21"/>
                    <a:pt x="163" y="22"/>
                    <a:pt x="165" y="22"/>
                  </a:cubicBezTo>
                  <a:cubicBezTo>
                    <a:pt x="165" y="22"/>
                    <a:pt x="165" y="22"/>
                    <a:pt x="165" y="22"/>
                  </a:cubicBezTo>
                  <a:cubicBezTo>
                    <a:pt x="165" y="23"/>
                    <a:pt x="165" y="24"/>
                    <a:pt x="166" y="24"/>
                  </a:cubicBezTo>
                  <a:cubicBezTo>
                    <a:pt x="188" y="43"/>
                    <a:pt x="211" y="61"/>
                    <a:pt x="234" y="79"/>
                  </a:cubicBezTo>
                  <a:cubicBezTo>
                    <a:pt x="255" y="96"/>
                    <a:pt x="275" y="114"/>
                    <a:pt x="297" y="129"/>
                  </a:cubicBezTo>
                  <a:cubicBezTo>
                    <a:pt x="297" y="129"/>
                    <a:pt x="296" y="129"/>
                    <a:pt x="295" y="13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64"/>
            <p:cNvSpPr/>
            <p:nvPr/>
          </p:nvSpPr>
          <p:spPr bwMode="auto">
            <a:xfrm>
              <a:off x="5610225" y="741363"/>
              <a:ext cx="150812" cy="144463"/>
            </a:xfrm>
            <a:custGeom>
              <a:avLst/>
              <a:gdLst>
                <a:gd name="T0" fmla="*/ 60 w 64"/>
                <a:gd name="T1" fmla="*/ 1 h 67"/>
                <a:gd name="T2" fmla="*/ 31 w 64"/>
                <a:gd name="T3" fmla="*/ 33 h 67"/>
                <a:gd name="T4" fmla="*/ 1 w 64"/>
                <a:gd name="T5" fmla="*/ 64 h 67"/>
                <a:gd name="T6" fmla="*/ 3 w 64"/>
                <a:gd name="T7" fmla="*/ 66 h 67"/>
                <a:gd name="T8" fmla="*/ 63 w 64"/>
                <a:gd name="T9" fmla="*/ 3 h 67"/>
                <a:gd name="T10" fmla="*/ 60 w 64"/>
                <a:gd name="T11" fmla="*/ 1 h 67"/>
              </a:gdLst>
              <a:ahLst/>
              <a:cxnLst>
                <a:cxn ang="0">
                  <a:pos x="T0" y="T1"/>
                </a:cxn>
                <a:cxn ang="0">
                  <a:pos x="T2" y="T3"/>
                </a:cxn>
                <a:cxn ang="0">
                  <a:pos x="T4" y="T5"/>
                </a:cxn>
                <a:cxn ang="0">
                  <a:pos x="T6" y="T7"/>
                </a:cxn>
                <a:cxn ang="0">
                  <a:pos x="T8" y="T9"/>
                </a:cxn>
                <a:cxn ang="0">
                  <a:pos x="T10" y="T11"/>
                </a:cxn>
              </a:cxnLst>
              <a:rect l="0" t="0" r="r" b="b"/>
              <a:pathLst>
                <a:path w="64" h="67">
                  <a:moveTo>
                    <a:pt x="60" y="1"/>
                  </a:moveTo>
                  <a:cubicBezTo>
                    <a:pt x="50" y="11"/>
                    <a:pt x="41" y="22"/>
                    <a:pt x="31" y="33"/>
                  </a:cubicBezTo>
                  <a:cubicBezTo>
                    <a:pt x="21" y="43"/>
                    <a:pt x="11" y="53"/>
                    <a:pt x="1" y="64"/>
                  </a:cubicBezTo>
                  <a:cubicBezTo>
                    <a:pt x="0" y="65"/>
                    <a:pt x="2" y="67"/>
                    <a:pt x="3" y="66"/>
                  </a:cubicBezTo>
                  <a:cubicBezTo>
                    <a:pt x="24" y="48"/>
                    <a:pt x="47" y="26"/>
                    <a:pt x="63" y="3"/>
                  </a:cubicBezTo>
                  <a:cubicBezTo>
                    <a:pt x="64" y="1"/>
                    <a:pt x="62" y="0"/>
                    <a:pt x="6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65"/>
            <p:cNvSpPr/>
            <p:nvPr/>
          </p:nvSpPr>
          <p:spPr bwMode="auto">
            <a:xfrm>
              <a:off x="5653088" y="771525"/>
              <a:ext cx="149225" cy="144463"/>
            </a:xfrm>
            <a:custGeom>
              <a:avLst/>
              <a:gdLst>
                <a:gd name="T0" fmla="*/ 59 w 64"/>
                <a:gd name="T1" fmla="*/ 1 h 67"/>
                <a:gd name="T2" fmla="*/ 2 w 64"/>
                <a:gd name="T3" fmla="*/ 64 h 67"/>
                <a:gd name="T4" fmla="*/ 3 w 64"/>
                <a:gd name="T5" fmla="*/ 66 h 67"/>
                <a:gd name="T6" fmla="*/ 63 w 64"/>
                <a:gd name="T7" fmla="*/ 4 h 67"/>
                <a:gd name="T8" fmla="*/ 59 w 64"/>
                <a:gd name="T9" fmla="*/ 1 h 67"/>
              </a:gdLst>
              <a:ahLst/>
              <a:cxnLst>
                <a:cxn ang="0">
                  <a:pos x="T0" y="T1"/>
                </a:cxn>
                <a:cxn ang="0">
                  <a:pos x="T2" y="T3"/>
                </a:cxn>
                <a:cxn ang="0">
                  <a:pos x="T4" y="T5"/>
                </a:cxn>
                <a:cxn ang="0">
                  <a:pos x="T6" y="T7"/>
                </a:cxn>
                <a:cxn ang="0">
                  <a:pos x="T8" y="T9"/>
                </a:cxn>
              </a:cxnLst>
              <a:rect l="0" t="0" r="r" b="b"/>
              <a:pathLst>
                <a:path w="64" h="67">
                  <a:moveTo>
                    <a:pt x="59" y="1"/>
                  </a:moveTo>
                  <a:cubicBezTo>
                    <a:pt x="39" y="20"/>
                    <a:pt x="20" y="42"/>
                    <a:pt x="2" y="64"/>
                  </a:cubicBezTo>
                  <a:cubicBezTo>
                    <a:pt x="0" y="65"/>
                    <a:pt x="2" y="67"/>
                    <a:pt x="3" y="66"/>
                  </a:cubicBezTo>
                  <a:cubicBezTo>
                    <a:pt x="25" y="47"/>
                    <a:pt x="46" y="26"/>
                    <a:pt x="63" y="4"/>
                  </a:cubicBezTo>
                  <a:cubicBezTo>
                    <a:pt x="64" y="2"/>
                    <a:pt x="61" y="0"/>
                    <a:pt x="59"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66"/>
            <p:cNvSpPr/>
            <p:nvPr/>
          </p:nvSpPr>
          <p:spPr bwMode="auto">
            <a:xfrm>
              <a:off x="5694363" y="746125"/>
              <a:ext cx="204787" cy="204788"/>
            </a:xfrm>
            <a:custGeom>
              <a:avLst/>
              <a:gdLst>
                <a:gd name="T0" fmla="*/ 82 w 87"/>
                <a:gd name="T1" fmla="*/ 2 h 95"/>
                <a:gd name="T2" fmla="*/ 1 w 87"/>
                <a:gd name="T3" fmla="*/ 91 h 95"/>
                <a:gd name="T4" fmla="*/ 4 w 87"/>
                <a:gd name="T5" fmla="*/ 93 h 95"/>
                <a:gd name="T6" fmla="*/ 85 w 87"/>
                <a:gd name="T7" fmla="*/ 5 h 95"/>
                <a:gd name="T8" fmla="*/ 82 w 87"/>
                <a:gd name="T9" fmla="*/ 2 h 95"/>
              </a:gdLst>
              <a:ahLst/>
              <a:cxnLst>
                <a:cxn ang="0">
                  <a:pos x="T0" y="T1"/>
                </a:cxn>
                <a:cxn ang="0">
                  <a:pos x="T2" y="T3"/>
                </a:cxn>
                <a:cxn ang="0">
                  <a:pos x="T4" y="T5"/>
                </a:cxn>
                <a:cxn ang="0">
                  <a:pos x="T6" y="T7"/>
                </a:cxn>
                <a:cxn ang="0">
                  <a:pos x="T8" y="T9"/>
                </a:cxn>
              </a:cxnLst>
              <a:rect l="0" t="0" r="r" b="b"/>
              <a:pathLst>
                <a:path w="87" h="95">
                  <a:moveTo>
                    <a:pt x="82" y="2"/>
                  </a:moveTo>
                  <a:cubicBezTo>
                    <a:pt x="55" y="31"/>
                    <a:pt x="25" y="59"/>
                    <a:pt x="1" y="91"/>
                  </a:cubicBezTo>
                  <a:cubicBezTo>
                    <a:pt x="0" y="93"/>
                    <a:pt x="3" y="95"/>
                    <a:pt x="4" y="93"/>
                  </a:cubicBezTo>
                  <a:cubicBezTo>
                    <a:pt x="34" y="66"/>
                    <a:pt x="58" y="34"/>
                    <a:pt x="85" y="5"/>
                  </a:cubicBezTo>
                  <a:cubicBezTo>
                    <a:pt x="87" y="3"/>
                    <a:pt x="84" y="0"/>
                    <a:pt x="8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67"/>
            <p:cNvSpPr/>
            <p:nvPr/>
          </p:nvSpPr>
          <p:spPr bwMode="auto">
            <a:xfrm>
              <a:off x="5734050" y="773113"/>
              <a:ext cx="211137" cy="214313"/>
            </a:xfrm>
            <a:custGeom>
              <a:avLst/>
              <a:gdLst>
                <a:gd name="T0" fmla="*/ 83 w 90"/>
                <a:gd name="T1" fmla="*/ 3 h 99"/>
                <a:gd name="T2" fmla="*/ 2 w 90"/>
                <a:gd name="T3" fmla="*/ 95 h 99"/>
                <a:gd name="T4" fmla="*/ 4 w 90"/>
                <a:gd name="T5" fmla="*/ 97 h 99"/>
                <a:gd name="T6" fmla="*/ 87 w 90"/>
                <a:gd name="T7" fmla="*/ 7 h 99"/>
                <a:gd name="T8" fmla="*/ 83 w 90"/>
                <a:gd name="T9" fmla="*/ 3 h 99"/>
              </a:gdLst>
              <a:ahLst/>
              <a:cxnLst>
                <a:cxn ang="0">
                  <a:pos x="T0" y="T1"/>
                </a:cxn>
                <a:cxn ang="0">
                  <a:pos x="T2" y="T3"/>
                </a:cxn>
                <a:cxn ang="0">
                  <a:pos x="T4" y="T5"/>
                </a:cxn>
                <a:cxn ang="0">
                  <a:pos x="T6" y="T7"/>
                </a:cxn>
                <a:cxn ang="0">
                  <a:pos x="T8" y="T9"/>
                </a:cxn>
              </a:cxnLst>
              <a:rect l="0" t="0" r="r" b="b"/>
              <a:pathLst>
                <a:path w="90" h="99">
                  <a:moveTo>
                    <a:pt x="83" y="3"/>
                  </a:moveTo>
                  <a:cubicBezTo>
                    <a:pt x="57" y="34"/>
                    <a:pt x="28" y="64"/>
                    <a:pt x="2" y="95"/>
                  </a:cubicBezTo>
                  <a:cubicBezTo>
                    <a:pt x="0" y="97"/>
                    <a:pt x="3" y="99"/>
                    <a:pt x="4" y="97"/>
                  </a:cubicBezTo>
                  <a:cubicBezTo>
                    <a:pt x="35" y="70"/>
                    <a:pt x="61" y="39"/>
                    <a:pt x="87" y="7"/>
                  </a:cubicBezTo>
                  <a:cubicBezTo>
                    <a:pt x="90" y="4"/>
                    <a:pt x="85" y="0"/>
                    <a:pt x="83" y="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68"/>
            <p:cNvSpPr/>
            <p:nvPr/>
          </p:nvSpPr>
          <p:spPr bwMode="auto">
            <a:xfrm>
              <a:off x="5783263" y="809625"/>
              <a:ext cx="201612" cy="219075"/>
            </a:xfrm>
            <a:custGeom>
              <a:avLst/>
              <a:gdLst>
                <a:gd name="T0" fmla="*/ 81 w 86"/>
                <a:gd name="T1" fmla="*/ 2 h 101"/>
                <a:gd name="T2" fmla="*/ 1 w 86"/>
                <a:gd name="T3" fmla="*/ 95 h 101"/>
                <a:gd name="T4" fmla="*/ 5 w 86"/>
                <a:gd name="T5" fmla="*/ 98 h 101"/>
                <a:gd name="T6" fmla="*/ 44 w 86"/>
                <a:gd name="T7" fmla="*/ 52 h 101"/>
                <a:gd name="T8" fmla="*/ 84 w 86"/>
                <a:gd name="T9" fmla="*/ 6 h 101"/>
                <a:gd name="T10" fmla="*/ 81 w 86"/>
                <a:gd name="T11" fmla="*/ 2 h 101"/>
              </a:gdLst>
              <a:ahLst/>
              <a:cxnLst>
                <a:cxn ang="0">
                  <a:pos x="T0" y="T1"/>
                </a:cxn>
                <a:cxn ang="0">
                  <a:pos x="T2" y="T3"/>
                </a:cxn>
                <a:cxn ang="0">
                  <a:pos x="T4" y="T5"/>
                </a:cxn>
                <a:cxn ang="0">
                  <a:pos x="T6" y="T7"/>
                </a:cxn>
                <a:cxn ang="0">
                  <a:pos x="T8" y="T9"/>
                </a:cxn>
                <a:cxn ang="0">
                  <a:pos x="T10" y="T11"/>
                </a:cxn>
              </a:cxnLst>
              <a:rect l="0" t="0" r="r" b="b"/>
              <a:pathLst>
                <a:path w="86" h="101">
                  <a:moveTo>
                    <a:pt x="81" y="2"/>
                  </a:moveTo>
                  <a:cubicBezTo>
                    <a:pt x="51" y="29"/>
                    <a:pt x="24" y="63"/>
                    <a:pt x="1" y="95"/>
                  </a:cubicBezTo>
                  <a:cubicBezTo>
                    <a:pt x="0" y="98"/>
                    <a:pt x="3" y="101"/>
                    <a:pt x="5" y="98"/>
                  </a:cubicBezTo>
                  <a:cubicBezTo>
                    <a:pt x="18" y="83"/>
                    <a:pt x="31" y="67"/>
                    <a:pt x="44" y="52"/>
                  </a:cubicBezTo>
                  <a:cubicBezTo>
                    <a:pt x="57" y="36"/>
                    <a:pt x="71" y="22"/>
                    <a:pt x="84" y="6"/>
                  </a:cubicBezTo>
                  <a:cubicBezTo>
                    <a:pt x="86" y="3"/>
                    <a:pt x="83" y="0"/>
                    <a:pt x="81"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69"/>
            <p:cNvSpPr/>
            <p:nvPr/>
          </p:nvSpPr>
          <p:spPr bwMode="auto">
            <a:xfrm>
              <a:off x="5830888" y="836613"/>
              <a:ext cx="192087" cy="223838"/>
            </a:xfrm>
            <a:custGeom>
              <a:avLst/>
              <a:gdLst>
                <a:gd name="T0" fmla="*/ 77 w 82"/>
                <a:gd name="T1" fmla="*/ 3 h 104"/>
                <a:gd name="T2" fmla="*/ 2 w 82"/>
                <a:gd name="T3" fmla="*/ 99 h 104"/>
                <a:gd name="T4" fmla="*/ 5 w 82"/>
                <a:gd name="T5" fmla="*/ 102 h 104"/>
                <a:gd name="T6" fmla="*/ 80 w 82"/>
                <a:gd name="T7" fmla="*/ 6 h 104"/>
                <a:gd name="T8" fmla="*/ 77 w 82"/>
                <a:gd name="T9" fmla="*/ 3 h 104"/>
              </a:gdLst>
              <a:ahLst/>
              <a:cxnLst>
                <a:cxn ang="0">
                  <a:pos x="T0" y="T1"/>
                </a:cxn>
                <a:cxn ang="0">
                  <a:pos x="T2" y="T3"/>
                </a:cxn>
                <a:cxn ang="0">
                  <a:pos x="T4" y="T5"/>
                </a:cxn>
                <a:cxn ang="0">
                  <a:pos x="T6" y="T7"/>
                </a:cxn>
                <a:cxn ang="0">
                  <a:pos x="T8" y="T9"/>
                </a:cxn>
              </a:cxnLst>
              <a:rect l="0" t="0" r="r" b="b"/>
              <a:pathLst>
                <a:path w="82" h="104">
                  <a:moveTo>
                    <a:pt x="77" y="3"/>
                  </a:moveTo>
                  <a:cubicBezTo>
                    <a:pt x="50" y="33"/>
                    <a:pt x="24" y="66"/>
                    <a:pt x="2" y="99"/>
                  </a:cubicBezTo>
                  <a:cubicBezTo>
                    <a:pt x="0" y="101"/>
                    <a:pt x="4" y="104"/>
                    <a:pt x="5" y="102"/>
                  </a:cubicBezTo>
                  <a:cubicBezTo>
                    <a:pt x="32" y="72"/>
                    <a:pt x="57" y="39"/>
                    <a:pt x="80" y="6"/>
                  </a:cubicBezTo>
                  <a:cubicBezTo>
                    <a:pt x="82" y="3"/>
                    <a:pt x="78" y="0"/>
                    <a:pt x="77" y="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70"/>
            <p:cNvSpPr/>
            <p:nvPr/>
          </p:nvSpPr>
          <p:spPr bwMode="auto">
            <a:xfrm>
              <a:off x="5875338" y="874713"/>
              <a:ext cx="200025" cy="222250"/>
            </a:xfrm>
            <a:custGeom>
              <a:avLst/>
              <a:gdLst>
                <a:gd name="T0" fmla="*/ 81 w 86"/>
                <a:gd name="T1" fmla="*/ 2 h 103"/>
                <a:gd name="T2" fmla="*/ 1 w 86"/>
                <a:gd name="T3" fmla="*/ 98 h 103"/>
                <a:gd name="T4" fmla="*/ 5 w 86"/>
                <a:gd name="T5" fmla="*/ 101 h 103"/>
                <a:gd name="T6" fmla="*/ 84 w 86"/>
                <a:gd name="T7" fmla="*/ 6 h 103"/>
                <a:gd name="T8" fmla="*/ 81 w 86"/>
                <a:gd name="T9" fmla="*/ 2 h 103"/>
              </a:gdLst>
              <a:ahLst/>
              <a:cxnLst>
                <a:cxn ang="0">
                  <a:pos x="T0" y="T1"/>
                </a:cxn>
                <a:cxn ang="0">
                  <a:pos x="T2" y="T3"/>
                </a:cxn>
                <a:cxn ang="0">
                  <a:pos x="T4" y="T5"/>
                </a:cxn>
                <a:cxn ang="0">
                  <a:pos x="T6" y="T7"/>
                </a:cxn>
                <a:cxn ang="0">
                  <a:pos x="T8" y="T9"/>
                </a:cxn>
              </a:cxnLst>
              <a:rect l="0" t="0" r="r" b="b"/>
              <a:pathLst>
                <a:path w="86" h="103">
                  <a:moveTo>
                    <a:pt x="81" y="2"/>
                  </a:moveTo>
                  <a:cubicBezTo>
                    <a:pt x="52" y="32"/>
                    <a:pt x="25" y="64"/>
                    <a:pt x="1" y="98"/>
                  </a:cubicBezTo>
                  <a:cubicBezTo>
                    <a:pt x="0" y="101"/>
                    <a:pt x="3" y="103"/>
                    <a:pt x="5" y="101"/>
                  </a:cubicBezTo>
                  <a:cubicBezTo>
                    <a:pt x="31" y="69"/>
                    <a:pt x="58" y="38"/>
                    <a:pt x="84" y="6"/>
                  </a:cubicBezTo>
                  <a:cubicBezTo>
                    <a:pt x="86" y="3"/>
                    <a:pt x="83" y="0"/>
                    <a:pt x="81"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71"/>
            <p:cNvSpPr/>
            <p:nvPr/>
          </p:nvSpPr>
          <p:spPr bwMode="auto">
            <a:xfrm>
              <a:off x="5926138" y="908050"/>
              <a:ext cx="207962" cy="225425"/>
            </a:xfrm>
            <a:custGeom>
              <a:avLst/>
              <a:gdLst>
                <a:gd name="T0" fmla="*/ 81 w 89"/>
                <a:gd name="T1" fmla="*/ 4 h 105"/>
                <a:gd name="T2" fmla="*/ 2 w 89"/>
                <a:gd name="T3" fmla="*/ 100 h 105"/>
                <a:gd name="T4" fmla="*/ 5 w 89"/>
                <a:gd name="T5" fmla="*/ 103 h 105"/>
                <a:gd name="T6" fmla="*/ 86 w 89"/>
                <a:gd name="T7" fmla="*/ 8 h 105"/>
                <a:gd name="T8" fmla="*/ 81 w 89"/>
                <a:gd name="T9" fmla="*/ 4 h 105"/>
              </a:gdLst>
              <a:ahLst/>
              <a:cxnLst>
                <a:cxn ang="0">
                  <a:pos x="T0" y="T1"/>
                </a:cxn>
                <a:cxn ang="0">
                  <a:pos x="T2" y="T3"/>
                </a:cxn>
                <a:cxn ang="0">
                  <a:pos x="T4" y="T5"/>
                </a:cxn>
                <a:cxn ang="0">
                  <a:pos x="T6" y="T7"/>
                </a:cxn>
                <a:cxn ang="0">
                  <a:pos x="T8" y="T9"/>
                </a:cxn>
              </a:cxnLst>
              <a:rect l="0" t="0" r="r" b="b"/>
              <a:pathLst>
                <a:path w="89" h="105">
                  <a:moveTo>
                    <a:pt x="81" y="4"/>
                  </a:moveTo>
                  <a:cubicBezTo>
                    <a:pt x="53" y="35"/>
                    <a:pt x="26" y="67"/>
                    <a:pt x="2" y="100"/>
                  </a:cubicBezTo>
                  <a:cubicBezTo>
                    <a:pt x="0" y="102"/>
                    <a:pt x="3" y="105"/>
                    <a:pt x="5" y="103"/>
                  </a:cubicBezTo>
                  <a:cubicBezTo>
                    <a:pt x="33" y="72"/>
                    <a:pt x="60" y="40"/>
                    <a:pt x="86" y="8"/>
                  </a:cubicBezTo>
                  <a:cubicBezTo>
                    <a:pt x="89" y="5"/>
                    <a:pt x="84" y="0"/>
                    <a:pt x="81" y="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5" name="Freeform 72"/>
            <p:cNvSpPr>
              <a:spLocks noEditPoints="1"/>
            </p:cNvSpPr>
            <p:nvPr/>
          </p:nvSpPr>
          <p:spPr bwMode="auto">
            <a:xfrm>
              <a:off x="6369050" y="587375"/>
              <a:ext cx="938212" cy="744538"/>
            </a:xfrm>
            <a:custGeom>
              <a:avLst/>
              <a:gdLst>
                <a:gd name="T0" fmla="*/ 344 w 401"/>
                <a:gd name="T1" fmla="*/ 95 h 345"/>
                <a:gd name="T2" fmla="*/ 267 w 401"/>
                <a:gd name="T3" fmla="*/ 25 h 345"/>
                <a:gd name="T4" fmla="*/ 218 w 401"/>
                <a:gd name="T5" fmla="*/ 10 h 345"/>
                <a:gd name="T6" fmla="*/ 24 w 401"/>
                <a:gd name="T7" fmla="*/ 271 h 345"/>
                <a:gd name="T8" fmla="*/ 151 w 401"/>
                <a:gd name="T9" fmla="*/ 326 h 345"/>
                <a:gd name="T10" fmla="*/ 229 w 401"/>
                <a:gd name="T11" fmla="*/ 345 h 345"/>
                <a:gd name="T12" fmla="*/ 245 w 401"/>
                <a:gd name="T13" fmla="*/ 327 h 345"/>
                <a:gd name="T14" fmla="*/ 228 w 401"/>
                <a:gd name="T15" fmla="*/ 298 h 345"/>
                <a:gd name="T16" fmla="*/ 328 w 401"/>
                <a:gd name="T17" fmla="*/ 251 h 345"/>
                <a:gd name="T18" fmla="*/ 385 w 401"/>
                <a:gd name="T19" fmla="*/ 131 h 345"/>
                <a:gd name="T20" fmla="*/ 394 w 401"/>
                <a:gd name="T21" fmla="*/ 155 h 345"/>
                <a:gd name="T22" fmla="*/ 385 w 401"/>
                <a:gd name="T23" fmla="*/ 131 h 345"/>
                <a:gd name="T24" fmla="*/ 272 w 401"/>
                <a:gd name="T25" fmla="*/ 87 h 345"/>
                <a:gd name="T26" fmla="*/ 272 w 401"/>
                <a:gd name="T27" fmla="*/ 85 h 345"/>
                <a:gd name="T28" fmla="*/ 282 w 401"/>
                <a:gd name="T29" fmla="*/ 47 h 345"/>
                <a:gd name="T30" fmla="*/ 282 w 401"/>
                <a:gd name="T31" fmla="*/ 47 h 345"/>
                <a:gd name="T32" fmla="*/ 272 w 401"/>
                <a:gd name="T33" fmla="*/ 36 h 345"/>
                <a:gd name="T34" fmla="*/ 253 w 401"/>
                <a:gd name="T35" fmla="*/ 29 h 345"/>
                <a:gd name="T36" fmla="*/ 252 w 401"/>
                <a:gd name="T37" fmla="*/ 28 h 345"/>
                <a:gd name="T38" fmla="*/ 32 w 401"/>
                <a:gd name="T39" fmla="*/ 272 h 345"/>
                <a:gd name="T40" fmla="*/ 41 w 401"/>
                <a:gd name="T41" fmla="*/ 279 h 345"/>
                <a:gd name="T42" fmla="*/ 32 w 401"/>
                <a:gd name="T43" fmla="*/ 264 h 345"/>
                <a:gd name="T44" fmla="*/ 55 w 401"/>
                <a:gd name="T45" fmla="*/ 287 h 345"/>
                <a:gd name="T46" fmla="*/ 55 w 401"/>
                <a:gd name="T47" fmla="*/ 287 h 345"/>
                <a:gd name="T48" fmla="*/ 64 w 401"/>
                <a:gd name="T49" fmla="*/ 267 h 345"/>
                <a:gd name="T50" fmla="*/ 122 w 401"/>
                <a:gd name="T51" fmla="*/ 313 h 345"/>
                <a:gd name="T52" fmla="*/ 123 w 401"/>
                <a:gd name="T53" fmla="*/ 313 h 345"/>
                <a:gd name="T54" fmla="*/ 148 w 401"/>
                <a:gd name="T55" fmla="*/ 321 h 345"/>
                <a:gd name="T56" fmla="*/ 148 w 401"/>
                <a:gd name="T57" fmla="*/ 321 h 345"/>
                <a:gd name="T58" fmla="*/ 157 w 401"/>
                <a:gd name="T59" fmla="*/ 286 h 345"/>
                <a:gd name="T60" fmla="*/ 232 w 401"/>
                <a:gd name="T61" fmla="*/ 339 h 345"/>
                <a:gd name="T62" fmla="*/ 239 w 401"/>
                <a:gd name="T63" fmla="*/ 329 h 345"/>
                <a:gd name="T64" fmla="*/ 220 w 401"/>
                <a:gd name="T65" fmla="*/ 325 h 345"/>
                <a:gd name="T66" fmla="*/ 215 w 401"/>
                <a:gd name="T67" fmla="*/ 313 h 345"/>
                <a:gd name="T68" fmla="*/ 215 w 401"/>
                <a:gd name="T69" fmla="*/ 312 h 345"/>
                <a:gd name="T70" fmla="*/ 224 w 401"/>
                <a:gd name="T71" fmla="*/ 303 h 345"/>
                <a:gd name="T72" fmla="*/ 212 w 401"/>
                <a:gd name="T73" fmla="*/ 286 h 345"/>
                <a:gd name="T74" fmla="*/ 207 w 401"/>
                <a:gd name="T75" fmla="*/ 291 h 345"/>
                <a:gd name="T76" fmla="*/ 155 w 401"/>
                <a:gd name="T77" fmla="*/ 281 h 345"/>
                <a:gd name="T78" fmla="*/ 13 w 401"/>
                <a:gd name="T79" fmla="*/ 231 h 345"/>
                <a:gd name="T80" fmla="*/ 122 w 401"/>
                <a:gd name="T81" fmla="*/ 75 h 345"/>
                <a:gd name="T82" fmla="*/ 267 w 401"/>
                <a:gd name="T83" fmla="*/ 106 h 345"/>
                <a:gd name="T84" fmla="*/ 295 w 401"/>
                <a:gd name="T85" fmla="*/ 236 h 345"/>
                <a:gd name="T86" fmla="*/ 275 w 401"/>
                <a:gd name="T87" fmla="*/ 294 h 345"/>
                <a:gd name="T88" fmla="*/ 297 w 401"/>
                <a:gd name="T89" fmla="*/ 289 h 345"/>
                <a:gd name="T90" fmla="*/ 297 w 401"/>
                <a:gd name="T91" fmla="*/ 289 h 345"/>
                <a:gd name="T92" fmla="*/ 316 w 401"/>
                <a:gd name="T93" fmla="*/ 272 h 345"/>
                <a:gd name="T94" fmla="*/ 305 w 401"/>
                <a:gd name="T95" fmla="*/ 241 h 345"/>
                <a:gd name="T96" fmla="*/ 327 w 401"/>
                <a:gd name="T97" fmla="*/ 248 h 345"/>
                <a:gd name="T98" fmla="*/ 304 w 401"/>
                <a:gd name="T99" fmla="*/ 238 h 345"/>
                <a:gd name="T100" fmla="*/ 338 w 401"/>
                <a:gd name="T101" fmla="*/ 245 h 345"/>
                <a:gd name="T102" fmla="*/ 338 w 401"/>
                <a:gd name="T103" fmla="*/ 245 h 345"/>
                <a:gd name="T104" fmla="*/ 368 w 401"/>
                <a:gd name="T105" fmla="*/ 227 h 345"/>
                <a:gd name="T106" fmla="*/ 369 w 401"/>
                <a:gd name="T107" fmla="*/ 225 h 345"/>
                <a:gd name="T108" fmla="*/ 369 w 401"/>
                <a:gd name="T109" fmla="*/ 226 h 345"/>
                <a:gd name="T110" fmla="*/ 390 w 401"/>
                <a:gd name="T111" fmla="*/ 194 h 345"/>
                <a:gd name="T112" fmla="*/ 378 w 401"/>
                <a:gd name="T113" fmla="*/ 167 h 345"/>
                <a:gd name="T114" fmla="*/ 394 w 401"/>
                <a:gd name="T115" fmla="*/ 176 h 345"/>
                <a:gd name="T116" fmla="*/ 395 w 401"/>
                <a:gd name="T117" fmla="*/ 170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01" h="345">
                  <a:moveTo>
                    <a:pt x="395" y="140"/>
                  </a:moveTo>
                  <a:cubicBezTo>
                    <a:pt x="395" y="140"/>
                    <a:pt x="396" y="139"/>
                    <a:pt x="395" y="139"/>
                  </a:cubicBezTo>
                  <a:cubicBezTo>
                    <a:pt x="395" y="138"/>
                    <a:pt x="394" y="138"/>
                    <a:pt x="394" y="138"/>
                  </a:cubicBezTo>
                  <a:cubicBezTo>
                    <a:pt x="385" y="117"/>
                    <a:pt x="367" y="99"/>
                    <a:pt x="344" y="95"/>
                  </a:cubicBezTo>
                  <a:cubicBezTo>
                    <a:pt x="331" y="89"/>
                    <a:pt x="316" y="87"/>
                    <a:pt x="302" y="88"/>
                  </a:cubicBezTo>
                  <a:cubicBezTo>
                    <a:pt x="302" y="88"/>
                    <a:pt x="302" y="88"/>
                    <a:pt x="302" y="88"/>
                  </a:cubicBezTo>
                  <a:cubicBezTo>
                    <a:pt x="306" y="68"/>
                    <a:pt x="294" y="46"/>
                    <a:pt x="279" y="33"/>
                  </a:cubicBezTo>
                  <a:cubicBezTo>
                    <a:pt x="275" y="30"/>
                    <a:pt x="271" y="27"/>
                    <a:pt x="267" y="25"/>
                  </a:cubicBezTo>
                  <a:cubicBezTo>
                    <a:pt x="267" y="24"/>
                    <a:pt x="267" y="23"/>
                    <a:pt x="266" y="23"/>
                  </a:cubicBezTo>
                  <a:cubicBezTo>
                    <a:pt x="266" y="23"/>
                    <a:pt x="266" y="24"/>
                    <a:pt x="265" y="24"/>
                  </a:cubicBezTo>
                  <a:cubicBezTo>
                    <a:pt x="253" y="17"/>
                    <a:pt x="239" y="13"/>
                    <a:pt x="225" y="12"/>
                  </a:cubicBezTo>
                  <a:cubicBezTo>
                    <a:pt x="223" y="11"/>
                    <a:pt x="220" y="10"/>
                    <a:pt x="218" y="10"/>
                  </a:cubicBezTo>
                  <a:cubicBezTo>
                    <a:pt x="175" y="0"/>
                    <a:pt x="126" y="25"/>
                    <a:pt x="118" y="70"/>
                  </a:cubicBezTo>
                  <a:cubicBezTo>
                    <a:pt x="58" y="30"/>
                    <a:pt x="0" y="125"/>
                    <a:pt x="39" y="175"/>
                  </a:cubicBezTo>
                  <a:cubicBezTo>
                    <a:pt x="16" y="185"/>
                    <a:pt x="1" y="211"/>
                    <a:pt x="9" y="236"/>
                  </a:cubicBezTo>
                  <a:cubicBezTo>
                    <a:pt x="5" y="244"/>
                    <a:pt x="20" y="265"/>
                    <a:pt x="24" y="271"/>
                  </a:cubicBezTo>
                  <a:cubicBezTo>
                    <a:pt x="36" y="285"/>
                    <a:pt x="54" y="296"/>
                    <a:pt x="73" y="294"/>
                  </a:cubicBezTo>
                  <a:cubicBezTo>
                    <a:pt x="74" y="294"/>
                    <a:pt x="74" y="294"/>
                    <a:pt x="75" y="294"/>
                  </a:cubicBezTo>
                  <a:cubicBezTo>
                    <a:pt x="79" y="300"/>
                    <a:pt x="85" y="305"/>
                    <a:pt x="91" y="309"/>
                  </a:cubicBezTo>
                  <a:cubicBezTo>
                    <a:pt x="108" y="320"/>
                    <a:pt x="131" y="329"/>
                    <a:pt x="151" y="326"/>
                  </a:cubicBezTo>
                  <a:cubicBezTo>
                    <a:pt x="151" y="326"/>
                    <a:pt x="152" y="326"/>
                    <a:pt x="152" y="326"/>
                  </a:cubicBezTo>
                  <a:cubicBezTo>
                    <a:pt x="158" y="325"/>
                    <a:pt x="164" y="323"/>
                    <a:pt x="169" y="319"/>
                  </a:cubicBezTo>
                  <a:cubicBezTo>
                    <a:pt x="170" y="319"/>
                    <a:pt x="170" y="318"/>
                    <a:pt x="170" y="317"/>
                  </a:cubicBezTo>
                  <a:cubicBezTo>
                    <a:pt x="184" y="334"/>
                    <a:pt x="207" y="344"/>
                    <a:pt x="229" y="345"/>
                  </a:cubicBezTo>
                  <a:cubicBezTo>
                    <a:pt x="230" y="345"/>
                    <a:pt x="230" y="344"/>
                    <a:pt x="231" y="344"/>
                  </a:cubicBezTo>
                  <a:cubicBezTo>
                    <a:pt x="231" y="345"/>
                    <a:pt x="232" y="345"/>
                    <a:pt x="233" y="344"/>
                  </a:cubicBezTo>
                  <a:cubicBezTo>
                    <a:pt x="237" y="340"/>
                    <a:pt x="241" y="335"/>
                    <a:pt x="245" y="331"/>
                  </a:cubicBezTo>
                  <a:cubicBezTo>
                    <a:pt x="246" y="329"/>
                    <a:pt x="246" y="328"/>
                    <a:pt x="245" y="327"/>
                  </a:cubicBezTo>
                  <a:cubicBezTo>
                    <a:pt x="237" y="319"/>
                    <a:pt x="233" y="311"/>
                    <a:pt x="229" y="302"/>
                  </a:cubicBezTo>
                  <a:cubicBezTo>
                    <a:pt x="229" y="302"/>
                    <a:pt x="229" y="302"/>
                    <a:pt x="229" y="302"/>
                  </a:cubicBezTo>
                  <a:cubicBezTo>
                    <a:pt x="230" y="301"/>
                    <a:pt x="229" y="301"/>
                    <a:pt x="229" y="301"/>
                  </a:cubicBezTo>
                  <a:cubicBezTo>
                    <a:pt x="228" y="300"/>
                    <a:pt x="228" y="299"/>
                    <a:pt x="228" y="298"/>
                  </a:cubicBezTo>
                  <a:cubicBezTo>
                    <a:pt x="231" y="299"/>
                    <a:pt x="234" y="300"/>
                    <a:pt x="237" y="300"/>
                  </a:cubicBezTo>
                  <a:cubicBezTo>
                    <a:pt x="239" y="300"/>
                    <a:pt x="242" y="301"/>
                    <a:pt x="244" y="301"/>
                  </a:cubicBezTo>
                  <a:cubicBezTo>
                    <a:pt x="265" y="305"/>
                    <a:pt x="284" y="302"/>
                    <a:pt x="302" y="292"/>
                  </a:cubicBezTo>
                  <a:cubicBezTo>
                    <a:pt x="316" y="284"/>
                    <a:pt x="333" y="269"/>
                    <a:pt x="328" y="251"/>
                  </a:cubicBezTo>
                  <a:cubicBezTo>
                    <a:pt x="347" y="255"/>
                    <a:pt x="366" y="240"/>
                    <a:pt x="377" y="227"/>
                  </a:cubicBezTo>
                  <a:cubicBezTo>
                    <a:pt x="390" y="212"/>
                    <a:pt x="399" y="194"/>
                    <a:pt x="400" y="175"/>
                  </a:cubicBezTo>
                  <a:cubicBezTo>
                    <a:pt x="401" y="163"/>
                    <a:pt x="399" y="151"/>
                    <a:pt x="395" y="140"/>
                  </a:cubicBezTo>
                  <a:close/>
                  <a:moveTo>
                    <a:pt x="385" y="131"/>
                  </a:moveTo>
                  <a:cubicBezTo>
                    <a:pt x="383" y="130"/>
                    <a:pt x="381" y="129"/>
                    <a:pt x="379" y="127"/>
                  </a:cubicBezTo>
                  <a:cubicBezTo>
                    <a:pt x="378" y="127"/>
                    <a:pt x="378" y="128"/>
                    <a:pt x="378" y="128"/>
                  </a:cubicBezTo>
                  <a:cubicBezTo>
                    <a:pt x="381" y="130"/>
                    <a:pt x="384" y="132"/>
                    <a:pt x="386" y="134"/>
                  </a:cubicBezTo>
                  <a:cubicBezTo>
                    <a:pt x="390" y="141"/>
                    <a:pt x="392" y="148"/>
                    <a:pt x="394" y="155"/>
                  </a:cubicBezTo>
                  <a:cubicBezTo>
                    <a:pt x="389" y="152"/>
                    <a:pt x="384" y="149"/>
                    <a:pt x="380" y="146"/>
                  </a:cubicBezTo>
                  <a:cubicBezTo>
                    <a:pt x="379" y="143"/>
                    <a:pt x="379" y="140"/>
                    <a:pt x="379" y="137"/>
                  </a:cubicBezTo>
                  <a:cubicBezTo>
                    <a:pt x="377" y="127"/>
                    <a:pt x="373" y="118"/>
                    <a:pt x="367" y="112"/>
                  </a:cubicBezTo>
                  <a:cubicBezTo>
                    <a:pt x="374" y="117"/>
                    <a:pt x="380" y="124"/>
                    <a:pt x="385" y="131"/>
                  </a:cubicBezTo>
                  <a:close/>
                  <a:moveTo>
                    <a:pt x="296" y="87"/>
                  </a:moveTo>
                  <a:cubicBezTo>
                    <a:pt x="296" y="88"/>
                    <a:pt x="296" y="88"/>
                    <a:pt x="296" y="89"/>
                  </a:cubicBezTo>
                  <a:cubicBezTo>
                    <a:pt x="287" y="90"/>
                    <a:pt x="278" y="93"/>
                    <a:pt x="270" y="97"/>
                  </a:cubicBezTo>
                  <a:cubicBezTo>
                    <a:pt x="271" y="93"/>
                    <a:pt x="271" y="90"/>
                    <a:pt x="272" y="87"/>
                  </a:cubicBezTo>
                  <a:cubicBezTo>
                    <a:pt x="280" y="84"/>
                    <a:pt x="287" y="82"/>
                    <a:pt x="295" y="80"/>
                  </a:cubicBezTo>
                  <a:cubicBezTo>
                    <a:pt x="295" y="82"/>
                    <a:pt x="295" y="85"/>
                    <a:pt x="296" y="87"/>
                  </a:cubicBezTo>
                  <a:close/>
                  <a:moveTo>
                    <a:pt x="294" y="78"/>
                  </a:moveTo>
                  <a:cubicBezTo>
                    <a:pt x="287" y="78"/>
                    <a:pt x="279" y="81"/>
                    <a:pt x="272" y="85"/>
                  </a:cubicBezTo>
                  <a:cubicBezTo>
                    <a:pt x="273" y="80"/>
                    <a:pt x="273" y="75"/>
                    <a:pt x="273" y="71"/>
                  </a:cubicBezTo>
                  <a:cubicBezTo>
                    <a:pt x="279" y="68"/>
                    <a:pt x="285" y="66"/>
                    <a:pt x="291" y="64"/>
                  </a:cubicBezTo>
                  <a:cubicBezTo>
                    <a:pt x="292" y="68"/>
                    <a:pt x="294" y="73"/>
                    <a:pt x="294" y="78"/>
                  </a:cubicBezTo>
                  <a:close/>
                  <a:moveTo>
                    <a:pt x="282" y="47"/>
                  </a:moveTo>
                  <a:cubicBezTo>
                    <a:pt x="286" y="52"/>
                    <a:pt x="288" y="57"/>
                    <a:pt x="290" y="62"/>
                  </a:cubicBezTo>
                  <a:cubicBezTo>
                    <a:pt x="284" y="63"/>
                    <a:pt x="278" y="66"/>
                    <a:pt x="272" y="69"/>
                  </a:cubicBezTo>
                  <a:cubicBezTo>
                    <a:pt x="272" y="64"/>
                    <a:pt x="270" y="58"/>
                    <a:pt x="268" y="53"/>
                  </a:cubicBezTo>
                  <a:cubicBezTo>
                    <a:pt x="273" y="51"/>
                    <a:pt x="278" y="49"/>
                    <a:pt x="282" y="47"/>
                  </a:cubicBezTo>
                  <a:close/>
                  <a:moveTo>
                    <a:pt x="281" y="45"/>
                  </a:moveTo>
                  <a:cubicBezTo>
                    <a:pt x="276" y="47"/>
                    <a:pt x="272" y="49"/>
                    <a:pt x="268" y="51"/>
                  </a:cubicBezTo>
                  <a:cubicBezTo>
                    <a:pt x="266" y="47"/>
                    <a:pt x="264" y="43"/>
                    <a:pt x="261" y="39"/>
                  </a:cubicBezTo>
                  <a:cubicBezTo>
                    <a:pt x="265" y="38"/>
                    <a:pt x="268" y="37"/>
                    <a:pt x="272" y="36"/>
                  </a:cubicBezTo>
                  <a:cubicBezTo>
                    <a:pt x="275" y="39"/>
                    <a:pt x="278" y="42"/>
                    <a:pt x="281" y="45"/>
                  </a:cubicBezTo>
                  <a:close/>
                  <a:moveTo>
                    <a:pt x="270" y="35"/>
                  </a:moveTo>
                  <a:cubicBezTo>
                    <a:pt x="267" y="35"/>
                    <a:pt x="263" y="36"/>
                    <a:pt x="260" y="38"/>
                  </a:cubicBezTo>
                  <a:cubicBezTo>
                    <a:pt x="258" y="35"/>
                    <a:pt x="255" y="32"/>
                    <a:pt x="253" y="29"/>
                  </a:cubicBezTo>
                  <a:cubicBezTo>
                    <a:pt x="255" y="28"/>
                    <a:pt x="257" y="28"/>
                    <a:pt x="259" y="27"/>
                  </a:cubicBezTo>
                  <a:cubicBezTo>
                    <a:pt x="263" y="29"/>
                    <a:pt x="266" y="32"/>
                    <a:pt x="270" y="35"/>
                  </a:cubicBezTo>
                  <a:close/>
                  <a:moveTo>
                    <a:pt x="257" y="26"/>
                  </a:moveTo>
                  <a:cubicBezTo>
                    <a:pt x="255" y="27"/>
                    <a:pt x="253" y="27"/>
                    <a:pt x="252" y="28"/>
                  </a:cubicBezTo>
                  <a:cubicBezTo>
                    <a:pt x="252" y="28"/>
                    <a:pt x="252" y="28"/>
                    <a:pt x="252" y="28"/>
                  </a:cubicBezTo>
                  <a:cubicBezTo>
                    <a:pt x="249" y="25"/>
                    <a:pt x="245" y="22"/>
                    <a:pt x="242" y="20"/>
                  </a:cubicBezTo>
                  <a:cubicBezTo>
                    <a:pt x="247" y="22"/>
                    <a:pt x="252" y="24"/>
                    <a:pt x="257" y="26"/>
                  </a:cubicBezTo>
                  <a:close/>
                  <a:moveTo>
                    <a:pt x="32" y="272"/>
                  </a:moveTo>
                  <a:cubicBezTo>
                    <a:pt x="27" y="267"/>
                    <a:pt x="23" y="262"/>
                    <a:pt x="20" y="256"/>
                  </a:cubicBezTo>
                  <a:cubicBezTo>
                    <a:pt x="19" y="254"/>
                    <a:pt x="16" y="251"/>
                    <a:pt x="14" y="247"/>
                  </a:cubicBezTo>
                  <a:cubicBezTo>
                    <a:pt x="18" y="253"/>
                    <a:pt x="23" y="258"/>
                    <a:pt x="29" y="262"/>
                  </a:cubicBezTo>
                  <a:cubicBezTo>
                    <a:pt x="33" y="268"/>
                    <a:pt x="37" y="274"/>
                    <a:pt x="41" y="279"/>
                  </a:cubicBezTo>
                  <a:cubicBezTo>
                    <a:pt x="38" y="277"/>
                    <a:pt x="35" y="275"/>
                    <a:pt x="32" y="272"/>
                  </a:cubicBezTo>
                  <a:close/>
                  <a:moveTo>
                    <a:pt x="42" y="280"/>
                  </a:moveTo>
                  <a:cubicBezTo>
                    <a:pt x="42" y="280"/>
                    <a:pt x="42" y="280"/>
                    <a:pt x="42" y="279"/>
                  </a:cubicBezTo>
                  <a:cubicBezTo>
                    <a:pt x="39" y="274"/>
                    <a:pt x="35" y="269"/>
                    <a:pt x="32" y="264"/>
                  </a:cubicBezTo>
                  <a:cubicBezTo>
                    <a:pt x="35" y="266"/>
                    <a:pt x="39" y="268"/>
                    <a:pt x="42" y="269"/>
                  </a:cubicBezTo>
                  <a:cubicBezTo>
                    <a:pt x="46" y="274"/>
                    <a:pt x="49" y="280"/>
                    <a:pt x="53" y="286"/>
                  </a:cubicBezTo>
                  <a:cubicBezTo>
                    <a:pt x="49" y="284"/>
                    <a:pt x="45" y="283"/>
                    <a:pt x="42" y="280"/>
                  </a:cubicBezTo>
                  <a:close/>
                  <a:moveTo>
                    <a:pt x="55" y="287"/>
                  </a:moveTo>
                  <a:cubicBezTo>
                    <a:pt x="52" y="281"/>
                    <a:pt x="48" y="275"/>
                    <a:pt x="44" y="269"/>
                  </a:cubicBezTo>
                  <a:cubicBezTo>
                    <a:pt x="47" y="270"/>
                    <a:pt x="51" y="270"/>
                    <a:pt x="54" y="270"/>
                  </a:cubicBezTo>
                  <a:cubicBezTo>
                    <a:pt x="59" y="276"/>
                    <a:pt x="63" y="283"/>
                    <a:pt x="68" y="290"/>
                  </a:cubicBezTo>
                  <a:cubicBezTo>
                    <a:pt x="64" y="289"/>
                    <a:pt x="59" y="288"/>
                    <a:pt x="55" y="287"/>
                  </a:cubicBezTo>
                  <a:close/>
                  <a:moveTo>
                    <a:pt x="70" y="290"/>
                  </a:moveTo>
                  <a:cubicBezTo>
                    <a:pt x="70" y="289"/>
                    <a:pt x="70" y="289"/>
                    <a:pt x="70" y="289"/>
                  </a:cubicBezTo>
                  <a:cubicBezTo>
                    <a:pt x="66" y="282"/>
                    <a:pt x="61" y="276"/>
                    <a:pt x="56" y="270"/>
                  </a:cubicBezTo>
                  <a:cubicBezTo>
                    <a:pt x="58" y="269"/>
                    <a:pt x="61" y="268"/>
                    <a:pt x="64" y="267"/>
                  </a:cubicBezTo>
                  <a:cubicBezTo>
                    <a:pt x="65" y="275"/>
                    <a:pt x="68" y="283"/>
                    <a:pt x="72" y="290"/>
                  </a:cubicBezTo>
                  <a:cubicBezTo>
                    <a:pt x="71" y="290"/>
                    <a:pt x="71" y="290"/>
                    <a:pt x="70" y="290"/>
                  </a:cubicBezTo>
                  <a:close/>
                  <a:moveTo>
                    <a:pt x="109" y="314"/>
                  </a:moveTo>
                  <a:cubicBezTo>
                    <a:pt x="113" y="314"/>
                    <a:pt x="118" y="314"/>
                    <a:pt x="122" y="313"/>
                  </a:cubicBezTo>
                  <a:cubicBezTo>
                    <a:pt x="124" y="316"/>
                    <a:pt x="126" y="318"/>
                    <a:pt x="129" y="320"/>
                  </a:cubicBezTo>
                  <a:cubicBezTo>
                    <a:pt x="122" y="319"/>
                    <a:pt x="116" y="317"/>
                    <a:pt x="109" y="314"/>
                  </a:cubicBezTo>
                  <a:close/>
                  <a:moveTo>
                    <a:pt x="133" y="321"/>
                  </a:moveTo>
                  <a:cubicBezTo>
                    <a:pt x="130" y="318"/>
                    <a:pt x="126" y="316"/>
                    <a:pt x="123" y="313"/>
                  </a:cubicBezTo>
                  <a:cubicBezTo>
                    <a:pt x="128" y="312"/>
                    <a:pt x="132" y="311"/>
                    <a:pt x="135" y="309"/>
                  </a:cubicBezTo>
                  <a:cubicBezTo>
                    <a:pt x="138" y="313"/>
                    <a:pt x="142" y="317"/>
                    <a:pt x="146" y="321"/>
                  </a:cubicBezTo>
                  <a:cubicBezTo>
                    <a:pt x="141" y="321"/>
                    <a:pt x="137" y="321"/>
                    <a:pt x="133" y="321"/>
                  </a:cubicBezTo>
                  <a:close/>
                  <a:moveTo>
                    <a:pt x="148" y="321"/>
                  </a:moveTo>
                  <a:cubicBezTo>
                    <a:pt x="144" y="317"/>
                    <a:pt x="140" y="313"/>
                    <a:pt x="136" y="308"/>
                  </a:cubicBezTo>
                  <a:cubicBezTo>
                    <a:pt x="140" y="306"/>
                    <a:pt x="143" y="304"/>
                    <a:pt x="146" y="301"/>
                  </a:cubicBezTo>
                  <a:cubicBezTo>
                    <a:pt x="151" y="307"/>
                    <a:pt x="156" y="313"/>
                    <a:pt x="161" y="318"/>
                  </a:cubicBezTo>
                  <a:cubicBezTo>
                    <a:pt x="157" y="319"/>
                    <a:pt x="152" y="320"/>
                    <a:pt x="148" y="321"/>
                  </a:cubicBezTo>
                  <a:close/>
                  <a:moveTo>
                    <a:pt x="167" y="316"/>
                  </a:moveTo>
                  <a:cubicBezTo>
                    <a:pt x="166" y="316"/>
                    <a:pt x="164" y="317"/>
                    <a:pt x="163" y="317"/>
                  </a:cubicBezTo>
                  <a:cubicBezTo>
                    <a:pt x="158" y="312"/>
                    <a:pt x="153" y="306"/>
                    <a:pt x="147" y="300"/>
                  </a:cubicBezTo>
                  <a:cubicBezTo>
                    <a:pt x="151" y="296"/>
                    <a:pt x="155" y="291"/>
                    <a:pt x="157" y="286"/>
                  </a:cubicBezTo>
                  <a:cubicBezTo>
                    <a:pt x="158" y="297"/>
                    <a:pt x="162" y="307"/>
                    <a:pt x="169" y="316"/>
                  </a:cubicBezTo>
                  <a:cubicBezTo>
                    <a:pt x="168" y="316"/>
                    <a:pt x="168" y="316"/>
                    <a:pt x="167" y="316"/>
                  </a:cubicBezTo>
                  <a:close/>
                  <a:moveTo>
                    <a:pt x="239" y="329"/>
                  </a:moveTo>
                  <a:cubicBezTo>
                    <a:pt x="237" y="332"/>
                    <a:pt x="234" y="336"/>
                    <a:pt x="232" y="339"/>
                  </a:cubicBezTo>
                  <a:cubicBezTo>
                    <a:pt x="231" y="339"/>
                    <a:pt x="231" y="339"/>
                    <a:pt x="231" y="339"/>
                  </a:cubicBezTo>
                  <a:cubicBezTo>
                    <a:pt x="229" y="337"/>
                    <a:pt x="227" y="335"/>
                    <a:pt x="226" y="333"/>
                  </a:cubicBezTo>
                  <a:cubicBezTo>
                    <a:pt x="229" y="331"/>
                    <a:pt x="232" y="328"/>
                    <a:pt x="235" y="325"/>
                  </a:cubicBezTo>
                  <a:cubicBezTo>
                    <a:pt x="237" y="327"/>
                    <a:pt x="238" y="328"/>
                    <a:pt x="239" y="329"/>
                  </a:cubicBezTo>
                  <a:close/>
                  <a:moveTo>
                    <a:pt x="230" y="318"/>
                  </a:moveTo>
                  <a:cubicBezTo>
                    <a:pt x="231" y="320"/>
                    <a:pt x="233" y="322"/>
                    <a:pt x="234" y="324"/>
                  </a:cubicBezTo>
                  <a:cubicBezTo>
                    <a:pt x="231" y="327"/>
                    <a:pt x="228" y="329"/>
                    <a:pt x="225" y="332"/>
                  </a:cubicBezTo>
                  <a:cubicBezTo>
                    <a:pt x="223" y="330"/>
                    <a:pt x="221" y="327"/>
                    <a:pt x="220" y="325"/>
                  </a:cubicBezTo>
                  <a:cubicBezTo>
                    <a:pt x="223" y="323"/>
                    <a:pt x="227" y="321"/>
                    <a:pt x="230" y="318"/>
                  </a:cubicBezTo>
                  <a:close/>
                  <a:moveTo>
                    <a:pt x="229" y="316"/>
                  </a:moveTo>
                  <a:cubicBezTo>
                    <a:pt x="226" y="319"/>
                    <a:pt x="223" y="321"/>
                    <a:pt x="219" y="324"/>
                  </a:cubicBezTo>
                  <a:cubicBezTo>
                    <a:pt x="218" y="320"/>
                    <a:pt x="216" y="317"/>
                    <a:pt x="215" y="313"/>
                  </a:cubicBezTo>
                  <a:cubicBezTo>
                    <a:pt x="217" y="311"/>
                    <a:pt x="220" y="309"/>
                    <a:pt x="222" y="307"/>
                  </a:cubicBezTo>
                  <a:cubicBezTo>
                    <a:pt x="223" y="306"/>
                    <a:pt x="224" y="306"/>
                    <a:pt x="224" y="305"/>
                  </a:cubicBezTo>
                  <a:cubicBezTo>
                    <a:pt x="225" y="309"/>
                    <a:pt x="227" y="313"/>
                    <a:pt x="229" y="316"/>
                  </a:cubicBezTo>
                  <a:close/>
                  <a:moveTo>
                    <a:pt x="215" y="312"/>
                  </a:moveTo>
                  <a:cubicBezTo>
                    <a:pt x="214" y="308"/>
                    <a:pt x="213" y="305"/>
                    <a:pt x="213" y="302"/>
                  </a:cubicBezTo>
                  <a:cubicBezTo>
                    <a:pt x="216" y="300"/>
                    <a:pt x="219" y="299"/>
                    <a:pt x="222" y="297"/>
                  </a:cubicBezTo>
                  <a:cubicBezTo>
                    <a:pt x="223" y="297"/>
                    <a:pt x="223" y="297"/>
                    <a:pt x="223" y="297"/>
                  </a:cubicBezTo>
                  <a:cubicBezTo>
                    <a:pt x="223" y="299"/>
                    <a:pt x="223" y="301"/>
                    <a:pt x="224" y="303"/>
                  </a:cubicBezTo>
                  <a:cubicBezTo>
                    <a:pt x="220" y="305"/>
                    <a:pt x="217" y="309"/>
                    <a:pt x="215" y="312"/>
                  </a:cubicBezTo>
                  <a:close/>
                  <a:moveTo>
                    <a:pt x="244" y="295"/>
                  </a:moveTo>
                  <a:cubicBezTo>
                    <a:pt x="237" y="295"/>
                    <a:pt x="218" y="294"/>
                    <a:pt x="214" y="286"/>
                  </a:cubicBezTo>
                  <a:cubicBezTo>
                    <a:pt x="213" y="284"/>
                    <a:pt x="212" y="285"/>
                    <a:pt x="212" y="286"/>
                  </a:cubicBezTo>
                  <a:cubicBezTo>
                    <a:pt x="212" y="291"/>
                    <a:pt x="216" y="294"/>
                    <a:pt x="220" y="296"/>
                  </a:cubicBezTo>
                  <a:cubicBezTo>
                    <a:pt x="217" y="297"/>
                    <a:pt x="215" y="299"/>
                    <a:pt x="213" y="300"/>
                  </a:cubicBezTo>
                  <a:cubicBezTo>
                    <a:pt x="212" y="297"/>
                    <a:pt x="212" y="294"/>
                    <a:pt x="213" y="291"/>
                  </a:cubicBezTo>
                  <a:cubicBezTo>
                    <a:pt x="213" y="287"/>
                    <a:pt x="207" y="287"/>
                    <a:pt x="207" y="291"/>
                  </a:cubicBezTo>
                  <a:cubicBezTo>
                    <a:pt x="204" y="308"/>
                    <a:pt x="210" y="325"/>
                    <a:pt x="221" y="338"/>
                  </a:cubicBezTo>
                  <a:cubicBezTo>
                    <a:pt x="190" y="333"/>
                    <a:pt x="167" y="313"/>
                    <a:pt x="161" y="281"/>
                  </a:cubicBezTo>
                  <a:cubicBezTo>
                    <a:pt x="160" y="280"/>
                    <a:pt x="159" y="280"/>
                    <a:pt x="158" y="280"/>
                  </a:cubicBezTo>
                  <a:cubicBezTo>
                    <a:pt x="157" y="280"/>
                    <a:pt x="155" y="280"/>
                    <a:pt x="155" y="281"/>
                  </a:cubicBezTo>
                  <a:cubicBezTo>
                    <a:pt x="145" y="297"/>
                    <a:pt x="128" y="309"/>
                    <a:pt x="108" y="308"/>
                  </a:cubicBezTo>
                  <a:cubicBezTo>
                    <a:pt x="85" y="306"/>
                    <a:pt x="69" y="285"/>
                    <a:pt x="69" y="263"/>
                  </a:cubicBezTo>
                  <a:cubicBezTo>
                    <a:pt x="69" y="261"/>
                    <a:pt x="67" y="260"/>
                    <a:pt x="65" y="261"/>
                  </a:cubicBezTo>
                  <a:cubicBezTo>
                    <a:pt x="44" y="275"/>
                    <a:pt x="18" y="251"/>
                    <a:pt x="13" y="231"/>
                  </a:cubicBezTo>
                  <a:cubicBezTo>
                    <a:pt x="7" y="208"/>
                    <a:pt x="21" y="186"/>
                    <a:pt x="43" y="178"/>
                  </a:cubicBezTo>
                  <a:cubicBezTo>
                    <a:pt x="45" y="178"/>
                    <a:pt x="45" y="176"/>
                    <a:pt x="44" y="175"/>
                  </a:cubicBezTo>
                  <a:cubicBezTo>
                    <a:pt x="6" y="129"/>
                    <a:pt x="61" y="32"/>
                    <a:pt x="118" y="76"/>
                  </a:cubicBezTo>
                  <a:cubicBezTo>
                    <a:pt x="119" y="77"/>
                    <a:pt x="122" y="77"/>
                    <a:pt x="122" y="75"/>
                  </a:cubicBezTo>
                  <a:cubicBezTo>
                    <a:pt x="129" y="31"/>
                    <a:pt x="171" y="6"/>
                    <a:pt x="214" y="15"/>
                  </a:cubicBezTo>
                  <a:cubicBezTo>
                    <a:pt x="253" y="23"/>
                    <a:pt x="274" y="62"/>
                    <a:pt x="262" y="100"/>
                  </a:cubicBezTo>
                  <a:cubicBezTo>
                    <a:pt x="261" y="100"/>
                    <a:pt x="262" y="101"/>
                    <a:pt x="262" y="102"/>
                  </a:cubicBezTo>
                  <a:cubicBezTo>
                    <a:pt x="261" y="105"/>
                    <a:pt x="264" y="108"/>
                    <a:pt x="267" y="106"/>
                  </a:cubicBezTo>
                  <a:cubicBezTo>
                    <a:pt x="285" y="96"/>
                    <a:pt x="305" y="95"/>
                    <a:pt x="325" y="98"/>
                  </a:cubicBezTo>
                  <a:cubicBezTo>
                    <a:pt x="350" y="100"/>
                    <a:pt x="368" y="115"/>
                    <a:pt x="372" y="141"/>
                  </a:cubicBezTo>
                  <a:cubicBezTo>
                    <a:pt x="377" y="182"/>
                    <a:pt x="344" y="236"/>
                    <a:pt x="298" y="231"/>
                  </a:cubicBezTo>
                  <a:cubicBezTo>
                    <a:pt x="296" y="230"/>
                    <a:pt x="294" y="234"/>
                    <a:pt x="295" y="236"/>
                  </a:cubicBezTo>
                  <a:cubicBezTo>
                    <a:pt x="309" y="257"/>
                    <a:pt x="290" y="280"/>
                    <a:pt x="270" y="289"/>
                  </a:cubicBezTo>
                  <a:cubicBezTo>
                    <a:pt x="262" y="293"/>
                    <a:pt x="253" y="295"/>
                    <a:pt x="244" y="295"/>
                  </a:cubicBezTo>
                  <a:close/>
                  <a:moveTo>
                    <a:pt x="267" y="297"/>
                  </a:moveTo>
                  <a:cubicBezTo>
                    <a:pt x="270" y="296"/>
                    <a:pt x="273" y="295"/>
                    <a:pt x="275" y="294"/>
                  </a:cubicBezTo>
                  <a:cubicBezTo>
                    <a:pt x="280" y="292"/>
                    <a:pt x="284" y="289"/>
                    <a:pt x="288" y="286"/>
                  </a:cubicBezTo>
                  <a:cubicBezTo>
                    <a:pt x="290" y="287"/>
                    <a:pt x="292" y="289"/>
                    <a:pt x="294" y="290"/>
                  </a:cubicBezTo>
                  <a:cubicBezTo>
                    <a:pt x="286" y="294"/>
                    <a:pt x="277" y="296"/>
                    <a:pt x="267" y="297"/>
                  </a:cubicBezTo>
                  <a:close/>
                  <a:moveTo>
                    <a:pt x="297" y="289"/>
                  </a:moveTo>
                  <a:cubicBezTo>
                    <a:pt x="294" y="287"/>
                    <a:pt x="292" y="286"/>
                    <a:pt x="290" y="285"/>
                  </a:cubicBezTo>
                  <a:cubicBezTo>
                    <a:pt x="292" y="282"/>
                    <a:pt x="294" y="280"/>
                    <a:pt x="296" y="278"/>
                  </a:cubicBezTo>
                  <a:cubicBezTo>
                    <a:pt x="300" y="280"/>
                    <a:pt x="303" y="281"/>
                    <a:pt x="306" y="282"/>
                  </a:cubicBezTo>
                  <a:cubicBezTo>
                    <a:pt x="303" y="285"/>
                    <a:pt x="300" y="287"/>
                    <a:pt x="297" y="289"/>
                  </a:cubicBezTo>
                  <a:close/>
                  <a:moveTo>
                    <a:pt x="308" y="281"/>
                  </a:moveTo>
                  <a:cubicBezTo>
                    <a:pt x="305" y="279"/>
                    <a:pt x="301" y="278"/>
                    <a:pt x="297" y="276"/>
                  </a:cubicBezTo>
                  <a:cubicBezTo>
                    <a:pt x="300" y="273"/>
                    <a:pt x="303" y="269"/>
                    <a:pt x="304" y="265"/>
                  </a:cubicBezTo>
                  <a:cubicBezTo>
                    <a:pt x="308" y="267"/>
                    <a:pt x="312" y="270"/>
                    <a:pt x="316" y="272"/>
                  </a:cubicBezTo>
                  <a:cubicBezTo>
                    <a:pt x="314" y="275"/>
                    <a:pt x="311" y="278"/>
                    <a:pt x="308" y="281"/>
                  </a:cubicBezTo>
                  <a:close/>
                  <a:moveTo>
                    <a:pt x="317" y="270"/>
                  </a:moveTo>
                  <a:cubicBezTo>
                    <a:pt x="313" y="268"/>
                    <a:pt x="309" y="265"/>
                    <a:pt x="305" y="263"/>
                  </a:cubicBezTo>
                  <a:cubicBezTo>
                    <a:pt x="307" y="256"/>
                    <a:pt x="308" y="249"/>
                    <a:pt x="305" y="241"/>
                  </a:cubicBezTo>
                  <a:cubicBezTo>
                    <a:pt x="311" y="246"/>
                    <a:pt x="317" y="250"/>
                    <a:pt x="323" y="253"/>
                  </a:cubicBezTo>
                  <a:cubicBezTo>
                    <a:pt x="322" y="260"/>
                    <a:pt x="320" y="266"/>
                    <a:pt x="317" y="270"/>
                  </a:cubicBezTo>
                  <a:close/>
                  <a:moveTo>
                    <a:pt x="327" y="248"/>
                  </a:moveTo>
                  <a:cubicBezTo>
                    <a:pt x="327" y="248"/>
                    <a:pt x="327" y="248"/>
                    <a:pt x="327" y="248"/>
                  </a:cubicBezTo>
                  <a:cubicBezTo>
                    <a:pt x="326" y="246"/>
                    <a:pt x="324" y="246"/>
                    <a:pt x="324" y="248"/>
                  </a:cubicBezTo>
                  <a:cubicBezTo>
                    <a:pt x="324" y="249"/>
                    <a:pt x="323" y="250"/>
                    <a:pt x="323" y="251"/>
                  </a:cubicBezTo>
                  <a:cubicBezTo>
                    <a:pt x="317" y="247"/>
                    <a:pt x="311" y="243"/>
                    <a:pt x="304" y="238"/>
                  </a:cubicBezTo>
                  <a:cubicBezTo>
                    <a:pt x="304" y="238"/>
                    <a:pt x="304" y="238"/>
                    <a:pt x="304" y="238"/>
                  </a:cubicBezTo>
                  <a:cubicBezTo>
                    <a:pt x="310" y="238"/>
                    <a:pt x="316" y="238"/>
                    <a:pt x="321" y="236"/>
                  </a:cubicBezTo>
                  <a:cubicBezTo>
                    <a:pt x="326" y="239"/>
                    <a:pt x="331" y="243"/>
                    <a:pt x="336" y="246"/>
                  </a:cubicBezTo>
                  <a:cubicBezTo>
                    <a:pt x="333" y="246"/>
                    <a:pt x="330" y="247"/>
                    <a:pt x="327" y="248"/>
                  </a:cubicBezTo>
                  <a:close/>
                  <a:moveTo>
                    <a:pt x="338" y="245"/>
                  </a:moveTo>
                  <a:cubicBezTo>
                    <a:pt x="333" y="242"/>
                    <a:pt x="328" y="239"/>
                    <a:pt x="323" y="235"/>
                  </a:cubicBezTo>
                  <a:cubicBezTo>
                    <a:pt x="329" y="233"/>
                    <a:pt x="335" y="230"/>
                    <a:pt x="341" y="226"/>
                  </a:cubicBezTo>
                  <a:cubicBezTo>
                    <a:pt x="346" y="230"/>
                    <a:pt x="352" y="233"/>
                    <a:pt x="357" y="236"/>
                  </a:cubicBezTo>
                  <a:cubicBezTo>
                    <a:pt x="352" y="240"/>
                    <a:pt x="345" y="243"/>
                    <a:pt x="338" y="245"/>
                  </a:cubicBezTo>
                  <a:close/>
                  <a:moveTo>
                    <a:pt x="359" y="234"/>
                  </a:moveTo>
                  <a:cubicBezTo>
                    <a:pt x="353" y="232"/>
                    <a:pt x="348" y="229"/>
                    <a:pt x="342" y="225"/>
                  </a:cubicBezTo>
                  <a:cubicBezTo>
                    <a:pt x="346" y="223"/>
                    <a:pt x="349" y="220"/>
                    <a:pt x="352" y="217"/>
                  </a:cubicBezTo>
                  <a:cubicBezTo>
                    <a:pt x="357" y="221"/>
                    <a:pt x="362" y="224"/>
                    <a:pt x="368" y="227"/>
                  </a:cubicBezTo>
                  <a:cubicBezTo>
                    <a:pt x="368" y="227"/>
                    <a:pt x="368" y="227"/>
                    <a:pt x="368" y="227"/>
                  </a:cubicBezTo>
                  <a:cubicBezTo>
                    <a:pt x="365" y="230"/>
                    <a:pt x="362" y="232"/>
                    <a:pt x="359" y="234"/>
                  </a:cubicBezTo>
                  <a:close/>
                  <a:moveTo>
                    <a:pt x="369" y="226"/>
                  </a:moveTo>
                  <a:cubicBezTo>
                    <a:pt x="369" y="226"/>
                    <a:pt x="369" y="225"/>
                    <a:pt x="369" y="225"/>
                  </a:cubicBezTo>
                  <a:cubicBezTo>
                    <a:pt x="364" y="222"/>
                    <a:pt x="359" y="219"/>
                    <a:pt x="354" y="215"/>
                  </a:cubicBezTo>
                  <a:cubicBezTo>
                    <a:pt x="357" y="212"/>
                    <a:pt x="360" y="208"/>
                    <a:pt x="363" y="204"/>
                  </a:cubicBezTo>
                  <a:cubicBezTo>
                    <a:pt x="368" y="207"/>
                    <a:pt x="374" y="211"/>
                    <a:pt x="379" y="214"/>
                  </a:cubicBezTo>
                  <a:cubicBezTo>
                    <a:pt x="376" y="218"/>
                    <a:pt x="373" y="222"/>
                    <a:pt x="369" y="226"/>
                  </a:cubicBezTo>
                  <a:close/>
                  <a:moveTo>
                    <a:pt x="380" y="213"/>
                  </a:moveTo>
                  <a:cubicBezTo>
                    <a:pt x="375" y="209"/>
                    <a:pt x="369" y="206"/>
                    <a:pt x="364" y="202"/>
                  </a:cubicBezTo>
                  <a:cubicBezTo>
                    <a:pt x="368" y="196"/>
                    <a:pt x="371" y="190"/>
                    <a:pt x="373" y="183"/>
                  </a:cubicBezTo>
                  <a:cubicBezTo>
                    <a:pt x="378" y="187"/>
                    <a:pt x="384" y="191"/>
                    <a:pt x="390" y="194"/>
                  </a:cubicBezTo>
                  <a:cubicBezTo>
                    <a:pt x="387" y="200"/>
                    <a:pt x="384" y="207"/>
                    <a:pt x="380" y="213"/>
                  </a:cubicBezTo>
                  <a:close/>
                  <a:moveTo>
                    <a:pt x="390" y="192"/>
                  </a:moveTo>
                  <a:cubicBezTo>
                    <a:pt x="385" y="189"/>
                    <a:pt x="379" y="185"/>
                    <a:pt x="374" y="181"/>
                  </a:cubicBezTo>
                  <a:cubicBezTo>
                    <a:pt x="376" y="177"/>
                    <a:pt x="377" y="172"/>
                    <a:pt x="378" y="167"/>
                  </a:cubicBezTo>
                  <a:cubicBezTo>
                    <a:pt x="383" y="171"/>
                    <a:pt x="388" y="175"/>
                    <a:pt x="394" y="179"/>
                  </a:cubicBezTo>
                  <a:cubicBezTo>
                    <a:pt x="393" y="183"/>
                    <a:pt x="392" y="188"/>
                    <a:pt x="390" y="192"/>
                  </a:cubicBezTo>
                  <a:close/>
                  <a:moveTo>
                    <a:pt x="395" y="170"/>
                  </a:moveTo>
                  <a:cubicBezTo>
                    <a:pt x="394" y="172"/>
                    <a:pt x="394" y="174"/>
                    <a:pt x="394" y="176"/>
                  </a:cubicBezTo>
                  <a:cubicBezTo>
                    <a:pt x="389" y="173"/>
                    <a:pt x="383" y="169"/>
                    <a:pt x="378" y="165"/>
                  </a:cubicBezTo>
                  <a:cubicBezTo>
                    <a:pt x="379" y="159"/>
                    <a:pt x="380" y="154"/>
                    <a:pt x="380" y="148"/>
                  </a:cubicBezTo>
                  <a:cubicBezTo>
                    <a:pt x="384" y="151"/>
                    <a:pt x="389" y="154"/>
                    <a:pt x="394" y="157"/>
                  </a:cubicBezTo>
                  <a:cubicBezTo>
                    <a:pt x="395" y="161"/>
                    <a:pt x="395" y="166"/>
                    <a:pt x="395" y="17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6" name="Freeform 73"/>
            <p:cNvSpPr/>
            <p:nvPr/>
          </p:nvSpPr>
          <p:spPr bwMode="auto">
            <a:xfrm>
              <a:off x="6635750" y="898525"/>
              <a:ext cx="76200" cy="157163"/>
            </a:xfrm>
            <a:custGeom>
              <a:avLst/>
              <a:gdLst>
                <a:gd name="T0" fmla="*/ 24 w 33"/>
                <a:gd name="T1" fmla="*/ 58 h 73"/>
                <a:gd name="T2" fmla="*/ 23 w 33"/>
                <a:gd name="T3" fmla="*/ 37 h 73"/>
                <a:gd name="T4" fmla="*/ 23 w 33"/>
                <a:gd name="T5" fmla="*/ 15 h 73"/>
                <a:gd name="T6" fmla="*/ 28 w 33"/>
                <a:gd name="T7" fmla="*/ 8 h 73"/>
                <a:gd name="T8" fmla="*/ 21 w 33"/>
                <a:gd name="T9" fmla="*/ 1 h 73"/>
                <a:gd name="T10" fmla="*/ 6 w 33"/>
                <a:gd name="T11" fmla="*/ 1 h 73"/>
                <a:gd name="T12" fmla="*/ 5 w 33"/>
                <a:gd name="T13" fmla="*/ 13 h 73"/>
                <a:gd name="T14" fmla="*/ 10 w 33"/>
                <a:gd name="T15" fmla="*/ 14 h 73"/>
                <a:gd name="T16" fmla="*/ 11 w 33"/>
                <a:gd name="T17" fmla="*/ 59 h 73"/>
                <a:gd name="T18" fmla="*/ 9 w 33"/>
                <a:gd name="T19" fmla="*/ 59 h 73"/>
                <a:gd name="T20" fmla="*/ 8 w 33"/>
                <a:gd name="T21" fmla="*/ 70 h 73"/>
                <a:gd name="T22" fmla="*/ 24 w 33"/>
                <a:gd name="T23" fmla="*/ 72 h 73"/>
                <a:gd name="T24" fmla="*/ 24 w 33"/>
                <a:gd name="T25" fmla="*/ 58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3" h="73">
                  <a:moveTo>
                    <a:pt x="24" y="58"/>
                  </a:moveTo>
                  <a:cubicBezTo>
                    <a:pt x="24" y="52"/>
                    <a:pt x="23" y="44"/>
                    <a:pt x="23" y="37"/>
                  </a:cubicBezTo>
                  <a:cubicBezTo>
                    <a:pt x="23" y="30"/>
                    <a:pt x="23" y="22"/>
                    <a:pt x="23" y="15"/>
                  </a:cubicBezTo>
                  <a:cubicBezTo>
                    <a:pt x="26" y="14"/>
                    <a:pt x="28" y="11"/>
                    <a:pt x="28" y="8"/>
                  </a:cubicBezTo>
                  <a:cubicBezTo>
                    <a:pt x="28" y="4"/>
                    <a:pt x="25" y="2"/>
                    <a:pt x="21" y="1"/>
                  </a:cubicBezTo>
                  <a:cubicBezTo>
                    <a:pt x="17" y="1"/>
                    <a:pt x="11" y="0"/>
                    <a:pt x="6" y="1"/>
                  </a:cubicBezTo>
                  <a:cubicBezTo>
                    <a:pt x="2" y="3"/>
                    <a:pt x="0" y="10"/>
                    <a:pt x="5" y="13"/>
                  </a:cubicBezTo>
                  <a:cubicBezTo>
                    <a:pt x="6" y="13"/>
                    <a:pt x="8" y="14"/>
                    <a:pt x="10" y="14"/>
                  </a:cubicBezTo>
                  <a:cubicBezTo>
                    <a:pt x="10" y="28"/>
                    <a:pt x="7" y="45"/>
                    <a:pt x="11" y="59"/>
                  </a:cubicBezTo>
                  <a:cubicBezTo>
                    <a:pt x="10" y="59"/>
                    <a:pt x="10" y="59"/>
                    <a:pt x="9" y="59"/>
                  </a:cubicBezTo>
                  <a:cubicBezTo>
                    <a:pt x="4" y="61"/>
                    <a:pt x="3" y="68"/>
                    <a:pt x="8" y="70"/>
                  </a:cubicBezTo>
                  <a:cubicBezTo>
                    <a:pt x="12" y="73"/>
                    <a:pt x="19" y="72"/>
                    <a:pt x="24" y="72"/>
                  </a:cubicBezTo>
                  <a:cubicBezTo>
                    <a:pt x="32" y="72"/>
                    <a:pt x="33" y="58"/>
                    <a:pt x="24" y="5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7" name="Freeform 74"/>
            <p:cNvSpPr>
              <a:spLocks noEditPoints="1"/>
            </p:cNvSpPr>
            <p:nvPr/>
          </p:nvSpPr>
          <p:spPr bwMode="auto">
            <a:xfrm>
              <a:off x="6705600" y="890588"/>
              <a:ext cx="119062" cy="161925"/>
            </a:xfrm>
            <a:custGeom>
              <a:avLst/>
              <a:gdLst>
                <a:gd name="T0" fmla="*/ 39 w 51"/>
                <a:gd name="T1" fmla="*/ 15 h 75"/>
                <a:gd name="T2" fmla="*/ 5 w 51"/>
                <a:gd name="T3" fmla="*/ 10 h 75"/>
                <a:gd name="T4" fmla="*/ 4 w 51"/>
                <a:gd name="T5" fmla="*/ 34 h 75"/>
                <a:gd name="T6" fmla="*/ 7 w 51"/>
                <a:gd name="T7" fmla="*/ 68 h 75"/>
                <a:gd name="T8" fmla="*/ 16 w 51"/>
                <a:gd name="T9" fmla="*/ 72 h 75"/>
                <a:gd name="T10" fmla="*/ 31 w 51"/>
                <a:gd name="T11" fmla="*/ 73 h 75"/>
                <a:gd name="T12" fmla="*/ 45 w 51"/>
                <a:gd name="T13" fmla="*/ 59 h 75"/>
                <a:gd name="T14" fmla="*/ 39 w 51"/>
                <a:gd name="T15" fmla="*/ 15 h 75"/>
                <a:gd name="T16" fmla="*/ 32 w 51"/>
                <a:gd name="T17" fmla="*/ 55 h 75"/>
                <a:gd name="T18" fmla="*/ 20 w 51"/>
                <a:gd name="T19" fmla="*/ 60 h 75"/>
                <a:gd name="T20" fmla="*/ 20 w 51"/>
                <a:gd name="T21" fmla="*/ 60 h 75"/>
                <a:gd name="T22" fmla="*/ 18 w 51"/>
                <a:gd name="T23" fmla="*/ 36 h 75"/>
                <a:gd name="T24" fmla="*/ 17 w 51"/>
                <a:gd name="T25" fmla="*/ 21 h 75"/>
                <a:gd name="T26" fmla="*/ 17 w 51"/>
                <a:gd name="T27" fmla="*/ 20 h 75"/>
                <a:gd name="T28" fmla="*/ 21 w 51"/>
                <a:gd name="T29" fmla="*/ 20 h 75"/>
                <a:gd name="T30" fmla="*/ 35 w 51"/>
                <a:gd name="T31" fmla="*/ 41 h 75"/>
                <a:gd name="T32" fmla="*/ 32 w 51"/>
                <a:gd name="T33"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 h="75">
                  <a:moveTo>
                    <a:pt x="39" y="15"/>
                  </a:moveTo>
                  <a:cubicBezTo>
                    <a:pt x="32" y="9"/>
                    <a:pt x="12" y="0"/>
                    <a:pt x="5" y="10"/>
                  </a:cubicBezTo>
                  <a:cubicBezTo>
                    <a:pt x="0" y="15"/>
                    <a:pt x="4" y="27"/>
                    <a:pt x="4" y="34"/>
                  </a:cubicBezTo>
                  <a:cubicBezTo>
                    <a:pt x="5" y="45"/>
                    <a:pt x="5" y="57"/>
                    <a:pt x="7" y="68"/>
                  </a:cubicBezTo>
                  <a:cubicBezTo>
                    <a:pt x="8" y="72"/>
                    <a:pt x="12" y="73"/>
                    <a:pt x="16" y="72"/>
                  </a:cubicBezTo>
                  <a:cubicBezTo>
                    <a:pt x="19" y="75"/>
                    <a:pt x="26" y="74"/>
                    <a:pt x="31" y="73"/>
                  </a:cubicBezTo>
                  <a:cubicBezTo>
                    <a:pt x="38" y="71"/>
                    <a:pt x="42" y="66"/>
                    <a:pt x="45" y="59"/>
                  </a:cubicBezTo>
                  <a:cubicBezTo>
                    <a:pt x="51" y="45"/>
                    <a:pt x="51" y="26"/>
                    <a:pt x="39" y="15"/>
                  </a:cubicBezTo>
                  <a:close/>
                  <a:moveTo>
                    <a:pt x="32" y="55"/>
                  </a:moveTo>
                  <a:cubicBezTo>
                    <a:pt x="29" y="60"/>
                    <a:pt x="25" y="60"/>
                    <a:pt x="20" y="60"/>
                  </a:cubicBezTo>
                  <a:cubicBezTo>
                    <a:pt x="20" y="60"/>
                    <a:pt x="20" y="60"/>
                    <a:pt x="20" y="60"/>
                  </a:cubicBezTo>
                  <a:cubicBezTo>
                    <a:pt x="19" y="52"/>
                    <a:pt x="19" y="44"/>
                    <a:pt x="18" y="36"/>
                  </a:cubicBezTo>
                  <a:cubicBezTo>
                    <a:pt x="18" y="33"/>
                    <a:pt x="19" y="24"/>
                    <a:pt x="17" y="21"/>
                  </a:cubicBezTo>
                  <a:cubicBezTo>
                    <a:pt x="17" y="20"/>
                    <a:pt x="17" y="20"/>
                    <a:pt x="17" y="20"/>
                  </a:cubicBezTo>
                  <a:cubicBezTo>
                    <a:pt x="18" y="20"/>
                    <a:pt x="20" y="20"/>
                    <a:pt x="21" y="20"/>
                  </a:cubicBezTo>
                  <a:cubicBezTo>
                    <a:pt x="30" y="23"/>
                    <a:pt x="36" y="32"/>
                    <a:pt x="35" y="41"/>
                  </a:cubicBezTo>
                  <a:cubicBezTo>
                    <a:pt x="35" y="46"/>
                    <a:pt x="34" y="52"/>
                    <a:pt x="32" y="5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8" name="Freeform 75"/>
            <p:cNvSpPr/>
            <p:nvPr/>
          </p:nvSpPr>
          <p:spPr bwMode="auto">
            <a:xfrm>
              <a:off x="6829425" y="892175"/>
              <a:ext cx="74612" cy="147638"/>
            </a:xfrm>
            <a:custGeom>
              <a:avLst/>
              <a:gdLst>
                <a:gd name="T0" fmla="*/ 27 w 32"/>
                <a:gd name="T1" fmla="*/ 51 h 68"/>
                <a:gd name="T2" fmla="*/ 28 w 32"/>
                <a:gd name="T3" fmla="*/ 51 h 68"/>
                <a:gd name="T4" fmla="*/ 25 w 32"/>
                <a:gd name="T5" fmla="*/ 50 h 68"/>
                <a:gd name="T6" fmla="*/ 16 w 32"/>
                <a:gd name="T7" fmla="*/ 51 h 68"/>
                <a:gd name="T8" fmla="*/ 16 w 32"/>
                <a:gd name="T9" fmla="*/ 43 h 68"/>
                <a:gd name="T10" fmla="*/ 21 w 32"/>
                <a:gd name="T11" fmla="*/ 44 h 68"/>
                <a:gd name="T12" fmla="*/ 27 w 32"/>
                <a:gd name="T13" fmla="*/ 37 h 68"/>
                <a:gd name="T14" fmla="*/ 21 w 32"/>
                <a:gd name="T15" fmla="*/ 30 h 68"/>
                <a:gd name="T16" fmla="*/ 17 w 32"/>
                <a:gd name="T17" fmla="*/ 30 h 68"/>
                <a:gd name="T18" fmla="*/ 17 w 32"/>
                <a:gd name="T19" fmla="*/ 22 h 68"/>
                <a:gd name="T20" fmla="*/ 17 w 32"/>
                <a:gd name="T21" fmla="*/ 15 h 68"/>
                <a:gd name="T22" fmla="*/ 19 w 32"/>
                <a:gd name="T23" fmla="*/ 14 h 68"/>
                <a:gd name="T24" fmla="*/ 27 w 32"/>
                <a:gd name="T25" fmla="*/ 9 h 68"/>
                <a:gd name="T26" fmla="*/ 26 w 32"/>
                <a:gd name="T27" fmla="*/ 3 h 68"/>
                <a:gd name="T28" fmla="*/ 6 w 32"/>
                <a:gd name="T29" fmla="*/ 4 h 68"/>
                <a:gd name="T30" fmla="*/ 3 w 32"/>
                <a:gd name="T31" fmla="*/ 30 h 68"/>
                <a:gd name="T32" fmla="*/ 5 w 32"/>
                <a:gd name="T33" fmla="*/ 61 h 68"/>
                <a:gd name="T34" fmla="*/ 27 w 32"/>
                <a:gd name="T35" fmla="*/ 63 h 68"/>
                <a:gd name="T36" fmla="*/ 32 w 32"/>
                <a:gd name="T37" fmla="*/ 56 h 68"/>
                <a:gd name="T38" fmla="*/ 27 w 32"/>
                <a:gd name="T39" fmla="*/ 5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2" h="68">
                  <a:moveTo>
                    <a:pt x="27" y="51"/>
                  </a:moveTo>
                  <a:cubicBezTo>
                    <a:pt x="27" y="51"/>
                    <a:pt x="28" y="51"/>
                    <a:pt x="28" y="51"/>
                  </a:cubicBezTo>
                  <a:cubicBezTo>
                    <a:pt x="27" y="50"/>
                    <a:pt x="26" y="50"/>
                    <a:pt x="25" y="50"/>
                  </a:cubicBezTo>
                  <a:cubicBezTo>
                    <a:pt x="23" y="50"/>
                    <a:pt x="17" y="51"/>
                    <a:pt x="16" y="51"/>
                  </a:cubicBezTo>
                  <a:cubicBezTo>
                    <a:pt x="16" y="50"/>
                    <a:pt x="16" y="47"/>
                    <a:pt x="16" y="43"/>
                  </a:cubicBezTo>
                  <a:cubicBezTo>
                    <a:pt x="18" y="43"/>
                    <a:pt x="19" y="44"/>
                    <a:pt x="21" y="44"/>
                  </a:cubicBezTo>
                  <a:cubicBezTo>
                    <a:pt x="24" y="44"/>
                    <a:pt x="27" y="40"/>
                    <a:pt x="27" y="37"/>
                  </a:cubicBezTo>
                  <a:cubicBezTo>
                    <a:pt x="27" y="33"/>
                    <a:pt x="24" y="30"/>
                    <a:pt x="21" y="30"/>
                  </a:cubicBezTo>
                  <a:cubicBezTo>
                    <a:pt x="19" y="30"/>
                    <a:pt x="18" y="30"/>
                    <a:pt x="17" y="30"/>
                  </a:cubicBezTo>
                  <a:cubicBezTo>
                    <a:pt x="17" y="28"/>
                    <a:pt x="17" y="25"/>
                    <a:pt x="17" y="22"/>
                  </a:cubicBezTo>
                  <a:cubicBezTo>
                    <a:pt x="17" y="20"/>
                    <a:pt x="17" y="17"/>
                    <a:pt x="17" y="15"/>
                  </a:cubicBezTo>
                  <a:cubicBezTo>
                    <a:pt x="17" y="15"/>
                    <a:pt x="18" y="15"/>
                    <a:pt x="19" y="14"/>
                  </a:cubicBezTo>
                  <a:cubicBezTo>
                    <a:pt x="23" y="13"/>
                    <a:pt x="25" y="11"/>
                    <a:pt x="27" y="9"/>
                  </a:cubicBezTo>
                  <a:cubicBezTo>
                    <a:pt x="28" y="7"/>
                    <a:pt x="28" y="5"/>
                    <a:pt x="26" y="3"/>
                  </a:cubicBezTo>
                  <a:cubicBezTo>
                    <a:pt x="21" y="0"/>
                    <a:pt x="11" y="0"/>
                    <a:pt x="6" y="4"/>
                  </a:cubicBezTo>
                  <a:cubicBezTo>
                    <a:pt x="0" y="9"/>
                    <a:pt x="3" y="23"/>
                    <a:pt x="3" y="30"/>
                  </a:cubicBezTo>
                  <a:cubicBezTo>
                    <a:pt x="3" y="38"/>
                    <a:pt x="0" y="54"/>
                    <a:pt x="5" y="61"/>
                  </a:cubicBezTo>
                  <a:cubicBezTo>
                    <a:pt x="9" y="68"/>
                    <a:pt x="20" y="64"/>
                    <a:pt x="27" y="63"/>
                  </a:cubicBezTo>
                  <a:cubicBezTo>
                    <a:pt x="29" y="63"/>
                    <a:pt x="32" y="59"/>
                    <a:pt x="32" y="56"/>
                  </a:cubicBezTo>
                  <a:cubicBezTo>
                    <a:pt x="31" y="52"/>
                    <a:pt x="29" y="52"/>
                    <a:pt x="27" y="5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9" name="Freeform 76"/>
            <p:cNvSpPr>
              <a:spLocks noEditPoints="1"/>
            </p:cNvSpPr>
            <p:nvPr/>
          </p:nvSpPr>
          <p:spPr bwMode="auto">
            <a:xfrm>
              <a:off x="6910388" y="892175"/>
              <a:ext cx="107950" cy="142875"/>
            </a:xfrm>
            <a:custGeom>
              <a:avLst/>
              <a:gdLst>
                <a:gd name="T0" fmla="*/ 41 w 46"/>
                <a:gd name="T1" fmla="*/ 55 h 66"/>
                <a:gd name="T2" fmla="*/ 20 w 46"/>
                <a:gd name="T3" fmla="*/ 1 h 66"/>
                <a:gd name="T4" fmla="*/ 3 w 46"/>
                <a:gd name="T5" fmla="*/ 19 h 66"/>
                <a:gd name="T6" fmla="*/ 4 w 46"/>
                <a:gd name="T7" fmla="*/ 60 h 66"/>
                <a:gd name="T8" fmla="*/ 15 w 46"/>
                <a:gd name="T9" fmla="*/ 60 h 66"/>
                <a:gd name="T10" fmla="*/ 15 w 46"/>
                <a:gd name="T11" fmla="*/ 43 h 66"/>
                <a:gd name="T12" fmla="*/ 26 w 46"/>
                <a:gd name="T13" fmla="*/ 43 h 66"/>
                <a:gd name="T14" fmla="*/ 27 w 46"/>
                <a:gd name="T15" fmla="*/ 43 h 66"/>
                <a:gd name="T16" fmla="*/ 28 w 46"/>
                <a:gd name="T17" fmla="*/ 55 h 66"/>
                <a:gd name="T18" fmla="*/ 41 w 46"/>
                <a:gd name="T19" fmla="*/ 55 h 66"/>
                <a:gd name="T20" fmla="*/ 23 w 46"/>
                <a:gd name="T21" fmla="*/ 31 h 66"/>
                <a:gd name="T22" fmla="*/ 17 w 46"/>
                <a:gd name="T23" fmla="*/ 32 h 66"/>
                <a:gd name="T24" fmla="*/ 15 w 46"/>
                <a:gd name="T25" fmla="*/ 33 h 66"/>
                <a:gd name="T26" fmla="*/ 16 w 46"/>
                <a:gd name="T27" fmla="*/ 19 h 66"/>
                <a:gd name="T28" fmla="*/ 24 w 46"/>
                <a:gd name="T29" fmla="*/ 18 h 66"/>
                <a:gd name="T30" fmla="*/ 26 w 46"/>
                <a:gd name="T31" fmla="*/ 24 h 66"/>
                <a:gd name="T32" fmla="*/ 27 w 46"/>
                <a:gd name="T33" fmla="*/ 30 h 66"/>
                <a:gd name="T34" fmla="*/ 23 w 46"/>
                <a:gd name="T35" fmla="*/ 3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6" h="66">
                  <a:moveTo>
                    <a:pt x="41" y="55"/>
                  </a:moveTo>
                  <a:cubicBezTo>
                    <a:pt x="39" y="40"/>
                    <a:pt x="46" y="0"/>
                    <a:pt x="20" y="1"/>
                  </a:cubicBezTo>
                  <a:cubicBezTo>
                    <a:pt x="10" y="1"/>
                    <a:pt x="4" y="10"/>
                    <a:pt x="3" y="19"/>
                  </a:cubicBezTo>
                  <a:cubicBezTo>
                    <a:pt x="0" y="31"/>
                    <a:pt x="0" y="48"/>
                    <a:pt x="4" y="60"/>
                  </a:cubicBezTo>
                  <a:cubicBezTo>
                    <a:pt x="6" y="65"/>
                    <a:pt x="14" y="66"/>
                    <a:pt x="15" y="60"/>
                  </a:cubicBezTo>
                  <a:cubicBezTo>
                    <a:pt x="16" y="55"/>
                    <a:pt x="16" y="49"/>
                    <a:pt x="15" y="43"/>
                  </a:cubicBezTo>
                  <a:cubicBezTo>
                    <a:pt x="19" y="43"/>
                    <a:pt x="23" y="43"/>
                    <a:pt x="26" y="43"/>
                  </a:cubicBezTo>
                  <a:cubicBezTo>
                    <a:pt x="27" y="43"/>
                    <a:pt x="27" y="43"/>
                    <a:pt x="27" y="43"/>
                  </a:cubicBezTo>
                  <a:cubicBezTo>
                    <a:pt x="27" y="47"/>
                    <a:pt x="27" y="51"/>
                    <a:pt x="28" y="55"/>
                  </a:cubicBezTo>
                  <a:cubicBezTo>
                    <a:pt x="27" y="64"/>
                    <a:pt x="42" y="64"/>
                    <a:pt x="41" y="55"/>
                  </a:cubicBezTo>
                  <a:close/>
                  <a:moveTo>
                    <a:pt x="23" y="31"/>
                  </a:moveTo>
                  <a:cubicBezTo>
                    <a:pt x="21" y="32"/>
                    <a:pt x="19" y="32"/>
                    <a:pt x="17" y="32"/>
                  </a:cubicBezTo>
                  <a:cubicBezTo>
                    <a:pt x="16" y="33"/>
                    <a:pt x="15" y="33"/>
                    <a:pt x="15" y="33"/>
                  </a:cubicBezTo>
                  <a:cubicBezTo>
                    <a:pt x="15" y="28"/>
                    <a:pt x="14" y="22"/>
                    <a:pt x="16" y="19"/>
                  </a:cubicBezTo>
                  <a:cubicBezTo>
                    <a:pt x="19" y="19"/>
                    <a:pt x="22" y="18"/>
                    <a:pt x="24" y="18"/>
                  </a:cubicBezTo>
                  <a:cubicBezTo>
                    <a:pt x="25" y="20"/>
                    <a:pt x="26" y="22"/>
                    <a:pt x="26" y="24"/>
                  </a:cubicBezTo>
                  <a:cubicBezTo>
                    <a:pt x="27" y="26"/>
                    <a:pt x="27" y="28"/>
                    <a:pt x="27" y="30"/>
                  </a:cubicBezTo>
                  <a:cubicBezTo>
                    <a:pt x="26" y="30"/>
                    <a:pt x="24" y="30"/>
                    <a:pt x="23" y="3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0" name="Freeform 77"/>
            <p:cNvSpPr>
              <a:spLocks noEditPoints="1"/>
            </p:cNvSpPr>
            <p:nvPr/>
          </p:nvSpPr>
          <p:spPr bwMode="auto">
            <a:xfrm>
              <a:off x="5449888" y="1179513"/>
              <a:ext cx="407987" cy="1074738"/>
            </a:xfrm>
            <a:custGeom>
              <a:avLst/>
              <a:gdLst>
                <a:gd name="T0" fmla="*/ 36 w 175"/>
                <a:gd name="T1" fmla="*/ 27 h 498"/>
                <a:gd name="T2" fmla="*/ 31 w 175"/>
                <a:gd name="T3" fmla="*/ 2 h 498"/>
                <a:gd name="T4" fmla="*/ 11 w 175"/>
                <a:gd name="T5" fmla="*/ 9 h 498"/>
                <a:gd name="T6" fmla="*/ 18 w 175"/>
                <a:gd name="T7" fmla="*/ 107 h 498"/>
                <a:gd name="T8" fmla="*/ 62 w 175"/>
                <a:gd name="T9" fmla="*/ 234 h 498"/>
                <a:gd name="T10" fmla="*/ 101 w 175"/>
                <a:gd name="T11" fmla="*/ 357 h 498"/>
                <a:gd name="T12" fmla="*/ 152 w 175"/>
                <a:gd name="T13" fmla="*/ 481 h 498"/>
                <a:gd name="T14" fmla="*/ 160 w 175"/>
                <a:gd name="T15" fmla="*/ 485 h 498"/>
                <a:gd name="T16" fmla="*/ 169 w 175"/>
                <a:gd name="T17" fmla="*/ 498 h 498"/>
                <a:gd name="T18" fmla="*/ 174 w 175"/>
                <a:gd name="T19" fmla="*/ 477 h 498"/>
                <a:gd name="T20" fmla="*/ 124 w 175"/>
                <a:gd name="T21" fmla="*/ 282 h 498"/>
                <a:gd name="T22" fmla="*/ 109 w 175"/>
                <a:gd name="T23" fmla="*/ 216 h 498"/>
                <a:gd name="T24" fmla="*/ 116 w 175"/>
                <a:gd name="T25" fmla="*/ 203 h 498"/>
                <a:gd name="T26" fmla="*/ 22 w 175"/>
                <a:gd name="T27" fmla="*/ 8 h 498"/>
                <a:gd name="T28" fmla="*/ 33 w 175"/>
                <a:gd name="T29" fmla="*/ 27 h 498"/>
                <a:gd name="T30" fmla="*/ 15 w 175"/>
                <a:gd name="T31" fmla="*/ 10 h 498"/>
                <a:gd name="T32" fmla="*/ 135 w 175"/>
                <a:gd name="T33" fmla="*/ 348 h 498"/>
                <a:gd name="T34" fmla="*/ 157 w 175"/>
                <a:gd name="T35" fmla="*/ 479 h 498"/>
                <a:gd name="T36" fmla="*/ 163 w 175"/>
                <a:gd name="T37" fmla="*/ 471 h 498"/>
                <a:gd name="T38" fmla="*/ 147 w 175"/>
                <a:gd name="T39" fmla="*/ 455 h 498"/>
                <a:gd name="T40" fmla="*/ 147 w 175"/>
                <a:gd name="T41" fmla="*/ 453 h 498"/>
                <a:gd name="T42" fmla="*/ 154 w 175"/>
                <a:gd name="T43" fmla="*/ 444 h 498"/>
                <a:gd name="T44" fmla="*/ 149 w 175"/>
                <a:gd name="T45" fmla="*/ 427 h 498"/>
                <a:gd name="T46" fmla="*/ 129 w 175"/>
                <a:gd name="T47" fmla="*/ 409 h 498"/>
                <a:gd name="T48" fmla="*/ 129 w 175"/>
                <a:gd name="T49" fmla="*/ 407 h 498"/>
                <a:gd name="T50" fmla="*/ 141 w 175"/>
                <a:gd name="T51" fmla="*/ 398 h 498"/>
                <a:gd name="T52" fmla="*/ 134 w 175"/>
                <a:gd name="T53" fmla="*/ 382 h 498"/>
                <a:gd name="T54" fmla="*/ 111 w 175"/>
                <a:gd name="T55" fmla="*/ 360 h 498"/>
                <a:gd name="T56" fmla="*/ 110 w 175"/>
                <a:gd name="T57" fmla="*/ 358 h 498"/>
                <a:gd name="T58" fmla="*/ 123 w 175"/>
                <a:gd name="T59" fmla="*/ 349 h 498"/>
                <a:gd name="T60" fmla="*/ 96 w 175"/>
                <a:gd name="T61" fmla="*/ 320 h 498"/>
                <a:gd name="T62" fmla="*/ 95 w 175"/>
                <a:gd name="T63" fmla="*/ 318 h 498"/>
                <a:gd name="T64" fmla="*/ 107 w 175"/>
                <a:gd name="T65" fmla="*/ 305 h 498"/>
                <a:gd name="T66" fmla="*/ 82 w 175"/>
                <a:gd name="T67" fmla="*/ 280 h 498"/>
                <a:gd name="T68" fmla="*/ 82 w 175"/>
                <a:gd name="T69" fmla="*/ 278 h 498"/>
                <a:gd name="T70" fmla="*/ 95 w 175"/>
                <a:gd name="T71" fmla="*/ 262 h 498"/>
                <a:gd name="T72" fmla="*/ 86 w 175"/>
                <a:gd name="T73" fmla="*/ 243 h 498"/>
                <a:gd name="T74" fmla="*/ 66 w 175"/>
                <a:gd name="T75" fmla="*/ 235 h 498"/>
                <a:gd name="T76" fmla="*/ 103 w 175"/>
                <a:gd name="T77" fmla="*/ 217 h 498"/>
                <a:gd name="T78" fmla="*/ 56 w 175"/>
                <a:gd name="T79" fmla="*/ 220 h 498"/>
                <a:gd name="T80" fmla="*/ 71 w 175"/>
                <a:gd name="T81" fmla="*/ 216 h 498"/>
                <a:gd name="T82" fmla="*/ 63 w 175"/>
                <a:gd name="T83" fmla="*/ 196 h 498"/>
                <a:gd name="T84" fmla="*/ 41 w 175"/>
                <a:gd name="T85" fmla="*/ 174 h 498"/>
                <a:gd name="T86" fmla="*/ 41 w 175"/>
                <a:gd name="T87" fmla="*/ 174 h 498"/>
                <a:gd name="T88" fmla="*/ 54 w 175"/>
                <a:gd name="T89" fmla="*/ 159 h 498"/>
                <a:gd name="T90" fmla="*/ 30 w 175"/>
                <a:gd name="T91" fmla="*/ 138 h 498"/>
                <a:gd name="T92" fmla="*/ 30 w 175"/>
                <a:gd name="T93" fmla="*/ 136 h 498"/>
                <a:gd name="T94" fmla="*/ 43 w 175"/>
                <a:gd name="T95" fmla="*/ 122 h 498"/>
                <a:gd name="T96" fmla="*/ 42 w 175"/>
                <a:gd name="T97" fmla="*/ 104 h 498"/>
                <a:gd name="T98" fmla="*/ 21 w 175"/>
                <a:gd name="T99" fmla="*/ 91 h 498"/>
                <a:gd name="T100" fmla="*/ 35 w 175"/>
                <a:gd name="T101" fmla="*/ 77 h 498"/>
                <a:gd name="T102" fmla="*/ 17 w 175"/>
                <a:gd name="T103" fmla="*/ 56 h 498"/>
                <a:gd name="T104" fmla="*/ 17 w 175"/>
                <a:gd name="T105" fmla="*/ 54 h 498"/>
                <a:gd name="T106" fmla="*/ 36 w 175"/>
                <a:gd name="T107" fmla="*/ 47 h 498"/>
                <a:gd name="T108" fmla="*/ 63 w 175"/>
                <a:gd name="T109" fmla="*/ 82 h 498"/>
                <a:gd name="T110" fmla="*/ 103 w 175"/>
                <a:gd name="T111" fmla="*/ 216 h 498"/>
                <a:gd name="T112" fmla="*/ 56 w 175"/>
                <a:gd name="T113" fmla="*/ 46 h 498"/>
                <a:gd name="T114" fmla="*/ 102 w 175"/>
                <a:gd name="T115" fmla="*/ 185 h 498"/>
                <a:gd name="T116" fmla="*/ 114 w 175"/>
                <a:gd name="T117" fmla="*/ 200 h 498"/>
                <a:gd name="T118" fmla="*/ 106 w 175"/>
                <a:gd name="T119" fmla="*/ 187 h 498"/>
                <a:gd name="T120" fmla="*/ 108 w 175"/>
                <a:gd name="T121" fmla="*/ 182 h 498"/>
                <a:gd name="T122" fmla="*/ 54 w 175"/>
                <a:gd name="T123" fmla="*/ 43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5" h="498">
                  <a:moveTo>
                    <a:pt x="95" y="84"/>
                  </a:moveTo>
                  <a:cubicBezTo>
                    <a:pt x="89" y="69"/>
                    <a:pt x="72" y="18"/>
                    <a:pt x="48" y="35"/>
                  </a:cubicBezTo>
                  <a:cubicBezTo>
                    <a:pt x="45" y="31"/>
                    <a:pt x="41" y="28"/>
                    <a:pt x="36" y="27"/>
                  </a:cubicBezTo>
                  <a:cubicBezTo>
                    <a:pt x="36" y="19"/>
                    <a:pt x="36" y="9"/>
                    <a:pt x="32" y="3"/>
                  </a:cubicBezTo>
                  <a:cubicBezTo>
                    <a:pt x="32" y="2"/>
                    <a:pt x="31" y="2"/>
                    <a:pt x="31" y="2"/>
                  </a:cubicBezTo>
                  <a:cubicBezTo>
                    <a:pt x="31" y="2"/>
                    <a:pt x="31" y="2"/>
                    <a:pt x="31" y="2"/>
                  </a:cubicBezTo>
                  <a:cubicBezTo>
                    <a:pt x="28" y="0"/>
                    <a:pt x="23" y="1"/>
                    <a:pt x="20" y="2"/>
                  </a:cubicBezTo>
                  <a:cubicBezTo>
                    <a:pt x="17" y="3"/>
                    <a:pt x="13" y="5"/>
                    <a:pt x="12" y="8"/>
                  </a:cubicBezTo>
                  <a:cubicBezTo>
                    <a:pt x="12" y="8"/>
                    <a:pt x="11" y="9"/>
                    <a:pt x="11" y="9"/>
                  </a:cubicBezTo>
                  <a:cubicBezTo>
                    <a:pt x="12" y="17"/>
                    <a:pt x="15" y="25"/>
                    <a:pt x="19" y="32"/>
                  </a:cubicBezTo>
                  <a:cubicBezTo>
                    <a:pt x="19" y="32"/>
                    <a:pt x="19" y="32"/>
                    <a:pt x="19" y="32"/>
                  </a:cubicBezTo>
                  <a:cubicBezTo>
                    <a:pt x="0" y="47"/>
                    <a:pt x="14" y="89"/>
                    <a:pt x="18" y="107"/>
                  </a:cubicBezTo>
                  <a:cubicBezTo>
                    <a:pt x="23" y="129"/>
                    <a:pt x="28" y="150"/>
                    <a:pt x="35" y="171"/>
                  </a:cubicBezTo>
                  <a:cubicBezTo>
                    <a:pt x="39" y="187"/>
                    <a:pt x="44" y="204"/>
                    <a:pt x="51" y="220"/>
                  </a:cubicBezTo>
                  <a:cubicBezTo>
                    <a:pt x="53" y="227"/>
                    <a:pt x="56" y="232"/>
                    <a:pt x="62" y="234"/>
                  </a:cubicBezTo>
                  <a:cubicBezTo>
                    <a:pt x="65" y="254"/>
                    <a:pt x="73" y="274"/>
                    <a:pt x="80" y="293"/>
                  </a:cubicBezTo>
                  <a:cubicBezTo>
                    <a:pt x="87" y="315"/>
                    <a:pt x="94" y="336"/>
                    <a:pt x="102" y="357"/>
                  </a:cubicBezTo>
                  <a:cubicBezTo>
                    <a:pt x="102" y="357"/>
                    <a:pt x="101" y="357"/>
                    <a:pt x="101" y="357"/>
                  </a:cubicBezTo>
                  <a:cubicBezTo>
                    <a:pt x="100" y="357"/>
                    <a:pt x="100" y="358"/>
                    <a:pt x="101" y="358"/>
                  </a:cubicBezTo>
                  <a:cubicBezTo>
                    <a:pt x="101" y="358"/>
                    <a:pt x="102" y="358"/>
                    <a:pt x="103" y="358"/>
                  </a:cubicBezTo>
                  <a:cubicBezTo>
                    <a:pt x="118" y="400"/>
                    <a:pt x="133" y="441"/>
                    <a:pt x="152" y="481"/>
                  </a:cubicBezTo>
                  <a:cubicBezTo>
                    <a:pt x="152" y="482"/>
                    <a:pt x="153" y="482"/>
                    <a:pt x="153" y="482"/>
                  </a:cubicBezTo>
                  <a:cubicBezTo>
                    <a:pt x="153" y="483"/>
                    <a:pt x="154" y="484"/>
                    <a:pt x="155" y="484"/>
                  </a:cubicBezTo>
                  <a:cubicBezTo>
                    <a:pt x="156" y="484"/>
                    <a:pt x="158" y="485"/>
                    <a:pt x="160" y="485"/>
                  </a:cubicBezTo>
                  <a:cubicBezTo>
                    <a:pt x="160" y="486"/>
                    <a:pt x="160" y="487"/>
                    <a:pt x="160" y="488"/>
                  </a:cubicBezTo>
                  <a:cubicBezTo>
                    <a:pt x="161" y="490"/>
                    <a:pt x="161" y="492"/>
                    <a:pt x="162" y="493"/>
                  </a:cubicBezTo>
                  <a:cubicBezTo>
                    <a:pt x="163" y="495"/>
                    <a:pt x="165" y="498"/>
                    <a:pt x="169" y="498"/>
                  </a:cubicBezTo>
                  <a:cubicBezTo>
                    <a:pt x="175" y="496"/>
                    <a:pt x="172" y="486"/>
                    <a:pt x="170" y="482"/>
                  </a:cubicBezTo>
                  <a:cubicBezTo>
                    <a:pt x="172" y="481"/>
                    <a:pt x="173" y="480"/>
                    <a:pt x="174" y="478"/>
                  </a:cubicBezTo>
                  <a:cubicBezTo>
                    <a:pt x="174" y="478"/>
                    <a:pt x="174" y="477"/>
                    <a:pt x="174" y="477"/>
                  </a:cubicBezTo>
                  <a:cubicBezTo>
                    <a:pt x="175" y="477"/>
                    <a:pt x="175" y="476"/>
                    <a:pt x="175" y="475"/>
                  </a:cubicBezTo>
                  <a:cubicBezTo>
                    <a:pt x="166" y="431"/>
                    <a:pt x="153" y="389"/>
                    <a:pt x="141" y="346"/>
                  </a:cubicBezTo>
                  <a:cubicBezTo>
                    <a:pt x="135" y="325"/>
                    <a:pt x="130" y="304"/>
                    <a:pt x="124" y="282"/>
                  </a:cubicBezTo>
                  <a:cubicBezTo>
                    <a:pt x="119" y="262"/>
                    <a:pt x="115" y="241"/>
                    <a:pt x="107" y="222"/>
                  </a:cubicBezTo>
                  <a:cubicBezTo>
                    <a:pt x="108" y="221"/>
                    <a:pt x="108" y="221"/>
                    <a:pt x="109" y="220"/>
                  </a:cubicBezTo>
                  <a:cubicBezTo>
                    <a:pt x="110" y="219"/>
                    <a:pt x="110" y="217"/>
                    <a:pt x="109" y="216"/>
                  </a:cubicBezTo>
                  <a:cubicBezTo>
                    <a:pt x="110" y="216"/>
                    <a:pt x="110" y="215"/>
                    <a:pt x="110" y="214"/>
                  </a:cubicBezTo>
                  <a:cubicBezTo>
                    <a:pt x="109" y="210"/>
                    <a:pt x="107" y="205"/>
                    <a:pt x="106" y="201"/>
                  </a:cubicBezTo>
                  <a:cubicBezTo>
                    <a:pt x="110" y="203"/>
                    <a:pt x="114" y="205"/>
                    <a:pt x="116" y="203"/>
                  </a:cubicBezTo>
                  <a:cubicBezTo>
                    <a:pt x="117" y="203"/>
                    <a:pt x="119" y="202"/>
                    <a:pt x="119" y="200"/>
                  </a:cubicBezTo>
                  <a:cubicBezTo>
                    <a:pt x="119" y="160"/>
                    <a:pt x="111" y="121"/>
                    <a:pt x="95" y="84"/>
                  </a:cubicBezTo>
                  <a:close/>
                  <a:moveTo>
                    <a:pt x="22" y="8"/>
                  </a:moveTo>
                  <a:cubicBezTo>
                    <a:pt x="24" y="7"/>
                    <a:pt x="27" y="7"/>
                    <a:pt x="30" y="6"/>
                  </a:cubicBezTo>
                  <a:cubicBezTo>
                    <a:pt x="30" y="9"/>
                    <a:pt x="30" y="12"/>
                    <a:pt x="31" y="15"/>
                  </a:cubicBezTo>
                  <a:cubicBezTo>
                    <a:pt x="31" y="19"/>
                    <a:pt x="32" y="23"/>
                    <a:pt x="33" y="27"/>
                  </a:cubicBezTo>
                  <a:cubicBezTo>
                    <a:pt x="31" y="27"/>
                    <a:pt x="29" y="27"/>
                    <a:pt x="26" y="28"/>
                  </a:cubicBezTo>
                  <a:cubicBezTo>
                    <a:pt x="24" y="28"/>
                    <a:pt x="23" y="29"/>
                    <a:pt x="21" y="30"/>
                  </a:cubicBezTo>
                  <a:cubicBezTo>
                    <a:pt x="20" y="23"/>
                    <a:pt x="18" y="16"/>
                    <a:pt x="15" y="10"/>
                  </a:cubicBezTo>
                  <a:cubicBezTo>
                    <a:pt x="17" y="10"/>
                    <a:pt x="20" y="8"/>
                    <a:pt x="22" y="8"/>
                  </a:cubicBezTo>
                  <a:close/>
                  <a:moveTo>
                    <a:pt x="118" y="284"/>
                  </a:moveTo>
                  <a:cubicBezTo>
                    <a:pt x="124" y="305"/>
                    <a:pt x="129" y="327"/>
                    <a:pt x="135" y="348"/>
                  </a:cubicBezTo>
                  <a:cubicBezTo>
                    <a:pt x="147" y="390"/>
                    <a:pt x="156" y="434"/>
                    <a:pt x="171" y="476"/>
                  </a:cubicBezTo>
                  <a:cubicBezTo>
                    <a:pt x="169" y="476"/>
                    <a:pt x="167" y="477"/>
                    <a:pt x="165" y="478"/>
                  </a:cubicBezTo>
                  <a:cubicBezTo>
                    <a:pt x="162" y="478"/>
                    <a:pt x="160" y="479"/>
                    <a:pt x="157" y="479"/>
                  </a:cubicBezTo>
                  <a:cubicBezTo>
                    <a:pt x="157" y="479"/>
                    <a:pt x="157" y="478"/>
                    <a:pt x="156" y="478"/>
                  </a:cubicBezTo>
                  <a:cubicBezTo>
                    <a:pt x="155" y="475"/>
                    <a:pt x="154" y="471"/>
                    <a:pt x="153" y="468"/>
                  </a:cubicBezTo>
                  <a:cubicBezTo>
                    <a:pt x="156" y="469"/>
                    <a:pt x="159" y="470"/>
                    <a:pt x="163" y="471"/>
                  </a:cubicBezTo>
                  <a:cubicBezTo>
                    <a:pt x="163" y="471"/>
                    <a:pt x="163" y="470"/>
                    <a:pt x="163" y="470"/>
                  </a:cubicBezTo>
                  <a:cubicBezTo>
                    <a:pt x="159" y="468"/>
                    <a:pt x="156" y="467"/>
                    <a:pt x="152" y="466"/>
                  </a:cubicBezTo>
                  <a:cubicBezTo>
                    <a:pt x="151" y="462"/>
                    <a:pt x="149" y="458"/>
                    <a:pt x="147" y="455"/>
                  </a:cubicBezTo>
                  <a:cubicBezTo>
                    <a:pt x="151" y="456"/>
                    <a:pt x="155" y="457"/>
                    <a:pt x="159" y="458"/>
                  </a:cubicBezTo>
                  <a:cubicBezTo>
                    <a:pt x="160" y="458"/>
                    <a:pt x="160" y="457"/>
                    <a:pt x="160" y="457"/>
                  </a:cubicBezTo>
                  <a:cubicBezTo>
                    <a:pt x="155" y="455"/>
                    <a:pt x="151" y="454"/>
                    <a:pt x="147" y="453"/>
                  </a:cubicBezTo>
                  <a:cubicBezTo>
                    <a:pt x="145" y="449"/>
                    <a:pt x="144" y="445"/>
                    <a:pt x="142" y="441"/>
                  </a:cubicBezTo>
                  <a:cubicBezTo>
                    <a:pt x="146" y="442"/>
                    <a:pt x="150" y="444"/>
                    <a:pt x="153" y="445"/>
                  </a:cubicBezTo>
                  <a:cubicBezTo>
                    <a:pt x="154" y="446"/>
                    <a:pt x="155" y="444"/>
                    <a:pt x="154" y="444"/>
                  </a:cubicBezTo>
                  <a:cubicBezTo>
                    <a:pt x="150" y="442"/>
                    <a:pt x="146" y="441"/>
                    <a:pt x="141" y="439"/>
                  </a:cubicBezTo>
                  <a:cubicBezTo>
                    <a:pt x="139" y="434"/>
                    <a:pt x="138" y="429"/>
                    <a:pt x="136" y="424"/>
                  </a:cubicBezTo>
                  <a:cubicBezTo>
                    <a:pt x="140" y="426"/>
                    <a:pt x="145" y="427"/>
                    <a:pt x="149" y="427"/>
                  </a:cubicBezTo>
                  <a:cubicBezTo>
                    <a:pt x="150" y="427"/>
                    <a:pt x="150" y="426"/>
                    <a:pt x="149" y="426"/>
                  </a:cubicBezTo>
                  <a:cubicBezTo>
                    <a:pt x="145" y="425"/>
                    <a:pt x="140" y="424"/>
                    <a:pt x="135" y="423"/>
                  </a:cubicBezTo>
                  <a:cubicBezTo>
                    <a:pt x="133" y="418"/>
                    <a:pt x="131" y="413"/>
                    <a:pt x="129" y="409"/>
                  </a:cubicBezTo>
                  <a:cubicBezTo>
                    <a:pt x="134" y="410"/>
                    <a:pt x="138" y="412"/>
                    <a:pt x="143" y="413"/>
                  </a:cubicBezTo>
                  <a:cubicBezTo>
                    <a:pt x="143" y="413"/>
                    <a:pt x="144" y="412"/>
                    <a:pt x="143" y="412"/>
                  </a:cubicBezTo>
                  <a:cubicBezTo>
                    <a:pt x="138" y="410"/>
                    <a:pt x="134" y="409"/>
                    <a:pt x="129" y="407"/>
                  </a:cubicBezTo>
                  <a:cubicBezTo>
                    <a:pt x="127" y="402"/>
                    <a:pt x="125" y="397"/>
                    <a:pt x="123" y="392"/>
                  </a:cubicBezTo>
                  <a:cubicBezTo>
                    <a:pt x="129" y="395"/>
                    <a:pt x="135" y="397"/>
                    <a:pt x="141" y="399"/>
                  </a:cubicBezTo>
                  <a:cubicBezTo>
                    <a:pt x="142" y="399"/>
                    <a:pt x="142" y="398"/>
                    <a:pt x="141" y="398"/>
                  </a:cubicBezTo>
                  <a:cubicBezTo>
                    <a:pt x="135" y="395"/>
                    <a:pt x="129" y="393"/>
                    <a:pt x="122" y="391"/>
                  </a:cubicBezTo>
                  <a:cubicBezTo>
                    <a:pt x="121" y="386"/>
                    <a:pt x="119" y="381"/>
                    <a:pt x="117" y="376"/>
                  </a:cubicBezTo>
                  <a:cubicBezTo>
                    <a:pt x="122" y="379"/>
                    <a:pt x="128" y="381"/>
                    <a:pt x="134" y="382"/>
                  </a:cubicBezTo>
                  <a:cubicBezTo>
                    <a:pt x="135" y="382"/>
                    <a:pt x="135" y="380"/>
                    <a:pt x="134" y="380"/>
                  </a:cubicBezTo>
                  <a:cubicBezTo>
                    <a:pt x="128" y="379"/>
                    <a:pt x="122" y="377"/>
                    <a:pt x="116" y="375"/>
                  </a:cubicBezTo>
                  <a:cubicBezTo>
                    <a:pt x="114" y="370"/>
                    <a:pt x="113" y="365"/>
                    <a:pt x="111" y="360"/>
                  </a:cubicBezTo>
                  <a:cubicBezTo>
                    <a:pt x="115" y="361"/>
                    <a:pt x="119" y="362"/>
                    <a:pt x="123" y="364"/>
                  </a:cubicBezTo>
                  <a:cubicBezTo>
                    <a:pt x="124" y="364"/>
                    <a:pt x="124" y="363"/>
                    <a:pt x="124" y="362"/>
                  </a:cubicBezTo>
                  <a:cubicBezTo>
                    <a:pt x="119" y="360"/>
                    <a:pt x="115" y="359"/>
                    <a:pt x="110" y="358"/>
                  </a:cubicBezTo>
                  <a:cubicBezTo>
                    <a:pt x="109" y="357"/>
                    <a:pt x="109" y="355"/>
                    <a:pt x="108" y="354"/>
                  </a:cubicBezTo>
                  <a:cubicBezTo>
                    <a:pt x="107" y="351"/>
                    <a:pt x="106" y="347"/>
                    <a:pt x="105" y="344"/>
                  </a:cubicBezTo>
                  <a:cubicBezTo>
                    <a:pt x="111" y="346"/>
                    <a:pt x="117" y="347"/>
                    <a:pt x="123" y="349"/>
                  </a:cubicBezTo>
                  <a:cubicBezTo>
                    <a:pt x="124" y="349"/>
                    <a:pt x="125" y="347"/>
                    <a:pt x="124" y="347"/>
                  </a:cubicBezTo>
                  <a:cubicBezTo>
                    <a:pt x="117" y="346"/>
                    <a:pt x="111" y="344"/>
                    <a:pt x="104" y="343"/>
                  </a:cubicBezTo>
                  <a:cubicBezTo>
                    <a:pt x="102" y="335"/>
                    <a:pt x="99" y="328"/>
                    <a:pt x="96" y="320"/>
                  </a:cubicBezTo>
                  <a:cubicBezTo>
                    <a:pt x="103" y="322"/>
                    <a:pt x="109" y="324"/>
                    <a:pt x="116" y="324"/>
                  </a:cubicBezTo>
                  <a:cubicBezTo>
                    <a:pt x="117" y="325"/>
                    <a:pt x="117" y="323"/>
                    <a:pt x="116" y="323"/>
                  </a:cubicBezTo>
                  <a:cubicBezTo>
                    <a:pt x="109" y="322"/>
                    <a:pt x="102" y="320"/>
                    <a:pt x="95" y="318"/>
                  </a:cubicBezTo>
                  <a:cubicBezTo>
                    <a:pt x="94" y="313"/>
                    <a:pt x="92" y="308"/>
                    <a:pt x="90" y="303"/>
                  </a:cubicBezTo>
                  <a:cubicBezTo>
                    <a:pt x="95" y="304"/>
                    <a:pt x="101" y="306"/>
                    <a:pt x="106" y="307"/>
                  </a:cubicBezTo>
                  <a:cubicBezTo>
                    <a:pt x="107" y="307"/>
                    <a:pt x="108" y="306"/>
                    <a:pt x="107" y="305"/>
                  </a:cubicBezTo>
                  <a:cubicBezTo>
                    <a:pt x="101" y="304"/>
                    <a:pt x="95" y="302"/>
                    <a:pt x="89" y="301"/>
                  </a:cubicBezTo>
                  <a:cubicBezTo>
                    <a:pt x="88" y="298"/>
                    <a:pt x="87" y="295"/>
                    <a:pt x="86" y="292"/>
                  </a:cubicBezTo>
                  <a:cubicBezTo>
                    <a:pt x="85" y="288"/>
                    <a:pt x="83" y="284"/>
                    <a:pt x="82" y="280"/>
                  </a:cubicBezTo>
                  <a:cubicBezTo>
                    <a:pt x="88" y="281"/>
                    <a:pt x="93" y="282"/>
                    <a:pt x="99" y="283"/>
                  </a:cubicBezTo>
                  <a:cubicBezTo>
                    <a:pt x="100" y="284"/>
                    <a:pt x="100" y="282"/>
                    <a:pt x="99" y="282"/>
                  </a:cubicBezTo>
                  <a:cubicBezTo>
                    <a:pt x="93" y="280"/>
                    <a:pt x="88" y="279"/>
                    <a:pt x="82" y="278"/>
                  </a:cubicBezTo>
                  <a:cubicBezTo>
                    <a:pt x="79" y="272"/>
                    <a:pt x="77" y="265"/>
                    <a:pt x="75" y="258"/>
                  </a:cubicBezTo>
                  <a:cubicBezTo>
                    <a:pt x="82" y="260"/>
                    <a:pt x="88" y="261"/>
                    <a:pt x="94" y="263"/>
                  </a:cubicBezTo>
                  <a:cubicBezTo>
                    <a:pt x="95" y="263"/>
                    <a:pt x="95" y="262"/>
                    <a:pt x="95" y="262"/>
                  </a:cubicBezTo>
                  <a:cubicBezTo>
                    <a:pt x="88" y="259"/>
                    <a:pt x="81" y="257"/>
                    <a:pt x="75" y="256"/>
                  </a:cubicBezTo>
                  <a:cubicBezTo>
                    <a:pt x="73" y="251"/>
                    <a:pt x="70" y="245"/>
                    <a:pt x="68" y="239"/>
                  </a:cubicBezTo>
                  <a:cubicBezTo>
                    <a:pt x="74" y="241"/>
                    <a:pt x="80" y="242"/>
                    <a:pt x="86" y="243"/>
                  </a:cubicBezTo>
                  <a:cubicBezTo>
                    <a:pt x="87" y="244"/>
                    <a:pt x="87" y="242"/>
                    <a:pt x="86" y="242"/>
                  </a:cubicBezTo>
                  <a:cubicBezTo>
                    <a:pt x="80" y="240"/>
                    <a:pt x="73" y="238"/>
                    <a:pt x="67" y="237"/>
                  </a:cubicBezTo>
                  <a:cubicBezTo>
                    <a:pt x="67" y="237"/>
                    <a:pt x="66" y="236"/>
                    <a:pt x="66" y="235"/>
                  </a:cubicBezTo>
                  <a:cubicBezTo>
                    <a:pt x="77" y="238"/>
                    <a:pt x="92" y="233"/>
                    <a:pt x="103" y="225"/>
                  </a:cubicBezTo>
                  <a:cubicBezTo>
                    <a:pt x="106" y="245"/>
                    <a:pt x="113" y="265"/>
                    <a:pt x="118" y="284"/>
                  </a:cubicBezTo>
                  <a:close/>
                  <a:moveTo>
                    <a:pt x="103" y="217"/>
                  </a:moveTo>
                  <a:cubicBezTo>
                    <a:pt x="103" y="217"/>
                    <a:pt x="103" y="217"/>
                    <a:pt x="103" y="217"/>
                  </a:cubicBezTo>
                  <a:cubicBezTo>
                    <a:pt x="95" y="224"/>
                    <a:pt x="87" y="228"/>
                    <a:pt x="77" y="230"/>
                  </a:cubicBezTo>
                  <a:cubicBezTo>
                    <a:pt x="66" y="231"/>
                    <a:pt x="60" y="227"/>
                    <a:pt x="56" y="220"/>
                  </a:cubicBezTo>
                  <a:cubicBezTo>
                    <a:pt x="55" y="218"/>
                    <a:pt x="54" y="215"/>
                    <a:pt x="54" y="213"/>
                  </a:cubicBezTo>
                  <a:cubicBezTo>
                    <a:pt x="59" y="215"/>
                    <a:pt x="65" y="217"/>
                    <a:pt x="71" y="218"/>
                  </a:cubicBezTo>
                  <a:cubicBezTo>
                    <a:pt x="71" y="218"/>
                    <a:pt x="72" y="217"/>
                    <a:pt x="71" y="216"/>
                  </a:cubicBezTo>
                  <a:cubicBezTo>
                    <a:pt x="65" y="215"/>
                    <a:pt x="59" y="214"/>
                    <a:pt x="53" y="212"/>
                  </a:cubicBezTo>
                  <a:cubicBezTo>
                    <a:pt x="51" y="205"/>
                    <a:pt x="49" y="199"/>
                    <a:pt x="47" y="192"/>
                  </a:cubicBezTo>
                  <a:cubicBezTo>
                    <a:pt x="52" y="193"/>
                    <a:pt x="58" y="195"/>
                    <a:pt x="63" y="196"/>
                  </a:cubicBezTo>
                  <a:cubicBezTo>
                    <a:pt x="63" y="196"/>
                    <a:pt x="64" y="195"/>
                    <a:pt x="63" y="195"/>
                  </a:cubicBezTo>
                  <a:cubicBezTo>
                    <a:pt x="58" y="194"/>
                    <a:pt x="52" y="192"/>
                    <a:pt x="47" y="191"/>
                  </a:cubicBezTo>
                  <a:cubicBezTo>
                    <a:pt x="45" y="185"/>
                    <a:pt x="43" y="180"/>
                    <a:pt x="41" y="174"/>
                  </a:cubicBezTo>
                  <a:cubicBezTo>
                    <a:pt x="46" y="176"/>
                    <a:pt x="51" y="178"/>
                    <a:pt x="57" y="179"/>
                  </a:cubicBezTo>
                  <a:cubicBezTo>
                    <a:pt x="57" y="179"/>
                    <a:pt x="57" y="178"/>
                    <a:pt x="57" y="178"/>
                  </a:cubicBezTo>
                  <a:cubicBezTo>
                    <a:pt x="52" y="177"/>
                    <a:pt x="46" y="175"/>
                    <a:pt x="41" y="174"/>
                  </a:cubicBezTo>
                  <a:cubicBezTo>
                    <a:pt x="39" y="168"/>
                    <a:pt x="37" y="162"/>
                    <a:pt x="35" y="156"/>
                  </a:cubicBezTo>
                  <a:cubicBezTo>
                    <a:pt x="41" y="158"/>
                    <a:pt x="48" y="159"/>
                    <a:pt x="54" y="160"/>
                  </a:cubicBezTo>
                  <a:cubicBezTo>
                    <a:pt x="54" y="160"/>
                    <a:pt x="55" y="159"/>
                    <a:pt x="54" y="159"/>
                  </a:cubicBezTo>
                  <a:cubicBezTo>
                    <a:pt x="48" y="157"/>
                    <a:pt x="41" y="156"/>
                    <a:pt x="35" y="155"/>
                  </a:cubicBezTo>
                  <a:cubicBezTo>
                    <a:pt x="33" y="149"/>
                    <a:pt x="32" y="144"/>
                    <a:pt x="30" y="138"/>
                  </a:cubicBezTo>
                  <a:cubicBezTo>
                    <a:pt x="30" y="138"/>
                    <a:pt x="30" y="138"/>
                    <a:pt x="30" y="138"/>
                  </a:cubicBezTo>
                  <a:cubicBezTo>
                    <a:pt x="39" y="140"/>
                    <a:pt x="49" y="142"/>
                    <a:pt x="58" y="144"/>
                  </a:cubicBezTo>
                  <a:cubicBezTo>
                    <a:pt x="59" y="144"/>
                    <a:pt x="59" y="143"/>
                    <a:pt x="58" y="143"/>
                  </a:cubicBezTo>
                  <a:cubicBezTo>
                    <a:pt x="49" y="140"/>
                    <a:pt x="39" y="138"/>
                    <a:pt x="30" y="136"/>
                  </a:cubicBezTo>
                  <a:cubicBezTo>
                    <a:pt x="28" y="130"/>
                    <a:pt x="27" y="125"/>
                    <a:pt x="26" y="119"/>
                  </a:cubicBezTo>
                  <a:cubicBezTo>
                    <a:pt x="31" y="120"/>
                    <a:pt x="37" y="122"/>
                    <a:pt x="42" y="123"/>
                  </a:cubicBezTo>
                  <a:cubicBezTo>
                    <a:pt x="43" y="123"/>
                    <a:pt x="43" y="122"/>
                    <a:pt x="43" y="122"/>
                  </a:cubicBezTo>
                  <a:cubicBezTo>
                    <a:pt x="37" y="120"/>
                    <a:pt x="31" y="119"/>
                    <a:pt x="26" y="117"/>
                  </a:cubicBezTo>
                  <a:cubicBezTo>
                    <a:pt x="24" y="111"/>
                    <a:pt x="23" y="105"/>
                    <a:pt x="22" y="99"/>
                  </a:cubicBezTo>
                  <a:cubicBezTo>
                    <a:pt x="29" y="100"/>
                    <a:pt x="35" y="102"/>
                    <a:pt x="42" y="104"/>
                  </a:cubicBezTo>
                  <a:cubicBezTo>
                    <a:pt x="43" y="104"/>
                    <a:pt x="43" y="103"/>
                    <a:pt x="42" y="103"/>
                  </a:cubicBezTo>
                  <a:cubicBezTo>
                    <a:pt x="36" y="101"/>
                    <a:pt x="29" y="99"/>
                    <a:pt x="22" y="98"/>
                  </a:cubicBezTo>
                  <a:cubicBezTo>
                    <a:pt x="21" y="96"/>
                    <a:pt x="21" y="93"/>
                    <a:pt x="21" y="91"/>
                  </a:cubicBezTo>
                  <a:cubicBezTo>
                    <a:pt x="20" y="86"/>
                    <a:pt x="19" y="80"/>
                    <a:pt x="18" y="75"/>
                  </a:cubicBezTo>
                  <a:cubicBezTo>
                    <a:pt x="24" y="76"/>
                    <a:pt x="29" y="77"/>
                    <a:pt x="35" y="79"/>
                  </a:cubicBezTo>
                  <a:cubicBezTo>
                    <a:pt x="36" y="79"/>
                    <a:pt x="36" y="78"/>
                    <a:pt x="35" y="77"/>
                  </a:cubicBezTo>
                  <a:cubicBezTo>
                    <a:pt x="30" y="76"/>
                    <a:pt x="24" y="74"/>
                    <a:pt x="18" y="73"/>
                  </a:cubicBezTo>
                  <a:cubicBezTo>
                    <a:pt x="17" y="70"/>
                    <a:pt x="17" y="67"/>
                    <a:pt x="17" y="64"/>
                  </a:cubicBezTo>
                  <a:cubicBezTo>
                    <a:pt x="17" y="62"/>
                    <a:pt x="17" y="59"/>
                    <a:pt x="17" y="56"/>
                  </a:cubicBezTo>
                  <a:cubicBezTo>
                    <a:pt x="24" y="57"/>
                    <a:pt x="30" y="59"/>
                    <a:pt x="37" y="61"/>
                  </a:cubicBezTo>
                  <a:cubicBezTo>
                    <a:pt x="38" y="61"/>
                    <a:pt x="38" y="60"/>
                    <a:pt x="37" y="59"/>
                  </a:cubicBezTo>
                  <a:cubicBezTo>
                    <a:pt x="31" y="57"/>
                    <a:pt x="24" y="56"/>
                    <a:pt x="17" y="54"/>
                  </a:cubicBezTo>
                  <a:cubicBezTo>
                    <a:pt x="18" y="50"/>
                    <a:pt x="19" y="46"/>
                    <a:pt x="20" y="42"/>
                  </a:cubicBezTo>
                  <a:cubicBezTo>
                    <a:pt x="25" y="44"/>
                    <a:pt x="30" y="46"/>
                    <a:pt x="35" y="49"/>
                  </a:cubicBezTo>
                  <a:cubicBezTo>
                    <a:pt x="36" y="49"/>
                    <a:pt x="37" y="48"/>
                    <a:pt x="36" y="47"/>
                  </a:cubicBezTo>
                  <a:cubicBezTo>
                    <a:pt x="31" y="45"/>
                    <a:pt x="26" y="43"/>
                    <a:pt x="21" y="41"/>
                  </a:cubicBezTo>
                  <a:cubicBezTo>
                    <a:pt x="24" y="33"/>
                    <a:pt x="30" y="29"/>
                    <a:pt x="41" y="38"/>
                  </a:cubicBezTo>
                  <a:cubicBezTo>
                    <a:pt x="52" y="47"/>
                    <a:pt x="58" y="69"/>
                    <a:pt x="63" y="82"/>
                  </a:cubicBezTo>
                  <a:cubicBezTo>
                    <a:pt x="68" y="97"/>
                    <a:pt x="73" y="112"/>
                    <a:pt x="77" y="127"/>
                  </a:cubicBezTo>
                  <a:cubicBezTo>
                    <a:pt x="86" y="156"/>
                    <a:pt x="94" y="186"/>
                    <a:pt x="103" y="216"/>
                  </a:cubicBezTo>
                  <a:cubicBezTo>
                    <a:pt x="103" y="216"/>
                    <a:pt x="103" y="216"/>
                    <a:pt x="103" y="216"/>
                  </a:cubicBezTo>
                  <a:cubicBezTo>
                    <a:pt x="103" y="217"/>
                    <a:pt x="103" y="217"/>
                    <a:pt x="103" y="217"/>
                  </a:cubicBezTo>
                  <a:close/>
                  <a:moveTo>
                    <a:pt x="73" y="91"/>
                  </a:moveTo>
                  <a:cubicBezTo>
                    <a:pt x="70" y="82"/>
                    <a:pt x="65" y="62"/>
                    <a:pt x="56" y="46"/>
                  </a:cubicBezTo>
                  <a:cubicBezTo>
                    <a:pt x="75" y="62"/>
                    <a:pt x="83" y="83"/>
                    <a:pt x="90" y="107"/>
                  </a:cubicBezTo>
                  <a:cubicBezTo>
                    <a:pt x="97" y="132"/>
                    <a:pt x="101" y="156"/>
                    <a:pt x="105" y="182"/>
                  </a:cubicBezTo>
                  <a:cubicBezTo>
                    <a:pt x="104" y="182"/>
                    <a:pt x="103" y="184"/>
                    <a:pt x="102" y="185"/>
                  </a:cubicBezTo>
                  <a:cubicBezTo>
                    <a:pt x="93" y="153"/>
                    <a:pt x="83" y="122"/>
                    <a:pt x="73" y="91"/>
                  </a:cubicBezTo>
                  <a:close/>
                  <a:moveTo>
                    <a:pt x="101" y="116"/>
                  </a:moveTo>
                  <a:cubicBezTo>
                    <a:pt x="109" y="144"/>
                    <a:pt x="113" y="171"/>
                    <a:pt x="114" y="200"/>
                  </a:cubicBezTo>
                  <a:cubicBezTo>
                    <a:pt x="113" y="199"/>
                    <a:pt x="110" y="198"/>
                    <a:pt x="110" y="198"/>
                  </a:cubicBezTo>
                  <a:cubicBezTo>
                    <a:pt x="108" y="196"/>
                    <a:pt x="106" y="195"/>
                    <a:pt x="105" y="193"/>
                  </a:cubicBezTo>
                  <a:cubicBezTo>
                    <a:pt x="105" y="191"/>
                    <a:pt x="105" y="188"/>
                    <a:pt x="106" y="187"/>
                  </a:cubicBezTo>
                  <a:cubicBezTo>
                    <a:pt x="108" y="186"/>
                    <a:pt x="109" y="185"/>
                    <a:pt x="109" y="184"/>
                  </a:cubicBezTo>
                  <a:cubicBezTo>
                    <a:pt x="109" y="183"/>
                    <a:pt x="109" y="182"/>
                    <a:pt x="108" y="182"/>
                  </a:cubicBezTo>
                  <a:cubicBezTo>
                    <a:pt x="108" y="182"/>
                    <a:pt x="108" y="182"/>
                    <a:pt x="108" y="182"/>
                  </a:cubicBezTo>
                  <a:cubicBezTo>
                    <a:pt x="107" y="152"/>
                    <a:pt x="100" y="122"/>
                    <a:pt x="90" y="95"/>
                  </a:cubicBezTo>
                  <a:cubicBezTo>
                    <a:pt x="84" y="76"/>
                    <a:pt x="76" y="51"/>
                    <a:pt x="56" y="43"/>
                  </a:cubicBezTo>
                  <a:cubicBezTo>
                    <a:pt x="56" y="42"/>
                    <a:pt x="55" y="43"/>
                    <a:pt x="54" y="43"/>
                  </a:cubicBezTo>
                  <a:cubicBezTo>
                    <a:pt x="53" y="42"/>
                    <a:pt x="52" y="40"/>
                    <a:pt x="51" y="38"/>
                  </a:cubicBezTo>
                  <a:cubicBezTo>
                    <a:pt x="77" y="29"/>
                    <a:pt x="97" y="101"/>
                    <a:pt x="101" y="11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1" name="Freeform 78"/>
            <p:cNvSpPr>
              <a:spLocks noEditPoints="1"/>
            </p:cNvSpPr>
            <p:nvPr/>
          </p:nvSpPr>
          <p:spPr bwMode="auto">
            <a:xfrm>
              <a:off x="3435350" y="3844925"/>
              <a:ext cx="573087" cy="609600"/>
            </a:xfrm>
            <a:custGeom>
              <a:avLst/>
              <a:gdLst>
                <a:gd name="T0" fmla="*/ 106 w 245"/>
                <a:gd name="T1" fmla="*/ 281 h 283"/>
                <a:gd name="T2" fmla="*/ 207 w 245"/>
                <a:gd name="T3" fmla="*/ 255 h 283"/>
                <a:gd name="T4" fmla="*/ 75 w 245"/>
                <a:gd name="T5" fmla="*/ 231 h 283"/>
                <a:gd name="T6" fmla="*/ 180 w 245"/>
                <a:gd name="T7" fmla="*/ 64 h 283"/>
                <a:gd name="T8" fmla="*/ 208 w 245"/>
                <a:gd name="T9" fmla="*/ 105 h 283"/>
                <a:gd name="T10" fmla="*/ 195 w 245"/>
                <a:gd name="T11" fmla="*/ 174 h 283"/>
                <a:gd name="T12" fmla="*/ 144 w 245"/>
                <a:gd name="T13" fmla="*/ 88 h 283"/>
                <a:gd name="T14" fmla="*/ 164 w 245"/>
                <a:gd name="T15" fmla="*/ 204 h 283"/>
                <a:gd name="T16" fmla="*/ 231 w 245"/>
                <a:gd name="T17" fmla="*/ 149 h 283"/>
                <a:gd name="T18" fmla="*/ 161 w 245"/>
                <a:gd name="T19" fmla="*/ 198 h 283"/>
                <a:gd name="T20" fmla="*/ 132 w 245"/>
                <a:gd name="T21" fmla="*/ 218 h 283"/>
                <a:gd name="T22" fmla="*/ 111 w 245"/>
                <a:gd name="T23" fmla="*/ 218 h 283"/>
                <a:gd name="T24" fmla="*/ 102 w 245"/>
                <a:gd name="T25" fmla="*/ 204 h 283"/>
                <a:gd name="T26" fmla="*/ 90 w 245"/>
                <a:gd name="T27" fmla="*/ 192 h 283"/>
                <a:gd name="T28" fmla="*/ 84 w 245"/>
                <a:gd name="T29" fmla="*/ 173 h 283"/>
                <a:gd name="T30" fmla="*/ 77 w 245"/>
                <a:gd name="T31" fmla="*/ 160 h 283"/>
                <a:gd name="T32" fmla="*/ 85 w 245"/>
                <a:gd name="T33" fmla="*/ 136 h 283"/>
                <a:gd name="T34" fmla="*/ 149 w 245"/>
                <a:gd name="T35" fmla="*/ 186 h 283"/>
                <a:gd name="T36" fmla="*/ 149 w 245"/>
                <a:gd name="T37" fmla="*/ 178 h 283"/>
                <a:gd name="T38" fmla="*/ 149 w 245"/>
                <a:gd name="T39" fmla="*/ 163 h 283"/>
                <a:gd name="T40" fmla="*/ 158 w 245"/>
                <a:gd name="T41" fmla="*/ 136 h 283"/>
                <a:gd name="T42" fmla="*/ 159 w 245"/>
                <a:gd name="T43" fmla="*/ 110 h 283"/>
                <a:gd name="T44" fmla="*/ 141 w 245"/>
                <a:gd name="T45" fmla="*/ 108 h 283"/>
                <a:gd name="T46" fmla="*/ 120 w 245"/>
                <a:gd name="T47" fmla="*/ 103 h 283"/>
                <a:gd name="T48" fmla="*/ 101 w 245"/>
                <a:gd name="T49" fmla="*/ 110 h 283"/>
                <a:gd name="T50" fmla="*/ 67 w 245"/>
                <a:gd name="T51" fmla="*/ 136 h 283"/>
                <a:gd name="T52" fmla="*/ 67 w 245"/>
                <a:gd name="T53" fmla="*/ 135 h 283"/>
                <a:gd name="T54" fmla="*/ 71 w 245"/>
                <a:gd name="T55" fmla="*/ 115 h 283"/>
                <a:gd name="T56" fmla="*/ 153 w 245"/>
                <a:gd name="T57" fmla="*/ 87 h 283"/>
                <a:gd name="T58" fmla="*/ 211 w 245"/>
                <a:gd name="T59" fmla="*/ 165 h 283"/>
                <a:gd name="T60" fmla="*/ 216 w 245"/>
                <a:gd name="T61" fmla="*/ 151 h 283"/>
                <a:gd name="T62" fmla="*/ 218 w 245"/>
                <a:gd name="T63" fmla="*/ 144 h 283"/>
                <a:gd name="T64" fmla="*/ 218 w 245"/>
                <a:gd name="T65" fmla="*/ 122 h 283"/>
                <a:gd name="T66" fmla="*/ 213 w 245"/>
                <a:gd name="T67" fmla="*/ 100 h 283"/>
                <a:gd name="T68" fmla="*/ 211 w 245"/>
                <a:gd name="T69" fmla="*/ 67 h 283"/>
                <a:gd name="T70" fmla="*/ 192 w 245"/>
                <a:gd name="T71" fmla="*/ 56 h 283"/>
                <a:gd name="T72" fmla="*/ 174 w 245"/>
                <a:gd name="T73" fmla="*/ 45 h 283"/>
                <a:gd name="T74" fmla="*/ 154 w 245"/>
                <a:gd name="T75" fmla="*/ 37 h 283"/>
                <a:gd name="T76" fmla="*/ 137 w 245"/>
                <a:gd name="T77" fmla="*/ 30 h 283"/>
                <a:gd name="T78" fmla="*/ 35 w 245"/>
                <a:gd name="T79" fmla="*/ 118 h 283"/>
                <a:gd name="T80" fmla="*/ 205 w 245"/>
                <a:gd name="T81" fmla="*/ 239 h 283"/>
                <a:gd name="T82" fmla="*/ 161 w 245"/>
                <a:gd name="T83" fmla="*/ 270 h 283"/>
                <a:gd name="T84" fmla="*/ 135 w 245"/>
                <a:gd name="T85" fmla="*/ 274 h 283"/>
                <a:gd name="T86" fmla="*/ 124 w 245"/>
                <a:gd name="T87" fmla="*/ 275 h 283"/>
                <a:gd name="T88" fmla="*/ 107 w 245"/>
                <a:gd name="T89" fmla="*/ 274 h 283"/>
                <a:gd name="T90" fmla="*/ 85 w 245"/>
                <a:gd name="T91" fmla="*/ 268 h 283"/>
                <a:gd name="T92" fmla="*/ 68 w 245"/>
                <a:gd name="T93" fmla="*/ 260 h 283"/>
                <a:gd name="T94" fmla="*/ 64 w 245"/>
                <a:gd name="T95" fmla="*/ 232 h 283"/>
                <a:gd name="T96" fmla="*/ 50 w 245"/>
                <a:gd name="T97" fmla="*/ 245 h 283"/>
                <a:gd name="T98" fmla="*/ 38 w 245"/>
                <a:gd name="T99" fmla="*/ 230 h 283"/>
                <a:gd name="T100" fmla="*/ 30 w 245"/>
                <a:gd name="T101" fmla="*/ 216 h 283"/>
                <a:gd name="T102" fmla="*/ 24 w 245"/>
                <a:gd name="T103" fmla="*/ 199 h 283"/>
                <a:gd name="T104" fmla="*/ 20 w 245"/>
                <a:gd name="T105" fmla="*/ 183 h 283"/>
                <a:gd name="T106" fmla="*/ 17 w 245"/>
                <a:gd name="T107" fmla="*/ 168 h 283"/>
                <a:gd name="T108" fmla="*/ 29 w 245"/>
                <a:gd name="T109" fmla="*/ 141 h 283"/>
                <a:gd name="T110" fmla="*/ 26 w 245"/>
                <a:gd name="T111" fmla="*/ 124 h 283"/>
                <a:gd name="T112" fmla="*/ 29 w 245"/>
                <a:gd name="T113" fmla="*/ 107 h 283"/>
                <a:gd name="T114" fmla="*/ 35 w 245"/>
                <a:gd name="T115" fmla="*/ 84 h 283"/>
                <a:gd name="T116" fmla="*/ 47 w 245"/>
                <a:gd name="T117" fmla="*/ 59 h 283"/>
                <a:gd name="T118" fmla="*/ 219 w 245"/>
                <a:gd name="T119" fmla="*/ 64 h 283"/>
                <a:gd name="T120" fmla="*/ 115 w 245"/>
                <a:gd name="T121" fmla="*/ 194 h 283"/>
                <a:gd name="T122" fmla="*/ 143 w 245"/>
                <a:gd name="T123" fmla="*/ 117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5" h="283">
                  <a:moveTo>
                    <a:pt x="151" y="11"/>
                  </a:moveTo>
                  <a:cubicBezTo>
                    <a:pt x="98" y="0"/>
                    <a:pt x="45" y="27"/>
                    <a:pt x="22" y="76"/>
                  </a:cubicBezTo>
                  <a:cubicBezTo>
                    <a:pt x="0" y="121"/>
                    <a:pt x="5" y="192"/>
                    <a:pt x="32" y="234"/>
                  </a:cubicBezTo>
                  <a:cubicBezTo>
                    <a:pt x="49" y="260"/>
                    <a:pt x="76" y="277"/>
                    <a:pt x="106" y="281"/>
                  </a:cubicBezTo>
                  <a:cubicBezTo>
                    <a:pt x="126" y="283"/>
                    <a:pt x="146" y="280"/>
                    <a:pt x="164" y="275"/>
                  </a:cubicBezTo>
                  <a:cubicBezTo>
                    <a:pt x="180" y="271"/>
                    <a:pt x="195" y="267"/>
                    <a:pt x="206" y="255"/>
                  </a:cubicBezTo>
                  <a:cubicBezTo>
                    <a:pt x="207" y="255"/>
                    <a:pt x="207" y="255"/>
                    <a:pt x="207" y="255"/>
                  </a:cubicBezTo>
                  <a:cubicBezTo>
                    <a:pt x="207" y="255"/>
                    <a:pt x="207" y="255"/>
                    <a:pt x="207" y="255"/>
                  </a:cubicBezTo>
                  <a:cubicBezTo>
                    <a:pt x="215" y="252"/>
                    <a:pt x="215" y="240"/>
                    <a:pt x="211" y="234"/>
                  </a:cubicBezTo>
                  <a:cubicBezTo>
                    <a:pt x="207" y="229"/>
                    <a:pt x="199" y="227"/>
                    <a:pt x="193" y="231"/>
                  </a:cubicBezTo>
                  <a:cubicBezTo>
                    <a:pt x="193" y="231"/>
                    <a:pt x="193" y="231"/>
                    <a:pt x="193" y="231"/>
                  </a:cubicBezTo>
                  <a:cubicBezTo>
                    <a:pt x="158" y="254"/>
                    <a:pt x="110" y="255"/>
                    <a:pt x="75" y="231"/>
                  </a:cubicBezTo>
                  <a:cubicBezTo>
                    <a:pt x="35" y="204"/>
                    <a:pt x="31" y="132"/>
                    <a:pt x="50" y="91"/>
                  </a:cubicBezTo>
                  <a:cubicBezTo>
                    <a:pt x="71" y="46"/>
                    <a:pt x="119" y="27"/>
                    <a:pt x="163" y="52"/>
                  </a:cubicBezTo>
                  <a:cubicBezTo>
                    <a:pt x="169" y="56"/>
                    <a:pt x="175" y="60"/>
                    <a:pt x="180" y="64"/>
                  </a:cubicBezTo>
                  <a:cubicBezTo>
                    <a:pt x="180" y="64"/>
                    <a:pt x="180" y="64"/>
                    <a:pt x="180" y="64"/>
                  </a:cubicBezTo>
                  <a:cubicBezTo>
                    <a:pt x="180" y="65"/>
                    <a:pt x="180" y="65"/>
                    <a:pt x="180" y="65"/>
                  </a:cubicBezTo>
                  <a:cubicBezTo>
                    <a:pt x="181" y="65"/>
                    <a:pt x="181" y="65"/>
                    <a:pt x="181" y="65"/>
                  </a:cubicBezTo>
                  <a:cubicBezTo>
                    <a:pt x="192" y="75"/>
                    <a:pt x="202" y="88"/>
                    <a:pt x="207" y="102"/>
                  </a:cubicBezTo>
                  <a:cubicBezTo>
                    <a:pt x="207" y="103"/>
                    <a:pt x="208" y="104"/>
                    <a:pt x="208" y="105"/>
                  </a:cubicBezTo>
                  <a:cubicBezTo>
                    <a:pt x="208" y="105"/>
                    <a:pt x="208" y="105"/>
                    <a:pt x="208" y="105"/>
                  </a:cubicBezTo>
                  <a:cubicBezTo>
                    <a:pt x="207" y="106"/>
                    <a:pt x="208" y="106"/>
                    <a:pt x="208" y="106"/>
                  </a:cubicBezTo>
                  <a:cubicBezTo>
                    <a:pt x="211" y="115"/>
                    <a:pt x="213" y="126"/>
                    <a:pt x="212" y="136"/>
                  </a:cubicBezTo>
                  <a:cubicBezTo>
                    <a:pt x="211" y="147"/>
                    <a:pt x="207" y="167"/>
                    <a:pt x="195" y="174"/>
                  </a:cubicBezTo>
                  <a:cubicBezTo>
                    <a:pt x="194" y="173"/>
                    <a:pt x="193" y="172"/>
                    <a:pt x="192" y="173"/>
                  </a:cubicBezTo>
                  <a:cubicBezTo>
                    <a:pt x="158" y="179"/>
                    <a:pt x="185" y="100"/>
                    <a:pt x="168" y="84"/>
                  </a:cubicBezTo>
                  <a:cubicBezTo>
                    <a:pt x="165" y="78"/>
                    <a:pt x="154" y="79"/>
                    <a:pt x="150" y="82"/>
                  </a:cubicBezTo>
                  <a:cubicBezTo>
                    <a:pt x="148" y="83"/>
                    <a:pt x="146" y="86"/>
                    <a:pt x="144" y="88"/>
                  </a:cubicBezTo>
                  <a:cubicBezTo>
                    <a:pt x="130" y="70"/>
                    <a:pt x="102" y="71"/>
                    <a:pt x="85" y="85"/>
                  </a:cubicBezTo>
                  <a:cubicBezTo>
                    <a:pt x="62" y="104"/>
                    <a:pt x="58" y="136"/>
                    <a:pt x="63" y="164"/>
                  </a:cubicBezTo>
                  <a:cubicBezTo>
                    <a:pt x="68" y="193"/>
                    <a:pt x="83" y="219"/>
                    <a:pt x="113" y="224"/>
                  </a:cubicBezTo>
                  <a:cubicBezTo>
                    <a:pt x="129" y="227"/>
                    <a:pt x="158" y="222"/>
                    <a:pt x="164" y="204"/>
                  </a:cubicBezTo>
                  <a:cubicBezTo>
                    <a:pt x="174" y="219"/>
                    <a:pt x="198" y="214"/>
                    <a:pt x="211" y="203"/>
                  </a:cubicBezTo>
                  <a:cubicBezTo>
                    <a:pt x="232" y="185"/>
                    <a:pt x="238" y="156"/>
                    <a:pt x="240" y="129"/>
                  </a:cubicBezTo>
                  <a:cubicBezTo>
                    <a:pt x="245" y="73"/>
                    <a:pt x="206" y="22"/>
                    <a:pt x="151" y="11"/>
                  </a:cubicBezTo>
                  <a:close/>
                  <a:moveTo>
                    <a:pt x="231" y="149"/>
                  </a:moveTo>
                  <a:cubicBezTo>
                    <a:pt x="229" y="161"/>
                    <a:pt x="225" y="173"/>
                    <a:pt x="218" y="184"/>
                  </a:cubicBezTo>
                  <a:cubicBezTo>
                    <a:pt x="208" y="200"/>
                    <a:pt x="181" y="218"/>
                    <a:pt x="166" y="196"/>
                  </a:cubicBezTo>
                  <a:cubicBezTo>
                    <a:pt x="164" y="194"/>
                    <a:pt x="160" y="195"/>
                    <a:pt x="161" y="198"/>
                  </a:cubicBezTo>
                  <a:cubicBezTo>
                    <a:pt x="161" y="198"/>
                    <a:pt x="161" y="198"/>
                    <a:pt x="161" y="198"/>
                  </a:cubicBezTo>
                  <a:cubicBezTo>
                    <a:pt x="154" y="208"/>
                    <a:pt x="145" y="215"/>
                    <a:pt x="135" y="218"/>
                  </a:cubicBezTo>
                  <a:cubicBezTo>
                    <a:pt x="139" y="214"/>
                    <a:pt x="144" y="210"/>
                    <a:pt x="148" y="206"/>
                  </a:cubicBezTo>
                  <a:cubicBezTo>
                    <a:pt x="148" y="205"/>
                    <a:pt x="148" y="204"/>
                    <a:pt x="147" y="205"/>
                  </a:cubicBezTo>
                  <a:cubicBezTo>
                    <a:pt x="142" y="209"/>
                    <a:pt x="137" y="214"/>
                    <a:pt x="132" y="218"/>
                  </a:cubicBezTo>
                  <a:cubicBezTo>
                    <a:pt x="126" y="220"/>
                    <a:pt x="119" y="220"/>
                    <a:pt x="112" y="218"/>
                  </a:cubicBezTo>
                  <a:cubicBezTo>
                    <a:pt x="118" y="213"/>
                    <a:pt x="124" y="209"/>
                    <a:pt x="129" y="204"/>
                  </a:cubicBezTo>
                  <a:cubicBezTo>
                    <a:pt x="130" y="203"/>
                    <a:pt x="129" y="203"/>
                    <a:pt x="128" y="203"/>
                  </a:cubicBezTo>
                  <a:cubicBezTo>
                    <a:pt x="122" y="208"/>
                    <a:pt x="117" y="213"/>
                    <a:pt x="111" y="218"/>
                  </a:cubicBezTo>
                  <a:cubicBezTo>
                    <a:pt x="110" y="217"/>
                    <a:pt x="109" y="217"/>
                    <a:pt x="108" y="217"/>
                  </a:cubicBezTo>
                  <a:cubicBezTo>
                    <a:pt x="103" y="216"/>
                    <a:pt x="99" y="214"/>
                    <a:pt x="95" y="211"/>
                  </a:cubicBezTo>
                  <a:cubicBezTo>
                    <a:pt x="99" y="210"/>
                    <a:pt x="101" y="208"/>
                    <a:pt x="103" y="205"/>
                  </a:cubicBezTo>
                  <a:cubicBezTo>
                    <a:pt x="103" y="204"/>
                    <a:pt x="103" y="203"/>
                    <a:pt x="102" y="204"/>
                  </a:cubicBezTo>
                  <a:cubicBezTo>
                    <a:pt x="100" y="207"/>
                    <a:pt x="98" y="210"/>
                    <a:pt x="94" y="211"/>
                  </a:cubicBezTo>
                  <a:cubicBezTo>
                    <a:pt x="90" y="208"/>
                    <a:pt x="87" y="205"/>
                    <a:pt x="84" y="202"/>
                  </a:cubicBezTo>
                  <a:cubicBezTo>
                    <a:pt x="87" y="199"/>
                    <a:pt x="89" y="196"/>
                    <a:pt x="91" y="193"/>
                  </a:cubicBezTo>
                  <a:cubicBezTo>
                    <a:pt x="92" y="192"/>
                    <a:pt x="91" y="192"/>
                    <a:pt x="90" y="192"/>
                  </a:cubicBezTo>
                  <a:cubicBezTo>
                    <a:pt x="88" y="195"/>
                    <a:pt x="85" y="197"/>
                    <a:pt x="83" y="200"/>
                  </a:cubicBezTo>
                  <a:cubicBezTo>
                    <a:pt x="79" y="196"/>
                    <a:pt x="77" y="191"/>
                    <a:pt x="74" y="185"/>
                  </a:cubicBezTo>
                  <a:cubicBezTo>
                    <a:pt x="78" y="182"/>
                    <a:pt x="81" y="178"/>
                    <a:pt x="85" y="174"/>
                  </a:cubicBezTo>
                  <a:cubicBezTo>
                    <a:pt x="85" y="173"/>
                    <a:pt x="84" y="172"/>
                    <a:pt x="84" y="173"/>
                  </a:cubicBezTo>
                  <a:cubicBezTo>
                    <a:pt x="80" y="177"/>
                    <a:pt x="77" y="180"/>
                    <a:pt x="74" y="184"/>
                  </a:cubicBezTo>
                  <a:cubicBezTo>
                    <a:pt x="72" y="179"/>
                    <a:pt x="70" y="174"/>
                    <a:pt x="69" y="169"/>
                  </a:cubicBezTo>
                  <a:cubicBezTo>
                    <a:pt x="72" y="166"/>
                    <a:pt x="75" y="164"/>
                    <a:pt x="78" y="161"/>
                  </a:cubicBezTo>
                  <a:cubicBezTo>
                    <a:pt x="78" y="160"/>
                    <a:pt x="77" y="160"/>
                    <a:pt x="77" y="160"/>
                  </a:cubicBezTo>
                  <a:cubicBezTo>
                    <a:pt x="74" y="163"/>
                    <a:pt x="72" y="165"/>
                    <a:pt x="69" y="168"/>
                  </a:cubicBezTo>
                  <a:cubicBezTo>
                    <a:pt x="69" y="167"/>
                    <a:pt x="69" y="166"/>
                    <a:pt x="68" y="165"/>
                  </a:cubicBezTo>
                  <a:cubicBezTo>
                    <a:pt x="68" y="162"/>
                    <a:pt x="67" y="158"/>
                    <a:pt x="67" y="154"/>
                  </a:cubicBezTo>
                  <a:cubicBezTo>
                    <a:pt x="73" y="148"/>
                    <a:pt x="79" y="142"/>
                    <a:pt x="85" y="136"/>
                  </a:cubicBezTo>
                  <a:cubicBezTo>
                    <a:pt x="83" y="145"/>
                    <a:pt x="83" y="154"/>
                    <a:pt x="84" y="163"/>
                  </a:cubicBezTo>
                  <a:cubicBezTo>
                    <a:pt x="86" y="178"/>
                    <a:pt x="94" y="193"/>
                    <a:pt x="109" y="198"/>
                  </a:cubicBezTo>
                  <a:cubicBezTo>
                    <a:pt x="122" y="203"/>
                    <a:pt x="139" y="200"/>
                    <a:pt x="147" y="188"/>
                  </a:cubicBezTo>
                  <a:cubicBezTo>
                    <a:pt x="148" y="188"/>
                    <a:pt x="149" y="187"/>
                    <a:pt x="149" y="186"/>
                  </a:cubicBezTo>
                  <a:cubicBezTo>
                    <a:pt x="149" y="184"/>
                    <a:pt x="149" y="182"/>
                    <a:pt x="149" y="180"/>
                  </a:cubicBezTo>
                  <a:cubicBezTo>
                    <a:pt x="153" y="177"/>
                    <a:pt x="156" y="174"/>
                    <a:pt x="159" y="170"/>
                  </a:cubicBezTo>
                  <a:cubicBezTo>
                    <a:pt x="159" y="170"/>
                    <a:pt x="158" y="169"/>
                    <a:pt x="158" y="169"/>
                  </a:cubicBezTo>
                  <a:cubicBezTo>
                    <a:pt x="155" y="172"/>
                    <a:pt x="152" y="175"/>
                    <a:pt x="149" y="178"/>
                  </a:cubicBezTo>
                  <a:cubicBezTo>
                    <a:pt x="149" y="173"/>
                    <a:pt x="149" y="169"/>
                    <a:pt x="149" y="164"/>
                  </a:cubicBezTo>
                  <a:cubicBezTo>
                    <a:pt x="152" y="161"/>
                    <a:pt x="155" y="159"/>
                    <a:pt x="159" y="156"/>
                  </a:cubicBezTo>
                  <a:cubicBezTo>
                    <a:pt x="159" y="155"/>
                    <a:pt x="158" y="154"/>
                    <a:pt x="158" y="155"/>
                  </a:cubicBezTo>
                  <a:cubicBezTo>
                    <a:pt x="155" y="157"/>
                    <a:pt x="152" y="160"/>
                    <a:pt x="149" y="163"/>
                  </a:cubicBezTo>
                  <a:cubicBezTo>
                    <a:pt x="149" y="157"/>
                    <a:pt x="149" y="152"/>
                    <a:pt x="148" y="146"/>
                  </a:cubicBezTo>
                  <a:cubicBezTo>
                    <a:pt x="148" y="146"/>
                    <a:pt x="148" y="146"/>
                    <a:pt x="148" y="146"/>
                  </a:cubicBezTo>
                  <a:cubicBezTo>
                    <a:pt x="152" y="143"/>
                    <a:pt x="155" y="140"/>
                    <a:pt x="159" y="136"/>
                  </a:cubicBezTo>
                  <a:cubicBezTo>
                    <a:pt x="159" y="136"/>
                    <a:pt x="159" y="135"/>
                    <a:pt x="158" y="136"/>
                  </a:cubicBezTo>
                  <a:cubicBezTo>
                    <a:pt x="155" y="139"/>
                    <a:pt x="152" y="142"/>
                    <a:pt x="148" y="145"/>
                  </a:cubicBezTo>
                  <a:cubicBezTo>
                    <a:pt x="148" y="138"/>
                    <a:pt x="149" y="131"/>
                    <a:pt x="148" y="124"/>
                  </a:cubicBezTo>
                  <a:cubicBezTo>
                    <a:pt x="152" y="119"/>
                    <a:pt x="156" y="115"/>
                    <a:pt x="160" y="111"/>
                  </a:cubicBezTo>
                  <a:cubicBezTo>
                    <a:pt x="160" y="111"/>
                    <a:pt x="160" y="110"/>
                    <a:pt x="159" y="110"/>
                  </a:cubicBezTo>
                  <a:cubicBezTo>
                    <a:pt x="155" y="114"/>
                    <a:pt x="152" y="118"/>
                    <a:pt x="148" y="122"/>
                  </a:cubicBezTo>
                  <a:cubicBezTo>
                    <a:pt x="148" y="119"/>
                    <a:pt x="148" y="116"/>
                    <a:pt x="147" y="114"/>
                  </a:cubicBezTo>
                  <a:cubicBezTo>
                    <a:pt x="147" y="113"/>
                    <a:pt x="147" y="112"/>
                    <a:pt x="146" y="111"/>
                  </a:cubicBezTo>
                  <a:cubicBezTo>
                    <a:pt x="144" y="110"/>
                    <a:pt x="143" y="109"/>
                    <a:pt x="141" y="108"/>
                  </a:cubicBezTo>
                  <a:cubicBezTo>
                    <a:pt x="143" y="106"/>
                    <a:pt x="145" y="104"/>
                    <a:pt x="148" y="102"/>
                  </a:cubicBezTo>
                  <a:cubicBezTo>
                    <a:pt x="148" y="101"/>
                    <a:pt x="147" y="100"/>
                    <a:pt x="147" y="101"/>
                  </a:cubicBezTo>
                  <a:cubicBezTo>
                    <a:pt x="145" y="103"/>
                    <a:pt x="142" y="105"/>
                    <a:pt x="140" y="107"/>
                  </a:cubicBezTo>
                  <a:cubicBezTo>
                    <a:pt x="134" y="104"/>
                    <a:pt x="127" y="103"/>
                    <a:pt x="120" y="103"/>
                  </a:cubicBezTo>
                  <a:cubicBezTo>
                    <a:pt x="123" y="100"/>
                    <a:pt x="126" y="98"/>
                    <a:pt x="129" y="97"/>
                  </a:cubicBezTo>
                  <a:cubicBezTo>
                    <a:pt x="130" y="97"/>
                    <a:pt x="129" y="96"/>
                    <a:pt x="129" y="96"/>
                  </a:cubicBezTo>
                  <a:cubicBezTo>
                    <a:pt x="125" y="98"/>
                    <a:pt x="122" y="100"/>
                    <a:pt x="119" y="103"/>
                  </a:cubicBezTo>
                  <a:cubicBezTo>
                    <a:pt x="113" y="103"/>
                    <a:pt x="106" y="106"/>
                    <a:pt x="101" y="110"/>
                  </a:cubicBezTo>
                  <a:cubicBezTo>
                    <a:pt x="92" y="116"/>
                    <a:pt x="87" y="125"/>
                    <a:pt x="85" y="135"/>
                  </a:cubicBezTo>
                  <a:cubicBezTo>
                    <a:pt x="85" y="134"/>
                    <a:pt x="85" y="134"/>
                    <a:pt x="84" y="135"/>
                  </a:cubicBezTo>
                  <a:cubicBezTo>
                    <a:pt x="79" y="141"/>
                    <a:pt x="73" y="147"/>
                    <a:pt x="67" y="153"/>
                  </a:cubicBezTo>
                  <a:cubicBezTo>
                    <a:pt x="66" y="147"/>
                    <a:pt x="66" y="142"/>
                    <a:pt x="67" y="136"/>
                  </a:cubicBezTo>
                  <a:cubicBezTo>
                    <a:pt x="67" y="136"/>
                    <a:pt x="67" y="136"/>
                    <a:pt x="67" y="136"/>
                  </a:cubicBezTo>
                  <a:cubicBezTo>
                    <a:pt x="72" y="131"/>
                    <a:pt x="76" y="126"/>
                    <a:pt x="81" y="122"/>
                  </a:cubicBezTo>
                  <a:cubicBezTo>
                    <a:pt x="82" y="122"/>
                    <a:pt x="81" y="121"/>
                    <a:pt x="80" y="121"/>
                  </a:cubicBezTo>
                  <a:cubicBezTo>
                    <a:pt x="75" y="125"/>
                    <a:pt x="71" y="130"/>
                    <a:pt x="67" y="135"/>
                  </a:cubicBezTo>
                  <a:cubicBezTo>
                    <a:pt x="67" y="129"/>
                    <a:pt x="68" y="123"/>
                    <a:pt x="70" y="117"/>
                  </a:cubicBezTo>
                  <a:cubicBezTo>
                    <a:pt x="78" y="110"/>
                    <a:pt x="86" y="103"/>
                    <a:pt x="94" y="96"/>
                  </a:cubicBezTo>
                  <a:cubicBezTo>
                    <a:pt x="94" y="95"/>
                    <a:pt x="94" y="95"/>
                    <a:pt x="93" y="95"/>
                  </a:cubicBezTo>
                  <a:cubicBezTo>
                    <a:pt x="85" y="102"/>
                    <a:pt x="78" y="108"/>
                    <a:pt x="71" y="115"/>
                  </a:cubicBezTo>
                  <a:cubicBezTo>
                    <a:pt x="73" y="108"/>
                    <a:pt x="77" y="101"/>
                    <a:pt x="82" y="96"/>
                  </a:cubicBezTo>
                  <a:cubicBezTo>
                    <a:pt x="99" y="77"/>
                    <a:pt x="126" y="75"/>
                    <a:pt x="143" y="95"/>
                  </a:cubicBezTo>
                  <a:cubicBezTo>
                    <a:pt x="144" y="96"/>
                    <a:pt x="146" y="96"/>
                    <a:pt x="147" y="94"/>
                  </a:cubicBezTo>
                  <a:cubicBezTo>
                    <a:pt x="149" y="93"/>
                    <a:pt x="150" y="89"/>
                    <a:pt x="153" y="87"/>
                  </a:cubicBezTo>
                  <a:cubicBezTo>
                    <a:pt x="154" y="86"/>
                    <a:pt x="157" y="85"/>
                    <a:pt x="159" y="85"/>
                  </a:cubicBezTo>
                  <a:cubicBezTo>
                    <a:pt x="161" y="86"/>
                    <a:pt x="163" y="87"/>
                    <a:pt x="165" y="88"/>
                  </a:cubicBezTo>
                  <a:cubicBezTo>
                    <a:pt x="175" y="109"/>
                    <a:pt x="151" y="185"/>
                    <a:pt x="192" y="180"/>
                  </a:cubicBezTo>
                  <a:cubicBezTo>
                    <a:pt x="201" y="180"/>
                    <a:pt x="207" y="173"/>
                    <a:pt x="211" y="165"/>
                  </a:cubicBezTo>
                  <a:cubicBezTo>
                    <a:pt x="215" y="162"/>
                    <a:pt x="219" y="159"/>
                    <a:pt x="222" y="156"/>
                  </a:cubicBezTo>
                  <a:cubicBezTo>
                    <a:pt x="223" y="155"/>
                    <a:pt x="222" y="154"/>
                    <a:pt x="221" y="155"/>
                  </a:cubicBezTo>
                  <a:cubicBezTo>
                    <a:pt x="218" y="157"/>
                    <a:pt x="215" y="160"/>
                    <a:pt x="212" y="162"/>
                  </a:cubicBezTo>
                  <a:cubicBezTo>
                    <a:pt x="214" y="159"/>
                    <a:pt x="215" y="155"/>
                    <a:pt x="216" y="151"/>
                  </a:cubicBezTo>
                  <a:cubicBezTo>
                    <a:pt x="217" y="149"/>
                    <a:pt x="217" y="147"/>
                    <a:pt x="217" y="145"/>
                  </a:cubicBezTo>
                  <a:cubicBezTo>
                    <a:pt x="221" y="142"/>
                    <a:pt x="225" y="139"/>
                    <a:pt x="229" y="135"/>
                  </a:cubicBezTo>
                  <a:cubicBezTo>
                    <a:pt x="229" y="135"/>
                    <a:pt x="229" y="135"/>
                    <a:pt x="228" y="135"/>
                  </a:cubicBezTo>
                  <a:cubicBezTo>
                    <a:pt x="225" y="138"/>
                    <a:pt x="221" y="141"/>
                    <a:pt x="218" y="144"/>
                  </a:cubicBezTo>
                  <a:cubicBezTo>
                    <a:pt x="219" y="137"/>
                    <a:pt x="219" y="131"/>
                    <a:pt x="218" y="124"/>
                  </a:cubicBezTo>
                  <a:cubicBezTo>
                    <a:pt x="222" y="122"/>
                    <a:pt x="225" y="119"/>
                    <a:pt x="228" y="117"/>
                  </a:cubicBezTo>
                  <a:cubicBezTo>
                    <a:pt x="229" y="117"/>
                    <a:pt x="228" y="116"/>
                    <a:pt x="227" y="116"/>
                  </a:cubicBezTo>
                  <a:cubicBezTo>
                    <a:pt x="224" y="118"/>
                    <a:pt x="221" y="120"/>
                    <a:pt x="218" y="122"/>
                  </a:cubicBezTo>
                  <a:cubicBezTo>
                    <a:pt x="218" y="115"/>
                    <a:pt x="216" y="108"/>
                    <a:pt x="214" y="101"/>
                  </a:cubicBezTo>
                  <a:cubicBezTo>
                    <a:pt x="216" y="99"/>
                    <a:pt x="219" y="97"/>
                    <a:pt x="221" y="95"/>
                  </a:cubicBezTo>
                  <a:cubicBezTo>
                    <a:pt x="222" y="94"/>
                    <a:pt x="221" y="94"/>
                    <a:pt x="221" y="94"/>
                  </a:cubicBezTo>
                  <a:cubicBezTo>
                    <a:pt x="218" y="96"/>
                    <a:pt x="216" y="98"/>
                    <a:pt x="213" y="100"/>
                  </a:cubicBezTo>
                  <a:cubicBezTo>
                    <a:pt x="212" y="98"/>
                    <a:pt x="211" y="95"/>
                    <a:pt x="210" y="93"/>
                  </a:cubicBezTo>
                  <a:cubicBezTo>
                    <a:pt x="208" y="88"/>
                    <a:pt x="205" y="83"/>
                    <a:pt x="202" y="78"/>
                  </a:cubicBezTo>
                  <a:cubicBezTo>
                    <a:pt x="205" y="75"/>
                    <a:pt x="209" y="71"/>
                    <a:pt x="212" y="68"/>
                  </a:cubicBezTo>
                  <a:cubicBezTo>
                    <a:pt x="213" y="67"/>
                    <a:pt x="212" y="66"/>
                    <a:pt x="211" y="67"/>
                  </a:cubicBezTo>
                  <a:cubicBezTo>
                    <a:pt x="208" y="70"/>
                    <a:pt x="204" y="74"/>
                    <a:pt x="201" y="77"/>
                  </a:cubicBezTo>
                  <a:cubicBezTo>
                    <a:pt x="197" y="71"/>
                    <a:pt x="192" y="66"/>
                    <a:pt x="186" y="61"/>
                  </a:cubicBezTo>
                  <a:cubicBezTo>
                    <a:pt x="188" y="60"/>
                    <a:pt x="190" y="58"/>
                    <a:pt x="192" y="57"/>
                  </a:cubicBezTo>
                  <a:cubicBezTo>
                    <a:pt x="193" y="56"/>
                    <a:pt x="192" y="56"/>
                    <a:pt x="192" y="56"/>
                  </a:cubicBezTo>
                  <a:cubicBezTo>
                    <a:pt x="190" y="58"/>
                    <a:pt x="188" y="59"/>
                    <a:pt x="186" y="60"/>
                  </a:cubicBezTo>
                  <a:cubicBezTo>
                    <a:pt x="181" y="56"/>
                    <a:pt x="176" y="52"/>
                    <a:pt x="170" y="49"/>
                  </a:cubicBezTo>
                  <a:cubicBezTo>
                    <a:pt x="172" y="48"/>
                    <a:pt x="173" y="47"/>
                    <a:pt x="175" y="46"/>
                  </a:cubicBezTo>
                  <a:cubicBezTo>
                    <a:pt x="175" y="46"/>
                    <a:pt x="175" y="45"/>
                    <a:pt x="174" y="45"/>
                  </a:cubicBezTo>
                  <a:cubicBezTo>
                    <a:pt x="173" y="46"/>
                    <a:pt x="171" y="47"/>
                    <a:pt x="170" y="48"/>
                  </a:cubicBezTo>
                  <a:cubicBezTo>
                    <a:pt x="164" y="45"/>
                    <a:pt x="158" y="42"/>
                    <a:pt x="151" y="39"/>
                  </a:cubicBezTo>
                  <a:cubicBezTo>
                    <a:pt x="152" y="39"/>
                    <a:pt x="153" y="38"/>
                    <a:pt x="154" y="38"/>
                  </a:cubicBezTo>
                  <a:cubicBezTo>
                    <a:pt x="155" y="37"/>
                    <a:pt x="154" y="36"/>
                    <a:pt x="154" y="37"/>
                  </a:cubicBezTo>
                  <a:cubicBezTo>
                    <a:pt x="153" y="38"/>
                    <a:pt x="151" y="38"/>
                    <a:pt x="150" y="39"/>
                  </a:cubicBezTo>
                  <a:cubicBezTo>
                    <a:pt x="143" y="37"/>
                    <a:pt x="137" y="35"/>
                    <a:pt x="130" y="34"/>
                  </a:cubicBezTo>
                  <a:cubicBezTo>
                    <a:pt x="132" y="33"/>
                    <a:pt x="135" y="32"/>
                    <a:pt x="137" y="31"/>
                  </a:cubicBezTo>
                  <a:cubicBezTo>
                    <a:pt x="138" y="30"/>
                    <a:pt x="137" y="30"/>
                    <a:pt x="137" y="30"/>
                  </a:cubicBezTo>
                  <a:cubicBezTo>
                    <a:pt x="134" y="31"/>
                    <a:pt x="132" y="33"/>
                    <a:pt x="129" y="34"/>
                  </a:cubicBezTo>
                  <a:cubicBezTo>
                    <a:pt x="129" y="34"/>
                    <a:pt x="129" y="34"/>
                    <a:pt x="129" y="34"/>
                  </a:cubicBezTo>
                  <a:cubicBezTo>
                    <a:pt x="123" y="34"/>
                    <a:pt x="118" y="34"/>
                    <a:pt x="112" y="35"/>
                  </a:cubicBezTo>
                  <a:cubicBezTo>
                    <a:pt x="70" y="40"/>
                    <a:pt x="42" y="78"/>
                    <a:pt x="35" y="118"/>
                  </a:cubicBezTo>
                  <a:cubicBezTo>
                    <a:pt x="28" y="158"/>
                    <a:pt x="35" y="211"/>
                    <a:pt x="70" y="236"/>
                  </a:cubicBezTo>
                  <a:cubicBezTo>
                    <a:pt x="107" y="262"/>
                    <a:pt x="159" y="262"/>
                    <a:pt x="196" y="237"/>
                  </a:cubicBezTo>
                  <a:cubicBezTo>
                    <a:pt x="197" y="237"/>
                    <a:pt x="197" y="236"/>
                    <a:pt x="197" y="236"/>
                  </a:cubicBezTo>
                  <a:cubicBezTo>
                    <a:pt x="200" y="235"/>
                    <a:pt x="204" y="236"/>
                    <a:pt x="205" y="239"/>
                  </a:cubicBezTo>
                  <a:cubicBezTo>
                    <a:pt x="206" y="240"/>
                    <a:pt x="207" y="242"/>
                    <a:pt x="206" y="244"/>
                  </a:cubicBezTo>
                  <a:cubicBezTo>
                    <a:pt x="206" y="246"/>
                    <a:pt x="205" y="247"/>
                    <a:pt x="204" y="249"/>
                  </a:cubicBezTo>
                  <a:cubicBezTo>
                    <a:pt x="203" y="249"/>
                    <a:pt x="202" y="249"/>
                    <a:pt x="201" y="250"/>
                  </a:cubicBezTo>
                  <a:cubicBezTo>
                    <a:pt x="192" y="260"/>
                    <a:pt x="176" y="266"/>
                    <a:pt x="161" y="270"/>
                  </a:cubicBezTo>
                  <a:cubicBezTo>
                    <a:pt x="165" y="266"/>
                    <a:pt x="170" y="261"/>
                    <a:pt x="174" y="256"/>
                  </a:cubicBezTo>
                  <a:cubicBezTo>
                    <a:pt x="175" y="256"/>
                    <a:pt x="174" y="255"/>
                    <a:pt x="173" y="255"/>
                  </a:cubicBezTo>
                  <a:cubicBezTo>
                    <a:pt x="168" y="261"/>
                    <a:pt x="163" y="266"/>
                    <a:pt x="157" y="271"/>
                  </a:cubicBezTo>
                  <a:cubicBezTo>
                    <a:pt x="150" y="272"/>
                    <a:pt x="142" y="273"/>
                    <a:pt x="135" y="274"/>
                  </a:cubicBezTo>
                  <a:cubicBezTo>
                    <a:pt x="140" y="270"/>
                    <a:pt x="145" y="266"/>
                    <a:pt x="150" y="261"/>
                  </a:cubicBezTo>
                  <a:cubicBezTo>
                    <a:pt x="150" y="261"/>
                    <a:pt x="149" y="260"/>
                    <a:pt x="148" y="260"/>
                  </a:cubicBezTo>
                  <a:cubicBezTo>
                    <a:pt x="143" y="265"/>
                    <a:pt x="138" y="270"/>
                    <a:pt x="132" y="274"/>
                  </a:cubicBezTo>
                  <a:cubicBezTo>
                    <a:pt x="129" y="274"/>
                    <a:pt x="126" y="275"/>
                    <a:pt x="124" y="275"/>
                  </a:cubicBezTo>
                  <a:cubicBezTo>
                    <a:pt x="118" y="275"/>
                    <a:pt x="113" y="274"/>
                    <a:pt x="108" y="274"/>
                  </a:cubicBezTo>
                  <a:cubicBezTo>
                    <a:pt x="112" y="270"/>
                    <a:pt x="116" y="267"/>
                    <a:pt x="120" y="263"/>
                  </a:cubicBezTo>
                  <a:cubicBezTo>
                    <a:pt x="121" y="263"/>
                    <a:pt x="120" y="262"/>
                    <a:pt x="119" y="262"/>
                  </a:cubicBezTo>
                  <a:cubicBezTo>
                    <a:pt x="115" y="266"/>
                    <a:pt x="111" y="270"/>
                    <a:pt x="107" y="274"/>
                  </a:cubicBezTo>
                  <a:cubicBezTo>
                    <a:pt x="100" y="273"/>
                    <a:pt x="93" y="271"/>
                    <a:pt x="87" y="269"/>
                  </a:cubicBezTo>
                  <a:cubicBezTo>
                    <a:pt x="92" y="266"/>
                    <a:pt x="96" y="262"/>
                    <a:pt x="101" y="258"/>
                  </a:cubicBezTo>
                  <a:cubicBezTo>
                    <a:pt x="101" y="257"/>
                    <a:pt x="100" y="256"/>
                    <a:pt x="100" y="257"/>
                  </a:cubicBezTo>
                  <a:cubicBezTo>
                    <a:pt x="95" y="261"/>
                    <a:pt x="90" y="265"/>
                    <a:pt x="85" y="268"/>
                  </a:cubicBezTo>
                  <a:cubicBezTo>
                    <a:pt x="79" y="266"/>
                    <a:pt x="74" y="263"/>
                    <a:pt x="69" y="260"/>
                  </a:cubicBezTo>
                  <a:cubicBezTo>
                    <a:pt x="71" y="257"/>
                    <a:pt x="74" y="255"/>
                    <a:pt x="77" y="252"/>
                  </a:cubicBezTo>
                  <a:cubicBezTo>
                    <a:pt x="77" y="252"/>
                    <a:pt x="77" y="251"/>
                    <a:pt x="76" y="251"/>
                  </a:cubicBezTo>
                  <a:cubicBezTo>
                    <a:pt x="73" y="254"/>
                    <a:pt x="71" y="257"/>
                    <a:pt x="68" y="260"/>
                  </a:cubicBezTo>
                  <a:cubicBezTo>
                    <a:pt x="62" y="256"/>
                    <a:pt x="56" y="251"/>
                    <a:pt x="51" y="246"/>
                  </a:cubicBezTo>
                  <a:cubicBezTo>
                    <a:pt x="51" y="246"/>
                    <a:pt x="51" y="246"/>
                    <a:pt x="51" y="246"/>
                  </a:cubicBezTo>
                  <a:cubicBezTo>
                    <a:pt x="56" y="243"/>
                    <a:pt x="61" y="238"/>
                    <a:pt x="65" y="233"/>
                  </a:cubicBezTo>
                  <a:cubicBezTo>
                    <a:pt x="65" y="232"/>
                    <a:pt x="64" y="231"/>
                    <a:pt x="64" y="232"/>
                  </a:cubicBezTo>
                  <a:cubicBezTo>
                    <a:pt x="59" y="236"/>
                    <a:pt x="55" y="240"/>
                    <a:pt x="51" y="244"/>
                  </a:cubicBezTo>
                  <a:cubicBezTo>
                    <a:pt x="51" y="244"/>
                    <a:pt x="51" y="244"/>
                    <a:pt x="51" y="243"/>
                  </a:cubicBezTo>
                  <a:cubicBezTo>
                    <a:pt x="51" y="243"/>
                    <a:pt x="50" y="243"/>
                    <a:pt x="50" y="243"/>
                  </a:cubicBezTo>
                  <a:cubicBezTo>
                    <a:pt x="50" y="244"/>
                    <a:pt x="50" y="244"/>
                    <a:pt x="50" y="245"/>
                  </a:cubicBezTo>
                  <a:cubicBezTo>
                    <a:pt x="46" y="241"/>
                    <a:pt x="42" y="236"/>
                    <a:pt x="39" y="231"/>
                  </a:cubicBezTo>
                  <a:cubicBezTo>
                    <a:pt x="42" y="228"/>
                    <a:pt x="45" y="226"/>
                    <a:pt x="48" y="223"/>
                  </a:cubicBezTo>
                  <a:cubicBezTo>
                    <a:pt x="49" y="222"/>
                    <a:pt x="48" y="221"/>
                    <a:pt x="47" y="222"/>
                  </a:cubicBezTo>
                  <a:cubicBezTo>
                    <a:pt x="44" y="224"/>
                    <a:pt x="41" y="227"/>
                    <a:pt x="38" y="230"/>
                  </a:cubicBezTo>
                  <a:cubicBezTo>
                    <a:pt x="35" y="226"/>
                    <a:pt x="33" y="222"/>
                    <a:pt x="31" y="217"/>
                  </a:cubicBezTo>
                  <a:cubicBezTo>
                    <a:pt x="34" y="214"/>
                    <a:pt x="38" y="211"/>
                    <a:pt x="41" y="207"/>
                  </a:cubicBezTo>
                  <a:cubicBezTo>
                    <a:pt x="42" y="207"/>
                    <a:pt x="41" y="206"/>
                    <a:pt x="41" y="207"/>
                  </a:cubicBezTo>
                  <a:cubicBezTo>
                    <a:pt x="37" y="210"/>
                    <a:pt x="34" y="213"/>
                    <a:pt x="30" y="216"/>
                  </a:cubicBezTo>
                  <a:cubicBezTo>
                    <a:pt x="28" y="211"/>
                    <a:pt x="26" y="206"/>
                    <a:pt x="24" y="200"/>
                  </a:cubicBezTo>
                  <a:cubicBezTo>
                    <a:pt x="28" y="197"/>
                    <a:pt x="31" y="193"/>
                    <a:pt x="35" y="190"/>
                  </a:cubicBezTo>
                  <a:cubicBezTo>
                    <a:pt x="35" y="189"/>
                    <a:pt x="34" y="188"/>
                    <a:pt x="34" y="189"/>
                  </a:cubicBezTo>
                  <a:cubicBezTo>
                    <a:pt x="30" y="192"/>
                    <a:pt x="27" y="195"/>
                    <a:pt x="24" y="199"/>
                  </a:cubicBezTo>
                  <a:cubicBezTo>
                    <a:pt x="22" y="194"/>
                    <a:pt x="21" y="189"/>
                    <a:pt x="20" y="184"/>
                  </a:cubicBezTo>
                  <a:cubicBezTo>
                    <a:pt x="22" y="181"/>
                    <a:pt x="25" y="179"/>
                    <a:pt x="28" y="176"/>
                  </a:cubicBezTo>
                  <a:cubicBezTo>
                    <a:pt x="28" y="176"/>
                    <a:pt x="28" y="175"/>
                    <a:pt x="27" y="175"/>
                  </a:cubicBezTo>
                  <a:cubicBezTo>
                    <a:pt x="24" y="178"/>
                    <a:pt x="22" y="180"/>
                    <a:pt x="20" y="183"/>
                  </a:cubicBezTo>
                  <a:cubicBezTo>
                    <a:pt x="19" y="178"/>
                    <a:pt x="18" y="174"/>
                    <a:pt x="17" y="169"/>
                  </a:cubicBezTo>
                  <a:cubicBezTo>
                    <a:pt x="21" y="166"/>
                    <a:pt x="24" y="163"/>
                    <a:pt x="27" y="160"/>
                  </a:cubicBezTo>
                  <a:cubicBezTo>
                    <a:pt x="28" y="160"/>
                    <a:pt x="27" y="159"/>
                    <a:pt x="26" y="159"/>
                  </a:cubicBezTo>
                  <a:cubicBezTo>
                    <a:pt x="23" y="162"/>
                    <a:pt x="20" y="165"/>
                    <a:pt x="17" y="168"/>
                  </a:cubicBezTo>
                  <a:cubicBezTo>
                    <a:pt x="17" y="164"/>
                    <a:pt x="16" y="159"/>
                    <a:pt x="16" y="154"/>
                  </a:cubicBezTo>
                  <a:cubicBezTo>
                    <a:pt x="16" y="154"/>
                    <a:pt x="16" y="154"/>
                    <a:pt x="16" y="154"/>
                  </a:cubicBezTo>
                  <a:cubicBezTo>
                    <a:pt x="21" y="150"/>
                    <a:pt x="25" y="146"/>
                    <a:pt x="30" y="141"/>
                  </a:cubicBezTo>
                  <a:cubicBezTo>
                    <a:pt x="30" y="141"/>
                    <a:pt x="29" y="140"/>
                    <a:pt x="29" y="141"/>
                  </a:cubicBezTo>
                  <a:cubicBezTo>
                    <a:pt x="24" y="145"/>
                    <a:pt x="20" y="149"/>
                    <a:pt x="16" y="153"/>
                  </a:cubicBezTo>
                  <a:cubicBezTo>
                    <a:pt x="16" y="147"/>
                    <a:pt x="16" y="141"/>
                    <a:pt x="16" y="136"/>
                  </a:cubicBezTo>
                  <a:cubicBezTo>
                    <a:pt x="20" y="132"/>
                    <a:pt x="23" y="128"/>
                    <a:pt x="27" y="125"/>
                  </a:cubicBezTo>
                  <a:cubicBezTo>
                    <a:pt x="28" y="124"/>
                    <a:pt x="27" y="123"/>
                    <a:pt x="26" y="124"/>
                  </a:cubicBezTo>
                  <a:cubicBezTo>
                    <a:pt x="23" y="127"/>
                    <a:pt x="19" y="131"/>
                    <a:pt x="16" y="134"/>
                  </a:cubicBezTo>
                  <a:cubicBezTo>
                    <a:pt x="16" y="130"/>
                    <a:pt x="16" y="126"/>
                    <a:pt x="17" y="121"/>
                  </a:cubicBezTo>
                  <a:cubicBezTo>
                    <a:pt x="17" y="121"/>
                    <a:pt x="17" y="120"/>
                    <a:pt x="17" y="120"/>
                  </a:cubicBezTo>
                  <a:cubicBezTo>
                    <a:pt x="21" y="116"/>
                    <a:pt x="25" y="111"/>
                    <a:pt x="29" y="107"/>
                  </a:cubicBezTo>
                  <a:cubicBezTo>
                    <a:pt x="29" y="106"/>
                    <a:pt x="28" y="106"/>
                    <a:pt x="28" y="106"/>
                  </a:cubicBezTo>
                  <a:cubicBezTo>
                    <a:pt x="24" y="110"/>
                    <a:pt x="21" y="114"/>
                    <a:pt x="17" y="118"/>
                  </a:cubicBezTo>
                  <a:cubicBezTo>
                    <a:pt x="18" y="111"/>
                    <a:pt x="19" y="105"/>
                    <a:pt x="21" y="98"/>
                  </a:cubicBezTo>
                  <a:cubicBezTo>
                    <a:pt x="26" y="93"/>
                    <a:pt x="31" y="89"/>
                    <a:pt x="35" y="84"/>
                  </a:cubicBezTo>
                  <a:cubicBezTo>
                    <a:pt x="36" y="83"/>
                    <a:pt x="35" y="83"/>
                    <a:pt x="35" y="83"/>
                  </a:cubicBezTo>
                  <a:cubicBezTo>
                    <a:pt x="30" y="88"/>
                    <a:pt x="26" y="92"/>
                    <a:pt x="21" y="96"/>
                  </a:cubicBezTo>
                  <a:cubicBezTo>
                    <a:pt x="23" y="89"/>
                    <a:pt x="26" y="82"/>
                    <a:pt x="30" y="75"/>
                  </a:cubicBezTo>
                  <a:cubicBezTo>
                    <a:pt x="35" y="69"/>
                    <a:pt x="41" y="64"/>
                    <a:pt x="47" y="59"/>
                  </a:cubicBezTo>
                  <a:cubicBezTo>
                    <a:pt x="47" y="58"/>
                    <a:pt x="46" y="57"/>
                    <a:pt x="46" y="58"/>
                  </a:cubicBezTo>
                  <a:cubicBezTo>
                    <a:pt x="41" y="62"/>
                    <a:pt x="36" y="67"/>
                    <a:pt x="32" y="71"/>
                  </a:cubicBezTo>
                  <a:cubicBezTo>
                    <a:pt x="46" y="47"/>
                    <a:pt x="68" y="27"/>
                    <a:pt x="97" y="19"/>
                  </a:cubicBezTo>
                  <a:cubicBezTo>
                    <a:pt x="141" y="7"/>
                    <a:pt x="193" y="25"/>
                    <a:pt x="219" y="64"/>
                  </a:cubicBezTo>
                  <a:cubicBezTo>
                    <a:pt x="236" y="90"/>
                    <a:pt x="236" y="119"/>
                    <a:pt x="231" y="149"/>
                  </a:cubicBezTo>
                  <a:close/>
                  <a:moveTo>
                    <a:pt x="142" y="149"/>
                  </a:moveTo>
                  <a:cubicBezTo>
                    <a:pt x="142" y="161"/>
                    <a:pt x="142" y="173"/>
                    <a:pt x="143" y="185"/>
                  </a:cubicBezTo>
                  <a:cubicBezTo>
                    <a:pt x="135" y="191"/>
                    <a:pt x="126" y="196"/>
                    <a:pt x="115" y="194"/>
                  </a:cubicBezTo>
                  <a:cubicBezTo>
                    <a:pt x="97" y="190"/>
                    <a:pt x="91" y="174"/>
                    <a:pt x="89" y="158"/>
                  </a:cubicBezTo>
                  <a:cubicBezTo>
                    <a:pt x="88" y="143"/>
                    <a:pt x="89" y="127"/>
                    <a:pt x="101" y="117"/>
                  </a:cubicBezTo>
                  <a:cubicBezTo>
                    <a:pt x="113" y="106"/>
                    <a:pt x="129" y="107"/>
                    <a:pt x="142" y="117"/>
                  </a:cubicBezTo>
                  <a:cubicBezTo>
                    <a:pt x="142" y="117"/>
                    <a:pt x="143" y="117"/>
                    <a:pt x="143" y="117"/>
                  </a:cubicBezTo>
                  <a:cubicBezTo>
                    <a:pt x="141" y="127"/>
                    <a:pt x="142" y="139"/>
                    <a:pt x="142" y="1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2" name="Freeform 79"/>
            <p:cNvSpPr>
              <a:spLocks noEditPoints="1"/>
            </p:cNvSpPr>
            <p:nvPr/>
          </p:nvSpPr>
          <p:spPr bwMode="auto">
            <a:xfrm>
              <a:off x="4921250" y="1654175"/>
              <a:ext cx="406400" cy="685800"/>
            </a:xfrm>
            <a:custGeom>
              <a:avLst/>
              <a:gdLst>
                <a:gd name="T0" fmla="*/ 174 w 174"/>
                <a:gd name="T1" fmla="*/ 302 h 318"/>
                <a:gd name="T2" fmla="*/ 172 w 174"/>
                <a:gd name="T3" fmla="*/ 156 h 318"/>
                <a:gd name="T4" fmla="*/ 168 w 174"/>
                <a:gd name="T5" fmla="*/ 29 h 318"/>
                <a:gd name="T6" fmla="*/ 169 w 174"/>
                <a:gd name="T7" fmla="*/ 19 h 318"/>
                <a:gd name="T8" fmla="*/ 169 w 174"/>
                <a:gd name="T9" fmla="*/ 18 h 318"/>
                <a:gd name="T10" fmla="*/ 149 w 174"/>
                <a:gd name="T11" fmla="*/ 3 h 318"/>
                <a:gd name="T12" fmla="*/ 74 w 174"/>
                <a:gd name="T13" fmla="*/ 1 h 318"/>
                <a:gd name="T14" fmla="*/ 37 w 174"/>
                <a:gd name="T15" fmla="*/ 2 h 318"/>
                <a:gd name="T16" fmla="*/ 14 w 174"/>
                <a:gd name="T17" fmla="*/ 5 h 318"/>
                <a:gd name="T18" fmla="*/ 6 w 174"/>
                <a:gd name="T19" fmla="*/ 16 h 318"/>
                <a:gd name="T20" fmla="*/ 6 w 174"/>
                <a:gd name="T21" fmla="*/ 17 h 318"/>
                <a:gd name="T22" fmla="*/ 4 w 174"/>
                <a:gd name="T23" fmla="*/ 156 h 318"/>
                <a:gd name="T24" fmla="*/ 3 w 174"/>
                <a:gd name="T25" fmla="*/ 223 h 318"/>
                <a:gd name="T26" fmla="*/ 2 w 174"/>
                <a:gd name="T27" fmla="*/ 295 h 318"/>
                <a:gd name="T28" fmla="*/ 9 w 174"/>
                <a:gd name="T29" fmla="*/ 311 h 318"/>
                <a:gd name="T30" fmla="*/ 31 w 174"/>
                <a:gd name="T31" fmla="*/ 316 h 318"/>
                <a:gd name="T32" fmla="*/ 69 w 174"/>
                <a:gd name="T33" fmla="*/ 317 h 318"/>
                <a:gd name="T34" fmla="*/ 147 w 174"/>
                <a:gd name="T35" fmla="*/ 318 h 318"/>
                <a:gd name="T36" fmla="*/ 173 w 174"/>
                <a:gd name="T37" fmla="*/ 304 h 318"/>
                <a:gd name="T38" fmla="*/ 174 w 174"/>
                <a:gd name="T39" fmla="*/ 302 h 318"/>
                <a:gd name="T40" fmla="*/ 123 w 174"/>
                <a:gd name="T41" fmla="*/ 313 h 318"/>
                <a:gd name="T42" fmla="*/ 84 w 174"/>
                <a:gd name="T43" fmla="*/ 312 h 318"/>
                <a:gd name="T44" fmla="*/ 49 w 174"/>
                <a:gd name="T45" fmla="*/ 312 h 318"/>
                <a:gd name="T46" fmla="*/ 6 w 174"/>
                <a:gd name="T47" fmla="*/ 297 h 318"/>
                <a:gd name="T48" fmla="*/ 7 w 174"/>
                <a:gd name="T49" fmla="*/ 296 h 318"/>
                <a:gd name="T50" fmla="*/ 9 w 174"/>
                <a:gd name="T51" fmla="*/ 226 h 318"/>
                <a:gd name="T52" fmla="*/ 10 w 174"/>
                <a:gd name="T53" fmla="*/ 156 h 318"/>
                <a:gd name="T54" fmla="*/ 8 w 174"/>
                <a:gd name="T55" fmla="*/ 22 h 318"/>
                <a:gd name="T56" fmla="*/ 25 w 174"/>
                <a:gd name="T57" fmla="*/ 7 h 318"/>
                <a:gd name="T58" fmla="*/ 43 w 174"/>
                <a:gd name="T59" fmla="*/ 6 h 318"/>
                <a:gd name="T60" fmla="*/ 83 w 174"/>
                <a:gd name="T61" fmla="*/ 6 h 318"/>
                <a:gd name="T62" fmla="*/ 119 w 174"/>
                <a:gd name="T63" fmla="*/ 6 h 318"/>
                <a:gd name="T64" fmla="*/ 165 w 174"/>
                <a:gd name="T65" fmla="*/ 15 h 318"/>
                <a:gd name="T66" fmla="*/ 165 w 174"/>
                <a:gd name="T67" fmla="*/ 16 h 318"/>
                <a:gd name="T68" fmla="*/ 166 w 174"/>
                <a:gd name="T69" fmla="*/ 159 h 318"/>
                <a:gd name="T70" fmla="*/ 167 w 174"/>
                <a:gd name="T71" fmla="*/ 302 h 318"/>
                <a:gd name="T72" fmla="*/ 168 w 174"/>
                <a:gd name="T73" fmla="*/ 304 h 318"/>
                <a:gd name="T74" fmla="*/ 123 w 174"/>
                <a:gd name="T75" fmla="*/ 3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74" h="318">
                  <a:moveTo>
                    <a:pt x="174" y="302"/>
                  </a:moveTo>
                  <a:cubicBezTo>
                    <a:pt x="174" y="253"/>
                    <a:pt x="173" y="204"/>
                    <a:pt x="172" y="156"/>
                  </a:cubicBezTo>
                  <a:cubicBezTo>
                    <a:pt x="171" y="114"/>
                    <a:pt x="172" y="71"/>
                    <a:pt x="168" y="29"/>
                  </a:cubicBezTo>
                  <a:cubicBezTo>
                    <a:pt x="169" y="26"/>
                    <a:pt x="169" y="22"/>
                    <a:pt x="169" y="19"/>
                  </a:cubicBezTo>
                  <a:cubicBezTo>
                    <a:pt x="169" y="18"/>
                    <a:pt x="169" y="18"/>
                    <a:pt x="169" y="18"/>
                  </a:cubicBezTo>
                  <a:cubicBezTo>
                    <a:pt x="170" y="6"/>
                    <a:pt x="159" y="4"/>
                    <a:pt x="149" y="3"/>
                  </a:cubicBezTo>
                  <a:cubicBezTo>
                    <a:pt x="124" y="0"/>
                    <a:pt x="98" y="1"/>
                    <a:pt x="74" y="1"/>
                  </a:cubicBezTo>
                  <a:cubicBezTo>
                    <a:pt x="61" y="2"/>
                    <a:pt x="49" y="2"/>
                    <a:pt x="37" y="2"/>
                  </a:cubicBezTo>
                  <a:cubicBezTo>
                    <a:pt x="31" y="3"/>
                    <a:pt x="21" y="1"/>
                    <a:pt x="14" y="5"/>
                  </a:cubicBezTo>
                  <a:cubicBezTo>
                    <a:pt x="9" y="7"/>
                    <a:pt x="7" y="11"/>
                    <a:pt x="6" y="16"/>
                  </a:cubicBezTo>
                  <a:cubicBezTo>
                    <a:pt x="6" y="16"/>
                    <a:pt x="6" y="17"/>
                    <a:pt x="6" y="17"/>
                  </a:cubicBezTo>
                  <a:cubicBezTo>
                    <a:pt x="2" y="63"/>
                    <a:pt x="5" y="110"/>
                    <a:pt x="4" y="156"/>
                  </a:cubicBezTo>
                  <a:cubicBezTo>
                    <a:pt x="4" y="179"/>
                    <a:pt x="4" y="201"/>
                    <a:pt x="3" y="223"/>
                  </a:cubicBezTo>
                  <a:cubicBezTo>
                    <a:pt x="3" y="247"/>
                    <a:pt x="0" y="272"/>
                    <a:pt x="2" y="295"/>
                  </a:cubicBezTo>
                  <a:cubicBezTo>
                    <a:pt x="0" y="301"/>
                    <a:pt x="3" y="307"/>
                    <a:pt x="9" y="311"/>
                  </a:cubicBezTo>
                  <a:cubicBezTo>
                    <a:pt x="15" y="316"/>
                    <a:pt x="23" y="316"/>
                    <a:pt x="31" y="316"/>
                  </a:cubicBezTo>
                  <a:cubicBezTo>
                    <a:pt x="44" y="316"/>
                    <a:pt x="56" y="316"/>
                    <a:pt x="69" y="317"/>
                  </a:cubicBezTo>
                  <a:cubicBezTo>
                    <a:pt x="95" y="317"/>
                    <a:pt x="121" y="318"/>
                    <a:pt x="147" y="318"/>
                  </a:cubicBezTo>
                  <a:cubicBezTo>
                    <a:pt x="158" y="318"/>
                    <a:pt x="172" y="317"/>
                    <a:pt x="173" y="304"/>
                  </a:cubicBezTo>
                  <a:cubicBezTo>
                    <a:pt x="174" y="303"/>
                    <a:pt x="174" y="303"/>
                    <a:pt x="174" y="302"/>
                  </a:cubicBezTo>
                  <a:close/>
                  <a:moveTo>
                    <a:pt x="123" y="313"/>
                  </a:moveTo>
                  <a:cubicBezTo>
                    <a:pt x="110" y="313"/>
                    <a:pt x="97" y="313"/>
                    <a:pt x="84" y="312"/>
                  </a:cubicBezTo>
                  <a:cubicBezTo>
                    <a:pt x="72" y="312"/>
                    <a:pt x="60" y="312"/>
                    <a:pt x="49" y="312"/>
                  </a:cubicBezTo>
                  <a:cubicBezTo>
                    <a:pt x="37" y="311"/>
                    <a:pt x="6" y="314"/>
                    <a:pt x="6" y="297"/>
                  </a:cubicBezTo>
                  <a:cubicBezTo>
                    <a:pt x="6" y="297"/>
                    <a:pt x="6" y="296"/>
                    <a:pt x="7" y="296"/>
                  </a:cubicBezTo>
                  <a:cubicBezTo>
                    <a:pt x="10" y="273"/>
                    <a:pt x="8" y="249"/>
                    <a:pt x="9" y="226"/>
                  </a:cubicBezTo>
                  <a:cubicBezTo>
                    <a:pt x="9" y="203"/>
                    <a:pt x="10" y="180"/>
                    <a:pt x="10" y="156"/>
                  </a:cubicBezTo>
                  <a:cubicBezTo>
                    <a:pt x="10" y="112"/>
                    <a:pt x="12" y="66"/>
                    <a:pt x="8" y="22"/>
                  </a:cubicBezTo>
                  <a:cubicBezTo>
                    <a:pt x="10" y="14"/>
                    <a:pt x="14" y="9"/>
                    <a:pt x="25" y="7"/>
                  </a:cubicBezTo>
                  <a:cubicBezTo>
                    <a:pt x="31" y="6"/>
                    <a:pt x="38" y="6"/>
                    <a:pt x="43" y="6"/>
                  </a:cubicBezTo>
                  <a:cubicBezTo>
                    <a:pt x="57" y="6"/>
                    <a:pt x="69" y="6"/>
                    <a:pt x="83" y="6"/>
                  </a:cubicBezTo>
                  <a:cubicBezTo>
                    <a:pt x="95" y="6"/>
                    <a:pt x="107" y="6"/>
                    <a:pt x="119" y="6"/>
                  </a:cubicBezTo>
                  <a:cubicBezTo>
                    <a:pt x="130" y="7"/>
                    <a:pt x="158" y="3"/>
                    <a:pt x="165" y="15"/>
                  </a:cubicBezTo>
                  <a:cubicBezTo>
                    <a:pt x="165" y="15"/>
                    <a:pt x="165" y="16"/>
                    <a:pt x="165" y="16"/>
                  </a:cubicBezTo>
                  <a:cubicBezTo>
                    <a:pt x="161" y="63"/>
                    <a:pt x="166" y="111"/>
                    <a:pt x="166" y="159"/>
                  </a:cubicBezTo>
                  <a:cubicBezTo>
                    <a:pt x="167" y="206"/>
                    <a:pt x="167" y="254"/>
                    <a:pt x="167" y="302"/>
                  </a:cubicBezTo>
                  <a:cubicBezTo>
                    <a:pt x="167" y="303"/>
                    <a:pt x="168" y="304"/>
                    <a:pt x="168" y="304"/>
                  </a:cubicBezTo>
                  <a:cubicBezTo>
                    <a:pt x="166" y="318"/>
                    <a:pt x="131" y="313"/>
                    <a:pt x="123" y="31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3" name="Freeform 80"/>
            <p:cNvSpPr>
              <a:spLocks noEditPoints="1"/>
            </p:cNvSpPr>
            <p:nvPr/>
          </p:nvSpPr>
          <p:spPr bwMode="auto">
            <a:xfrm>
              <a:off x="4953000" y="1768475"/>
              <a:ext cx="349250" cy="466725"/>
            </a:xfrm>
            <a:custGeom>
              <a:avLst/>
              <a:gdLst>
                <a:gd name="T0" fmla="*/ 140 w 149"/>
                <a:gd name="T1" fmla="*/ 6 h 216"/>
                <a:gd name="T2" fmla="*/ 80 w 149"/>
                <a:gd name="T3" fmla="*/ 2 h 216"/>
                <a:gd name="T4" fmla="*/ 8 w 149"/>
                <a:gd name="T5" fmla="*/ 1 h 216"/>
                <a:gd name="T6" fmla="*/ 4 w 149"/>
                <a:gd name="T7" fmla="*/ 104 h 216"/>
                <a:gd name="T8" fmla="*/ 3 w 149"/>
                <a:gd name="T9" fmla="*/ 141 h 216"/>
                <a:gd name="T10" fmla="*/ 5 w 149"/>
                <a:gd name="T11" fmla="*/ 142 h 216"/>
                <a:gd name="T12" fmla="*/ 6 w 149"/>
                <a:gd name="T13" fmla="*/ 207 h 216"/>
                <a:gd name="T14" fmla="*/ 8 w 149"/>
                <a:gd name="T15" fmla="*/ 210 h 216"/>
                <a:gd name="T16" fmla="*/ 142 w 149"/>
                <a:gd name="T17" fmla="*/ 211 h 216"/>
                <a:gd name="T18" fmla="*/ 140 w 149"/>
                <a:gd name="T19" fmla="*/ 8 h 216"/>
                <a:gd name="T20" fmla="*/ 9 w 149"/>
                <a:gd name="T21" fmla="*/ 207 h 216"/>
                <a:gd name="T22" fmla="*/ 10 w 149"/>
                <a:gd name="T23" fmla="*/ 202 h 216"/>
                <a:gd name="T24" fmla="*/ 108 w 149"/>
                <a:gd name="T25" fmla="*/ 201 h 216"/>
                <a:gd name="T26" fmla="*/ 10 w 149"/>
                <a:gd name="T27" fmla="*/ 190 h 216"/>
                <a:gd name="T28" fmla="*/ 78 w 149"/>
                <a:gd name="T29" fmla="*/ 188 h 216"/>
                <a:gd name="T30" fmla="*/ 10 w 149"/>
                <a:gd name="T31" fmla="*/ 174 h 216"/>
                <a:gd name="T32" fmla="*/ 109 w 149"/>
                <a:gd name="T33" fmla="*/ 170 h 216"/>
                <a:gd name="T34" fmla="*/ 10 w 149"/>
                <a:gd name="T35" fmla="*/ 160 h 216"/>
                <a:gd name="T36" fmla="*/ 64 w 149"/>
                <a:gd name="T37" fmla="*/ 157 h 216"/>
                <a:gd name="T38" fmla="*/ 10 w 149"/>
                <a:gd name="T39" fmla="*/ 155 h 216"/>
                <a:gd name="T40" fmla="*/ 101 w 149"/>
                <a:gd name="T41" fmla="*/ 145 h 216"/>
                <a:gd name="T42" fmla="*/ 10 w 149"/>
                <a:gd name="T43" fmla="*/ 141 h 216"/>
                <a:gd name="T44" fmla="*/ 68 w 149"/>
                <a:gd name="T45" fmla="*/ 129 h 216"/>
                <a:gd name="T46" fmla="*/ 10 w 149"/>
                <a:gd name="T47" fmla="*/ 127 h 216"/>
                <a:gd name="T48" fmla="*/ 108 w 149"/>
                <a:gd name="T49" fmla="*/ 114 h 216"/>
                <a:gd name="T50" fmla="*/ 10 w 149"/>
                <a:gd name="T51" fmla="*/ 113 h 216"/>
                <a:gd name="T52" fmla="*/ 59 w 149"/>
                <a:gd name="T53" fmla="*/ 102 h 216"/>
                <a:gd name="T54" fmla="*/ 10 w 149"/>
                <a:gd name="T55" fmla="*/ 100 h 216"/>
                <a:gd name="T56" fmla="*/ 84 w 149"/>
                <a:gd name="T57" fmla="*/ 92 h 216"/>
                <a:gd name="T58" fmla="*/ 10 w 149"/>
                <a:gd name="T59" fmla="*/ 87 h 216"/>
                <a:gd name="T60" fmla="*/ 90 w 149"/>
                <a:gd name="T61" fmla="*/ 80 h 216"/>
                <a:gd name="T62" fmla="*/ 10 w 149"/>
                <a:gd name="T63" fmla="*/ 75 h 216"/>
                <a:gd name="T64" fmla="*/ 57 w 149"/>
                <a:gd name="T65" fmla="*/ 64 h 216"/>
                <a:gd name="T66" fmla="*/ 10 w 149"/>
                <a:gd name="T67" fmla="*/ 62 h 216"/>
                <a:gd name="T68" fmla="*/ 86 w 149"/>
                <a:gd name="T69" fmla="*/ 53 h 216"/>
                <a:gd name="T70" fmla="*/ 11 w 149"/>
                <a:gd name="T71" fmla="*/ 49 h 216"/>
                <a:gd name="T72" fmla="*/ 58 w 149"/>
                <a:gd name="T73" fmla="*/ 41 h 216"/>
                <a:gd name="T74" fmla="*/ 11 w 149"/>
                <a:gd name="T75" fmla="*/ 37 h 216"/>
                <a:gd name="T76" fmla="*/ 95 w 149"/>
                <a:gd name="T77" fmla="*/ 26 h 216"/>
                <a:gd name="T78" fmla="*/ 10 w 149"/>
                <a:gd name="T79" fmla="*/ 21 h 216"/>
                <a:gd name="T80" fmla="*/ 72 w 149"/>
                <a:gd name="T81" fmla="*/ 6 h 216"/>
                <a:gd name="T82" fmla="*/ 139 w 149"/>
                <a:gd name="T83" fmla="*/ 209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49" h="216">
                  <a:moveTo>
                    <a:pt x="140" y="8"/>
                  </a:moveTo>
                  <a:cubicBezTo>
                    <a:pt x="141" y="8"/>
                    <a:pt x="141" y="6"/>
                    <a:pt x="140" y="6"/>
                  </a:cubicBezTo>
                  <a:cubicBezTo>
                    <a:pt x="133" y="2"/>
                    <a:pt x="126" y="3"/>
                    <a:pt x="118" y="3"/>
                  </a:cubicBezTo>
                  <a:cubicBezTo>
                    <a:pt x="106" y="2"/>
                    <a:pt x="93" y="2"/>
                    <a:pt x="80" y="2"/>
                  </a:cubicBezTo>
                  <a:cubicBezTo>
                    <a:pt x="56" y="1"/>
                    <a:pt x="32" y="0"/>
                    <a:pt x="8" y="1"/>
                  </a:cubicBezTo>
                  <a:cubicBezTo>
                    <a:pt x="8" y="1"/>
                    <a:pt x="8" y="1"/>
                    <a:pt x="8" y="1"/>
                  </a:cubicBezTo>
                  <a:cubicBezTo>
                    <a:pt x="8" y="0"/>
                    <a:pt x="6" y="0"/>
                    <a:pt x="6" y="1"/>
                  </a:cubicBezTo>
                  <a:cubicBezTo>
                    <a:pt x="0" y="34"/>
                    <a:pt x="4" y="70"/>
                    <a:pt x="4" y="104"/>
                  </a:cubicBezTo>
                  <a:cubicBezTo>
                    <a:pt x="4" y="116"/>
                    <a:pt x="4" y="129"/>
                    <a:pt x="5" y="141"/>
                  </a:cubicBezTo>
                  <a:cubicBezTo>
                    <a:pt x="4" y="141"/>
                    <a:pt x="3" y="141"/>
                    <a:pt x="3" y="141"/>
                  </a:cubicBezTo>
                  <a:cubicBezTo>
                    <a:pt x="2" y="141"/>
                    <a:pt x="2" y="142"/>
                    <a:pt x="3" y="142"/>
                  </a:cubicBezTo>
                  <a:cubicBezTo>
                    <a:pt x="3" y="142"/>
                    <a:pt x="4" y="142"/>
                    <a:pt x="5" y="142"/>
                  </a:cubicBezTo>
                  <a:cubicBezTo>
                    <a:pt x="5" y="147"/>
                    <a:pt x="5" y="151"/>
                    <a:pt x="5" y="155"/>
                  </a:cubicBezTo>
                  <a:cubicBezTo>
                    <a:pt x="5" y="172"/>
                    <a:pt x="4" y="190"/>
                    <a:pt x="6" y="207"/>
                  </a:cubicBezTo>
                  <a:cubicBezTo>
                    <a:pt x="6" y="208"/>
                    <a:pt x="7" y="208"/>
                    <a:pt x="7" y="208"/>
                  </a:cubicBezTo>
                  <a:cubicBezTo>
                    <a:pt x="7" y="209"/>
                    <a:pt x="7" y="210"/>
                    <a:pt x="8" y="210"/>
                  </a:cubicBezTo>
                  <a:cubicBezTo>
                    <a:pt x="51" y="216"/>
                    <a:pt x="97" y="214"/>
                    <a:pt x="140" y="213"/>
                  </a:cubicBezTo>
                  <a:cubicBezTo>
                    <a:pt x="142" y="213"/>
                    <a:pt x="142" y="212"/>
                    <a:pt x="142" y="211"/>
                  </a:cubicBezTo>
                  <a:cubicBezTo>
                    <a:pt x="142" y="211"/>
                    <a:pt x="142" y="211"/>
                    <a:pt x="142" y="211"/>
                  </a:cubicBezTo>
                  <a:cubicBezTo>
                    <a:pt x="149" y="144"/>
                    <a:pt x="144" y="75"/>
                    <a:pt x="140" y="8"/>
                  </a:cubicBezTo>
                  <a:close/>
                  <a:moveTo>
                    <a:pt x="139" y="209"/>
                  </a:moveTo>
                  <a:cubicBezTo>
                    <a:pt x="96" y="210"/>
                    <a:pt x="52" y="206"/>
                    <a:pt x="9" y="207"/>
                  </a:cubicBezTo>
                  <a:cubicBezTo>
                    <a:pt x="9" y="207"/>
                    <a:pt x="9" y="207"/>
                    <a:pt x="9" y="207"/>
                  </a:cubicBezTo>
                  <a:cubicBezTo>
                    <a:pt x="10" y="205"/>
                    <a:pt x="10" y="203"/>
                    <a:pt x="10" y="202"/>
                  </a:cubicBezTo>
                  <a:cubicBezTo>
                    <a:pt x="43" y="201"/>
                    <a:pt x="75" y="201"/>
                    <a:pt x="108" y="202"/>
                  </a:cubicBezTo>
                  <a:cubicBezTo>
                    <a:pt x="109" y="202"/>
                    <a:pt x="109" y="201"/>
                    <a:pt x="108" y="201"/>
                  </a:cubicBezTo>
                  <a:cubicBezTo>
                    <a:pt x="76" y="198"/>
                    <a:pt x="43" y="198"/>
                    <a:pt x="10" y="200"/>
                  </a:cubicBezTo>
                  <a:cubicBezTo>
                    <a:pt x="10" y="197"/>
                    <a:pt x="10" y="193"/>
                    <a:pt x="10" y="190"/>
                  </a:cubicBezTo>
                  <a:cubicBezTo>
                    <a:pt x="33" y="191"/>
                    <a:pt x="55" y="192"/>
                    <a:pt x="78" y="190"/>
                  </a:cubicBezTo>
                  <a:cubicBezTo>
                    <a:pt x="78" y="189"/>
                    <a:pt x="78" y="188"/>
                    <a:pt x="78" y="188"/>
                  </a:cubicBezTo>
                  <a:cubicBezTo>
                    <a:pt x="55" y="189"/>
                    <a:pt x="33" y="190"/>
                    <a:pt x="10" y="189"/>
                  </a:cubicBezTo>
                  <a:cubicBezTo>
                    <a:pt x="10" y="184"/>
                    <a:pt x="10" y="179"/>
                    <a:pt x="10" y="174"/>
                  </a:cubicBezTo>
                  <a:cubicBezTo>
                    <a:pt x="43" y="174"/>
                    <a:pt x="76" y="173"/>
                    <a:pt x="109" y="171"/>
                  </a:cubicBezTo>
                  <a:cubicBezTo>
                    <a:pt x="110" y="171"/>
                    <a:pt x="110" y="170"/>
                    <a:pt x="109" y="170"/>
                  </a:cubicBezTo>
                  <a:cubicBezTo>
                    <a:pt x="76" y="170"/>
                    <a:pt x="43" y="171"/>
                    <a:pt x="10" y="173"/>
                  </a:cubicBezTo>
                  <a:cubicBezTo>
                    <a:pt x="10" y="169"/>
                    <a:pt x="10" y="164"/>
                    <a:pt x="10" y="160"/>
                  </a:cubicBezTo>
                  <a:cubicBezTo>
                    <a:pt x="28" y="160"/>
                    <a:pt x="46" y="159"/>
                    <a:pt x="64" y="158"/>
                  </a:cubicBezTo>
                  <a:cubicBezTo>
                    <a:pt x="65" y="158"/>
                    <a:pt x="65" y="157"/>
                    <a:pt x="64" y="157"/>
                  </a:cubicBezTo>
                  <a:cubicBezTo>
                    <a:pt x="46" y="157"/>
                    <a:pt x="28" y="158"/>
                    <a:pt x="10" y="159"/>
                  </a:cubicBezTo>
                  <a:cubicBezTo>
                    <a:pt x="10" y="158"/>
                    <a:pt x="10" y="156"/>
                    <a:pt x="10" y="155"/>
                  </a:cubicBezTo>
                  <a:cubicBezTo>
                    <a:pt x="10" y="151"/>
                    <a:pt x="10" y="147"/>
                    <a:pt x="10" y="142"/>
                  </a:cubicBezTo>
                  <a:cubicBezTo>
                    <a:pt x="40" y="144"/>
                    <a:pt x="70" y="146"/>
                    <a:pt x="101" y="145"/>
                  </a:cubicBezTo>
                  <a:cubicBezTo>
                    <a:pt x="102" y="145"/>
                    <a:pt x="101" y="144"/>
                    <a:pt x="101" y="144"/>
                  </a:cubicBezTo>
                  <a:cubicBezTo>
                    <a:pt x="70" y="142"/>
                    <a:pt x="40" y="141"/>
                    <a:pt x="10" y="141"/>
                  </a:cubicBezTo>
                  <a:cubicBezTo>
                    <a:pt x="10" y="137"/>
                    <a:pt x="10" y="132"/>
                    <a:pt x="10" y="128"/>
                  </a:cubicBezTo>
                  <a:cubicBezTo>
                    <a:pt x="28" y="130"/>
                    <a:pt x="49" y="131"/>
                    <a:pt x="68" y="129"/>
                  </a:cubicBezTo>
                  <a:cubicBezTo>
                    <a:pt x="68" y="129"/>
                    <a:pt x="68" y="128"/>
                    <a:pt x="68" y="128"/>
                  </a:cubicBezTo>
                  <a:cubicBezTo>
                    <a:pt x="49" y="127"/>
                    <a:pt x="29" y="127"/>
                    <a:pt x="10" y="127"/>
                  </a:cubicBezTo>
                  <a:cubicBezTo>
                    <a:pt x="10" y="123"/>
                    <a:pt x="10" y="118"/>
                    <a:pt x="10" y="114"/>
                  </a:cubicBezTo>
                  <a:cubicBezTo>
                    <a:pt x="42" y="115"/>
                    <a:pt x="75" y="116"/>
                    <a:pt x="108" y="114"/>
                  </a:cubicBezTo>
                  <a:cubicBezTo>
                    <a:pt x="109" y="114"/>
                    <a:pt x="109" y="113"/>
                    <a:pt x="108" y="113"/>
                  </a:cubicBezTo>
                  <a:cubicBezTo>
                    <a:pt x="75" y="113"/>
                    <a:pt x="42" y="114"/>
                    <a:pt x="10" y="113"/>
                  </a:cubicBezTo>
                  <a:cubicBezTo>
                    <a:pt x="10" y="109"/>
                    <a:pt x="10" y="105"/>
                    <a:pt x="10" y="101"/>
                  </a:cubicBezTo>
                  <a:cubicBezTo>
                    <a:pt x="26" y="102"/>
                    <a:pt x="43" y="103"/>
                    <a:pt x="59" y="102"/>
                  </a:cubicBezTo>
                  <a:cubicBezTo>
                    <a:pt x="60" y="102"/>
                    <a:pt x="60" y="101"/>
                    <a:pt x="59" y="101"/>
                  </a:cubicBezTo>
                  <a:cubicBezTo>
                    <a:pt x="43" y="99"/>
                    <a:pt x="26" y="100"/>
                    <a:pt x="10" y="100"/>
                  </a:cubicBezTo>
                  <a:cubicBezTo>
                    <a:pt x="10" y="96"/>
                    <a:pt x="10" y="92"/>
                    <a:pt x="10" y="89"/>
                  </a:cubicBezTo>
                  <a:cubicBezTo>
                    <a:pt x="34" y="90"/>
                    <a:pt x="59" y="92"/>
                    <a:pt x="84" y="92"/>
                  </a:cubicBezTo>
                  <a:cubicBezTo>
                    <a:pt x="85" y="92"/>
                    <a:pt x="85" y="91"/>
                    <a:pt x="84" y="91"/>
                  </a:cubicBezTo>
                  <a:cubicBezTo>
                    <a:pt x="59" y="88"/>
                    <a:pt x="34" y="87"/>
                    <a:pt x="10" y="87"/>
                  </a:cubicBezTo>
                  <a:cubicBezTo>
                    <a:pt x="10" y="84"/>
                    <a:pt x="10" y="80"/>
                    <a:pt x="10" y="76"/>
                  </a:cubicBezTo>
                  <a:cubicBezTo>
                    <a:pt x="37" y="76"/>
                    <a:pt x="63" y="78"/>
                    <a:pt x="90" y="80"/>
                  </a:cubicBezTo>
                  <a:cubicBezTo>
                    <a:pt x="91" y="80"/>
                    <a:pt x="91" y="78"/>
                    <a:pt x="90" y="78"/>
                  </a:cubicBezTo>
                  <a:cubicBezTo>
                    <a:pt x="63" y="75"/>
                    <a:pt x="37" y="75"/>
                    <a:pt x="10" y="75"/>
                  </a:cubicBezTo>
                  <a:cubicBezTo>
                    <a:pt x="10" y="71"/>
                    <a:pt x="10" y="67"/>
                    <a:pt x="10" y="64"/>
                  </a:cubicBezTo>
                  <a:cubicBezTo>
                    <a:pt x="26" y="63"/>
                    <a:pt x="41" y="63"/>
                    <a:pt x="57" y="64"/>
                  </a:cubicBezTo>
                  <a:cubicBezTo>
                    <a:pt x="57" y="64"/>
                    <a:pt x="57" y="63"/>
                    <a:pt x="57" y="63"/>
                  </a:cubicBezTo>
                  <a:cubicBezTo>
                    <a:pt x="41" y="61"/>
                    <a:pt x="26" y="61"/>
                    <a:pt x="10" y="62"/>
                  </a:cubicBezTo>
                  <a:cubicBezTo>
                    <a:pt x="11" y="58"/>
                    <a:pt x="11" y="54"/>
                    <a:pt x="11" y="50"/>
                  </a:cubicBezTo>
                  <a:cubicBezTo>
                    <a:pt x="36" y="51"/>
                    <a:pt x="61" y="53"/>
                    <a:pt x="86" y="53"/>
                  </a:cubicBezTo>
                  <a:cubicBezTo>
                    <a:pt x="87" y="53"/>
                    <a:pt x="87" y="52"/>
                    <a:pt x="86" y="52"/>
                  </a:cubicBezTo>
                  <a:cubicBezTo>
                    <a:pt x="61" y="49"/>
                    <a:pt x="36" y="48"/>
                    <a:pt x="11" y="49"/>
                  </a:cubicBezTo>
                  <a:cubicBezTo>
                    <a:pt x="11" y="45"/>
                    <a:pt x="11" y="42"/>
                    <a:pt x="11" y="39"/>
                  </a:cubicBezTo>
                  <a:cubicBezTo>
                    <a:pt x="27" y="39"/>
                    <a:pt x="42" y="40"/>
                    <a:pt x="58" y="41"/>
                  </a:cubicBezTo>
                  <a:cubicBezTo>
                    <a:pt x="59" y="41"/>
                    <a:pt x="59" y="40"/>
                    <a:pt x="59" y="40"/>
                  </a:cubicBezTo>
                  <a:cubicBezTo>
                    <a:pt x="43" y="38"/>
                    <a:pt x="27" y="37"/>
                    <a:pt x="11" y="37"/>
                  </a:cubicBezTo>
                  <a:cubicBezTo>
                    <a:pt x="11" y="32"/>
                    <a:pt x="11" y="27"/>
                    <a:pt x="10" y="22"/>
                  </a:cubicBezTo>
                  <a:cubicBezTo>
                    <a:pt x="38" y="23"/>
                    <a:pt x="67" y="25"/>
                    <a:pt x="95" y="26"/>
                  </a:cubicBezTo>
                  <a:cubicBezTo>
                    <a:pt x="95" y="26"/>
                    <a:pt x="96" y="25"/>
                    <a:pt x="95" y="24"/>
                  </a:cubicBezTo>
                  <a:cubicBezTo>
                    <a:pt x="67" y="20"/>
                    <a:pt x="38" y="20"/>
                    <a:pt x="10" y="21"/>
                  </a:cubicBezTo>
                  <a:cubicBezTo>
                    <a:pt x="10" y="15"/>
                    <a:pt x="9" y="10"/>
                    <a:pt x="9" y="4"/>
                  </a:cubicBezTo>
                  <a:cubicBezTo>
                    <a:pt x="29" y="6"/>
                    <a:pt x="51" y="6"/>
                    <a:pt x="72" y="6"/>
                  </a:cubicBezTo>
                  <a:cubicBezTo>
                    <a:pt x="93" y="7"/>
                    <a:pt x="116" y="5"/>
                    <a:pt x="137" y="8"/>
                  </a:cubicBezTo>
                  <a:cubicBezTo>
                    <a:pt x="142" y="75"/>
                    <a:pt x="137" y="142"/>
                    <a:pt x="139" y="20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4" name="Freeform 81"/>
            <p:cNvSpPr>
              <a:spLocks noEditPoints="1"/>
            </p:cNvSpPr>
            <p:nvPr/>
          </p:nvSpPr>
          <p:spPr bwMode="auto">
            <a:xfrm>
              <a:off x="5075238" y="2244725"/>
              <a:ext cx="80962" cy="69850"/>
            </a:xfrm>
            <a:custGeom>
              <a:avLst/>
              <a:gdLst>
                <a:gd name="T0" fmla="*/ 18 w 35"/>
                <a:gd name="T1" fmla="*/ 2 h 32"/>
                <a:gd name="T2" fmla="*/ 18 w 35"/>
                <a:gd name="T3" fmla="*/ 2 h 32"/>
                <a:gd name="T4" fmla="*/ 2 w 35"/>
                <a:gd name="T5" fmla="*/ 14 h 32"/>
                <a:gd name="T6" fmla="*/ 15 w 35"/>
                <a:gd name="T7" fmla="*/ 31 h 32"/>
                <a:gd name="T8" fmla="*/ 34 w 35"/>
                <a:gd name="T9" fmla="*/ 17 h 32"/>
                <a:gd name="T10" fmla="*/ 18 w 35"/>
                <a:gd name="T11" fmla="*/ 2 h 32"/>
                <a:gd name="T12" fmla="*/ 27 w 35"/>
                <a:gd name="T13" fmla="*/ 21 h 32"/>
                <a:gd name="T14" fmla="*/ 12 w 35"/>
                <a:gd name="T15" fmla="*/ 26 h 32"/>
                <a:gd name="T16" fmla="*/ 7 w 35"/>
                <a:gd name="T17" fmla="*/ 12 h 32"/>
                <a:gd name="T18" fmla="*/ 17 w 35"/>
                <a:gd name="T19" fmla="*/ 4 h 32"/>
                <a:gd name="T20" fmla="*/ 19 w 35"/>
                <a:gd name="T21" fmla="*/ 5 h 32"/>
                <a:gd name="T22" fmla="*/ 27 w 35"/>
                <a:gd name="T23" fmla="*/ 21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 h="32">
                  <a:moveTo>
                    <a:pt x="18" y="2"/>
                  </a:moveTo>
                  <a:cubicBezTo>
                    <a:pt x="18" y="2"/>
                    <a:pt x="18" y="2"/>
                    <a:pt x="18" y="2"/>
                  </a:cubicBezTo>
                  <a:cubicBezTo>
                    <a:pt x="11" y="2"/>
                    <a:pt x="3" y="6"/>
                    <a:pt x="2" y="14"/>
                  </a:cubicBezTo>
                  <a:cubicBezTo>
                    <a:pt x="0" y="22"/>
                    <a:pt x="7" y="31"/>
                    <a:pt x="15" y="31"/>
                  </a:cubicBezTo>
                  <a:cubicBezTo>
                    <a:pt x="24" y="32"/>
                    <a:pt x="32" y="25"/>
                    <a:pt x="34" y="17"/>
                  </a:cubicBezTo>
                  <a:cubicBezTo>
                    <a:pt x="35" y="8"/>
                    <a:pt x="28" y="0"/>
                    <a:pt x="18" y="2"/>
                  </a:cubicBezTo>
                  <a:close/>
                  <a:moveTo>
                    <a:pt x="27" y="21"/>
                  </a:moveTo>
                  <a:cubicBezTo>
                    <a:pt x="24" y="26"/>
                    <a:pt x="18" y="29"/>
                    <a:pt x="12" y="26"/>
                  </a:cubicBezTo>
                  <a:cubicBezTo>
                    <a:pt x="7" y="24"/>
                    <a:pt x="4" y="17"/>
                    <a:pt x="7" y="12"/>
                  </a:cubicBezTo>
                  <a:cubicBezTo>
                    <a:pt x="9" y="8"/>
                    <a:pt x="13" y="6"/>
                    <a:pt x="17" y="4"/>
                  </a:cubicBezTo>
                  <a:cubicBezTo>
                    <a:pt x="18" y="5"/>
                    <a:pt x="18" y="5"/>
                    <a:pt x="19" y="5"/>
                  </a:cubicBezTo>
                  <a:cubicBezTo>
                    <a:pt x="28" y="4"/>
                    <a:pt x="31" y="15"/>
                    <a:pt x="27" y="2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5" name="Freeform 82"/>
            <p:cNvSpPr>
              <a:spLocks noEditPoints="1"/>
            </p:cNvSpPr>
            <p:nvPr/>
          </p:nvSpPr>
          <p:spPr bwMode="auto">
            <a:xfrm>
              <a:off x="5060950" y="1695450"/>
              <a:ext cx="122237" cy="36513"/>
            </a:xfrm>
            <a:custGeom>
              <a:avLst/>
              <a:gdLst>
                <a:gd name="T0" fmla="*/ 46 w 52"/>
                <a:gd name="T1" fmla="*/ 3 h 17"/>
                <a:gd name="T2" fmla="*/ 25 w 52"/>
                <a:gd name="T3" fmla="*/ 2 h 17"/>
                <a:gd name="T4" fmla="*/ 10 w 52"/>
                <a:gd name="T5" fmla="*/ 2 h 17"/>
                <a:gd name="T6" fmla="*/ 4 w 52"/>
                <a:gd name="T7" fmla="*/ 3 h 17"/>
                <a:gd name="T8" fmla="*/ 0 w 52"/>
                <a:gd name="T9" fmla="*/ 9 h 17"/>
                <a:gd name="T10" fmla="*/ 3 w 52"/>
                <a:gd name="T11" fmla="*/ 15 h 17"/>
                <a:gd name="T12" fmla="*/ 6 w 52"/>
                <a:gd name="T13" fmla="*/ 16 h 17"/>
                <a:gd name="T14" fmla="*/ 44 w 52"/>
                <a:gd name="T15" fmla="*/ 17 h 17"/>
                <a:gd name="T16" fmla="*/ 45 w 52"/>
                <a:gd name="T17" fmla="*/ 17 h 17"/>
                <a:gd name="T18" fmla="*/ 51 w 52"/>
                <a:gd name="T19" fmla="*/ 11 h 17"/>
                <a:gd name="T20" fmla="*/ 46 w 52"/>
                <a:gd name="T21" fmla="*/ 3 h 17"/>
                <a:gd name="T22" fmla="*/ 45 w 52"/>
                <a:gd name="T23" fmla="*/ 14 h 17"/>
                <a:gd name="T24" fmla="*/ 44 w 52"/>
                <a:gd name="T25" fmla="*/ 14 h 17"/>
                <a:gd name="T26" fmla="*/ 9 w 52"/>
                <a:gd name="T27" fmla="*/ 14 h 17"/>
                <a:gd name="T28" fmla="*/ 8 w 52"/>
                <a:gd name="T29" fmla="*/ 13 h 17"/>
                <a:gd name="T30" fmla="*/ 6 w 52"/>
                <a:gd name="T31" fmla="*/ 11 h 17"/>
                <a:gd name="T32" fmla="*/ 5 w 52"/>
                <a:gd name="T33" fmla="*/ 8 h 17"/>
                <a:gd name="T34" fmla="*/ 10 w 52"/>
                <a:gd name="T35" fmla="*/ 5 h 17"/>
                <a:gd name="T36" fmla="*/ 25 w 52"/>
                <a:gd name="T37" fmla="*/ 6 h 17"/>
                <a:gd name="T38" fmla="*/ 45 w 52"/>
                <a:gd name="T39" fmla="*/ 6 h 17"/>
                <a:gd name="T40" fmla="*/ 47 w 52"/>
                <a:gd name="T41" fmla="*/ 10 h 17"/>
                <a:gd name="T42" fmla="*/ 45 w 52"/>
                <a:gd name="T43" fmla="*/ 1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2" h="17">
                  <a:moveTo>
                    <a:pt x="46" y="3"/>
                  </a:moveTo>
                  <a:cubicBezTo>
                    <a:pt x="39" y="3"/>
                    <a:pt x="32" y="2"/>
                    <a:pt x="25" y="2"/>
                  </a:cubicBezTo>
                  <a:cubicBezTo>
                    <a:pt x="20" y="1"/>
                    <a:pt x="15" y="0"/>
                    <a:pt x="10" y="2"/>
                  </a:cubicBezTo>
                  <a:cubicBezTo>
                    <a:pt x="8" y="1"/>
                    <a:pt x="6" y="2"/>
                    <a:pt x="4" y="3"/>
                  </a:cubicBezTo>
                  <a:cubicBezTo>
                    <a:pt x="2" y="4"/>
                    <a:pt x="0" y="6"/>
                    <a:pt x="0" y="9"/>
                  </a:cubicBezTo>
                  <a:cubicBezTo>
                    <a:pt x="0" y="11"/>
                    <a:pt x="1" y="14"/>
                    <a:pt x="3" y="15"/>
                  </a:cubicBezTo>
                  <a:cubicBezTo>
                    <a:pt x="4" y="16"/>
                    <a:pt x="5" y="16"/>
                    <a:pt x="6" y="16"/>
                  </a:cubicBezTo>
                  <a:cubicBezTo>
                    <a:pt x="19" y="17"/>
                    <a:pt x="32" y="17"/>
                    <a:pt x="44" y="17"/>
                  </a:cubicBezTo>
                  <a:cubicBezTo>
                    <a:pt x="44" y="17"/>
                    <a:pt x="45" y="17"/>
                    <a:pt x="45" y="17"/>
                  </a:cubicBezTo>
                  <a:cubicBezTo>
                    <a:pt x="48" y="17"/>
                    <a:pt x="51" y="15"/>
                    <a:pt x="51" y="11"/>
                  </a:cubicBezTo>
                  <a:cubicBezTo>
                    <a:pt x="52" y="8"/>
                    <a:pt x="50" y="2"/>
                    <a:pt x="46" y="3"/>
                  </a:cubicBezTo>
                  <a:close/>
                  <a:moveTo>
                    <a:pt x="45" y="14"/>
                  </a:moveTo>
                  <a:cubicBezTo>
                    <a:pt x="44" y="14"/>
                    <a:pt x="44" y="14"/>
                    <a:pt x="44" y="14"/>
                  </a:cubicBezTo>
                  <a:cubicBezTo>
                    <a:pt x="32" y="13"/>
                    <a:pt x="20" y="13"/>
                    <a:pt x="9" y="14"/>
                  </a:cubicBezTo>
                  <a:cubicBezTo>
                    <a:pt x="9" y="13"/>
                    <a:pt x="8" y="13"/>
                    <a:pt x="8" y="13"/>
                  </a:cubicBezTo>
                  <a:cubicBezTo>
                    <a:pt x="8" y="13"/>
                    <a:pt x="6" y="12"/>
                    <a:pt x="6" y="11"/>
                  </a:cubicBezTo>
                  <a:cubicBezTo>
                    <a:pt x="5" y="11"/>
                    <a:pt x="5" y="10"/>
                    <a:pt x="5" y="8"/>
                  </a:cubicBezTo>
                  <a:cubicBezTo>
                    <a:pt x="6" y="6"/>
                    <a:pt x="8" y="6"/>
                    <a:pt x="10" y="5"/>
                  </a:cubicBezTo>
                  <a:cubicBezTo>
                    <a:pt x="15" y="7"/>
                    <a:pt x="20" y="6"/>
                    <a:pt x="25" y="6"/>
                  </a:cubicBezTo>
                  <a:cubicBezTo>
                    <a:pt x="32" y="6"/>
                    <a:pt x="38" y="6"/>
                    <a:pt x="45" y="6"/>
                  </a:cubicBezTo>
                  <a:cubicBezTo>
                    <a:pt x="46" y="8"/>
                    <a:pt x="48" y="8"/>
                    <a:pt x="47" y="10"/>
                  </a:cubicBezTo>
                  <a:cubicBezTo>
                    <a:pt x="47" y="12"/>
                    <a:pt x="46" y="13"/>
                    <a:pt x="45" y="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6" name="Freeform 83"/>
            <p:cNvSpPr>
              <a:spLocks noEditPoints="1"/>
            </p:cNvSpPr>
            <p:nvPr/>
          </p:nvSpPr>
          <p:spPr bwMode="auto">
            <a:xfrm>
              <a:off x="4378325" y="4003675"/>
              <a:ext cx="498475" cy="263525"/>
            </a:xfrm>
            <a:custGeom>
              <a:avLst/>
              <a:gdLst>
                <a:gd name="T0" fmla="*/ 210 w 213"/>
                <a:gd name="T1" fmla="*/ 107 h 122"/>
                <a:gd name="T2" fmla="*/ 211 w 213"/>
                <a:gd name="T3" fmla="*/ 105 h 122"/>
                <a:gd name="T4" fmla="*/ 206 w 213"/>
                <a:gd name="T5" fmla="*/ 7 h 122"/>
                <a:gd name="T6" fmla="*/ 206 w 213"/>
                <a:gd name="T7" fmla="*/ 4 h 122"/>
                <a:gd name="T8" fmla="*/ 206 w 213"/>
                <a:gd name="T9" fmla="*/ 4 h 122"/>
                <a:gd name="T10" fmla="*/ 205 w 213"/>
                <a:gd name="T11" fmla="*/ 2 h 122"/>
                <a:gd name="T12" fmla="*/ 202 w 213"/>
                <a:gd name="T13" fmla="*/ 0 h 122"/>
                <a:gd name="T14" fmla="*/ 101 w 213"/>
                <a:gd name="T15" fmla="*/ 4 h 122"/>
                <a:gd name="T16" fmla="*/ 54 w 213"/>
                <a:gd name="T17" fmla="*/ 4 h 122"/>
                <a:gd name="T18" fmla="*/ 6 w 213"/>
                <a:gd name="T19" fmla="*/ 5 h 122"/>
                <a:gd name="T20" fmla="*/ 4 w 213"/>
                <a:gd name="T21" fmla="*/ 7 h 122"/>
                <a:gd name="T22" fmla="*/ 2 w 213"/>
                <a:gd name="T23" fmla="*/ 24 h 122"/>
                <a:gd name="T24" fmla="*/ 1 w 213"/>
                <a:gd name="T25" fmla="*/ 53 h 122"/>
                <a:gd name="T26" fmla="*/ 1 w 213"/>
                <a:gd name="T27" fmla="*/ 109 h 122"/>
                <a:gd name="T28" fmla="*/ 2 w 213"/>
                <a:gd name="T29" fmla="*/ 112 h 122"/>
                <a:gd name="T30" fmla="*/ 3 w 213"/>
                <a:gd name="T31" fmla="*/ 112 h 122"/>
                <a:gd name="T32" fmla="*/ 4 w 213"/>
                <a:gd name="T33" fmla="*/ 116 h 122"/>
                <a:gd name="T34" fmla="*/ 136 w 213"/>
                <a:gd name="T35" fmla="*/ 120 h 122"/>
                <a:gd name="T36" fmla="*/ 201 w 213"/>
                <a:gd name="T37" fmla="*/ 117 h 122"/>
                <a:gd name="T38" fmla="*/ 210 w 213"/>
                <a:gd name="T39" fmla="*/ 107 h 122"/>
                <a:gd name="T40" fmla="*/ 8 w 213"/>
                <a:gd name="T41" fmla="*/ 9 h 122"/>
                <a:gd name="T42" fmla="*/ 51 w 213"/>
                <a:gd name="T43" fmla="*/ 10 h 122"/>
                <a:gd name="T44" fmla="*/ 101 w 213"/>
                <a:gd name="T45" fmla="*/ 10 h 122"/>
                <a:gd name="T46" fmla="*/ 196 w 213"/>
                <a:gd name="T47" fmla="*/ 7 h 122"/>
                <a:gd name="T48" fmla="*/ 154 w 213"/>
                <a:gd name="T49" fmla="*/ 41 h 122"/>
                <a:gd name="T50" fmla="*/ 106 w 213"/>
                <a:gd name="T51" fmla="*/ 69 h 122"/>
                <a:gd name="T52" fmla="*/ 55 w 213"/>
                <a:gd name="T53" fmla="*/ 40 h 122"/>
                <a:gd name="T54" fmla="*/ 8 w 213"/>
                <a:gd name="T55" fmla="*/ 10 h 122"/>
                <a:gd name="T56" fmla="*/ 8 w 213"/>
                <a:gd name="T57" fmla="*/ 9 h 122"/>
                <a:gd name="T58" fmla="*/ 8 w 213"/>
                <a:gd name="T59" fmla="*/ 14 h 122"/>
                <a:gd name="T60" fmla="*/ 60 w 213"/>
                <a:gd name="T61" fmla="*/ 50 h 122"/>
                <a:gd name="T62" fmla="*/ 61 w 213"/>
                <a:gd name="T63" fmla="*/ 51 h 122"/>
                <a:gd name="T64" fmla="*/ 7 w 213"/>
                <a:gd name="T65" fmla="*/ 106 h 122"/>
                <a:gd name="T66" fmla="*/ 8 w 213"/>
                <a:gd name="T67" fmla="*/ 56 h 122"/>
                <a:gd name="T68" fmla="*/ 8 w 213"/>
                <a:gd name="T69" fmla="*/ 14 h 122"/>
                <a:gd name="T70" fmla="*/ 157 w 213"/>
                <a:gd name="T71" fmla="*/ 112 h 122"/>
                <a:gd name="T72" fmla="*/ 106 w 213"/>
                <a:gd name="T73" fmla="*/ 113 h 122"/>
                <a:gd name="T74" fmla="*/ 10 w 213"/>
                <a:gd name="T75" fmla="*/ 110 h 122"/>
                <a:gd name="T76" fmla="*/ 66 w 213"/>
                <a:gd name="T77" fmla="*/ 54 h 122"/>
                <a:gd name="T78" fmla="*/ 92 w 213"/>
                <a:gd name="T79" fmla="*/ 71 h 122"/>
                <a:gd name="T80" fmla="*/ 108 w 213"/>
                <a:gd name="T81" fmla="*/ 78 h 122"/>
                <a:gd name="T82" fmla="*/ 126 w 213"/>
                <a:gd name="T83" fmla="*/ 69 h 122"/>
                <a:gd name="T84" fmla="*/ 143 w 213"/>
                <a:gd name="T85" fmla="*/ 57 h 122"/>
                <a:gd name="T86" fmla="*/ 143 w 213"/>
                <a:gd name="T87" fmla="*/ 57 h 122"/>
                <a:gd name="T88" fmla="*/ 197 w 213"/>
                <a:gd name="T89" fmla="*/ 109 h 122"/>
                <a:gd name="T90" fmla="*/ 157 w 213"/>
                <a:gd name="T91" fmla="*/ 112 h 122"/>
                <a:gd name="T92" fmla="*/ 203 w 213"/>
                <a:gd name="T93" fmla="*/ 106 h 122"/>
                <a:gd name="T94" fmla="*/ 146 w 213"/>
                <a:gd name="T95" fmla="*/ 54 h 122"/>
                <a:gd name="T96" fmla="*/ 153 w 213"/>
                <a:gd name="T97" fmla="*/ 49 h 122"/>
                <a:gd name="T98" fmla="*/ 201 w 213"/>
                <a:gd name="T99" fmla="*/ 11 h 122"/>
                <a:gd name="T100" fmla="*/ 204 w 213"/>
                <a:gd name="T101" fmla="*/ 105 h 122"/>
                <a:gd name="T102" fmla="*/ 203 w 213"/>
                <a:gd name="T103" fmla="*/ 106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13" h="122">
                  <a:moveTo>
                    <a:pt x="210" y="107"/>
                  </a:moveTo>
                  <a:cubicBezTo>
                    <a:pt x="210" y="106"/>
                    <a:pt x="211" y="106"/>
                    <a:pt x="211" y="105"/>
                  </a:cubicBezTo>
                  <a:cubicBezTo>
                    <a:pt x="209" y="72"/>
                    <a:pt x="210" y="39"/>
                    <a:pt x="206" y="7"/>
                  </a:cubicBezTo>
                  <a:cubicBezTo>
                    <a:pt x="207" y="6"/>
                    <a:pt x="206" y="5"/>
                    <a:pt x="206" y="4"/>
                  </a:cubicBezTo>
                  <a:cubicBezTo>
                    <a:pt x="206" y="4"/>
                    <a:pt x="206" y="4"/>
                    <a:pt x="206" y="4"/>
                  </a:cubicBezTo>
                  <a:cubicBezTo>
                    <a:pt x="206" y="3"/>
                    <a:pt x="205" y="2"/>
                    <a:pt x="205" y="2"/>
                  </a:cubicBezTo>
                  <a:cubicBezTo>
                    <a:pt x="204" y="1"/>
                    <a:pt x="203" y="0"/>
                    <a:pt x="202" y="0"/>
                  </a:cubicBezTo>
                  <a:cubicBezTo>
                    <a:pt x="168" y="2"/>
                    <a:pt x="135" y="3"/>
                    <a:pt x="101" y="4"/>
                  </a:cubicBezTo>
                  <a:cubicBezTo>
                    <a:pt x="86" y="4"/>
                    <a:pt x="70" y="4"/>
                    <a:pt x="54" y="4"/>
                  </a:cubicBezTo>
                  <a:cubicBezTo>
                    <a:pt x="38" y="4"/>
                    <a:pt x="22" y="3"/>
                    <a:pt x="6" y="5"/>
                  </a:cubicBezTo>
                  <a:cubicBezTo>
                    <a:pt x="5" y="5"/>
                    <a:pt x="4" y="6"/>
                    <a:pt x="4" y="7"/>
                  </a:cubicBezTo>
                  <a:cubicBezTo>
                    <a:pt x="1" y="12"/>
                    <a:pt x="2" y="19"/>
                    <a:pt x="2" y="24"/>
                  </a:cubicBezTo>
                  <a:cubicBezTo>
                    <a:pt x="2" y="34"/>
                    <a:pt x="2" y="43"/>
                    <a:pt x="1" y="53"/>
                  </a:cubicBezTo>
                  <a:cubicBezTo>
                    <a:pt x="1" y="72"/>
                    <a:pt x="0" y="90"/>
                    <a:pt x="1" y="109"/>
                  </a:cubicBezTo>
                  <a:cubicBezTo>
                    <a:pt x="1" y="110"/>
                    <a:pt x="1" y="111"/>
                    <a:pt x="2" y="112"/>
                  </a:cubicBezTo>
                  <a:cubicBezTo>
                    <a:pt x="2" y="112"/>
                    <a:pt x="2" y="112"/>
                    <a:pt x="3" y="112"/>
                  </a:cubicBezTo>
                  <a:cubicBezTo>
                    <a:pt x="2" y="114"/>
                    <a:pt x="3" y="115"/>
                    <a:pt x="4" y="116"/>
                  </a:cubicBezTo>
                  <a:cubicBezTo>
                    <a:pt x="47" y="121"/>
                    <a:pt x="92" y="121"/>
                    <a:pt x="136" y="120"/>
                  </a:cubicBezTo>
                  <a:cubicBezTo>
                    <a:pt x="157" y="120"/>
                    <a:pt x="181" y="122"/>
                    <a:pt x="201" y="117"/>
                  </a:cubicBezTo>
                  <a:cubicBezTo>
                    <a:pt x="207" y="116"/>
                    <a:pt x="213" y="113"/>
                    <a:pt x="210" y="107"/>
                  </a:cubicBezTo>
                  <a:close/>
                  <a:moveTo>
                    <a:pt x="8" y="9"/>
                  </a:moveTo>
                  <a:cubicBezTo>
                    <a:pt x="22" y="11"/>
                    <a:pt x="37" y="10"/>
                    <a:pt x="51" y="10"/>
                  </a:cubicBezTo>
                  <a:cubicBezTo>
                    <a:pt x="68" y="10"/>
                    <a:pt x="85" y="10"/>
                    <a:pt x="101" y="10"/>
                  </a:cubicBezTo>
                  <a:cubicBezTo>
                    <a:pt x="133" y="9"/>
                    <a:pt x="165" y="8"/>
                    <a:pt x="196" y="7"/>
                  </a:cubicBezTo>
                  <a:cubicBezTo>
                    <a:pt x="183" y="19"/>
                    <a:pt x="169" y="30"/>
                    <a:pt x="154" y="41"/>
                  </a:cubicBezTo>
                  <a:cubicBezTo>
                    <a:pt x="141" y="51"/>
                    <a:pt x="123" y="69"/>
                    <a:pt x="106" y="69"/>
                  </a:cubicBezTo>
                  <a:cubicBezTo>
                    <a:pt x="89" y="68"/>
                    <a:pt x="70" y="50"/>
                    <a:pt x="55" y="40"/>
                  </a:cubicBezTo>
                  <a:cubicBezTo>
                    <a:pt x="40" y="30"/>
                    <a:pt x="24" y="19"/>
                    <a:pt x="8" y="10"/>
                  </a:cubicBezTo>
                  <a:cubicBezTo>
                    <a:pt x="8" y="9"/>
                    <a:pt x="8" y="9"/>
                    <a:pt x="8" y="9"/>
                  </a:cubicBezTo>
                  <a:close/>
                  <a:moveTo>
                    <a:pt x="8" y="14"/>
                  </a:moveTo>
                  <a:cubicBezTo>
                    <a:pt x="24" y="27"/>
                    <a:pt x="42" y="38"/>
                    <a:pt x="60" y="50"/>
                  </a:cubicBezTo>
                  <a:cubicBezTo>
                    <a:pt x="60" y="50"/>
                    <a:pt x="60" y="50"/>
                    <a:pt x="61" y="51"/>
                  </a:cubicBezTo>
                  <a:cubicBezTo>
                    <a:pt x="43" y="69"/>
                    <a:pt x="24" y="87"/>
                    <a:pt x="7" y="106"/>
                  </a:cubicBezTo>
                  <a:cubicBezTo>
                    <a:pt x="7" y="89"/>
                    <a:pt x="7" y="73"/>
                    <a:pt x="8" y="56"/>
                  </a:cubicBezTo>
                  <a:cubicBezTo>
                    <a:pt x="8" y="43"/>
                    <a:pt x="7" y="28"/>
                    <a:pt x="8" y="14"/>
                  </a:cubicBezTo>
                  <a:close/>
                  <a:moveTo>
                    <a:pt x="157" y="112"/>
                  </a:moveTo>
                  <a:cubicBezTo>
                    <a:pt x="140" y="113"/>
                    <a:pt x="123" y="113"/>
                    <a:pt x="106" y="113"/>
                  </a:cubicBezTo>
                  <a:cubicBezTo>
                    <a:pt x="74" y="113"/>
                    <a:pt x="42" y="111"/>
                    <a:pt x="10" y="110"/>
                  </a:cubicBezTo>
                  <a:cubicBezTo>
                    <a:pt x="30" y="94"/>
                    <a:pt x="48" y="74"/>
                    <a:pt x="66" y="54"/>
                  </a:cubicBezTo>
                  <a:cubicBezTo>
                    <a:pt x="74" y="60"/>
                    <a:pt x="83" y="66"/>
                    <a:pt x="92" y="71"/>
                  </a:cubicBezTo>
                  <a:cubicBezTo>
                    <a:pt x="97" y="75"/>
                    <a:pt x="102" y="78"/>
                    <a:pt x="108" y="78"/>
                  </a:cubicBezTo>
                  <a:cubicBezTo>
                    <a:pt x="115" y="77"/>
                    <a:pt x="121" y="72"/>
                    <a:pt x="126" y="69"/>
                  </a:cubicBezTo>
                  <a:cubicBezTo>
                    <a:pt x="132" y="65"/>
                    <a:pt x="137" y="61"/>
                    <a:pt x="143" y="57"/>
                  </a:cubicBezTo>
                  <a:cubicBezTo>
                    <a:pt x="143" y="57"/>
                    <a:pt x="143" y="57"/>
                    <a:pt x="143" y="57"/>
                  </a:cubicBezTo>
                  <a:cubicBezTo>
                    <a:pt x="160" y="76"/>
                    <a:pt x="179" y="92"/>
                    <a:pt x="197" y="109"/>
                  </a:cubicBezTo>
                  <a:cubicBezTo>
                    <a:pt x="184" y="111"/>
                    <a:pt x="160" y="112"/>
                    <a:pt x="157" y="112"/>
                  </a:cubicBezTo>
                  <a:close/>
                  <a:moveTo>
                    <a:pt x="203" y="106"/>
                  </a:moveTo>
                  <a:cubicBezTo>
                    <a:pt x="184" y="89"/>
                    <a:pt x="166" y="70"/>
                    <a:pt x="146" y="54"/>
                  </a:cubicBezTo>
                  <a:cubicBezTo>
                    <a:pt x="148" y="53"/>
                    <a:pt x="151" y="51"/>
                    <a:pt x="153" y="49"/>
                  </a:cubicBezTo>
                  <a:cubicBezTo>
                    <a:pt x="169" y="37"/>
                    <a:pt x="185" y="25"/>
                    <a:pt x="201" y="11"/>
                  </a:cubicBezTo>
                  <a:cubicBezTo>
                    <a:pt x="200" y="43"/>
                    <a:pt x="203" y="74"/>
                    <a:pt x="204" y="105"/>
                  </a:cubicBezTo>
                  <a:cubicBezTo>
                    <a:pt x="204" y="105"/>
                    <a:pt x="203" y="106"/>
                    <a:pt x="203" y="10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7" name="Freeform 84"/>
            <p:cNvSpPr>
              <a:spLocks noEditPoints="1"/>
            </p:cNvSpPr>
            <p:nvPr/>
          </p:nvSpPr>
          <p:spPr bwMode="auto">
            <a:xfrm>
              <a:off x="4906963" y="4040188"/>
              <a:ext cx="839787" cy="430213"/>
            </a:xfrm>
            <a:custGeom>
              <a:avLst/>
              <a:gdLst>
                <a:gd name="T0" fmla="*/ 280 w 359"/>
                <a:gd name="T1" fmla="*/ 116 h 199"/>
                <a:gd name="T2" fmla="*/ 276 w 359"/>
                <a:gd name="T3" fmla="*/ 115 h 199"/>
                <a:gd name="T4" fmla="*/ 246 w 359"/>
                <a:gd name="T5" fmla="*/ 57 h 199"/>
                <a:gd name="T6" fmla="*/ 146 w 359"/>
                <a:gd name="T7" fmla="*/ 39 h 199"/>
                <a:gd name="T8" fmla="*/ 128 w 359"/>
                <a:gd name="T9" fmla="*/ 45 h 199"/>
                <a:gd name="T10" fmla="*/ 114 w 359"/>
                <a:gd name="T11" fmla="*/ 28 h 199"/>
                <a:gd name="T12" fmla="*/ 1 w 359"/>
                <a:gd name="T13" fmla="*/ 45 h 199"/>
                <a:gd name="T14" fmla="*/ 4 w 359"/>
                <a:gd name="T15" fmla="*/ 47 h 199"/>
                <a:gd name="T16" fmla="*/ 77 w 359"/>
                <a:gd name="T17" fmla="*/ 18 h 199"/>
                <a:gd name="T18" fmla="*/ 110 w 359"/>
                <a:gd name="T19" fmla="*/ 35 h 199"/>
                <a:gd name="T20" fmla="*/ 122 w 359"/>
                <a:gd name="T21" fmla="*/ 48 h 199"/>
                <a:gd name="T22" fmla="*/ 111 w 359"/>
                <a:gd name="T23" fmla="*/ 58 h 199"/>
                <a:gd name="T24" fmla="*/ 106 w 359"/>
                <a:gd name="T25" fmla="*/ 68 h 199"/>
                <a:gd name="T26" fmla="*/ 103 w 359"/>
                <a:gd name="T27" fmla="*/ 76 h 199"/>
                <a:gd name="T28" fmla="*/ 103 w 359"/>
                <a:gd name="T29" fmla="*/ 80 h 199"/>
                <a:gd name="T30" fmla="*/ 103 w 359"/>
                <a:gd name="T31" fmla="*/ 81 h 199"/>
                <a:gd name="T32" fmla="*/ 132 w 359"/>
                <a:gd name="T33" fmla="*/ 81 h 199"/>
                <a:gd name="T34" fmla="*/ 131 w 359"/>
                <a:gd name="T35" fmla="*/ 51 h 199"/>
                <a:gd name="T36" fmla="*/ 155 w 359"/>
                <a:gd name="T37" fmla="*/ 45 h 199"/>
                <a:gd name="T38" fmla="*/ 210 w 359"/>
                <a:gd name="T39" fmla="*/ 49 h 199"/>
                <a:gd name="T40" fmla="*/ 257 w 359"/>
                <a:gd name="T41" fmla="*/ 84 h 199"/>
                <a:gd name="T42" fmla="*/ 266 w 359"/>
                <a:gd name="T43" fmla="*/ 108 h 199"/>
                <a:gd name="T44" fmla="*/ 267 w 359"/>
                <a:gd name="T45" fmla="*/ 114 h 199"/>
                <a:gd name="T46" fmla="*/ 240 w 359"/>
                <a:gd name="T47" fmla="*/ 120 h 199"/>
                <a:gd name="T48" fmla="*/ 238 w 359"/>
                <a:gd name="T49" fmla="*/ 120 h 199"/>
                <a:gd name="T50" fmla="*/ 231 w 359"/>
                <a:gd name="T51" fmla="*/ 124 h 199"/>
                <a:gd name="T52" fmla="*/ 227 w 359"/>
                <a:gd name="T53" fmla="*/ 130 h 199"/>
                <a:gd name="T54" fmla="*/ 236 w 359"/>
                <a:gd name="T55" fmla="*/ 153 h 199"/>
                <a:gd name="T56" fmla="*/ 268 w 359"/>
                <a:gd name="T57" fmla="*/ 142 h 199"/>
                <a:gd name="T58" fmla="*/ 276 w 359"/>
                <a:gd name="T59" fmla="*/ 121 h 199"/>
                <a:gd name="T60" fmla="*/ 276 w 359"/>
                <a:gd name="T61" fmla="*/ 121 h 199"/>
                <a:gd name="T62" fmla="*/ 308 w 359"/>
                <a:gd name="T63" fmla="*/ 133 h 199"/>
                <a:gd name="T64" fmla="*/ 338 w 359"/>
                <a:gd name="T65" fmla="*/ 194 h 199"/>
                <a:gd name="T66" fmla="*/ 342 w 359"/>
                <a:gd name="T67" fmla="*/ 196 h 199"/>
                <a:gd name="T68" fmla="*/ 280 w 359"/>
                <a:gd name="T69" fmla="*/ 116 h 199"/>
                <a:gd name="T70" fmla="*/ 111 w 359"/>
                <a:gd name="T71" fmla="*/ 82 h 199"/>
                <a:gd name="T72" fmla="*/ 125 w 359"/>
                <a:gd name="T73" fmla="*/ 54 h 199"/>
                <a:gd name="T74" fmla="*/ 129 w 359"/>
                <a:gd name="T75" fmla="*/ 68 h 199"/>
                <a:gd name="T76" fmla="*/ 111 w 359"/>
                <a:gd name="T77" fmla="*/ 82 h 199"/>
                <a:gd name="T78" fmla="*/ 263 w 359"/>
                <a:gd name="T79" fmla="*/ 134 h 199"/>
                <a:gd name="T80" fmla="*/ 259 w 359"/>
                <a:gd name="T81" fmla="*/ 140 h 199"/>
                <a:gd name="T82" fmla="*/ 242 w 359"/>
                <a:gd name="T83" fmla="*/ 142 h 199"/>
                <a:gd name="T84" fmla="*/ 251 w 359"/>
                <a:gd name="T85" fmla="*/ 122 h 199"/>
                <a:gd name="T86" fmla="*/ 262 w 359"/>
                <a:gd name="T87" fmla="*/ 120 h 199"/>
                <a:gd name="T88" fmla="*/ 267 w 359"/>
                <a:gd name="T89" fmla="*/ 120 h 199"/>
                <a:gd name="T90" fmla="*/ 263 w 359"/>
                <a:gd name="T91" fmla="*/ 134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9" h="199">
                  <a:moveTo>
                    <a:pt x="280" y="116"/>
                  </a:moveTo>
                  <a:cubicBezTo>
                    <a:pt x="279" y="115"/>
                    <a:pt x="278" y="115"/>
                    <a:pt x="276" y="115"/>
                  </a:cubicBezTo>
                  <a:cubicBezTo>
                    <a:pt x="276" y="93"/>
                    <a:pt x="261" y="69"/>
                    <a:pt x="246" y="57"/>
                  </a:cubicBezTo>
                  <a:cubicBezTo>
                    <a:pt x="219" y="36"/>
                    <a:pt x="178" y="33"/>
                    <a:pt x="146" y="39"/>
                  </a:cubicBezTo>
                  <a:cubicBezTo>
                    <a:pt x="140" y="40"/>
                    <a:pt x="134" y="42"/>
                    <a:pt x="128" y="45"/>
                  </a:cubicBezTo>
                  <a:cubicBezTo>
                    <a:pt x="124" y="38"/>
                    <a:pt x="119" y="33"/>
                    <a:pt x="114" y="28"/>
                  </a:cubicBezTo>
                  <a:cubicBezTo>
                    <a:pt x="80" y="0"/>
                    <a:pt x="23" y="4"/>
                    <a:pt x="1" y="45"/>
                  </a:cubicBezTo>
                  <a:cubicBezTo>
                    <a:pt x="0" y="47"/>
                    <a:pt x="2" y="49"/>
                    <a:pt x="4" y="47"/>
                  </a:cubicBezTo>
                  <a:cubicBezTo>
                    <a:pt x="23" y="26"/>
                    <a:pt x="48" y="11"/>
                    <a:pt x="77" y="18"/>
                  </a:cubicBezTo>
                  <a:cubicBezTo>
                    <a:pt x="90" y="20"/>
                    <a:pt x="101" y="26"/>
                    <a:pt x="110" y="35"/>
                  </a:cubicBezTo>
                  <a:cubicBezTo>
                    <a:pt x="115" y="39"/>
                    <a:pt x="119" y="43"/>
                    <a:pt x="122" y="48"/>
                  </a:cubicBezTo>
                  <a:cubicBezTo>
                    <a:pt x="118" y="51"/>
                    <a:pt x="114" y="54"/>
                    <a:pt x="111" y="58"/>
                  </a:cubicBezTo>
                  <a:cubicBezTo>
                    <a:pt x="109" y="61"/>
                    <a:pt x="107" y="64"/>
                    <a:pt x="106" y="68"/>
                  </a:cubicBezTo>
                  <a:cubicBezTo>
                    <a:pt x="104" y="70"/>
                    <a:pt x="103" y="73"/>
                    <a:pt x="103" y="76"/>
                  </a:cubicBezTo>
                  <a:cubicBezTo>
                    <a:pt x="103" y="77"/>
                    <a:pt x="103" y="78"/>
                    <a:pt x="103" y="80"/>
                  </a:cubicBezTo>
                  <a:cubicBezTo>
                    <a:pt x="103" y="80"/>
                    <a:pt x="103" y="80"/>
                    <a:pt x="103" y="81"/>
                  </a:cubicBezTo>
                  <a:cubicBezTo>
                    <a:pt x="108" y="93"/>
                    <a:pt x="125" y="92"/>
                    <a:pt x="132" y="81"/>
                  </a:cubicBezTo>
                  <a:cubicBezTo>
                    <a:pt x="138" y="72"/>
                    <a:pt x="136" y="61"/>
                    <a:pt x="131" y="51"/>
                  </a:cubicBezTo>
                  <a:cubicBezTo>
                    <a:pt x="140" y="47"/>
                    <a:pt x="148" y="46"/>
                    <a:pt x="155" y="45"/>
                  </a:cubicBezTo>
                  <a:cubicBezTo>
                    <a:pt x="173" y="43"/>
                    <a:pt x="193" y="45"/>
                    <a:pt x="210" y="49"/>
                  </a:cubicBezTo>
                  <a:cubicBezTo>
                    <a:pt x="230" y="55"/>
                    <a:pt x="247" y="66"/>
                    <a:pt x="257" y="84"/>
                  </a:cubicBezTo>
                  <a:cubicBezTo>
                    <a:pt x="262" y="91"/>
                    <a:pt x="265" y="99"/>
                    <a:pt x="266" y="108"/>
                  </a:cubicBezTo>
                  <a:cubicBezTo>
                    <a:pt x="266" y="110"/>
                    <a:pt x="267" y="112"/>
                    <a:pt x="267" y="114"/>
                  </a:cubicBezTo>
                  <a:cubicBezTo>
                    <a:pt x="257" y="114"/>
                    <a:pt x="247" y="115"/>
                    <a:pt x="240" y="120"/>
                  </a:cubicBezTo>
                  <a:cubicBezTo>
                    <a:pt x="239" y="120"/>
                    <a:pt x="239" y="120"/>
                    <a:pt x="238" y="120"/>
                  </a:cubicBezTo>
                  <a:cubicBezTo>
                    <a:pt x="236" y="121"/>
                    <a:pt x="233" y="122"/>
                    <a:pt x="231" y="124"/>
                  </a:cubicBezTo>
                  <a:cubicBezTo>
                    <a:pt x="229" y="126"/>
                    <a:pt x="228" y="128"/>
                    <a:pt x="227" y="130"/>
                  </a:cubicBezTo>
                  <a:cubicBezTo>
                    <a:pt x="222" y="139"/>
                    <a:pt x="227" y="149"/>
                    <a:pt x="236" y="153"/>
                  </a:cubicBezTo>
                  <a:cubicBezTo>
                    <a:pt x="247" y="157"/>
                    <a:pt x="261" y="151"/>
                    <a:pt x="268" y="142"/>
                  </a:cubicBezTo>
                  <a:cubicBezTo>
                    <a:pt x="273" y="136"/>
                    <a:pt x="275" y="129"/>
                    <a:pt x="276" y="121"/>
                  </a:cubicBezTo>
                  <a:cubicBezTo>
                    <a:pt x="276" y="121"/>
                    <a:pt x="276" y="121"/>
                    <a:pt x="276" y="121"/>
                  </a:cubicBezTo>
                  <a:cubicBezTo>
                    <a:pt x="288" y="123"/>
                    <a:pt x="299" y="127"/>
                    <a:pt x="308" y="133"/>
                  </a:cubicBezTo>
                  <a:cubicBezTo>
                    <a:pt x="330" y="147"/>
                    <a:pt x="342" y="168"/>
                    <a:pt x="338" y="194"/>
                  </a:cubicBezTo>
                  <a:cubicBezTo>
                    <a:pt x="337" y="197"/>
                    <a:pt x="341" y="199"/>
                    <a:pt x="342" y="196"/>
                  </a:cubicBezTo>
                  <a:cubicBezTo>
                    <a:pt x="359" y="157"/>
                    <a:pt x="315" y="122"/>
                    <a:pt x="280" y="116"/>
                  </a:cubicBezTo>
                  <a:close/>
                  <a:moveTo>
                    <a:pt x="111" y="82"/>
                  </a:moveTo>
                  <a:cubicBezTo>
                    <a:pt x="107" y="69"/>
                    <a:pt x="115" y="60"/>
                    <a:pt x="125" y="54"/>
                  </a:cubicBezTo>
                  <a:cubicBezTo>
                    <a:pt x="128" y="58"/>
                    <a:pt x="129" y="63"/>
                    <a:pt x="129" y="68"/>
                  </a:cubicBezTo>
                  <a:cubicBezTo>
                    <a:pt x="125" y="82"/>
                    <a:pt x="119" y="86"/>
                    <a:pt x="111" y="82"/>
                  </a:cubicBezTo>
                  <a:close/>
                  <a:moveTo>
                    <a:pt x="263" y="134"/>
                  </a:moveTo>
                  <a:cubicBezTo>
                    <a:pt x="259" y="140"/>
                    <a:pt x="259" y="140"/>
                    <a:pt x="259" y="140"/>
                  </a:cubicBezTo>
                  <a:cubicBezTo>
                    <a:pt x="253" y="145"/>
                    <a:pt x="247" y="146"/>
                    <a:pt x="242" y="142"/>
                  </a:cubicBezTo>
                  <a:cubicBezTo>
                    <a:pt x="240" y="130"/>
                    <a:pt x="242" y="123"/>
                    <a:pt x="251" y="122"/>
                  </a:cubicBezTo>
                  <a:cubicBezTo>
                    <a:pt x="254" y="121"/>
                    <a:pt x="258" y="120"/>
                    <a:pt x="262" y="120"/>
                  </a:cubicBezTo>
                  <a:cubicBezTo>
                    <a:pt x="264" y="120"/>
                    <a:pt x="265" y="120"/>
                    <a:pt x="267" y="120"/>
                  </a:cubicBezTo>
                  <a:cubicBezTo>
                    <a:pt x="267" y="125"/>
                    <a:pt x="265" y="130"/>
                    <a:pt x="263" y="13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8" name="Freeform 85"/>
            <p:cNvSpPr>
              <a:spLocks noEditPoints="1"/>
            </p:cNvSpPr>
            <p:nvPr/>
          </p:nvSpPr>
          <p:spPr bwMode="auto">
            <a:xfrm>
              <a:off x="7488238" y="1173163"/>
              <a:ext cx="681037" cy="404813"/>
            </a:xfrm>
            <a:custGeom>
              <a:avLst/>
              <a:gdLst>
                <a:gd name="T0" fmla="*/ 275 w 291"/>
                <a:gd name="T1" fmla="*/ 10 h 188"/>
                <a:gd name="T2" fmla="*/ 141 w 291"/>
                <a:gd name="T3" fmla="*/ 7 h 188"/>
                <a:gd name="T4" fmla="*/ 7 w 291"/>
                <a:gd name="T5" fmla="*/ 9 h 188"/>
                <a:gd name="T6" fmla="*/ 6 w 291"/>
                <a:gd name="T7" fmla="*/ 172 h 188"/>
                <a:gd name="T8" fmla="*/ 7 w 291"/>
                <a:gd name="T9" fmla="*/ 182 h 188"/>
                <a:gd name="T10" fmla="*/ 7 w 291"/>
                <a:gd name="T11" fmla="*/ 186 h 188"/>
                <a:gd name="T12" fmla="*/ 282 w 291"/>
                <a:gd name="T13" fmla="*/ 180 h 188"/>
                <a:gd name="T14" fmla="*/ 288 w 291"/>
                <a:gd name="T15" fmla="*/ 174 h 188"/>
                <a:gd name="T16" fmla="*/ 282 w 291"/>
                <a:gd name="T17" fmla="*/ 173 h 188"/>
                <a:gd name="T18" fmla="*/ 12 w 291"/>
                <a:gd name="T19" fmla="*/ 181 h 188"/>
                <a:gd name="T20" fmla="*/ 12 w 291"/>
                <a:gd name="T21" fmla="*/ 167 h 188"/>
                <a:gd name="T22" fmla="*/ 181 w 291"/>
                <a:gd name="T23" fmla="*/ 168 h 188"/>
                <a:gd name="T24" fmla="*/ 11 w 291"/>
                <a:gd name="T25" fmla="*/ 156 h 188"/>
                <a:gd name="T26" fmla="*/ 38 w 291"/>
                <a:gd name="T27" fmla="*/ 156 h 188"/>
                <a:gd name="T28" fmla="*/ 118 w 291"/>
                <a:gd name="T29" fmla="*/ 157 h 188"/>
                <a:gd name="T30" fmla="*/ 53 w 291"/>
                <a:gd name="T31" fmla="*/ 154 h 188"/>
                <a:gd name="T32" fmla="*/ 11 w 291"/>
                <a:gd name="T33" fmla="*/ 155 h 188"/>
                <a:gd name="T34" fmla="*/ 84 w 291"/>
                <a:gd name="T35" fmla="*/ 144 h 188"/>
                <a:gd name="T36" fmla="*/ 11 w 291"/>
                <a:gd name="T37" fmla="*/ 142 h 188"/>
                <a:gd name="T38" fmla="*/ 156 w 291"/>
                <a:gd name="T39" fmla="*/ 126 h 188"/>
                <a:gd name="T40" fmla="*/ 10 w 291"/>
                <a:gd name="T41" fmla="*/ 124 h 188"/>
                <a:gd name="T42" fmla="*/ 142 w 291"/>
                <a:gd name="T43" fmla="*/ 107 h 188"/>
                <a:gd name="T44" fmla="*/ 10 w 291"/>
                <a:gd name="T45" fmla="*/ 107 h 188"/>
                <a:gd name="T46" fmla="*/ 56 w 291"/>
                <a:gd name="T47" fmla="*/ 88 h 188"/>
                <a:gd name="T48" fmla="*/ 107 w 291"/>
                <a:gd name="T49" fmla="*/ 87 h 188"/>
                <a:gd name="T50" fmla="*/ 10 w 291"/>
                <a:gd name="T51" fmla="*/ 88 h 188"/>
                <a:gd name="T52" fmla="*/ 116 w 291"/>
                <a:gd name="T53" fmla="*/ 67 h 188"/>
                <a:gd name="T54" fmla="*/ 9 w 291"/>
                <a:gd name="T55" fmla="*/ 67 h 188"/>
                <a:gd name="T56" fmla="*/ 70 w 291"/>
                <a:gd name="T57" fmla="*/ 46 h 188"/>
                <a:gd name="T58" fmla="*/ 9 w 291"/>
                <a:gd name="T59" fmla="*/ 46 h 188"/>
                <a:gd name="T60" fmla="*/ 99 w 291"/>
                <a:gd name="T61" fmla="*/ 29 h 188"/>
                <a:gd name="T62" fmla="*/ 9 w 291"/>
                <a:gd name="T63" fmla="*/ 28 h 188"/>
                <a:gd name="T64" fmla="*/ 141 w 291"/>
                <a:gd name="T65" fmla="*/ 14 h 188"/>
                <a:gd name="T66" fmla="*/ 275 w 291"/>
                <a:gd name="T67" fmla="*/ 16 h 188"/>
                <a:gd name="T68" fmla="*/ 278 w 291"/>
                <a:gd name="T69" fmla="*/ 53 h 188"/>
                <a:gd name="T70" fmla="*/ 283 w 291"/>
                <a:gd name="T71" fmla="*/ 173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1" h="188">
                  <a:moveTo>
                    <a:pt x="286" y="59"/>
                  </a:moveTo>
                  <a:cubicBezTo>
                    <a:pt x="285" y="55"/>
                    <a:pt x="289" y="0"/>
                    <a:pt x="275" y="10"/>
                  </a:cubicBezTo>
                  <a:cubicBezTo>
                    <a:pt x="275" y="10"/>
                    <a:pt x="275" y="10"/>
                    <a:pt x="275" y="10"/>
                  </a:cubicBezTo>
                  <a:cubicBezTo>
                    <a:pt x="230" y="7"/>
                    <a:pt x="185" y="7"/>
                    <a:pt x="141" y="7"/>
                  </a:cubicBezTo>
                  <a:cubicBezTo>
                    <a:pt x="97" y="6"/>
                    <a:pt x="51" y="4"/>
                    <a:pt x="7" y="9"/>
                  </a:cubicBezTo>
                  <a:cubicBezTo>
                    <a:pt x="7" y="9"/>
                    <a:pt x="7" y="9"/>
                    <a:pt x="7" y="9"/>
                  </a:cubicBezTo>
                  <a:cubicBezTo>
                    <a:pt x="5" y="8"/>
                    <a:pt x="3" y="9"/>
                    <a:pt x="3" y="12"/>
                  </a:cubicBezTo>
                  <a:cubicBezTo>
                    <a:pt x="0" y="65"/>
                    <a:pt x="2" y="119"/>
                    <a:pt x="6" y="172"/>
                  </a:cubicBezTo>
                  <a:cubicBezTo>
                    <a:pt x="6" y="175"/>
                    <a:pt x="6" y="177"/>
                    <a:pt x="6" y="179"/>
                  </a:cubicBezTo>
                  <a:cubicBezTo>
                    <a:pt x="6" y="180"/>
                    <a:pt x="6" y="181"/>
                    <a:pt x="7" y="182"/>
                  </a:cubicBezTo>
                  <a:cubicBezTo>
                    <a:pt x="7" y="182"/>
                    <a:pt x="7" y="182"/>
                    <a:pt x="7" y="182"/>
                  </a:cubicBezTo>
                  <a:cubicBezTo>
                    <a:pt x="4" y="182"/>
                    <a:pt x="4" y="185"/>
                    <a:pt x="7" y="186"/>
                  </a:cubicBezTo>
                  <a:cubicBezTo>
                    <a:pt x="52" y="188"/>
                    <a:pt x="99" y="185"/>
                    <a:pt x="145" y="184"/>
                  </a:cubicBezTo>
                  <a:cubicBezTo>
                    <a:pt x="190" y="183"/>
                    <a:pt x="236" y="182"/>
                    <a:pt x="282" y="180"/>
                  </a:cubicBezTo>
                  <a:cubicBezTo>
                    <a:pt x="284" y="180"/>
                    <a:pt x="285" y="178"/>
                    <a:pt x="285" y="176"/>
                  </a:cubicBezTo>
                  <a:cubicBezTo>
                    <a:pt x="286" y="176"/>
                    <a:pt x="288" y="175"/>
                    <a:pt x="288" y="174"/>
                  </a:cubicBezTo>
                  <a:cubicBezTo>
                    <a:pt x="291" y="136"/>
                    <a:pt x="287" y="97"/>
                    <a:pt x="286" y="59"/>
                  </a:cubicBezTo>
                  <a:close/>
                  <a:moveTo>
                    <a:pt x="282" y="173"/>
                  </a:moveTo>
                  <a:cubicBezTo>
                    <a:pt x="236" y="174"/>
                    <a:pt x="190" y="177"/>
                    <a:pt x="145" y="178"/>
                  </a:cubicBezTo>
                  <a:cubicBezTo>
                    <a:pt x="101" y="179"/>
                    <a:pt x="56" y="178"/>
                    <a:pt x="12" y="181"/>
                  </a:cubicBezTo>
                  <a:cubicBezTo>
                    <a:pt x="12" y="181"/>
                    <a:pt x="13" y="180"/>
                    <a:pt x="13" y="179"/>
                  </a:cubicBezTo>
                  <a:cubicBezTo>
                    <a:pt x="12" y="175"/>
                    <a:pt x="12" y="171"/>
                    <a:pt x="12" y="167"/>
                  </a:cubicBezTo>
                  <a:cubicBezTo>
                    <a:pt x="68" y="169"/>
                    <a:pt x="125" y="171"/>
                    <a:pt x="181" y="169"/>
                  </a:cubicBezTo>
                  <a:cubicBezTo>
                    <a:pt x="182" y="169"/>
                    <a:pt x="182" y="168"/>
                    <a:pt x="181" y="168"/>
                  </a:cubicBezTo>
                  <a:cubicBezTo>
                    <a:pt x="125" y="165"/>
                    <a:pt x="68" y="165"/>
                    <a:pt x="12" y="165"/>
                  </a:cubicBezTo>
                  <a:cubicBezTo>
                    <a:pt x="12" y="162"/>
                    <a:pt x="12" y="159"/>
                    <a:pt x="11" y="156"/>
                  </a:cubicBezTo>
                  <a:cubicBezTo>
                    <a:pt x="14" y="155"/>
                    <a:pt x="21" y="156"/>
                    <a:pt x="23" y="156"/>
                  </a:cubicBezTo>
                  <a:cubicBezTo>
                    <a:pt x="28" y="156"/>
                    <a:pt x="33" y="156"/>
                    <a:pt x="38" y="156"/>
                  </a:cubicBezTo>
                  <a:cubicBezTo>
                    <a:pt x="47" y="156"/>
                    <a:pt x="56" y="156"/>
                    <a:pt x="65" y="156"/>
                  </a:cubicBezTo>
                  <a:cubicBezTo>
                    <a:pt x="83" y="157"/>
                    <a:pt x="100" y="158"/>
                    <a:pt x="118" y="157"/>
                  </a:cubicBezTo>
                  <a:cubicBezTo>
                    <a:pt x="119" y="157"/>
                    <a:pt x="119" y="156"/>
                    <a:pt x="118" y="156"/>
                  </a:cubicBezTo>
                  <a:cubicBezTo>
                    <a:pt x="97" y="154"/>
                    <a:pt x="75" y="154"/>
                    <a:pt x="53" y="154"/>
                  </a:cubicBezTo>
                  <a:cubicBezTo>
                    <a:pt x="43" y="154"/>
                    <a:pt x="33" y="154"/>
                    <a:pt x="23" y="154"/>
                  </a:cubicBezTo>
                  <a:cubicBezTo>
                    <a:pt x="20" y="155"/>
                    <a:pt x="15" y="154"/>
                    <a:pt x="11" y="155"/>
                  </a:cubicBezTo>
                  <a:cubicBezTo>
                    <a:pt x="11" y="151"/>
                    <a:pt x="11" y="147"/>
                    <a:pt x="11" y="143"/>
                  </a:cubicBezTo>
                  <a:cubicBezTo>
                    <a:pt x="35" y="143"/>
                    <a:pt x="59" y="145"/>
                    <a:pt x="84" y="144"/>
                  </a:cubicBezTo>
                  <a:cubicBezTo>
                    <a:pt x="84" y="144"/>
                    <a:pt x="84" y="143"/>
                    <a:pt x="84" y="143"/>
                  </a:cubicBezTo>
                  <a:cubicBezTo>
                    <a:pt x="60" y="140"/>
                    <a:pt x="35" y="142"/>
                    <a:pt x="11" y="142"/>
                  </a:cubicBezTo>
                  <a:cubicBezTo>
                    <a:pt x="11" y="137"/>
                    <a:pt x="11" y="131"/>
                    <a:pt x="10" y="125"/>
                  </a:cubicBezTo>
                  <a:cubicBezTo>
                    <a:pt x="58" y="128"/>
                    <a:pt x="108" y="128"/>
                    <a:pt x="156" y="126"/>
                  </a:cubicBezTo>
                  <a:cubicBezTo>
                    <a:pt x="157" y="126"/>
                    <a:pt x="157" y="125"/>
                    <a:pt x="156" y="125"/>
                  </a:cubicBezTo>
                  <a:cubicBezTo>
                    <a:pt x="108" y="123"/>
                    <a:pt x="59" y="123"/>
                    <a:pt x="10" y="124"/>
                  </a:cubicBezTo>
                  <a:cubicBezTo>
                    <a:pt x="10" y="119"/>
                    <a:pt x="10" y="113"/>
                    <a:pt x="10" y="108"/>
                  </a:cubicBezTo>
                  <a:cubicBezTo>
                    <a:pt x="54" y="107"/>
                    <a:pt x="98" y="108"/>
                    <a:pt x="142" y="107"/>
                  </a:cubicBezTo>
                  <a:cubicBezTo>
                    <a:pt x="143" y="107"/>
                    <a:pt x="143" y="106"/>
                    <a:pt x="142" y="106"/>
                  </a:cubicBezTo>
                  <a:cubicBezTo>
                    <a:pt x="99" y="102"/>
                    <a:pt x="53" y="104"/>
                    <a:pt x="10" y="107"/>
                  </a:cubicBezTo>
                  <a:cubicBezTo>
                    <a:pt x="10" y="101"/>
                    <a:pt x="10" y="95"/>
                    <a:pt x="10" y="90"/>
                  </a:cubicBezTo>
                  <a:cubicBezTo>
                    <a:pt x="25" y="89"/>
                    <a:pt x="41" y="89"/>
                    <a:pt x="56" y="88"/>
                  </a:cubicBezTo>
                  <a:cubicBezTo>
                    <a:pt x="73" y="88"/>
                    <a:pt x="90" y="85"/>
                    <a:pt x="107" y="88"/>
                  </a:cubicBezTo>
                  <a:cubicBezTo>
                    <a:pt x="108" y="88"/>
                    <a:pt x="108" y="87"/>
                    <a:pt x="107" y="87"/>
                  </a:cubicBezTo>
                  <a:cubicBezTo>
                    <a:pt x="93" y="82"/>
                    <a:pt x="77" y="85"/>
                    <a:pt x="62" y="86"/>
                  </a:cubicBezTo>
                  <a:cubicBezTo>
                    <a:pt x="45" y="87"/>
                    <a:pt x="27" y="87"/>
                    <a:pt x="10" y="88"/>
                  </a:cubicBezTo>
                  <a:cubicBezTo>
                    <a:pt x="9" y="82"/>
                    <a:pt x="9" y="75"/>
                    <a:pt x="9" y="68"/>
                  </a:cubicBezTo>
                  <a:cubicBezTo>
                    <a:pt x="45" y="68"/>
                    <a:pt x="81" y="69"/>
                    <a:pt x="116" y="67"/>
                  </a:cubicBezTo>
                  <a:cubicBezTo>
                    <a:pt x="118" y="67"/>
                    <a:pt x="118" y="65"/>
                    <a:pt x="116" y="65"/>
                  </a:cubicBezTo>
                  <a:cubicBezTo>
                    <a:pt x="81" y="64"/>
                    <a:pt x="45" y="66"/>
                    <a:pt x="9" y="67"/>
                  </a:cubicBezTo>
                  <a:cubicBezTo>
                    <a:pt x="9" y="61"/>
                    <a:pt x="9" y="54"/>
                    <a:pt x="9" y="48"/>
                  </a:cubicBezTo>
                  <a:cubicBezTo>
                    <a:pt x="29" y="47"/>
                    <a:pt x="50" y="48"/>
                    <a:pt x="70" y="46"/>
                  </a:cubicBezTo>
                  <a:cubicBezTo>
                    <a:pt x="71" y="46"/>
                    <a:pt x="71" y="45"/>
                    <a:pt x="70" y="45"/>
                  </a:cubicBezTo>
                  <a:cubicBezTo>
                    <a:pt x="50" y="44"/>
                    <a:pt x="29" y="46"/>
                    <a:pt x="9" y="46"/>
                  </a:cubicBezTo>
                  <a:cubicBezTo>
                    <a:pt x="9" y="41"/>
                    <a:pt x="9" y="35"/>
                    <a:pt x="9" y="29"/>
                  </a:cubicBezTo>
                  <a:cubicBezTo>
                    <a:pt x="39" y="30"/>
                    <a:pt x="69" y="31"/>
                    <a:pt x="99" y="29"/>
                  </a:cubicBezTo>
                  <a:cubicBezTo>
                    <a:pt x="100" y="29"/>
                    <a:pt x="100" y="27"/>
                    <a:pt x="99" y="27"/>
                  </a:cubicBezTo>
                  <a:cubicBezTo>
                    <a:pt x="69" y="27"/>
                    <a:pt x="39" y="27"/>
                    <a:pt x="9" y="28"/>
                  </a:cubicBezTo>
                  <a:cubicBezTo>
                    <a:pt x="9" y="23"/>
                    <a:pt x="9" y="18"/>
                    <a:pt x="9" y="14"/>
                  </a:cubicBezTo>
                  <a:cubicBezTo>
                    <a:pt x="53" y="17"/>
                    <a:pt x="97" y="14"/>
                    <a:pt x="141" y="14"/>
                  </a:cubicBezTo>
                  <a:cubicBezTo>
                    <a:pt x="185" y="14"/>
                    <a:pt x="230" y="17"/>
                    <a:pt x="275" y="16"/>
                  </a:cubicBezTo>
                  <a:cubicBezTo>
                    <a:pt x="275" y="16"/>
                    <a:pt x="275" y="16"/>
                    <a:pt x="275" y="16"/>
                  </a:cubicBezTo>
                  <a:cubicBezTo>
                    <a:pt x="276" y="17"/>
                    <a:pt x="277" y="17"/>
                    <a:pt x="278" y="16"/>
                  </a:cubicBezTo>
                  <a:cubicBezTo>
                    <a:pt x="274" y="19"/>
                    <a:pt x="278" y="47"/>
                    <a:pt x="278" y="53"/>
                  </a:cubicBezTo>
                  <a:cubicBezTo>
                    <a:pt x="279" y="67"/>
                    <a:pt x="279" y="81"/>
                    <a:pt x="280" y="95"/>
                  </a:cubicBezTo>
                  <a:cubicBezTo>
                    <a:pt x="281" y="121"/>
                    <a:pt x="280" y="148"/>
                    <a:pt x="283" y="173"/>
                  </a:cubicBezTo>
                  <a:cubicBezTo>
                    <a:pt x="283" y="173"/>
                    <a:pt x="283" y="173"/>
                    <a:pt x="282" y="17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89" name="Freeform 86"/>
            <p:cNvSpPr/>
            <p:nvPr/>
          </p:nvSpPr>
          <p:spPr bwMode="auto">
            <a:xfrm>
              <a:off x="7507288" y="1568450"/>
              <a:ext cx="0" cy="0"/>
            </a:xfrm>
            <a:custGeom>
              <a:avLst/>
              <a:gdLst/>
              <a:ahLst/>
              <a:cxnLst>
                <a:cxn ang="0">
                  <a:pos x="0" y="0"/>
                </a:cxn>
                <a:cxn ang="0">
                  <a:pos x="0" y="0"/>
                </a:cxn>
              </a:cxnLst>
              <a:rect l="0" t="0" r="r" b="b"/>
              <a:pathLst>
                <a:path>
                  <a:moveTo>
                    <a:pt x="0" y="0"/>
                  </a:moveTo>
                  <a:cubicBezTo>
                    <a:pt x="0" y="0"/>
                    <a:pt x="0" y="0"/>
                    <a:pt x="0" y="0"/>
                  </a:cubicBezTo>
                </a:path>
              </a:pathLst>
            </a:custGeom>
            <a:noFill/>
            <a:ln w="0" cap="rnd">
              <a:solidFill>
                <a:srgbClr val="1D1D1B"/>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0" name="Freeform 87"/>
            <p:cNvSpPr>
              <a:spLocks noEditPoints="1"/>
            </p:cNvSpPr>
            <p:nvPr/>
          </p:nvSpPr>
          <p:spPr bwMode="auto">
            <a:xfrm>
              <a:off x="7808913" y="1144588"/>
              <a:ext cx="42862" cy="36513"/>
            </a:xfrm>
            <a:custGeom>
              <a:avLst/>
              <a:gdLst>
                <a:gd name="T0" fmla="*/ 8 w 18"/>
                <a:gd name="T1" fmla="*/ 1 h 17"/>
                <a:gd name="T2" fmla="*/ 7 w 18"/>
                <a:gd name="T3" fmla="*/ 1 h 17"/>
                <a:gd name="T4" fmla="*/ 1 w 18"/>
                <a:gd name="T5" fmla="*/ 7 h 17"/>
                <a:gd name="T6" fmla="*/ 8 w 18"/>
                <a:gd name="T7" fmla="*/ 16 h 17"/>
                <a:gd name="T8" fmla="*/ 17 w 18"/>
                <a:gd name="T9" fmla="*/ 9 h 17"/>
                <a:gd name="T10" fmla="*/ 8 w 18"/>
                <a:gd name="T11" fmla="*/ 1 h 17"/>
                <a:gd name="T12" fmla="*/ 8 w 18"/>
                <a:gd name="T13" fmla="*/ 12 h 17"/>
                <a:gd name="T14" fmla="*/ 6 w 18"/>
                <a:gd name="T15" fmla="*/ 8 h 17"/>
                <a:gd name="T16" fmla="*/ 7 w 18"/>
                <a:gd name="T17" fmla="*/ 6 h 17"/>
                <a:gd name="T18" fmla="*/ 9 w 18"/>
                <a:gd name="T19" fmla="*/ 5 h 17"/>
                <a:gd name="T20" fmla="*/ 9 w 18"/>
                <a:gd name="T21" fmla="*/ 5 h 17"/>
                <a:gd name="T22" fmla="*/ 13 w 18"/>
                <a:gd name="T23" fmla="*/ 9 h 17"/>
                <a:gd name="T24" fmla="*/ 8 w 18"/>
                <a:gd name="T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17">
                  <a:moveTo>
                    <a:pt x="8" y="1"/>
                  </a:moveTo>
                  <a:cubicBezTo>
                    <a:pt x="8" y="1"/>
                    <a:pt x="7" y="1"/>
                    <a:pt x="7" y="1"/>
                  </a:cubicBezTo>
                  <a:cubicBezTo>
                    <a:pt x="5" y="1"/>
                    <a:pt x="2" y="4"/>
                    <a:pt x="1" y="7"/>
                  </a:cubicBezTo>
                  <a:cubicBezTo>
                    <a:pt x="0" y="11"/>
                    <a:pt x="3" y="16"/>
                    <a:pt x="8" y="16"/>
                  </a:cubicBezTo>
                  <a:cubicBezTo>
                    <a:pt x="12" y="17"/>
                    <a:pt x="17" y="14"/>
                    <a:pt x="17" y="9"/>
                  </a:cubicBezTo>
                  <a:cubicBezTo>
                    <a:pt x="18" y="5"/>
                    <a:pt x="13" y="0"/>
                    <a:pt x="8" y="1"/>
                  </a:cubicBezTo>
                  <a:close/>
                  <a:moveTo>
                    <a:pt x="8" y="12"/>
                  </a:moveTo>
                  <a:cubicBezTo>
                    <a:pt x="7" y="11"/>
                    <a:pt x="6" y="9"/>
                    <a:pt x="6" y="8"/>
                  </a:cubicBezTo>
                  <a:cubicBezTo>
                    <a:pt x="6" y="7"/>
                    <a:pt x="7" y="6"/>
                    <a:pt x="7" y="6"/>
                  </a:cubicBezTo>
                  <a:cubicBezTo>
                    <a:pt x="8" y="5"/>
                    <a:pt x="8" y="5"/>
                    <a:pt x="9" y="5"/>
                  </a:cubicBezTo>
                  <a:cubicBezTo>
                    <a:pt x="9" y="5"/>
                    <a:pt x="9" y="5"/>
                    <a:pt x="9" y="5"/>
                  </a:cubicBezTo>
                  <a:cubicBezTo>
                    <a:pt x="11" y="5"/>
                    <a:pt x="13" y="6"/>
                    <a:pt x="13" y="9"/>
                  </a:cubicBezTo>
                  <a:cubicBezTo>
                    <a:pt x="13" y="11"/>
                    <a:pt x="10" y="12"/>
                    <a:pt x="8" y="1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1" name="Freeform 88"/>
            <p:cNvSpPr>
              <a:spLocks noEditPoints="1"/>
            </p:cNvSpPr>
            <p:nvPr/>
          </p:nvSpPr>
          <p:spPr bwMode="auto">
            <a:xfrm>
              <a:off x="7486650" y="1617663"/>
              <a:ext cx="703262" cy="53975"/>
            </a:xfrm>
            <a:custGeom>
              <a:avLst/>
              <a:gdLst>
                <a:gd name="T0" fmla="*/ 293 w 301"/>
                <a:gd name="T1" fmla="*/ 2 h 25"/>
                <a:gd name="T2" fmla="*/ 157 w 301"/>
                <a:gd name="T3" fmla="*/ 4 h 25"/>
                <a:gd name="T4" fmla="*/ 6 w 301"/>
                <a:gd name="T5" fmla="*/ 7 h 25"/>
                <a:gd name="T6" fmla="*/ 0 w 301"/>
                <a:gd name="T7" fmla="*/ 19 h 25"/>
                <a:gd name="T8" fmla="*/ 74 w 301"/>
                <a:gd name="T9" fmla="*/ 22 h 25"/>
                <a:gd name="T10" fmla="*/ 300 w 301"/>
                <a:gd name="T11" fmla="*/ 17 h 25"/>
                <a:gd name="T12" fmla="*/ 5 w 301"/>
                <a:gd name="T13" fmla="*/ 20 h 25"/>
                <a:gd name="T14" fmla="*/ 19 w 301"/>
                <a:gd name="T15" fmla="*/ 11 h 25"/>
                <a:gd name="T16" fmla="*/ 19 w 301"/>
                <a:gd name="T17" fmla="*/ 18 h 25"/>
                <a:gd name="T18" fmla="*/ 34 w 301"/>
                <a:gd name="T19" fmla="*/ 11 h 25"/>
                <a:gd name="T20" fmla="*/ 49 w 301"/>
                <a:gd name="T21" fmla="*/ 18 h 25"/>
                <a:gd name="T22" fmla="*/ 37 w 301"/>
                <a:gd name="T23" fmla="*/ 11 h 25"/>
                <a:gd name="T24" fmla="*/ 49 w 301"/>
                <a:gd name="T25" fmla="*/ 18 h 25"/>
                <a:gd name="T26" fmla="*/ 51 w 301"/>
                <a:gd name="T27" fmla="*/ 17 h 25"/>
                <a:gd name="T28" fmla="*/ 68 w 301"/>
                <a:gd name="T29" fmla="*/ 11 h 25"/>
                <a:gd name="T30" fmla="*/ 74 w 301"/>
                <a:gd name="T31" fmla="*/ 17 h 25"/>
                <a:gd name="T32" fmla="*/ 72 w 301"/>
                <a:gd name="T33" fmla="*/ 11 h 25"/>
                <a:gd name="T34" fmla="*/ 99 w 301"/>
                <a:gd name="T35" fmla="*/ 17 h 25"/>
                <a:gd name="T36" fmla="*/ 100 w 301"/>
                <a:gd name="T37" fmla="*/ 10 h 25"/>
                <a:gd name="T38" fmla="*/ 102 w 301"/>
                <a:gd name="T39" fmla="*/ 17 h 25"/>
                <a:gd name="T40" fmla="*/ 114 w 301"/>
                <a:gd name="T41" fmla="*/ 10 h 25"/>
                <a:gd name="T42" fmla="*/ 118 w 301"/>
                <a:gd name="T43" fmla="*/ 12 h 25"/>
                <a:gd name="T44" fmla="*/ 129 w 301"/>
                <a:gd name="T45" fmla="*/ 17 h 25"/>
                <a:gd name="T46" fmla="*/ 131 w 301"/>
                <a:gd name="T47" fmla="*/ 12 h 25"/>
                <a:gd name="T48" fmla="*/ 142 w 301"/>
                <a:gd name="T49" fmla="*/ 16 h 25"/>
                <a:gd name="T50" fmla="*/ 146 w 301"/>
                <a:gd name="T51" fmla="*/ 16 h 25"/>
                <a:gd name="T52" fmla="*/ 155 w 301"/>
                <a:gd name="T53" fmla="*/ 9 h 25"/>
                <a:gd name="T54" fmla="*/ 146 w 301"/>
                <a:gd name="T55" fmla="*/ 16 h 25"/>
                <a:gd name="T56" fmla="*/ 169 w 301"/>
                <a:gd name="T57" fmla="*/ 9 h 25"/>
                <a:gd name="T58" fmla="*/ 176 w 301"/>
                <a:gd name="T59" fmla="*/ 16 h 25"/>
                <a:gd name="T60" fmla="*/ 183 w 301"/>
                <a:gd name="T61" fmla="*/ 9 h 25"/>
                <a:gd name="T62" fmla="*/ 176 w 301"/>
                <a:gd name="T63" fmla="*/ 16 h 25"/>
                <a:gd name="T64" fmla="*/ 187 w 301"/>
                <a:gd name="T65" fmla="*/ 9 h 25"/>
                <a:gd name="T66" fmla="*/ 190 w 301"/>
                <a:gd name="T67" fmla="*/ 16 h 25"/>
                <a:gd name="T68" fmla="*/ 204 w 301"/>
                <a:gd name="T69" fmla="*/ 11 h 25"/>
                <a:gd name="T70" fmla="*/ 221 w 301"/>
                <a:gd name="T71" fmla="*/ 15 h 25"/>
                <a:gd name="T72" fmla="*/ 225 w 301"/>
                <a:gd name="T73" fmla="*/ 14 h 25"/>
                <a:gd name="T74" fmla="*/ 235 w 301"/>
                <a:gd name="T75" fmla="*/ 11 h 25"/>
                <a:gd name="T76" fmla="*/ 241 w 301"/>
                <a:gd name="T77" fmla="*/ 15 h 25"/>
                <a:gd name="T78" fmla="*/ 238 w 301"/>
                <a:gd name="T79" fmla="*/ 8 h 25"/>
                <a:gd name="T80" fmla="*/ 241 w 301"/>
                <a:gd name="T81" fmla="*/ 15 h 25"/>
                <a:gd name="T82" fmla="*/ 255 w 301"/>
                <a:gd name="T83" fmla="*/ 9 h 25"/>
                <a:gd name="T84" fmla="*/ 272 w 301"/>
                <a:gd name="T85" fmla="*/ 15 h 25"/>
                <a:gd name="T86" fmla="*/ 276 w 301"/>
                <a:gd name="T87" fmla="*/ 15 h 25"/>
                <a:gd name="T88" fmla="*/ 275 w 301"/>
                <a:gd name="T89" fmla="*/ 7 h 25"/>
                <a:gd name="T90" fmla="*/ 294 w 301"/>
                <a:gd name="T91"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01" h="25">
                  <a:moveTo>
                    <a:pt x="301" y="15"/>
                  </a:moveTo>
                  <a:cubicBezTo>
                    <a:pt x="300" y="12"/>
                    <a:pt x="298" y="10"/>
                    <a:pt x="297" y="8"/>
                  </a:cubicBezTo>
                  <a:cubicBezTo>
                    <a:pt x="296" y="6"/>
                    <a:pt x="294" y="4"/>
                    <a:pt x="293" y="2"/>
                  </a:cubicBezTo>
                  <a:cubicBezTo>
                    <a:pt x="293" y="0"/>
                    <a:pt x="291" y="0"/>
                    <a:pt x="290" y="1"/>
                  </a:cubicBezTo>
                  <a:cubicBezTo>
                    <a:pt x="246" y="2"/>
                    <a:pt x="202" y="3"/>
                    <a:pt x="158" y="5"/>
                  </a:cubicBezTo>
                  <a:cubicBezTo>
                    <a:pt x="158" y="4"/>
                    <a:pt x="157" y="4"/>
                    <a:pt x="157" y="4"/>
                  </a:cubicBezTo>
                  <a:cubicBezTo>
                    <a:pt x="156" y="2"/>
                    <a:pt x="154" y="3"/>
                    <a:pt x="154" y="5"/>
                  </a:cubicBezTo>
                  <a:cubicBezTo>
                    <a:pt x="152" y="5"/>
                    <a:pt x="150" y="5"/>
                    <a:pt x="148" y="5"/>
                  </a:cubicBezTo>
                  <a:cubicBezTo>
                    <a:pt x="101" y="6"/>
                    <a:pt x="53" y="3"/>
                    <a:pt x="6" y="7"/>
                  </a:cubicBezTo>
                  <a:cubicBezTo>
                    <a:pt x="4" y="7"/>
                    <a:pt x="4" y="10"/>
                    <a:pt x="6" y="10"/>
                  </a:cubicBezTo>
                  <a:cubicBezTo>
                    <a:pt x="5" y="11"/>
                    <a:pt x="4" y="12"/>
                    <a:pt x="4" y="13"/>
                  </a:cubicBezTo>
                  <a:cubicBezTo>
                    <a:pt x="2" y="15"/>
                    <a:pt x="1" y="17"/>
                    <a:pt x="0" y="19"/>
                  </a:cubicBezTo>
                  <a:cubicBezTo>
                    <a:pt x="0" y="20"/>
                    <a:pt x="0" y="20"/>
                    <a:pt x="0" y="21"/>
                  </a:cubicBezTo>
                  <a:cubicBezTo>
                    <a:pt x="0" y="22"/>
                    <a:pt x="0" y="22"/>
                    <a:pt x="1" y="22"/>
                  </a:cubicBezTo>
                  <a:cubicBezTo>
                    <a:pt x="25" y="25"/>
                    <a:pt x="50" y="22"/>
                    <a:pt x="74" y="22"/>
                  </a:cubicBezTo>
                  <a:cubicBezTo>
                    <a:pt x="99" y="21"/>
                    <a:pt x="124" y="21"/>
                    <a:pt x="149" y="20"/>
                  </a:cubicBezTo>
                  <a:cubicBezTo>
                    <a:pt x="199" y="20"/>
                    <a:pt x="248" y="20"/>
                    <a:pt x="298" y="20"/>
                  </a:cubicBezTo>
                  <a:cubicBezTo>
                    <a:pt x="300" y="20"/>
                    <a:pt x="301" y="18"/>
                    <a:pt x="300" y="17"/>
                  </a:cubicBezTo>
                  <a:cubicBezTo>
                    <a:pt x="301" y="16"/>
                    <a:pt x="301" y="16"/>
                    <a:pt x="301" y="15"/>
                  </a:cubicBezTo>
                  <a:close/>
                  <a:moveTo>
                    <a:pt x="17" y="18"/>
                  </a:moveTo>
                  <a:cubicBezTo>
                    <a:pt x="13" y="19"/>
                    <a:pt x="9" y="19"/>
                    <a:pt x="5" y="20"/>
                  </a:cubicBezTo>
                  <a:cubicBezTo>
                    <a:pt x="6" y="18"/>
                    <a:pt x="7" y="17"/>
                    <a:pt x="8" y="16"/>
                  </a:cubicBezTo>
                  <a:cubicBezTo>
                    <a:pt x="9" y="15"/>
                    <a:pt x="11" y="12"/>
                    <a:pt x="11" y="10"/>
                  </a:cubicBezTo>
                  <a:cubicBezTo>
                    <a:pt x="14" y="11"/>
                    <a:pt x="16" y="11"/>
                    <a:pt x="19" y="11"/>
                  </a:cubicBezTo>
                  <a:cubicBezTo>
                    <a:pt x="17" y="13"/>
                    <a:pt x="17" y="16"/>
                    <a:pt x="17" y="18"/>
                  </a:cubicBezTo>
                  <a:close/>
                  <a:moveTo>
                    <a:pt x="33" y="18"/>
                  </a:moveTo>
                  <a:cubicBezTo>
                    <a:pt x="28" y="18"/>
                    <a:pt x="24" y="18"/>
                    <a:pt x="19" y="18"/>
                  </a:cubicBezTo>
                  <a:cubicBezTo>
                    <a:pt x="20" y="17"/>
                    <a:pt x="20" y="16"/>
                    <a:pt x="21" y="14"/>
                  </a:cubicBezTo>
                  <a:cubicBezTo>
                    <a:pt x="21" y="13"/>
                    <a:pt x="22" y="12"/>
                    <a:pt x="23" y="11"/>
                  </a:cubicBezTo>
                  <a:cubicBezTo>
                    <a:pt x="26" y="11"/>
                    <a:pt x="30" y="11"/>
                    <a:pt x="34" y="11"/>
                  </a:cubicBezTo>
                  <a:cubicBezTo>
                    <a:pt x="33" y="13"/>
                    <a:pt x="33" y="15"/>
                    <a:pt x="33" y="17"/>
                  </a:cubicBezTo>
                  <a:cubicBezTo>
                    <a:pt x="32" y="17"/>
                    <a:pt x="33" y="18"/>
                    <a:pt x="33" y="18"/>
                  </a:cubicBezTo>
                  <a:close/>
                  <a:moveTo>
                    <a:pt x="49" y="18"/>
                  </a:moveTo>
                  <a:cubicBezTo>
                    <a:pt x="44" y="18"/>
                    <a:pt x="39" y="18"/>
                    <a:pt x="35" y="18"/>
                  </a:cubicBezTo>
                  <a:cubicBezTo>
                    <a:pt x="35" y="18"/>
                    <a:pt x="35" y="18"/>
                    <a:pt x="35" y="17"/>
                  </a:cubicBezTo>
                  <a:cubicBezTo>
                    <a:pt x="35" y="15"/>
                    <a:pt x="36" y="13"/>
                    <a:pt x="37" y="11"/>
                  </a:cubicBezTo>
                  <a:cubicBezTo>
                    <a:pt x="41" y="11"/>
                    <a:pt x="46" y="11"/>
                    <a:pt x="50" y="11"/>
                  </a:cubicBezTo>
                  <a:cubicBezTo>
                    <a:pt x="50" y="13"/>
                    <a:pt x="49" y="14"/>
                    <a:pt x="48" y="15"/>
                  </a:cubicBezTo>
                  <a:cubicBezTo>
                    <a:pt x="48" y="16"/>
                    <a:pt x="48" y="17"/>
                    <a:pt x="49" y="18"/>
                  </a:cubicBezTo>
                  <a:close/>
                  <a:moveTo>
                    <a:pt x="66" y="18"/>
                  </a:moveTo>
                  <a:cubicBezTo>
                    <a:pt x="61" y="18"/>
                    <a:pt x="56" y="18"/>
                    <a:pt x="51" y="18"/>
                  </a:cubicBezTo>
                  <a:cubicBezTo>
                    <a:pt x="51" y="17"/>
                    <a:pt x="51" y="17"/>
                    <a:pt x="51" y="17"/>
                  </a:cubicBezTo>
                  <a:cubicBezTo>
                    <a:pt x="52" y="15"/>
                    <a:pt x="53" y="14"/>
                    <a:pt x="54" y="12"/>
                  </a:cubicBezTo>
                  <a:cubicBezTo>
                    <a:pt x="55" y="12"/>
                    <a:pt x="55" y="12"/>
                    <a:pt x="55" y="11"/>
                  </a:cubicBezTo>
                  <a:cubicBezTo>
                    <a:pt x="59" y="11"/>
                    <a:pt x="64" y="11"/>
                    <a:pt x="68" y="11"/>
                  </a:cubicBezTo>
                  <a:cubicBezTo>
                    <a:pt x="67" y="13"/>
                    <a:pt x="66" y="15"/>
                    <a:pt x="66" y="18"/>
                  </a:cubicBezTo>
                  <a:close/>
                  <a:moveTo>
                    <a:pt x="81" y="17"/>
                  </a:moveTo>
                  <a:cubicBezTo>
                    <a:pt x="79" y="17"/>
                    <a:pt x="76" y="17"/>
                    <a:pt x="74" y="17"/>
                  </a:cubicBezTo>
                  <a:cubicBezTo>
                    <a:pt x="72" y="17"/>
                    <a:pt x="70" y="17"/>
                    <a:pt x="69" y="17"/>
                  </a:cubicBezTo>
                  <a:cubicBezTo>
                    <a:pt x="70" y="16"/>
                    <a:pt x="71" y="14"/>
                    <a:pt x="72" y="11"/>
                  </a:cubicBezTo>
                  <a:cubicBezTo>
                    <a:pt x="72" y="11"/>
                    <a:pt x="72" y="11"/>
                    <a:pt x="72" y="11"/>
                  </a:cubicBezTo>
                  <a:cubicBezTo>
                    <a:pt x="76" y="11"/>
                    <a:pt x="80" y="11"/>
                    <a:pt x="84" y="11"/>
                  </a:cubicBezTo>
                  <a:cubicBezTo>
                    <a:pt x="82" y="13"/>
                    <a:pt x="82" y="15"/>
                    <a:pt x="81" y="17"/>
                  </a:cubicBezTo>
                  <a:close/>
                  <a:moveTo>
                    <a:pt x="99" y="17"/>
                  </a:moveTo>
                  <a:cubicBezTo>
                    <a:pt x="94" y="17"/>
                    <a:pt x="90" y="17"/>
                    <a:pt x="85" y="17"/>
                  </a:cubicBezTo>
                  <a:cubicBezTo>
                    <a:pt x="86" y="15"/>
                    <a:pt x="87" y="13"/>
                    <a:pt x="87" y="11"/>
                  </a:cubicBezTo>
                  <a:cubicBezTo>
                    <a:pt x="92" y="11"/>
                    <a:pt x="96" y="10"/>
                    <a:pt x="100" y="10"/>
                  </a:cubicBezTo>
                  <a:cubicBezTo>
                    <a:pt x="99" y="12"/>
                    <a:pt x="99" y="15"/>
                    <a:pt x="99" y="17"/>
                  </a:cubicBezTo>
                  <a:close/>
                  <a:moveTo>
                    <a:pt x="113" y="17"/>
                  </a:moveTo>
                  <a:cubicBezTo>
                    <a:pt x="110" y="17"/>
                    <a:pt x="106" y="17"/>
                    <a:pt x="102" y="17"/>
                  </a:cubicBezTo>
                  <a:cubicBezTo>
                    <a:pt x="102" y="16"/>
                    <a:pt x="102" y="15"/>
                    <a:pt x="102" y="15"/>
                  </a:cubicBezTo>
                  <a:cubicBezTo>
                    <a:pt x="103" y="13"/>
                    <a:pt x="103" y="12"/>
                    <a:pt x="103" y="10"/>
                  </a:cubicBezTo>
                  <a:cubicBezTo>
                    <a:pt x="107" y="10"/>
                    <a:pt x="110" y="10"/>
                    <a:pt x="114" y="10"/>
                  </a:cubicBezTo>
                  <a:cubicBezTo>
                    <a:pt x="113" y="12"/>
                    <a:pt x="113" y="15"/>
                    <a:pt x="113" y="17"/>
                  </a:cubicBezTo>
                  <a:close/>
                  <a:moveTo>
                    <a:pt x="117" y="17"/>
                  </a:moveTo>
                  <a:cubicBezTo>
                    <a:pt x="117" y="15"/>
                    <a:pt x="117" y="14"/>
                    <a:pt x="118" y="12"/>
                  </a:cubicBezTo>
                  <a:cubicBezTo>
                    <a:pt x="118" y="11"/>
                    <a:pt x="118" y="10"/>
                    <a:pt x="118" y="10"/>
                  </a:cubicBezTo>
                  <a:cubicBezTo>
                    <a:pt x="122" y="10"/>
                    <a:pt x="125" y="10"/>
                    <a:pt x="128" y="10"/>
                  </a:cubicBezTo>
                  <a:cubicBezTo>
                    <a:pt x="128" y="12"/>
                    <a:pt x="128" y="14"/>
                    <a:pt x="129" y="17"/>
                  </a:cubicBezTo>
                  <a:cubicBezTo>
                    <a:pt x="125" y="17"/>
                    <a:pt x="121" y="17"/>
                    <a:pt x="117" y="17"/>
                  </a:cubicBezTo>
                  <a:close/>
                  <a:moveTo>
                    <a:pt x="131" y="17"/>
                  </a:moveTo>
                  <a:cubicBezTo>
                    <a:pt x="131" y="15"/>
                    <a:pt x="131" y="14"/>
                    <a:pt x="131" y="12"/>
                  </a:cubicBezTo>
                  <a:cubicBezTo>
                    <a:pt x="132" y="11"/>
                    <a:pt x="132" y="10"/>
                    <a:pt x="132" y="9"/>
                  </a:cubicBezTo>
                  <a:cubicBezTo>
                    <a:pt x="135" y="9"/>
                    <a:pt x="138" y="9"/>
                    <a:pt x="141" y="9"/>
                  </a:cubicBezTo>
                  <a:cubicBezTo>
                    <a:pt x="141" y="12"/>
                    <a:pt x="141" y="14"/>
                    <a:pt x="142" y="16"/>
                  </a:cubicBezTo>
                  <a:cubicBezTo>
                    <a:pt x="138" y="17"/>
                    <a:pt x="135" y="17"/>
                    <a:pt x="131" y="17"/>
                  </a:cubicBezTo>
                  <a:close/>
                  <a:moveTo>
                    <a:pt x="146" y="16"/>
                  </a:moveTo>
                  <a:cubicBezTo>
                    <a:pt x="146" y="16"/>
                    <a:pt x="146" y="16"/>
                    <a:pt x="146" y="16"/>
                  </a:cubicBezTo>
                  <a:cubicBezTo>
                    <a:pt x="146" y="14"/>
                    <a:pt x="146" y="12"/>
                    <a:pt x="146" y="9"/>
                  </a:cubicBezTo>
                  <a:cubicBezTo>
                    <a:pt x="147" y="9"/>
                    <a:pt x="147" y="9"/>
                    <a:pt x="148" y="9"/>
                  </a:cubicBezTo>
                  <a:cubicBezTo>
                    <a:pt x="151" y="9"/>
                    <a:pt x="153" y="9"/>
                    <a:pt x="155" y="9"/>
                  </a:cubicBezTo>
                  <a:cubicBezTo>
                    <a:pt x="156" y="10"/>
                    <a:pt x="156" y="10"/>
                    <a:pt x="156" y="11"/>
                  </a:cubicBezTo>
                  <a:cubicBezTo>
                    <a:pt x="157" y="13"/>
                    <a:pt x="157" y="14"/>
                    <a:pt x="157" y="16"/>
                  </a:cubicBezTo>
                  <a:cubicBezTo>
                    <a:pt x="154" y="16"/>
                    <a:pt x="150" y="16"/>
                    <a:pt x="146" y="16"/>
                  </a:cubicBezTo>
                  <a:close/>
                  <a:moveTo>
                    <a:pt x="160" y="16"/>
                  </a:moveTo>
                  <a:cubicBezTo>
                    <a:pt x="160" y="14"/>
                    <a:pt x="160" y="12"/>
                    <a:pt x="160" y="9"/>
                  </a:cubicBezTo>
                  <a:cubicBezTo>
                    <a:pt x="163" y="9"/>
                    <a:pt x="166" y="9"/>
                    <a:pt x="169" y="9"/>
                  </a:cubicBezTo>
                  <a:cubicBezTo>
                    <a:pt x="170" y="11"/>
                    <a:pt x="171" y="14"/>
                    <a:pt x="172" y="16"/>
                  </a:cubicBezTo>
                  <a:cubicBezTo>
                    <a:pt x="168" y="16"/>
                    <a:pt x="164" y="16"/>
                    <a:pt x="160" y="16"/>
                  </a:cubicBezTo>
                  <a:close/>
                  <a:moveTo>
                    <a:pt x="176" y="16"/>
                  </a:moveTo>
                  <a:cubicBezTo>
                    <a:pt x="175" y="14"/>
                    <a:pt x="175" y="13"/>
                    <a:pt x="174" y="11"/>
                  </a:cubicBezTo>
                  <a:cubicBezTo>
                    <a:pt x="174" y="10"/>
                    <a:pt x="174" y="10"/>
                    <a:pt x="174" y="9"/>
                  </a:cubicBezTo>
                  <a:cubicBezTo>
                    <a:pt x="177" y="9"/>
                    <a:pt x="180" y="9"/>
                    <a:pt x="183" y="9"/>
                  </a:cubicBezTo>
                  <a:cubicBezTo>
                    <a:pt x="184" y="10"/>
                    <a:pt x="184" y="11"/>
                    <a:pt x="184" y="12"/>
                  </a:cubicBezTo>
                  <a:cubicBezTo>
                    <a:pt x="185" y="13"/>
                    <a:pt x="186" y="14"/>
                    <a:pt x="187" y="16"/>
                  </a:cubicBezTo>
                  <a:cubicBezTo>
                    <a:pt x="183" y="16"/>
                    <a:pt x="180" y="16"/>
                    <a:pt x="176" y="16"/>
                  </a:cubicBezTo>
                  <a:close/>
                  <a:moveTo>
                    <a:pt x="190" y="16"/>
                  </a:moveTo>
                  <a:cubicBezTo>
                    <a:pt x="189" y="14"/>
                    <a:pt x="188" y="12"/>
                    <a:pt x="187" y="10"/>
                  </a:cubicBezTo>
                  <a:cubicBezTo>
                    <a:pt x="187" y="10"/>
                    <a:pt x="187" y="9"/>
                    <a:pt x="187" y="9"/>
                  </a:cubicBezTo>
                  <a:cubicBezTo>
                    <a:pt x="191" y="9"/>
                    <a:pt x="195" y="9"/>
                    <a:pt x="199" y="9"/>
                  </a:cubicBezTo>
                  <a:cubicBezTo>
                    <a:pt x="199" y="11"/>
                    <a:pt x="200" y="14"/>
                    <a:pt x="202" y="16"/>
                  </a:cubicBezTo>
                  <a:cubicBezTo>
                    <a:pt x="198" y="16"/>
                    <a:pt x="194" y="16"/>
                    <a:pt x="190" y="16"/>
                  </a:cubicBezTo>
                  <a:close/>
                  <a:moveTo>
                    <a:pt x="206" y="16"/>
                  </a:moveTo>
                  <a:cubicBezTo>
                    <a:pt x="206" y="15"/>
                    <a:pt x="206" y="15"/>
                    <a:pt x="206" y="15"/>
                  </a:cubicBezTo>
                  <a:cubicBezTo>
                    <a:pt x="205" y="14"/>
                    <a:pt x="204" y="13"/>
                    <a:pt x="204" y="11"/>
                  </a:cubicBezTo>
                  <a:cubicBezTo>
                    <a:pt x="204" y="10"/>
                    <a:pt x="203" y="10"/>
                    <a:pt x="203" y="9"/>
                  </a:cubicBezTo>
                  <a:cubicBezTo>
                    <a:pt x="208" y="9"/>
                    <a:pt x="213" y="9"/>
                    <a:pt x="218" y="9"/>
                  </a:cubicBezTo>
                  <a:cubicBezTo>
                    <a:pt x="219" y="11"/>
                    <a:pt x="220" y="13"/>
                    <a:pt x="221" y="15"/>
                  </a:cubicBezTo>
                  <a:cubicBezTo>
                    <a:pt x="216" y="15"/>
                    <a:pt x="211" y="15"/>
                    <a:pt x="206" y="16"/>
                  </a:cubicBezTo>
                  <a:close/>
                  <a:moveTo>
                    <a:pt x="225" y="15"/>
                  </a:moveTo>
                  <a:cubicBezTo>
                    <a:pt x="225" y="15"/>
                    <a:pt x="225" y="15"/>
                    <a:pt x="225" y="14"/>
                  </a:cubicBezTo>
                  <a:cubicBezTo>
                    <a:pt x="224" y="12"/>
                    <a:pt x="224" y="10"/>
                    <a:pt x="223" y="9"/>
                  </a:cubicBezTo>
                  <a:cubicBezTo>
                    <a:pt x="226" y="8"/>
                    <a:pt x="230" y="8"/>
                    <a:pt x="234" y="8"/>
                  </a:cubicBezTo>
                  <a:cubicBezTo>
                    <a:pt x="234" y="9"/>
                    <a:pt x="235" y="10"/>
                    <a:pt x="235" y="11"/>
                  </a:cubicBezTo>
                  <a:cubicBezTo>
                    <a:pt x="236" y="12"/>
                    <a:pt x="236" y="14"/>
                    <a:pt x="237" y="15"/>
                  </a:cubicBezTo>
                  <a:cubicBezTo>
                    <a:pt x="233" y="15"/>
                    <a:pt x="229" y="15"/>
                    <a:pt x="225" y="15"/>
                  </a:cubicBezTo>
                  <a:close/>
                  <a:moveTo>
                    <a:pt x="241" y="15"/>
                  </a:moveTo>
                  <a:cubicBezTo>
                    <a:pt x="241" y="15"/>
                    <a:pt x="241" y="15"/>
                    <a:pt x="241" y="15"/>
                  </a:cubicBezTo>
                  <a:cubicBezTo>
                    <a:pt x="240" y="13"/>
                    <a:pt x="240" y="11"/>
                    <a:pt x="239" y="9"/>
                  </a:cubicBezTo>
                  <a:cubicBezTo>
                    <a:pt x="239" y="9"/>
                    <a:pt x="238" y="9"/>
                    <a:pt x="238" y="8"/>
                  </a:cubicBezTo>
                  <a:cubicBezTo>
                    <a:pt x="243" y="8"/>
                    <a:pt x="247" y="8"/>
                    <a:pt x="251" y="8"/>
                  </a:cubicBezTo>
                  <a:cubicBezTo>
                    <a:pt x="251" y="10"/>
                    <a:pt x="253" y="13"/>
                    <a:pt x="254" y="15"/>
                  </a:cubicBezTo>
                  <a:cubicBezTo>
                    <a:pt x="250" y="15"/>
                    <a:pt x="245" y="15"/>
                    <a:pt x="241" y="15"/>
                  </a:cubicBezTo>
                  <a:close/>
                  <a:moveTo>
                    <a:pt x="257" y="15"/>
                  </a:moveTo>
                  <a:cubicBezTo>
                    <a:pt x="257" y="14"/>
                    <a:pt x="257" y="14"/>
                    <a:pt x="257" y="13"/>
                  </a:cubicBezTo>
                  <a:cubicBezTo>
                    <a:pt x="256" y="12"/>
                    <a:pt x="256" y="10"/>
                    <a:pt x="255" y="9"/>
                  </a:cubicBezTo>
                  <a:cubicBezTo>
                    <a:pt x="255" y="8"/>
                    <a:pt x="255" y="8"/>
                    <a:pt x="255" y="8"/>
                  </a:cubicBezTo>
                  <a:cubicBezTo>
                    <a:pt x="260" y="8"/>
                    <a:pt x="265" y="8"/>
                    <a:pt x="269" y="7"/>
                  </a:cubicBezTo>
                  <a:cubicBezTo>
                    <a:pt x="270" y="10"/>
                    <a:pt x="271" y="13"/>
                    <a:pt x="272" y="15"/>
                  </a:cubicBezTo>
                  <a:cubicBezTo>
                    <a:pt x="272" y="15"/>
                    <a:pt x="272" y="15"/>
                    <a:pt x="272" y="15"/>
                  </a:cubicBezTo>
                  <a:cubicBezTo>
                    <a:pt x="267" y="15"/>
                    <a:pt x="262" y="15"/>
                    <a:pt x="257" y="15"/>
                  </a:cubicBezTo>
                  <a:close/>
                  <a:moveTo>
                    <a:pt x="276" y="15"/>
                  </a:moveTo>
                  <a:cubicBezTo>
                    <a:pt x="276" y="14"/>
                    <a:pt x="277" y="13"/>
                    <a:pt x="276" y="13"/>
                  </a:cubicBezTo>
                  <a:cubicBezTo>
                    <a:pt x="276" y="11"/>
                    <a:pt x="276" y="9"/>
                    <a:pt x="275" y="8"/>
                  </a:cubicBezTo>
                  <a:cubicBezTo>
                    <a:pt x="275" y="8"/>
                    <a:pt x="275" y="7"/>
                    <a:pt x="275" y="7"/>
                  </a:cubicBezTo>
                  <a:cubicBezTo>
                    <a:pt x="280" y="7"/>
                    <a:pt x="285" y="7"/>
                    <a:pt x="291" y="7"/>
                  </a:cubicBezTo>
                  <a:cubicBezTo>
                    <a:pt x="291" y="8"/>
                    <a:pt x="292" y="10"/>
                    <a:pt x="292" y="11"/>
                  </a:cubicBezTo>
                  <a:cubicBezTo>
                    <a:pt x="293" y="12"/>
                    <a:pt x="294" y="13"/>
                    <a:pt x="294" y="14"/>
                  </a:cubicBezTo>
                  <a:cubicBezTo>
                    <a:pt x="288" y="14"/>
                    <a:pt x="282" y="14"/>
                    <a:pt x="276" y="1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2" name="Freeform 89"/>
            <p:cNvSpPr>
              <a:spLocks noEditPoints="1"/>
            </p:cNvSpPr>
            <p:nvPr/>
          </p:nvSpPr>
          <p:spPr bwMode="auto">
            <a:xfrm>
              <a:off x="7404100" y="1679575"/>
              <a:ext cx="847725" cy="130175"/>
            </a:xfrm>
            <a:custGeom>
              <a:avLst/>
              <a:gdLst>
                <a:gd name="T0" fmla="*/ 225 w 362"/>
                <a:gd name="T1" fmla="*/ 2 h 60"/>
                <a:gd name="T2" fmla="*/ 31 w 362"/>
                <a:gd name="T3" fmla="*/ 4 h 60"/>
                <a:gd name="T4" fmla="*/ 361 w 362"/>
                <a:gd name="T5" fmla="*/ 47 h 60"/>
                <a:gd name="T6" fmla="*/ 166 w 362"/>
                <a:gd name="T7" fmla="*/ 18 h 60"/>
                <a:gd name="T8" fmla="*/ 177 w 362"/>
                <a:gd name="T9" fmla="*/ 39 h 60"/>
                <a:gd name="T10" fmla="*/ 151 w 362"/>
                <a:gd name="T11" fmla="*/ 18 h 60"/>
                <a:gd name="T12" fmla="*/ 138 w 362"/>
                <a:gd name="T13" fmla="*/ 8 h 60"/>
                <a:gd name="T14" fmla="*/ 122 w 362"/>
                <a:gd name="T15" fmla="*/ 8 h 60"/>
                <a:gd name="T16" fmla="*/ 116 w 362"/>
                <a:gd name="T17" fmla="*/ 27 h 60"/>
                <a:gd name="T18" fmla="*/ 104 w 362"/>
                <a:gd name="T19" fmla="*/ 8 h 60"/>
                <a:gd name="T20" fmla="*/ 100 w 362"/>
                <a:gd name="T21" fmla="*/ 8 h 60"/>
                <a:gd name="T22" fmla="*/ 84 w 362"/>
                <a:gd name="T23" fmla="*/ 18 h 60"/>
                <a:gd name="T24" fmla="*/ 70 w 362"/>
                <a:gd name="T25" fmla="*/ 8 h 60"/>
                <a:gd name="T26" fmla="*/ 64 w 362"/>
                <a:gd name="T27" fmla="*/ 26 h 60"/>
                <a:gd name="T28" fmla="*/ 51 w 362"/>
                <a:gd name="T29" fmla="*/ 7 h 60"/>
                <a:gd name="T30" fmla="*/ 53 w 362"/>
                <a:gd name="T31" fmla="*/ 39 h 60"/>
                <a:gd name="T32" fmla="*/ 41 w 362"/>
                <a:gd name="T33" fmla="*/ 14 h 60"/>
                <a:gd name="T34" fmla="*/ 30 w 362"/>
                <a:gd name="T35" fmla="*/ 17 h 60"/>
                <a:gd name="T36" fmla="*/ 5 w 362"/>
                <a:gd name="T37" fmla="*/ 53 h 60"/>
                <a:gd name="T38" fmla="*/ 51 w 362"/>
                <a:gd name="T39" fmla="*/ 44 h 60"/>
                <a:gd name="T40" fmla="*/ 58 w 362"/>
                <a:gd name="T41" fmla="*/ 39 h 60"/>
                <a:gd name="T42" fmla="*/ 73 w 362"/>
                <a:gd name="T43" fmla="*/ 45 h 60"/>
                <a:gd name="T44" fmla="*/ 105 w 362"/>
                <a:gd name="T45" fmla="*/ 51 h 60"/>
                <a:gd name="T46" fmla="*/ 109 w 362"/>
                <a:gd name="T47" fmla="*/ 51 h 60"/>
                <a:gd name="T48" fmla="*/ 127 w 362"/>
                <a:gd name="T49" fmla="*/ 33 h 60"/>
                <a:gd name="T50" fmla="*/ 143 w 362"/>
                <a:gd name="T51" fmla="*/ 39 h 60"/>
                <a:gd name="T52" fmla="*/ 136 w 362"/>
                <a:gd name="T53" fmla="*/ 18 h 60"/>
                <a:gd name="T54" fmla="*/ 146 w 362"/>
                <a:gd name="T55" fmla="*/ 52 h 60"/>
                <a:gd name="T56" fmla="*/ 163 w 362"/>
                <a:gd name="T57" fmla="*/ 52 h 60"/>
                <a:gd name="T58" fmla="*/ 347 w 362"/>
                <a:gd name="T59" fmla="*/ 36 h 60"/>
                <a:gd name="T60" fmla="*/ 323 w 362"/>
                <a:gd name="T61" fmla="*/ 25 h 60"/>
                <a:gd name="T62" fmla="*/ 309 w 362"/>
                <a:gd name="T63" fmla="*/ 31 h 60"/>
                <a:gd name="T64" fmla="*/ 325 w 362"/>
                <a:gd name="T65" fmla="*/ 30 h 60"/>
                <a:gd name="T66" fmla="*/ 336 w 362"/>
                <a:gd name="T67" fmla="*/ 5 h 60"/>
                <a:gd name="T68" fmla="*/ 317 w 362"/>
                <a:gd name="T69" fmla="*/ 12 h 60"/>
                <a:gd name="T70" fmla="*/ 302 w 362"/>
                <a:gd name="T71" fmla="*/ 17 h 60"/>
                <a:gd name="T72" fmla="*/ 219 w 362"/>
                <a:gd name="T73" fmla="*/ 29 h 60"/>
                <a:gd name="T74" fmla="*/ 251 w 362"/>
                <a:gd name="T75" fmla="*/ 28 h 60"/>
                <a:gd name="T76" fmla="*/ 254 w 362"/>
                <a:gd name="T77" fmla="*/ 33 h 60"/>
                <a:gd name="T78" fmla="*/ 276 w 362"/>
                <a:gd name="T79" fmla="*/ 38 h 60"/>
                <a:gd name="T80" fmla="*/ 277 w 362"/>
                <a:gd name="T81" fmla="*/ 27 h 60"/>
                <a:gd name="T82" fmla="*/ 298 w 362"/>
                <a:gd name="T83" fmla="*/ 6 h 60"/>
                <a:gd name="T84" fmla="*/ 271 w 362"/>
                <a:gd name="T85" fmla="*/ 14 h 60"/>
                <a:gd name="T86" fmla="*/ 263 w 362"/>
                <a:gd name="T87" fmla="*/ 6 h 60"/>
                <a:gd name="T88" fmla="*/ 226 w 362"/>
                <a:gd name="T89" fmla="*/ 14 h 60"/>
                <a:gd name="T90" fmla="*/ 197 w 362"/>
                <a:gd name="T91" fmla="*/ 7 h 60"/>
                <a:gd name="T92" fmla="*/ 195 w 362"/>
                <a:gd name="T93" fmla="*/ 27 h 60"/>
                <a:gd name="T94" fmla="*/ 193 w 362"/>
                <a:gd name="T95" fmla="*/ 7 h 60"/>
                <a:gd name="T96" fmla="*/ 183 w 362"/>
                <a:gd name="T97" fmla="*/ 44 h 60"/>
                <a:gd name="T98" fmla="*/ 201 w 362"/>
                <a:gd name="T99" fmla="*/ 29 h 60"/>
                <a:gd name="T100" fmla="*/ 203 w 362"/>
                <a:gd name="T101" fmla="*/ 52 h 60"/>
                <a:gd name="T102" fmla="*/ 226 w 362"/>
                <a:gd name="T103" fmla="*/ 51 h 60"/>
                <a:gd name="T104" fmla="*/ 260 w 362"/>
                <a:gd name="T105" fmla="*/ 43 h 60"/>
                <a:gd name="T106" fmla="*/ 268 w 362"/>
                <a:gd name="T107" fmla="*/ 51 h 60"/>
                <a:gd name="T108" fmla="*/ 302 w 362"/>
                <a:gd name="T109" fmla="*/ 43 h 60"/>
                <a:gd name="T110" fmla="*/ 336 w 362"/>
                <a:gd name="T111" fmla="*/ 49 h 60"/>
                <a:gd name="T112" fmla="*/ 350 w 362"/>
                <a:gd name="T113" fmla="*/ 42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62" h="60">
                  <a:moveTo>
                    <a:pt x="361" y="47"/>
                  </a:moveTo>
                  <a:cubicBezTo>
                    <a:pt x="357" y="40"/>
                    <a:pt x="352" y="34"/>
                    <a:pt x="348" y="26"/>
                  </a:cubicBezTo>
                  <a:cubicBezTo>
                    <a:pt x="344" y="19"/>
                    <a:pt x="341" y="12"/>
                    <a:pt x="338" y="5"/>
                  </a:cubicBezTo>
                  <a:cubicBezTo>
                    <a:pt x="339" y="3"/>
                    <a:pt x="338" y="0"/>
                    <a:pt x="336" y="0"/>
                  </a:cubicBezTo>
                  <a:cubicBezTo>
                    <a:pt x="312" y="1"/>
                    <a:pt x="289" y="1"/>
                    <a:pt x="265" y="2"/>
                  </a:cubicBezTo>
                  <a:cubicBezTo>
                    <a:pt x="264" y="0"/>
                    <a:pt x="263" y="1"/>
                    <a:pt x="262" y="2"/>
                  </a:cubicBezTo>
                  <a:cubicBezTo>
                    <a:pt x="250" y="2"/>
                    <a:pt x="237" y="2"/>
                    <a:pt x="225" y="2"/>
                  </a:cubicBezTo>
                  <a:cubicBezTo>
                    <a:pt x="224" y="2"/>
                    <a:pt x="224" y="2"/>
                    <a:pt x="223" y="2"/>
                  </a:cubicBezTo>
                  <a:cubicBezTo>
                    <a:pt x="219" y="2"/>
                    <a:pt x="215" y="2"/>
                    <a:pt x="210" y="2"/>
                  </a:cubicBezTo>
                  <a:cubicBezTo>
                    <a:pt x="209" y="1"/>
                    <a:pt x="208" y="2"/>
                    <a:pt x="207" y="3"/>
                  </a:cubicBezTo>
                  <a:cubicBezTo>
                    <a:pt x="199" y="3"/>
                    <a:pt x="191" y="3"/>
                    <a:pt x="184" y="3"/>
                  </a:cubicBezTo>
                  <a:cubicBezTo>
                    <a:pt x="134" y="3"/>
                    <a:pt x="83" y="1"/>
                    <a:pt x="33" y="4"/>
                  </a:cubicBezTo>
                  <a:cubicBezTo>
                    <a:pt x="33" y="4"/>
                    <a:pt x="33" y="4"/>
                    <a:pt x="32" y="4"/>
                  </a:cubicBezTo>
                  <a:cubicBezTo>
                    <a:pt x="32" y="4"/>
                    <a:pt x="32" y="4"/>
                    <a:pt x="31" y="4"/>
                  </a:cubicBezTo>
                  <a:cubicBezTo>
                    <a:pt x="31" y="4"/>
                    <a:pt x="30" y="5"/>
                    <a:pt x="30" y="5"/>
                  </a:cubicBezTo>
                  <a:cubicBezTo>
                    <a:pt x="19" y="20"/>
                    <a:pt x="9" y="37"/>
                    <a:pt x="1" y="54"/>
                  </a:cubicBezTo>
                  <a:cubicBezTo>
                    <a:pt x="0" y="55"/>
                    <a:pt x="2" y="56"/>
                    <a:pt x="3" y="55"/>
                  </a:cubicBezTo>
                  <a:cubicBezTo>
                    <a:pt x="61" y="60"/>
                    <a:pt x="121" y="57"/>
                    <a:pt x="180" y="57"/>
                  </a:cubicBezTo>
                  <a:cubicBezTo>
                    <a:pt x="240" y="57"/>
                    <a:pt x="299" y="56"/>
                    <a:pt x="359" y="54"/>
                  </a:cubicBezTo>
                  <a:cubicBezTo>
                    <a:pt x="361" y="54"/>
                    <a:pt x="362" y="51"/>
                    <a:pt x="361" y="50"/>
                  </a:cubicBezTo>
                  <a:cubicBezTo>
                    <a:pt x="361" y="49"/>
                    <a:pt x="361" y="48"/>
                    <a:pt x="361" y="47"/>
                  </a:cubicBezTo>
                  <a:close/>
                  <a:moveTo>
                    <a:pt x="167" y="7"/>
                  </a:moveTo>
                  <a:cubicBezTo>
                    <a:pt x="171" y="7"/>
                    <a:pt x="174" y="7"/>
                    <a:pt x="178" y="7"/>
                  </a:cubicBezTo>
                  <a:cubicBezTo>
                    <a:pt x="178" y="9"/>
                    <a:pt x="177" y="12"/>
                    <a:pt x="177" y="14"/>
                  </a:cubicBezTo>
                  <a:cubicBezTo>
                    <a:pt x="177" y="14"/>
                    <a:pt x="177" y="14"/>
                    <a:pt x="177" y="14"/>
                  </a:cubicBezTo>
                  <a:cubicBezTo>
                    <a:pt x="173" y="14"/>
                    <a:pt x="170" y="14"/>
                    <a:pt x="166" y="14"/>
                  </a:cubicBezTo>
                  <a:cubicBezTo>
                    <a:pt x="167" y="12"/>
                    <a:pt x="167" y="9"/>
                    <a:pt x="167" y="7"/>
                  </a:cubicBezTo>
                  <a:close/>
                  <a:moveTo>
                    <a:pt x="166" y="18"/>
                  </a:moveTo>
                  <a:cubicBezTo>
                    <a:pt x="170" y="18"/>
                    <a:pt x="173" y="18"/>
                    <a:pt x="177" y="19"/>
                  </a:cubicBezTo>
                  <a:cubicBezTo>
                    <a:pt x="177" y="22"/>
                    <a:pt x="177" y="25"/>
                    <a:pt x="177" y="29"/>
                  </a:cubicBezTo>
                  <a:cubicBezTo>
                    <a:pt x="173" y="29"/>
                    <a:pt x="169" y="29"/>
                    <a:pt x="165" y="28"/>
                  </a:cubicBezTo>
                  <a:cubicBezTo>
                    <a:pt x="165" y="25"/>
                    <a:pt x="166" y="22"/>
                    <a:pt x="166" y="18"/>
                  </a:cubicBezTo>
                  <a:close/>
                  <a:moveTo>
                    <a:pt x="165" y="33"/>
                  </a:moveTo>
                  <a:cubicBezTo>
                    <a:pt x="169" y="33"/>
                    <a:pt x="173" y="33"/>
                    <a:pt x="177" y="33"/>
                  </a:cubicBezTo>
                  <a:cubicBezTo>
                    <a:pt x="177" y="35"/>
                    <a:pt x="177" y="37"/>
                    <a:pt x="177" y="39"/>
                  </a:cubicBezTo>
                  <a:cubicBezTo>
                    <a:pt x="173" y="39"/>
                    <a:pt x="169" y="39"/>
                    <a:pt x="164" y="39"/>
                  </a:cubicBezTo>
                  <a:cubicBezTo>
                    <a:pt x="165" y="37"/>
                    <a:pt x="165" y="35"/>
                    <a:pt x="165" y="33"/>
                  </a:cubicBezTo>
                  <a:close/>
                  <a:moveTo>
                    <a:pt x="151" y="18"/>
                  </a:moveTo>
                  <a:cubicBezTo>
                    <a:pt x="154" y="18"/>
                    <a:pt x="157" y="18"/>
                    <a:pt x="160" y="18"/>
                  </a:cubicBezTo>
                  <a:cubicBezTo>
                    <a:pt x="160" y="22"/>
                    <a:pt x="159" y="25"/>
                    <a:pt x="159" y="28"/>
                  </a:cubicBezTo>
                  <a:cubicBezTo>
                    <a:pt x="156" y="28"/>
                    <a:pt x="153" y="28"/>
                    <a:pt x="150" y="28"/>
                  </a:cubicBezTo>
                  <a:cubicBezTo>
                    <a:pt x="150" y="25"/>
                    <a:pt x="151" y="22"/>
                    <a:pt x="151" y="18"/>
                  </a:cubicBezTo>
                  <a:close/>
                  <a:moveTo>
                    <a:pt x="149" y="35"/>
                  </a:moveTo>
                  <a:cubicBezTo>
                    <a:pt x="149" y="35"/>
                    <a:pt x="149" y="34"/>
                    <a:pt x="149" y="33"/>
                  </a:cubicBezTo>
                  <a:cubicBezTo>
                    <a:pt x="152" y="33"/>
                    <a:pt x="156" y="33"/>
                    <a:pt x="159" y="33"/>
                  </a:cubicBezTo>
                  <a:cubicBezTo>
                    <a:pt x="159" y="35"/>
                    <a:pt x="159" y="37"/>
                    <a:pt x="159" y="39"/>
                  </a:cubicBezTo>
                  <a:cubicBezTo>
                    <a:pt x="156" y="39"/>
                    <a:pt x="152" y="39"/>
                    <a:pt x="149" y="39"/>
                  </a:cubicBezTo>
                  <a:cubicBezTo>
                    <a:pt x="149" y="38"/>
                    <a:pt x="149" y="37"/>
                    <a:pt x="149" y="35"/>
                  </a:cubicBezTo>
                  <a:close/>
                  <a:moveTo>
                    <a:pt x="138" y="8"/>
                  </a:moveTo>
                  <a:cubicBezTo>
                    <a:pt x="138" y="8"/>
                    <a:pt x="138" y="8"/>
                    <a:pt x="138" y="8"/>
                  </a:cubicBezTo>
                  <a:cubicBezTo>
                    <a:pt x="141" y="8"/>
                    <a:pt x="145" y="8"/>
                    <a:pt x="148" y="7"/>
                  </a:cubicBezTo>
                  <a:cubicBezTo>
                    <a:pt x="147" y="9"/>
                    <a:pt x="147" y="11"/>
                    <a:pt x="147" y="13"/>
                  </a:cubicBezTo>
                  <a:cubicBezTo>
                    <a:pt x="143" y="13"/>
                    <a:pt x="140" y="13"/>
                    <a:pt x="137" y="13"/>
                  </a:cubicBezTo>
                  <a:cubicBezTo>
                    <a:pt x="137" y="11"/>
                    <a:pt x="138" y="9"/>
                    <a:pt x="138" y="8"/>
                  </a:cubicBezTo>
                  <a:close/>
                  <a:moveTo>
                    <a:pt x="122" y="9"/>
                  </a:moveTo>
                  <a:cubicBezTo>
                    <a:pt x="122" y="8"/>
                    <a:pt x="122" y="8"/>
                    <a:pt x="122" y="8"/>
                  </a:cubicBezTo>
                  <a:cubicBezTo>
                    <a:pt x="126" y="8"/>
                    <a:pt x="130" y="8"/>
                    <a:pt x="134" y="8"/>
                  </a:cubicBezTo>
                  <a:cubicBezTo>
                    <a:pt x="133" y="9"/>
                    <a:pt x="133" y="11"/>
                    <a:pt x="132" y="13"/>
                  </a:cubicBezTo>
                  <a:cubicBezTo>
                    <a:pt x="128" y="12"/>
                    <a:pt x="124" y="12"/>
                    <a:pt x="121" y="12"/>
                  </a:cubicBezTo>
                  <a:cubicBezTo>
                    <a:pt x="121" y="11"/>
                    <a:pt x="121" y="10"/>
                    <a:pt x="122" y="9"/>
                  </a:cubicBezTo>
                  <a:close/>
                  <a:moveTo>
                    <a:pt x="130" y="18"/>
                  </a:moveTo>
                  <a:cubicBezTo>
                    <a:pt x="130" y="21"/>
                    <a:pt x="129" y="24"/>
                    <a:pt x="128" y="27"/>
                  </a:cubicBezTo>
                  <a:cubicBezTo>
                    <a:pt x="124" y="27"/>
                    <a:pt x="120" y="27"/>
                    <a:pt x="116" y="27"/>
                  </a:cubicBezTo>
                  <a:cubicBezTo>
                    <a:pt x="117" y="24"/>
                    <a:pt x="118" y="21"/>
                    <a:pt x="119" y="18"/>
                  </a:cubicBezTo>
                  <a:cubicBezTo>
                    <a:pt x="123" y="18"/>
                    <a:pt x="127" y="18"/>
                    <a:pt x="130" y="18"/>
                  </a:cubicBezTo>
                  <a:close/>
                  <a:moveTo>
                    <a:pt x="104" y="8"/>
                  </a:moveTo>
                  <a:cubicBezTo>
                    <a:pt x="108" y="8"/>
                    <a:pt x="112" y="8"/>
                    <a:pt x="117" y="8"/>
                  </a:cubicBezTo>
                  <a:cubicBezTo>
                    <a:pt x="116" y="9"/>
                    <a:pt x="116" y="11"/>
                    <a:pt x="115" y="12"/>
                  </a:cubicBezTo>
                  <a:cubicBezTo>
                    <a:pt x="111" y="12"/>
                    <a:pt x="107" y="12"/>
                    <a:pt x="103" y="12"/>
                  </a:cubicBezTo>
                  <a:cubicBezTo>
                    <a:pt x="103" y="10"/>
                    <a:pt x="103" y="9"/>
                    <a:pt x="104" y="8"/>
                  </a:cubicBezTo>
                  <a:close/>
                  <a:moveTo>
                    <a:pt x="114" y="18"/>
                  </a:moveTo>
                  <a:cubicBezTo>
                    <a:pt x="113" y="21"/>
                    <a:pt x="112" y="24"/>
                    <a:pt x="111" y="27"/>
                  </a:cubicBezTo>
                  <a:cubicBezTo>
                    <a:pt x="107" y="27"/>
                    <a:pt x="102" y="27"/>
                    <a:pt x="98" y="26"/>
                  </a:cubicBezTo>
                  <a:cubicBezTo>
                    <a:pt x="99" y="24"/>
                    <a:pt x="100" y="21"/>
                    <a:pt x="101" y="18"/>
                  </a:cubicBezTo>
                  <a:cubicBezTo>
                    <a:pt x="105" y="18"/>
                    <a:pt x="109" y="18"/>
                    <a:pt x="114" y="18"/>
                  </a:cubicBezTo>
                  <a:close/>
                  <a:moveTo>
                    <a:pt x="86" y="8"/>
                  </a:moveTo>
                  <a:cubicBezTo>
                    <a:pt x="91" y="8"/>
                    <a:pt x="95" y="8"/>
                    <a:pt x="100" y="8"/>
                  </a:cubicBezTo>
                  <a:cubicBezTo>
                    <a:pt x="99" y="9"/>
                    <a:pt x="98" y="10"/>
                    <a:pt x="98" y="12"/>
                  </a:cubicBezTo>
                  <a:cubicBezTo>
                    <a:pt x="94" y="12"/>
                    <a:pt x="90" y="12"/>
                    <a:pt x="86" y="12"/>
                  </a:cubicBezTo>
                  <a:cubicBezTo>
                    <a:pt x="86" y="10"/>
                    <a:pt x="86" y="9"/>
                    <a:pt x="86" y="8"/>
                  </a:cubicBezTo>
                  <a:close/>
                  <a:moveTo>
                    <a:pt x="96" y="18"/>
                  </a:moveTo>
                  <a:cubicBezTo>
                    <a:pt x="95" y="21"/>
                    <a:pt x="94" y="23"/>
                    <a:pt x="93" y="26"/>
                  </a:cubicBezTo>
                  <a:cubicBezTo>
                    <a:pt x="89" y="26"/>
                    <a:pt x="85" y="26"/>
                    <a:pt x="81" y="26"/>
                  </a:cubicBezTo>
                  <a:cubicBezTo>
                    <a:pt x="82" y="23"/>
                    <a:pt x="83" y="20"/>
                    <a:pt x="84" y="18"/>
                  </a:cubicBezTo>
                  <a:cubicBezTo>
                    <a:pt x="88" y="18"/>
                    <a:pt x="92" y="18"/>
                    <a:pt x="96" y="18"/>
                  </a:cubicBezTo>
                  <a:close/>
                  <a:moveTo>
                    <a:pt x="91" y="33"/>
                  </a:moveTo>
                  <a:cubicBezTo>
                    <a:pt x="91" y="35"/>
                    <a:pt x="90" y="37"/>
                    <a:pt x="90" y="39"/>
                  </a:cubicBezTo>
                  <a:cubicBezTo>
                    <a:pt x="85" y="39"/>
                    <a:pt x="80" y="39"/>
                    <a:pt x="75" y="39"/>
                  </a:cubicBezTo>
                  <a:cubicBezTo>
                    <a:pt x="76" y="36"/>
                    <a:pt x="77" y="34"/>
                    <a:pt x="78" y="33"/>
                  </a:cubicBezTo>
                  <a:cubicBezTo>
                    <a:pt x="83" y="33"/>
                    <a:pt x="87" y="33"/>
                    <a:pt x="91" y="33"/>
                  </a:cubicBezTo>
                  <a:close/>
                  <a:moveTo>
                    <a:pt x="70" y="8"/>
                  </a:moveTo>
                  <a:cubicBezTo>
                    <a:pt x="74" y="8"/>
                    <a:pt x="78" y="8"/>
                    <a:pt x="82" y="8"/>
                  </a:cubicBezTo>
                  <a:cubicBezTo>
                    <a:pt x="81" y="9"/>
                    <a:pt x="81" y="10"/>
                    <a:pt x="80" y="12"/>
                  </a:cubicBezTo>
                  <a:cubicBezTo>
                    <a:pt x="76" y="12"/>
                    <a:pt x="73" y="12"/>
                    <a:pt x="69" y="12"/>
                  </a:cubicBezTo>
                  <a:cubicBezTo>
                    <a:pt x="70" y="10"/>
                    <a:pt x="70" y="9"/>
                    <a:pt x="70" y="8"/>
                  </a:cubicBezTo>
                  <a:close/>
                  <a:moveTo>
                    <a:pt x="78" y="18"/>
                  </a:moveTo>
                  <a:cubicBezTo>
                    <a:pt x="77" y="20"/>
                    <a:pt x="76" y="23"/>
                    <a:pt x="75" y="26"/>
                  </a:cubicBezTo>
                  <a:cubicBezTo>
                    <a:pt x="72" y="26"/>
                    <a:pt x="68" y="26"/>
                    <a:pt x="64" y="26"/>
                  </a:cubicBezTo>
                  <a:cubicBezTo>
                    <a:pt x="65" y="23"/>
                    <a:pt x="67" y="20"/>
                    <a:pt x="68" y="17"/>
                  </a:cubicBezTo>
                  <a:cubicBezTo>
                    <a:pt x="71" y="17"/>
                    <a:pt x="74" y="17"/>
                    <a:pt x="78" y="18"/>
                  </a:cubicBezTo>
                  <a:close/>
                  <a:moveTo>
                    <a:pt x="51" y="7"/>
                  </a:moveTo>
                  <a:cubicBezTo>
                    <a:pt x="56" y="7"/>
                    <a:pt x="61" y="7"/>
                    <a:pt x="66" y="8"/>
                  </a:cubicBezTo>
                  <a:cubicBezTo>
                    <a:pt x="65" y="9"/>
                    <a:pt x="64" y="11"/>
                    <a:pt x="64" y="12"/>
                  </a:cubicBezTo>
                  <a:cubicBezTo>
                    <a:pt x="59" y="12"/>
                    <a:pt x="54" y="13"/>
                    <a:pt x="49" y="13"/>
                  </a:cubicBezTo>
                  <a:cubicBezTo>
                    <a:pt x="50" y="11"/>
                    <a:pt x="50" y="9"/>
                    <a:pt x="51" y="7"/>
                  </a:cubicBezTo>
                  <a:close/>
                  <a:moveTo>
                    <a:pt x="42" y="26"/>
                  </a:moveTo>
                  <a:cubicBezTo>
                    <a:pt x="43" y="23"/>
                    <a:pt x="45" y="20"/>
                    <a:pt x="46" y="17"/>
                  </a:cubicBezTo>
                  <a:cubicBezTo>
                    <a:pt x="51" y="17"/>
                    <a:pt x="56" y="17"/>
                    <a:pt x="61" y="17"/>
                  </a:cubicBezTo>
                  <a:cubicBezTo>
                    <a:pt x="60" y="20"/>
                    <a:pt x="59" y="23"/>
                    <a:pt x="58" y="26"/>
                  </a:cubicBezTo>
                  <a:cubicBezTo>
                    <a:pt x="53" y="26"/>
                    <a:pt x="47" y="26"/>
                    <a:pt x="42" y="26"/>
                  </a:cubicBezTo>
                  <a:close/>
                  <a:moveTo>
                    <a:pt x="56" y="32"/>
                  </a:moveTo>
                  <a:cubicBezTo>
                    <a:pt x="55" y="34"/>
                    <a:pt x="54" y="36"/>
                    <a:pt x="53" y="39"/>
                  </a:cubicBezTo>
                  <a:cubicBezTo>
                    <a:pt x="47" y="39"/>
                    <a:pt x="41" y="39"/>
                    <a:pt x="35" y="39"/>
                  </a:cubicBezTo>
                  <a:cubicBezTo>
                    <a:pt x="36" y="36"/>
                    <a:pt x="38" y="33"/>
                    <a:pt x="39" y="31"/>
                  </a:cubicBezTo>
                  <a:cubicBezTo>
                    <a:pt x="45" y="31"/>
                    <a:pt x="50" y="31"/>
                    <a:pt x="56" y="32"/>
                  </a:cubicBezTo>
                  <a:close/>
                  <a:moveTo>
                    <a:pt x="35" y="8"/>
                  </a:moveTo>
                  <a:cubicBezTo>
                    <a:pt x="35" y="7"/>
                    <a:pt x="36" y="7"/>
                    <a:pt x="36" y="7"/>
                  </a:cubicBezTo>
                  <a:cubicBezTo>
                    <a:pt x="39" y="7"/>
                    <a:pt x="43" y="7"/>
                    <a:pt x="46" y="7"/>
                  </a:cubicBezTo>
                  <a:cubicBezTo>
                    <a:pt x="45" y="9"/>
                    <a:pt x="43" y="11"/>
                    <a:pt x="41" y="14"/>
                  </a:cubicBezTo>
                  <a:cubicBezTo>
                    <a:pt x="38" y="14"/>
                    <a:pt x="35" y="14"/>
                    <a:pt x="31" y="15"/>
                  </a:cubicBezTo>
                  <a:cubicBezTo>
                    <a:pt x="33" y="12"/>
                    <a:pt x="34" y="10"/>
                    <a:pt x="35" y="8"/>
                  </a:cubicBezTo>
                  <a:close/>
                  <a:moveTo>
                    <a:pt x="30" y="17"/>
                  </a:moveTo>
                  <a:cubicBezTo>
                    <a:pt x="33" y="17"/>
                    <a:pt x="36" y="17"/>
                    <a:pt x="39" y="17"/>
                  </a:cubicBezTo>
                  <a:cubicBezTo>
                    <a:pt x="38" y="20"/>
                    <a:pt x="36" y="23"/>
                    <a:pt x="35" y="26"/>
                  </a:cubicBezTo>
                  <a:cubicBezTo>
                    <a:pt x="31" y="26"/>
                    <a:pt x="28" y="26"/>
                    <a:pt x="24" y="26"/>
                  </a:cubicBezTo>
                  <a:cubicBezTo>
                    <a:pt x="26" y="23"/>
                    <a:pt x="28" y="20"/>
                    <a:pt x="30" y="17"/>
                  </a:cubicBezTo>
                  <a:close/>
                  <a:moveTo>
                    <a:pt x="22" y="29"/>
                  </a:moveTo>
                  <a:cubicBezTo>
                    <a:pt x="26" y="29"/>
                    <a:pt x="30" y="30"/>
                    <a:pt x="33" y="30"/>
                  </a:cubicBezTo>
                  <a:cubicBezTo>
                    <a:pt x="32" y="33"/>
                    <a:pt x="31" y="36"/>
                    <a:pt x="30" y="39"/>
                  </a:cubicBezTo>
                  <a:cubicBezTo>
                    <a:pt x="25" y="39"/>
                    <a:pt x="20" y="39"/>
                    <a:pt x="15" y="40"/>
                  </a:cubicBezTo>
                  <a:cubicBezTo>
                    <a:pt x="17" y="36"/>
                    <a:pt x="20" y="33"/>
                    <a:pt x="22" y="29"/>
                  </a:cubicBezTo>
                  <a:close/>
                  <a:moveTo>
                    <a:pt x="26" y="52"/>
                  </a:moveTo>
                  <a:cubicBezTo>
                    <a:pt x="19" y="52"/>
                    <a:pt x="12" y="52"/>
                    <a:pt x="5" y="53"/>
                  </a:cubicBezTo>
                  <a:cubicBezTo>
                    <a:pt x="8" y="49"/>
                    <a:pt x="11" y="46"/>
                    <a:pt x="13" y="42"/>
                  </a:cubicBezTo>
                  <a:cubicBezTo>
                    <a:pt x="18" y="42"/>
                    <a:pt x="24" y="43"/>
                    <a:pt x="29" y="43"/>
                  </a:cubicBezTo>
                  <a:cubicBezTo>
                    <a:pt x="28" y="46"/>
                    <a:pt x="27" y="49"/>
                    <a:pt x="26" y="52"/>
                  </a:cubicBezTo>
                  <a:close/>
                  <a:moveTo>
                    <a:pt x="49" y="51"/>
                  </a:moveTo>
                  <a:cubicBezTo>
                    <a:pt x="43" y="51"/>
                    <a:pt x="36" y="51"/>
                    <a:pt x="30" y="51"/>
                  </a:cubicBezTo>
                  <a:cubicBezTo>
                    <a:pt x="31" y="49"/>
                    <a:pt x="32" y="46"/>
                    <a:pt x="33" y="43"/>
                  </a:cubicBezTo>
                  <a:cubicBezTo>
                    <a:pt x="39" y="44"/>
                    <a:pt x="45" y="44"/>
                    <a:pt x="51" y="44"/>
                  </a:cubicBezTo>
                  <a:cubicBezTo>
                    <a:pt x="51" y="47"/>
                    <a:pt x="50" y="49"/>
                    <a:pt x="49" y="51"/>
                  </a:cubicBezTo>
                  <a:close/>
                  <a:moveTo>
                    <a:pt x="67" y="51"/>
                  </a:moveTo>
                  <a:cubicBezTo>
                    <a:pt x="62" y="51"/>
                    <a:pt x="57" y="51"/>
                    <a:pt x="52" y="51"/>
                  </a:cubicBezTo>
                  <a:cubicBezTo>
                    <a:pt x="53" y="49"/>
                    <a:pt x="54" y="47"/>
                    <a:pt x="55" y="45"/>
                  </a:cubicBezTo>
                  <a:cubicBezTo>
                    <a:pt x="59" y="45"/>
                    <a:pt x="64" y="45"/>
                    <a:pt x="68" y="45"/>
                  </a:cubicBezTo>
                  <a:cubicBezTo>
                    <a:pt x="67" y="47"/>
                    <a:pt x="67" y="49"/>
                    <a:pt x="67" y="51"/>
                  </a:cubicBezTo>
                  <a:close/>
                  <a:moveTo>
                    <a:pt x="58" y="39"/>
                  </a:moveTo>
                  <a:cubicBezTo>
                    <a:pt x="59" y="36"/>
                    <a:pt x="60" y="34"/>
                    <a:pt x="61" y="32"/>
                  </a:cubicBezTo>
                  <a:cubicBezTo>
                    <a:pt x="65" y="32"/>
                    <a:pt x="69" y="32"/>
                    <a:pt x="73" y="32"/>
                  </a:cubicBezTo>
                  <a:cubicBezTo>
                    <a:pt x="72" y="34"/>
                    <a:pt x="71" y="36"/>
                    <a:pt x="70" y="39"/>
                  </a:cubicBezTo>
                  <a:cubicBezTo>
                    <a:pt x="66" y="39"/>
                    <a:pt x="62" y="39"/>
                    <a:pt x="58" y="39"/>
                  </a:cubicBezTo>
                  <a:close/>
                  <a:moveTo>
                    <a:pt x="86" y="51"/>
                  </a:moveTo>
                  <a:cubicBezTo>
                    <a:pt x="81" y="51"/>
                    <a:pt x="76" y="51"/>
                    <a:pt x="71" y="51"/>
                  </a:cubicBezTo>
                  <a:cubicBezTo>
                    <a:pt x="71" y="49"/>
                    <a:pt x="72" y="47"/>
                    <a:pt x="73" y="45"/>
                  </a:cubicBezTo>
                  <a:cubicBezTo>
                    <a:pt x="78" y="45"/>
                    <a:pt x="83" y="45"/>
                    <a:pt x="88" y="45"/>
                  </a:cubicBezTo>
                  <a:cubicBezTo>
                    <a:pt x="87" y="47"/>
                    <a:pt x="87" y="49"/>
                    <a:pt x="86" y="51"/>
                  </a:cubicBezTo>
                  <a:close/>
                  <a:moveTo>
                    <a:pt x="105" y="51"/>
                  </a:moveTo>
                  <a:cubicBezTo>
                    <a:pt x="100" y="51"/>
                    <a:pt x="94" y="51"/>
                    <a:pt x="89" y="51"/>
                  </a:cubicBezTo>
                  <a:cubicBezTo>
                    <a:pt x="90" y="49"/>
                    <a:pt x="91" y="47"/>
                    <a:pt x="91" y="45"/>
                  </a:cubicBezTo>
                  <a:cubicBezTo>
                    <a:pt x="96" y="45"/>
                    <a:pt x="101" y="45"/>
                    <a:pt x="106" y="45"/>
                  </a:cubicBezTo>
                  <a:cubicBezTo>
                    <a:pt x="106" y="47"/>
                    <a:pt x="105" y="49"/>
                    <a:pt x="105" y="51"/>
                  </a:cubicBezTo>
                  <a:close/>
                  <a:moveTo>
                    <a:pt x="94" y="39"/>
                  </a:moveTo>
                  <a:cubicBezTo>
                    <a:pt x="94" y="37"/>
                    <a:pt x="95" y="35"/>
                    <a:pt x="96" y="33"/>
                  </a:cubicBezTo>
                  <a:cubicBezTo>
                    <a:pt x="100" y="33"/>
                    <a:pt x="105" y="33"/>
                    <a:pt x="109" y="33"/>
                  </a:cubicBezTo>
                  <a:cubicBezTo>
                    <a:pt x="109" y="35"/>
                    <a:pt x="108" y="37"/>
                    <a:pt x="108" y="39"/>
                  </a:cubicBezTo>
                  <a:cubicBezTo>
                    <a:pt x="103" y="39"/>
                    <a:pt x="98" y="39"/>
                    <a:pt x="94" y="39"/>
                  </a:cubicBezTo>
                  <a:close/>
                  <a:moveTo>
                    <a:pt x="125" y="51"/>
                  </a:moveTo>
                  <a:cubicBezTo>
                    <a:pt x="120" y="51"/>
                    <a:pt x="114" y="51"/>
                    <a:pt x="109" y="51"/>
                  </a:cubicBezTo>
                  <a:cubicBezTo>
                    <a:pt x="110" y="49"/>
                    <a:pt x="110" y="47"/>
                    <a:pt x="111" y="45"/>
                  </a:cubicBezTo>
                  <a:cubicBezTo>
                    <a:pt x="116" y="45"/>
                    <a:pt x="121" y="45"/>
                    <a:pt x="125" y="45"/>
                  </a:cubicBezTo>
                  <a:cubicBezTo>
                    <a:pt x="125" y="47"/>
                    <a:pt x="125" y="49"/>
                    <a:pt x="125" y="51"/>
                  </a:cubicBezTo>
                  <a:close/>
                  <a:moveTo>
                    <a:pt x="126" y="39"/>
                  </a:moveTo>
                  <a:cubicBezTo>
                    <a:pt x="122" y="39"/>
                    <a:pt x="117" y="39"/>
                    <a:pt x="113" y="39"/>
                  </a:cubicBezTo>
                  <a:cubicBezTo>
                    <a:pt x="113" y="37"/>
                    <a:pt x="114" y="35"/>
                    <a:pt x="115" y="33"/>
                  </a:cubicBezTo>
                  <a:cubicBezTo>
                    <a:pt x="119" y="33"/>
                    <a:pt x="123" y="33"/>
                    <a:pt x="127" y="33"/>
                  </a:cubicBezTo>
                  <a:cubicBezTo>
                    <a:pt x="127" y="35"/>
                    <a:pt x="126" y="37"/>
                    <a:pt x="126" y="39"/>
                  </a:cubicBezTo>
                  <a:close/>
                  <a:moveTo>
                    <a:pt x="128" y="51"/>
                  </a:moveTo>
                  <a:cubicBezTo>
                    <a:pt x="129" y="49"/>
                    <a:pt x="129" y="47"/>
                    <a:pt x="130" y="45"/>
                  </a:cubicBezTo>
                  <a:cubicBezTo>
                    <a:pt x="134" y="45"/>
                    <a:pt x="139" y="45"/>
                    <a:pt x="143" y="44"/>
                  </a:cubicBezTo>
                  <a:cubicBezTo>
                    <a:pt x="143" y="47"/>
                    <a:pt x="144" y="49"/>
                    <a:pt x="144" y="51"/>
                  </a:cubicBezTo>
                  <a:cubicBezTo>
                    <a:pt x="139" y="51"/>
                    <a:pt x="133" y="51"/>
                    <a:pt x="128" y="51"/>
                  </a:cubicBezTo>
                  <a:close/>
                  <a:moveTo>
                    <a:pt x="143" y="39"/>
                  </a:moveTo>
                  <a:cubicBezTo>
                    <a:pt x="139" y="39"/>
                    <a:pt x="135" y="39"/>
                    <a:pt x="131" y="39"/>
                  </a:cubicBezTo>
                  <a:cubicBezTo>
                    <a:pt x="131" y="37"/>
                    <a:pt x="132" y="35"/>
                    <a:pt x="132" y="33"/>
                  </a:cubicBezTo>
                  <a:cubicBezTo>
                    <a:pt x="136" y="33"/>
                    <a:pt x="140" y="33"/>
                    <a:pt x="144" y="33"/>
                  </a:cubicBezTo>
                  <a:cubicBezTo>
                    <a:pt x="144" y="35"/>
                    <a:pt x="144" y="37"/>
                    <a:pt x="143" y="39"/>
                  </a:cubicBezTo>
                  <a:close/>
                  <a:moveTo>
                    <a:pt x="145" y="28"/>
                  </a:moveTo>
                  <a:cubicBezTo>
                    <a:pt x="141" y="28"/>
                    <a:pt x="137" y="28"/>
                    <a:pt x="133" y="28"/>
                  </a:cubicBezTo>
                  <a:cubicBezTo>
                    <a:pt x="134" y="24"/>
                    <a:pt x="135" y="21"/>
                    <a:pt x="136" y="18"/>
                  </a:cubicBezTo>
                  <a:cubicBezTo>
                    <a:pt x="139" y="18"/>
                    <a:pt x="143" y="18"/>
                    <a:pt x="146" y="18"/>
                  </a:cubicBezTo>
                  <a:cubicBezTo>
                    <a:pt x="145" y="21"/>
                    <a:pt x="145" y="25"/>
                    <a:pt x="145" y="28"/>
                  </a:cubicBezTo>
                  <a:close/>
                  <a:moveTo>
                    <a:pt x="146" y="52"/>
                  </a:moveTo>
                  <a:cubicBezTo>
                    <a:pt x="147" y="49"/>
                    <a:pt x="148" y="47"/>
                    <a:pt x="148" y="44"/>
                  </a:cubicBezTo>
                  <a:cubicBezTo>
                    <a:pt x="152" y="44"/>
                    <a:pt x="156" y="44"/>
                    <a:pt x="159" y="44"/>
                  </a:cubicBezTo>
                  <a:cubicBezTo>
                    <a:pt x="160" y="47"/>
                    <a:pt x="160" y="49"/>
                    <a:pt x="161" y="52"/>
                  </a:cubicBezTo>
                  <a:cubicBezTo>
                    <a:pt x="156" y="52"/>
                    <a:pt x="151" y="52"/>
                    <a:pt x="146" y="52"/>
                  </a:cubicBezTo>
                  <a:close/>
                  <a:moveTo>
                    <a:pt x="161" y="14"/>
                  </a:moveTo>
                  <a:cubicBezTo>
                    <a:pt x="158" y="14"/>
                    <a:pt x="155" y="13"/>
                    <a:pt x="152" y="13"/>
                  </a:cubicBezTo>
                  <a:cubicBezTo>
                    <a:pt x="153" y="12"/>
                    <a:pt x="153" y="10"/>
                    <a:pt x="153" y="8"/>
                  </a:cubicBezTo>
                  <a:cubicBezTo>
                    <a:pt x="153" y="8"/>
                    <a:pt x="153" y="8"/>
                    <a:pt x="153" y="7"/>
                  </a:cubicBezTo>
                  <a:cubicBezTo>
                    <a:pt x="156" y="7"/>
                    <a:pt x="159" y="7"/>
                    <a:pt x="162" y="7"/>
                  </a:cubicBezTo>
                  <a:cubicBezTo>
                    <a:pt x="161" y="9"/>
                    <a:pt x="161" y="11"/>
                    <a:pt x="161" y="14"/>
                  </a:cubicBezTo>
                  <a:close/>
                  <a:moveTo>
                    <a:pt x="163" y="52"/>
                  </a:moveTo>
                  <a:cubicBezTo>
                    <a:pt x="164" y="49"/>
                    <a:pt x="164" y="47"/>
                    <a:pt x="164" y="44"/>
                  </a:cubicBezTo>
                  <a:cubicBezTo>
                    <a:pt x="169" y="44"/>
                    <a:pt x="173" y="44"/>
                    <a:pt x="177" y="44"/>
                  </a:cubicBezTo>
                  <a:cubicBezTo>
                    <a:pt x="178" y="47"/>
                    <a:pt x="178" y="49"/>
                    <a:pt x="180" y="52"/>
                  </a:cubicBezTo>
                  <a:cubicBezTo>
                    <a:pt x="180" y="52"/>
                    <a:pt x="180" y="52"/>
                    <a:pt x="180" y="52"/>
                  </a:cubicBezTo>
                  <a:cubicBezTo>
                    <a:pt x="175" y="52"/>
                    <a:pt x="169" y="52"/>
                    <a:pt x="163" y="52"/>
                  </a:cubicBezTo>
                  <a:close/>
                  <a:moveTo>
                    <a:pt x="343" y="29"/>
                  </a:moveTo>
                  <a:cubicBezTo>
                    <a:pt x="344" y="31"/>
                    <a:pt x="345" y="34"/>
                    <a:pt x="347" y="36"/>
                  </a:cubicBezTo>
                  <a:cubicBezTo>
                    <a:pt x="342" y="36"/>
                    <a:pt x="337" y="37"/>
                    <a:pt x="333" y="37"/>
                  </a:cubicBezTo>
                  <a:cubicBezTo>
                    <a:pt x="332" y="34"/>
                    <a:pt x="331" y="32"/>
                    <a:pt x="330" y="30"/>
                  </a:cubicBezTo>
                  <a:cubicBezTo>
                    <a:pt x="334" y="30"/>
                    <a:pt x="338" y="29"/>
                    <a:pt x="341" y="29"/>
                  </a:cubicBezTo>
                  <a:cubicBezTo>
                    <a:pt x="342" y="29"/>
                    <a:pt x="342" y="29"/>
                    <a:pt x="343" y="29"/>
                  </a:cubicBezTo>
                  <a:close/>
                  <a:moveTo>
                    <a:pt x="308" y="17"/>
                  </a:moveTo>
                  <a:cubicBezTo>
                    <a:pt x="312" y="17"/>
                    <a:pt x="316" y="17"/>
                    <a:pt x="319" y="17"/>
                  </a:cubicBezTo>
                  <a:cubicBezTo>
                    <a:pt x="320" y="20"/>
                    <a:pt x="322" y="22"/>
                    <a:pt x="323" y="25"/>
                  </a:cubicBezTo>
                  <a:cubicBezTo>
                    <a:pt x="319" y="25"/>
                    <a:pt x="316" y="25"/>
                    <a:pt x="312" y="25"/>
                  </a:cubicBezTo>
                  <a:cubicBezTo>
                    <a:pt x="311" y="23"/>
                    <a:pt x="310" y="20"/>
                    <a:pt x="308" y="17"/>
                  </a:cubicBezTo>
                  <a:close/>
                  <a:moveTo>
                    <a:pt x="312" y="37"/>
                  </a:moveTo>
                  <a:cubicBezTo>
                    <a:pt x="308" y="37"/>
                    <a:pt x="303" y="37"/>
                    <a:pt x="299" y="37"/>
                  </a:cubicBezTo>
                  <a:cubicBezTo>
                    <a:pt x="298" y="35"/>
                    <a:pt x="297" y="34"/>
                    <a:pt x="296" y="32"/>
                  </a:cubicBezTo>
                  <a:cubicBezTo>
                    <a:pt x="296" y="32"/>
                    <a:pt x="296" y="32"/>
                    <a:pt x="296" y="31"/>
                  </a:cubicBezTo>
                  <a:cubicBezTo>
                    <a:pt x="300" y="31"/>
                    <a:pt x="304" y="31"/>
                    <a:pt x="309" y="31"/>
                  </a:cubicBezTo>
                  <a:cubicBezTo>
                    <a:pt x="310" y="33"/>
                    <a:pt x="311" y="35"/>
                    <a:pt x="312" y="37"/>
                  </a:cubicBezTo>
                  <a:close/>
                  <a:moveTo>
                    <a:pt x="325" y="30"/>
                  </a:moveTo>
                  <a:cubicBezTo>
                    <a:pt x="325" y="31"/>
                    <a:pt x="326" y="31"/>
                    <a:pt x="326" y="32"/>
                  </a:cubicBezTo>
                  <a:cubicBezTo>
                    <a:pt x="327" y="34"/>
                    <a:pt x="327" y="35"/>
                    <a:pt x="328" y="37"/>
                  </a:cubicBezTo>
                  <a:cubicBezTo>
                    <a:pt x="324" y="37"/>
                    <a:pt x="321" y="37"/>
                    <a:pt x="317" y="37"/>
                  </a:cubicBezTo>
                  <a:cubicBezTo>
                    <a:pt x="316" y="35"/>
                    <a:pt x="315" y="33"/>
                    <a:pt x="314" y="31"/>
                  </a:cubicBezTo>
                  <a:cubicBezTo>
                    <a:pt x="318" y="30"/>
                    <a:pt x="322" y="30"/>
                    <a:pt x="325" y="30"/>
                  </a:cubicBezTo>
                  <a:close/>
                  <a:moveTo>
                    <a:pt x="338" y="16"/>
                  </a:moveTo>
                  <a:cubicBezTo>
                    <a:pt x="339" y="18"/>
                    <a:pt x="340" y="21"/>
                    <a:pt x="341" y="24"/>
                  </a:cubicBezTo>
                  <a:cubicBezTo>
                    <a:pt x="336" y="24"/>
                    <a:pt x="332" y="24"/>
                    <a:pt x="328" y="25"/>
                  </a:cubicBezTo>
                  <a:cubicBezTo>
                    <a:pt x="326" y="22"/>
                    <a:pt x="325" y="19"/>
                    <a:pt x="324" y="17"/>
                  </a:cubicBezTo>
                  <a:cubicBezTo>
                    <a:pt x="328" y="16"/>
                    <a:pt x="333" y="16"/>
                    <a:pt x="337" y="16"/>
                  </a:cubicBezTo>
                  <a:cubicBezTo>
                    <a:pt x="338" y="16"/>
                    <a:pt x="338" y="16"/>
                    <a:pt x="338" y="16"/>
                  </a:cubicBezTo>
                  <a:close/>
                  <a:moveTo>
                    <a:pt x="336" y="5"/>
                  </a:moveTo>
                  <a:cubicBezTo>
                    <a:pt x="336" y="7"/>
                    <a:pt x="337" y="9"/>
                    <a:pt x="337" y="11"/>
                  </a:cubicBezTo>
                  <a:cubicBezTo>
                    <a:pt x="332" y="12"/>
                    <a:pt x="327" y="12"/>
                    <a:pt x="322" y="12"/>
                  </a:cubicBezTo>
                  <a:cubicBezTo>
                    <a:pt x="321" y="10"/>
                    <a:pt x="320" y="8"/>
                    <a:pt x="319" y="6"/>
                  </a:cubicBezTo>
                  <a:cubicBezTo>
                    <a:pt x="325" y="6"/>
                    <a:pt x="330" y="6"/>
                    <a:pt x="336" y="6"/>
                  </a:cubicBezTo>
                  <a:cubicBezTo>
                    <a:pt x="336" y="6"/>
                    <a:pt x="336" y="5"/>
                    <a:pt x="336" y="5"/>
                  </a:cubicBezTo>
                  <a:close/>
                  <a:moveTo>
                    <a:pt x="315" y="6"/>
                  </a:moveTo>
                  <a:cubicBezTo>
                    <a:pt x="315" y="8"/>
                    <a:pt x="316" y="10"/>
                    <a:pt x="317" y="12"/>
                  </a:cubicBezTo>
                  <a:cubicBezTo>
                    <a:pt x="314" y="12"/>
                    <a:pt x="310" y="13"/>
                    <a:pt x="306" y="13"/>
                  </a:cubicBezTo>
                  <a:cubicBezTo>
                    <a:pt x="305" y="10"/>
                    <a:pt x="304" y="8"/>
                    <a:pt x="302" y="6"/>
                  </a:cubicBezTo>
                  <a:cubicBezTo>
                    <a:pt x="306" y="6"/>
                    <a:pt x="311" y="6"/>
                    <a:pt x="315" y="6"/>
                  </a:cubicBezTo>
                  <a:close/>
                  <a:moveTo>
                    <a:pt x="306" y="26"/>
                  </a:moveTo>
                  <a:cubicBezTo>
                    <a:pt x="302" y="26"/>
                    <a:pt x="298" y="26"/>
                    <a:pt x="294" y="26"/>
                  </a:cubicBezTo>
                  <a:cubicBezTo>
                    <a:pt x="292" y="23"/>
                    <a:pt x="291" y="21"/>
                    <a:pt x="290" y="18"/>
                  </a:cubicBezTo>
                  <a:cubicBezTo>
                    <a:pt x="294" y="18"/>
                    <a:pt x="298" y="18"/>
                    <a:pt x="302" y="17"/>
                  </a:cubicBezTo>
                  <a:cubicBezTo>
                    <a:pt x="303" y="20"/>
                    <a:pt x="305" y="23"/>
                    <a:pt x="306" y="26"/>
                  </a:cubicBezTo>
                  <a:close/>
                  <a:moveTo>
                    <a:pt x="234" y="33"/>
                  </a:moveTo>
                  <a:cubicBezTo>
                    <a:pt x="235" y="35"/>
                    <a:pt x="236" y="37"/>
                    <a:pt x="237" y="38"/>
                  </a:cubicBezTo>
                  <a:cubicBezTo>
                    <a:pt x="232" y="38"/>
                    <a:pt x="227" y="39"/>
                    <a:pt x="222" y="39"/>
                  </a:cubicBezTo>
                  <a:cubicBezTo>
                    <a:pt x="221" y="37"/>
                    <a:pt x="221" y="35"/>
                    <a:pt x="220" y="33"/>
                  </a:cubicBezTo>
                  <a:cubicBezTo>
                    <a:pt x="225" y="33"/>
                    <a:pt x="229" y="33"/>
                    <a:pt x="234" y="33"/>
                  </a:cubicBezTo>
                  <a:close/>
                  <a:moveTo>
                    <a:pt x="219" y="29"/>
                  </a:moveTo>
                  <a:cubicBezTo>
                    <a:pt x="217" y="25"/>
                    <a:pt x="216" y="22"/>
                    <a:pt x="215" y="19"/>
                  </a:cubicBezTo>
                  <a:cubicBezTo>
                    <a:pt x="220" y="19"/>
                    <a:pt x="224" y="19"/>
                    <a:pt x="228" y="19"/>
                  </a:cubicBezTo>
                  <a:cubicBezTo>
                    <a:pt x="229" y="22"/>
                    <a:pt x="231" y="25"/>
                    <a:pt x="232" y="28"/>
                  </a:cubicBezTo>
                  <a:cubicBezTo>
                    <a:pt x="228" y="28"/>
                    <a:pt x="223" y="28"/>
                    <a:pt x="219" y="29"/>
                  </a:cubicBezTo>
                  <a:close/>
                  <a:moveTo>
                    <a:pt x="233" y="19"/>
                  </a:moveTo>
                  <a:cubicBezTo>
                    <a:pt x="238" y="19"/>
                    <a:pt x="242" y="19"/>
                    <a:pt x="247" y="19"/>
                  </a:cubicBezTo>
                  <a:cubicBezTo>
                    <a:pt x="248" y="22"/>
                    <a:pt x="250" y="25"/>
                    <a:pt x="251" y="28"/>
                  </a:cubicBezTo>
                  <a:cubicBezTo>
                    <a:pt x="247" y="28"/>
                    <a:pt x="242" y="28"/>
                    <a:pt x="238" y="28"/>
                  </a:cubicBezTo>
                  <a:cubicBezTo>
                    <a:pt x="236" y="25"/>
                    <a:pt x="235" y="22"/>
                    <a:pt x="233" y="19"/>
                  </a:cubicBezTo>
                  <a:close/>
                  <a:moveTo>
                    <a:pt x="254" y="33"/>
                  </a:moveTo>
                  <a:cubicBezTo>
                    <a:pt x="255" y="34"/>
                    <a:pt x="256" y="36"/>
                    <a:pt x="257" y="38"/>
                  </a:cubicBezTo>
                  <a:cubicBezTo>
                    <a:pt x="252" y="38"/>
                    <a:pt x="247" y="38"/>
                    <a:pt x="242" y="38"/>
                  </a:cubicBezTo>
                  <a:cubicBezTo>
                    <a:pt x="241" y="36"/>
                    <a:pt x="241" y="35"/>
                    <a:pt x="240" y="33"/>
                  </a:cubicBezTo>
                  <a:cubicBezTo>
                    <a:pt x="244" y="33"/>
                    <a:pt x="249" y="33"/>
                    <a:pt x="254" y="33"/>
                  </a:cubicBezTo>
                  <a:close/>
                  <a:moveTo>
                    <a:pt x="253" y="18"/>
                  </a:moveTo>
                  <a:cubicBezTo>
                    <a:pt x="258" y="18"/>
                    <a:pt x="263" y="18"/>
                    <a:pt x="267" y="18"/>
                  </a:cubicBezTo>
                  <a:cubicBezTo>
                    <a:pt x="269" y="21"/>
                    <a:pt x="270" y="24"/>
                    <a:pt x="271" y="27"/>
                  </a:cubicBezTo>
                  <a:cubicBezTo>
                    <a:pt x="267" y="27"/>
                    <a:pt x="262" y="28"/>
                    <a:pt x="258" y="28"/>
                  </a:cubicBezTo>
                  <a:cubicBezTo>
                    <a:pt x="256" y="25"/>
                    <a:pt x="255" y="22"/>
                    <a:pt x="253" y="18"/>
                  </a:cubicBezTo>
                  <a:close/>
                  <a:moveTo>
                    <a:pt x="274" y="32"/>
                  </a:moveTo>
                  <a:cubicBezTo>
                    <a:pt x="274" y="34"/>
                    <a:pt x="275" y="36"/>
                    <a:pt x="276" y="38"/>
                  </a:cubicBezTo>
                  <a:cubicBezTo>
                    <a:pt x="272" y="38"/>
                    <a:pt x="267" y="38"/>
                    <a:pt x="262" y="38"/>
                  </a:cubicBezTo>
                  <a:cubicBezTo>
                    <a:pt x="262" y="36"/>
                    <a:pt x="261" y="34"/>
                    <a:pt x="260" y="32"/>
                  </a:cubicBezTo>
                  <a:cubicBezTo>
                    <a:pt x="264" y="32"/>
                    <a:pt x="269" y="32"/>
                    <a:pt x="274" y="32"/>
                  </a:cubicBezTo>
                  <a:close/>
                  <a:moveTo>
                    <a:pt x="273" y="18"/>
                  </a:moveTo>
                  <a:cubicBezTo>
                    <a:pt x="277" y="18"/>
                    <a:pt x="281" y="18"/>
                    <a:pt x="285" y="18"/>
                  </a:cubicBezTo>
                  <a:cubicBezTo>
                    <a:pt x="286" y="21"/>
                    <a:pt x="287" y="24"/>
                    <a:pt x="288" y="27"/>
                  </a:cubicBezTo>
                  <a:cubicBezTo>
                    <a:pt x="285" y="27"/>
                    <a:pt x="281" y="27"/>
                    <a:pt x="277" y="27"/>
                  </a:cubicBezTo>
                  <a:cubicBezTo>
                    <a:pt x="276" y="24"/>
                    <a:pt x="274" y="21"/>
                    <a:pt x="273" y="18"/>
                  </a:cubicBezTo>
                  <a:close/>
                  <a:moveTo>
                    <a:pt x="291" y="32"/>
                  </a:moveTo>
                  <a:cubicBezTo>
                    <a:pt x="291" y="33"/>
                    <a:pt x="292" y="35"/>
                    <a:pt x="293" y="37"/>
                  </a:cubicBezTo>
                  <a:cubicBezTo>
                    <a:pt x="289" y="37"/>
                    <a:pt x="285" y="37"/>
                    <a:pt x="281" y="37"/>
                  </a:cubicBezTo>
                  <a:cubicBezTo>
                    <a:pt x="281" y="36"/>
                    <a:pt x="280" y="34"/>
                    <a:pt x="279" y="32"/>
                  </a:cubicBezTo>
                  <a:cubicBezTo>
                    <a:pt x="283" y="32"/>
                    <a:pt x="287" y="32"/>
                    <a:pt x="291" y="32"/>
                  </a:cubicBezTo>
                  <a:close/>
                  <a:moveTo>
                    <a:pt x="298" y="6"/>
                  </a:moveTo>
                  <a:cubicBezTo>
                    <a:pt x="299" y="8"/>
                    <a:pt x="300" y="11"/>
                    <a:pt x="300" y="13"/>
                  </a:cubicBezTo>
                  <a:cubicBezTo>
                    <a:pt x="296" y="13"/>
                    <a:pt x="292" y="13"/>
                    <a:pt x="287" y="13"/>
                  </a:cubicBezTo>
                  <a:cubicBezTo>
                    <a:pt x="286" y="11"/>
                    <a:pt x="285" y="9"/>
                    <a:pt x="284" y="6"/>
                  </a:cubicBezTo>
                  <a:cubicBezTo>
                    <a:pt x="289" y="6"/>
                    <a:pt x="293" y="6"/>
                    <a:pt x="298" y="6"/>
                  </a:cubicBezTo>
                  <a:close/>
                  <a:moveTo>
                    <a:pt x="280" y="6"/>
                  </a:moveTo>
                  <a:cubicBezTo>
                    <a:pt x="281" y="9"/>
                    <a:pt x="282" y="11"/>
                    <a:pt x="283" y="13"/>
                  </a:cubicBezTo>
                  <a:cubicBezTo>
                    <a:pt x="279" y="14"/>
                    <a:pt x="275" y="14"/>
                    <a:pt x="271" y="14"/>
                  </a:cubicBezTo>
                  <a:cubicBezTo>
                    <a:pt x="270" y="11"/>
                    <a:pt x="269" y="9"/>
                    <a:pt x="267" y="6"/>
                  </a:cubicBezTo>
                  <a:cubicBezTo>
                    <a:pt x="272" y="6"/>
                    <a:pt x="276" y="6"/>
                    <a:pt x="280" y="6"/>
                  </a:cubicBezTo>
                  <a:close/>
                  <a:moveTo>
                    <a:pt x="263" y="6"/>
                  </a:moveTo>
                  <a:cubicBezTo>
                    <a:pt x="264" y="9"/>
                    <a:pt x="265" y="11"/>
                    <a:pt x="266" y="14"/>
                  </a:cubicBezTo>
                  <a:cubicBezTo>
                    <a:pt x="261" y="14"/>
                    <a:pt x="256" y="14"/>
                    <a:pt x="251" y="14"/>
                  </a:cubicBezTo>
                  <a:cubicBezTo>
                    <a:pt x="249" y="12"/>
                    <a:pt x="248" y="9"/>
                    <a:pt x="246" y="7"/>
                  </a:cubicBezTo>
                  <a:cubicBezTo>
                    <a:pt x="252" y="6"/>
                    <a:pt x="257" y="6"/>
                    <a:pt x="263" y="6"/>
                  </a:cubicBezTo>
                  <a:close/>
                  <a:moveTo>
                    <a:pt x="242" y="7"/>
                  </a:moveTo>
                  <a:cubicBezTo>
                    <a:pt x="243" y="9"/>
                    <a:pt x="244" y="12"/>
                    <a:pt x="245" y="14"/>
                  </a:cubicBezTo>
                  <a:cubicBezTo>
                    <a:pt x="240" y="14"/>
                    <a:pt x="236" y="14"/>
                    <a:pt x="231" y="14"/>
                  </a:cubicBezTo>
                  <a:cubicBezTo>
                    <a:pt x="230" y="12"/>
                    <a:pt x="228" y="9"/>
                    <a:pt x="227" y="7"/>
                  </a:cubicBezTo>
                  <a:cubicBezTo>
                    <a:pt x="232" y="7"/>
                    <a:pt x="237" y="7"/>
                    <a:pt x="242" y="7"/>
                  </a:cubicBezTo>
                  <a:close/>
                  <a:moveTo>
                    <a:pt x="224" y="7"/>
                  </a:moveTo>
                  <a:cubicBezTo>
                    <a:pt x="224" y="9"/>
                    <a:pt x="225" y="12"/>
                    <a:pt x="226" y="14"/>
                  </a:cubicBezTo>
                  <a:cubicBezTo>
                    <a:pt x="222" y="14"/>
                    <a:pt x="218" y="14"/>
                    <a:pt x="214" y="14"/>
                  </a:cubicBezTo>
                  <a:cubicBezTo>
                    <a:pt x="213" y="12"/>
                    <a:pt x="212" y="9"/>
                    <a:pt x="212" y="7"/>
                  </a:cubicBezTo>
                  <a:cubicBezTo>
                    <a:pt x="216" y="7"/>
                    <a:pt x="220" y="7"/>
                    <a:pt x="224" y="7"/>
                  </a:cubicBezTo>
                  <a:close/>
                  <a:moveTo>
                    <a:pt x="207" y="7"/>
                  </a:moveTo>
                  <a:cubicBezTo>
                    <a:pt x="207" y="9"/>
                    <a:pt x="208" y="12"/>
                    <a:pt x="209" y="14"/>
                  </a:cubicBezTo>
                  <a:cubicBezTo>
                    <a:pt x="205" y="14"/>
                    <a:pt x="202" y="14"/>
                    <a:pt x="198" y="14"/>
                  </a:cubicBezTo>
                  <a:cubicBezTo>
                    <a:pt x="198" y="11"/>
                    <a:pt x="197" y="9"/>
                    <a:pt x="197" y="7"/>
                  </a:cubicBezTo>
                  <a:cubicBezTo>
                    <a:pt x="200" y="7"/>
                    <a:pt x="204" y="7"/>
                    <a:pt x="207" y="7"/>
                  </a:cubicBezTo>
                  <a:close/>
                  <a:moveTo>
                    <a:pt x="197" y="39"/>
                  </a:moveTo>
                  <a:cubicBezTo>
                    <a:pt x="192" y="39"/>
                    <a:pt x="188" y="39"/>
                    <a:pt x="183" y="39"/>
                  </a:cubicBezTo>
                  <a:cubicBezTo>
                    <a:pt x="183" y="37"/>
                    <a:pt x="183" y="35"/>
                    <a:pt x="183" y="33"/>
                  </a:cubicBezTo>
                  <a:cubicBezTo>
                    <a:pt x="187" y="33"/>
                    <a:pt x="192" y="33"/>
                    <a:pt x="196" y="33"/>
                  </a:cubicBezTo>
                  <a:cubicBezTo>
                    <a:pt x="196" y="35"/>
                    <a:pt x="197" y="37"/>
                    <a:pt x="197" y="39"/>
                  </a:cubicBezTo>
                  <a:close/>
                  <a:moveTo>
                    <a:pt x="195" y="27"/>
                  </a:moveTo>
                  <a:cubicBezTo>
                    <a:pt x="195" y="28"/>
                    <a:pt x="196" y="28"/>
                    <a:pt x="196" y="29"/>
                  </a:cubicBezTo>
                  <a:cubicBezTo>
                    <a:pt x="191" y="29"/>
                    <a:pt x="187" y="29"/>
                    <a:pt x="183" y="29"/>
                  </a:cubicBezTo>
                  <a:cubicBezTo>
                    <a:pt x="183" y="25"/>
                    <a:pt x="183" y="22"/>
                    <a:pt x="183" y="19"/>
                  </a:cubicBezTo>
                  <a:cubicBezTo>
                    <a:pt x="186" y="19"/>
                    <a:pt x="190" y="19"/>
                    <a:pt x="194" y="19"/>
                  </a:cubicBezTo>
                  <a:cubicBezTo>
                    <a:pt x="195" y="21"/>
                    <a:pt x="195" y="24"/>
                    <a:pt x="195" y="27"/>
                  </a:cubicBezTo>
                  <a:close/>
                  <a:moveTo>
                    <a:pt x="184" y="7"/>
                  </a:moveTo>
                  <a:cubicBezTo>
                    <a:pt x="187" y="7"/>
                    <a:pt x="190" y="7"/>
                    <a:pt x="193" y="7"/>
                  </a:cubicBezTo>
                  <a:cubicBezTo>
                    <a:pt x="193" y="9"/>
                    <a:pt x="193" y="12"/>
                    <a:pt x="194" y="14"/>
                  </a:cubicBezTo>
                  <a:cubicBezTo>
                    <a:pt x="190" y="14"/>
                    <a:pt x="186" y="14"/>
                    <a:pt x="183" y="14"/>
                  </a:cubicBezTo>
                  <a:cubicBezTo>
                    <a:pt x="182" y="12"/>
                    <a:pt x="182" y="9"/>
                    <a:pt x="182" y="7"/>
                  </a:cubicBezTo>
                  <a:cubicBezTo>
                    <a:pt x="183" y="7"/>
                    <a:pt x="183" y="7"/>
                    <a:pt x="184" y="7"/>
                  </a:cubicBezTo>
                  <a:close/>
                  <a:moveTo>
                    <a:pt x="181" y="52"/>
                  </a:moveTo>
                  <a:cubicBezTo>
                    <a:pt x="181" y="52"/>
                    <a:pt x="181" y="52"/>
                    <a:pt x="181" y="52"/>
                  </a:cubicBezTo>
                  <a:cubicBezTo>
                    <a:pt x="182" y="49"/>
                    <a:pt x="183" y="46"/>
                    <a:pt x="183" y="44"/>
                  </a:cubicBezTo>
                  <a:cubicBezTo>
                    <a:pt x="188" y="44"/>
                    <a:pt x="193" y="44"/>
                    <a:pt x="198" y="43"/>
                  </a:cubicBezTo>
                  <a:cubicBezTo>
                    <a:pt x="198" y="46"/>
                    <a:pt x="199" y="49"/>
                    <a:pt x="200" y="52"/>
                  </a:cubicBezTo>
                  <a:cubicBezTo>
                    <a:pt x="193" y="52"/>
                    <a:pt x="187" y="52"/>
                    <a:pt x="181" y="52"/>
                  </a:cubicBezTo>
                  <a:close/>
                  <a:moveTo>
                    <a:pt x="199" y="19"/>
                  </a:moveTo>
                  <a:cubicBezTo>
                    <a:pt x="203" y="19"/>
                    <a:pt x="206" y="19"/>
                    <a:pt x="210" y="19"/>
                  </a:cubicBezTo>
                  <a:cubicBezTo>
                    <a:pt x="211" y="22"/>
                    <a:pt x="212" y="25"/>
                    <a:pt x="213" y="29"/>
                  </a:cubicBezTo>
                  <a:cubicBezTo>
                    <a:pt x="209" y="29"/>
                    <a:pt x="205" y="29"/>
                    <a:pt x="201" y="29"/>
                  </a:cubicBezTo>
                  <a:cubicBezTo>
                    <a:pt x="200" y="25"/>
                    <a:pt x="200" y="22"/>
                    <a:pt x="199" y="19"/>
                  </a:cubicBezTo>
                  <a:close/>
                  <a:moveTo>
                    <a:pt x="201" y="33"/>
                  </a:moveTo>
                  <a:cubicBezTo>
                    <a:pt x="206" y="33"/>
                    <a:pt x="210" y="33"/>
                    <a:pt x="214" y="33"/>
                  </a:cubicBezTo>
                  <a:cubicBezTo>
                    <a:pt x="215" y="35"/>
                    <a:pt x="216" y="37"/>
                    <a:pt x="216" y="39"/>
                  </a:cubicBezTo>
                  <a:cubicBezTo>
                    <a:pt x="212" y="39"/>
                    <a:pt x="207" y="39"/>
                    <a:pt x="202" y="39"/>
                  </a:cubicBezTo>
                  <a:cubicBezTo>
                    <a:pt x="202" y="37"/>
                    <a:pt x="201" y="35"/>
                    <a:pt x="201" y="33"/>
                  </a:cubicBezTo>
                  <a:close/>
                  <a:moveTo>
                    <a:pt x="203" y="52"/>
                  </a:moveTo>
                  <a:cubicBezTo>
                    <a:pt x="203" y="52"/>
                    <a:pt x="203" y="52"/>
                    <a:pt x="203" y="52"/>
                  </a:cubicBezTo>
                  <a:cubicBezTo>
                    <a:pt x="203" y="51"/>
                    <a:pt x="202" y="51"/>
                    <a:pt x="202" y="51"/>
                  </a:cubicBezTo>
                  <a:cubicBezTo>
                    <a:pt x="203" y="51"/>
                    <a:pt x="203" y="48"/>
                    <a:pt x="202" y="43"/>
                  </a:cubicBezTo>
                  <a:cubicBezTo>
                    <a:pt x="208" y="43"/>
                    <a:pt x="213" y="43"/>
                    <a:pt x="218" y="43"/>
                  </a:cubicBezTo>
                  <a:cubicBezTo>
                    <a:pt x="220" y="46"/>
                    <a:pt x="221" y="49"/>
                    <a:pt x="222" y="51"/>
                  </a:cubicBezTo>
                  <a:cubicBezTo>
                    <a:pt x="216" y="52"/>
                    <a:pt x="209" y="52"/>
                    <a:pt x="203" y="52"/>
                  </a:cubicBezTo>
                  <a:close/>
                  <a:moveTo>
                    <a:pt x="226" y="51"/>
                  </a:moveTo>
                  <a:cubicBezTo>
                    <a:pt x="225" y="49"/>
                    <a:pt x="224" y="46"/>
                    <a:pt x="223" y="43"/>
                  </a:cubicBezTo>
                  <a:cubicBezTo>
                    <a:pt x="229" y="43"/>
                    <a:pt x="234" y="43"/>
                    <a:pt x="239" y="43"/>
                  </a:cubicBezTo>
                  <a:cubicBezTo>
                    <a:pt x="241" y="46"/>
                    <a:pt x="242" y="49"/>
                    <a:pt x="244" y="51"/>
                  </a:cubicBezTo>
                  <a:cubicBezTo>
                    <a:pt x="238" y="51"/>
                    <a:pt x="232" y="51"/>
                    <a:pt x="226" y="51"/>
                  </a:cubicBezTo>
                  <a:close/>
                  <a:moveTo>
                    <a:pt x="248" y="51"/>
                  </a:moveTo>
                  <a:cubicBezTo>
                    <a:pt x="247" y="49"/>
                    <a:pt x="246" y="46"/>
                    <a:pt x="244" y="43"/>
                  </a:cubicBezTo>
                  <a:cubicBezTo>
                    <a:pt x="250" y="43"/>
                    <a:pt x="255" y="43"/>
                    <a:pt x="260" y="43"/>
                  </a:cubicBezTo>
                  <a:cubicBezTo>
                    <a:pt x="261" y="46"/>
                    <a:pt x="263" y="48"/>
                    <a:pt x="265" y="51"/>
                  </a:cubicBezTo>
                  <a:cubicBezTo>
                    <a:pt x="259" y="51"/>
                    <a:pt x="254" y="51"/>
                    <a:pt x="248" y="51"/>
                  </a:cubicBezTo>
                  <a:close/>
                  <a:moveTo>
                    <a:pt x="268" y="51"/>
                  </a:moveTo>
                  <a:cubicBezTo>
                    <a:pt x="267" y="48"/>
                    <a:pt x="265" y="46"/>
                    <a:pt x="264" y="43"/>
                  </a:cubicBezTo>
                  <a:cubicBezTo>
                    <a:pt x="269" y="43"/>
                    <a:pt x="274" y="43"/>
                    <a:pt x="279" y="43"/>
                  </a:cubicBezTo>
                  <a:cubicBezTo>
                    <a:pt x="280" y="45"/>
                    <a:pt x="282" y="48"/>
                    <a:pt x="283" y="51"/>
                  </a:cubicBezTo>
                  <a:cubicBezTo>
                    <a:pt x="278" y="51"/>
                    <a:pt x="273" y="51"/>
                    <a:pt x="268" y="51"/>
                  </a:cubicBezTo>
                  <a:close/>
                  <a:moveTo>
                    <a:pt x="287" y="51"/>
                  </a:moveTo>
                  <a:cubicBezTo>
                    <a:pt x="286" y="48"/>
                    <a:pt x="285" y="45"/>
                    <a:pt x="284" y="43"/>
                  </a:cubicBezTo>
                  <a:cubicBezTo>
                    <a:pt x="288" y="43"/>
                    <a:pt x="291" y="43"/>
                    <a:pt x="295" y="43"/>
                  </a:cubicBezTo>
                  <a:cubicBezTo>
                    <a:pt x="297" y="45"/>
                    <a:pt x="298" y="48"/>
                    <a:pt x="299" y="50"/>
                  </a:cubicBezTo>
                  <a:cubicBezTo>
                    <a:pt x="295" y="51"/>
                    <a:pt x="291" y="51"/>
                    <a:pt x="287" y="51"/>
                  </a:cubicBezTo>
                  <a:close/>
                  <a:moveTo>
                    <a:pt x="305" y="50"/>
                  </a:moveTo>
                  <a:cubicBezTo>
                    <a:pt x="304" y="48"/>
                    <a:pt x="303" y="45"/>
                    <a:pt x="302" y="43"/>
                  </a:cubicBezTo>
                  <a:cubicBezTo>
                    <a:pt x="306" y="43"/>
                    <a:pt x="311" y="42"/>
                    <a:pt x="315" y="42"/>
                  </a:cubicBezTo>
                  <a:cubicBezTo>
                    <a:pt x="317" y="45"/>
                    <a:pt x="319" y="47"/>
                    <a:pt x="320" y="50"/>
                  </a:cubicBezTo>
                  <a:cubicBezTo>
                    <a:pt x="315" y="50"/>
                    <a:pt x="310" y="50"/>
                    <a:pt x="305" y="50"/>
                  </a:cubicBezTo>
                  <a:close/>
                  <a:moveTo>
                    <a:pt x="323" y="49"/>
                  </a:moveTo>
                  <a:cubicBezTo>
                    <a:pt x="322" y="47"/>
                    <a:pt x="321" y="45"/>
                    <a:pt x="320" y="42"/>
                  </a:cubicBezTo>
                  <a:cubicBezTo>
                    <a:pt x="324" y="42"/>
                    <a:pt x="327" y="42"/>
                    <a:pt x="331" y="42"/>
                  </a:cubicBezTo>
                  <a:cubicBezTo>
                    <a:pt x="332" y="45"/>
                    <a:pt x="334" y="48"/>
                    <a:pt x="336" y="49"/>
                  </a:cubicBezTo>
                  <a:cubicBezTo>
                    <a:pt x="332" y="49"/>
                    <a:pt x="328" y="50"/>
                    <a:pt x="324" y="50"/>
                  </a:cubicBezTo>
                  <a:cubicBezTo>
                    <a:pt x="324" y="50"/>
                    <a:pt x="324" y="49"/>
                    <a:pt x="323" y="49"/>
                  </a:cubicBezTo>
                  <a:close/>
                  <a:moveTo>
                    <a:pt x="340" y="49"/>
                  </a:moveTo>
                  <a:cubicBezTo>
                    <a:pt x="340" y="49"/>
                    <a:pt x="340" y="49"/>
                    <a:pt x="340" y="49"/>
                  </a:cubicBezTo>
                  <a:cubicBezTo>
                    <a:pt x="338" y="47"/>
                    <a:pt x="337" y="44"/>
                    <a:pt x="335" y="42"/>
                  </a:cubicBezTo>
                  <a:cubicBezTo>
                    <a:pt x="340" y="42"/>
                    <a:pt x="344" y="42"/>
                    <a:pt x="349" y="42"/>
                  </a:cubicBezTo>
                  <a:cubicBezTo>
                    <a:pt x="349" y="42"/>
                    <a:pt x="350" y="42"/>
                    <a:pt x="350" y="42"/>
                  </a:cubicBezTo>
                  <a:cubicBezTo>
                    <a:pt x="352" y="44"/>
                    <a:pt x="354" y="47"/>
                    <a:pt x="356" y="49"/>
                  </a:cubicBezTo>
                  <a:cubicBezTo>
                    <a:pt x="350" y="49"/>
                    <a:pt x="345" y="49"/>
                    <a:pt x="340" y="4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3" name="Freeform 90"/>
            <p:cNvSpPr>
              <a:spLocks noEditPoints="1"/>
            </p:cNvSpPr>
            <p:nvPr/>
          </p:nvSpPr>
          <p:spPr bwMode="auto">
            <a:xfrm>
              <a:off x="7734300" y="1814513"/>
              <a:ext cx="192087" cy="60325"/>
            </a:xfrm>
            <a:custGeom>
              <a:avLst/>
              <a:gdLst>
                <a:gd name="T0" fmla="*/ 80 w 82"/>
                <a:gd name="T1" fmla="*/ 20 h 28"/>
                <a:gd name="T2" fmla="*/ 76 w 82"/>
                <a:gd name="T3" fmla="*/ 13 h 28"/>
                <a:gd name="T4" fmla="*/ 72 w 82"/>
                <a:gd name="T5" fmla="*/ 4 h 28"/>
                <a:gd name="T6" fmla="*/ 71 w 82"/>
                <a:gd name="T7" fmla="*/ 2 h 28"/>
                <a:gd name="T8" fmla="*/ 67 w 82"/>
                <a:gd name="T9" fmla="*/ 2 h 28"/>
                <a:gd name="T10" fmla="*/ 40 w 82"/>
                <a:gd name="T11" fmla="*/ 2 h 28"/>
                <a:gd name="T12" fmla="*/ 26 w 82"/>
                <a:gd name="T13" fmla="*/ 1 h 28"/>
                <a:gd name="T14" fmla="*/ 9 w 82"/>
                <a:gd name="T15" fmla="*/ 1 h 28"/>
                <a:gd name="T16" fmla="*/ 8 w 82"/>
                <a:gd name="T17" fmla="*/ 1 h 28"/>
                <a:gd name="T18" fmla="*/ 7 w 82"/>
                <a:gd name="T19" fmla="*/ 2 h 28"/>
                <a:gd name="T20" fmla="*/ 7 w 82"/>
                <a:gd name="T21" fmla="*/ 4 h 28"/>
                <a:gd name="T22" fmla="*/ 4 w 82"/>
                <a:gd name="T23" fmla="*/ 12 h 28"/>
                <a:gd name="T24" fmla="*/ 0 w 82"/>
                <a:gd name="T25" fmla="*/ 21 h 28"/>
                <a:gd name="T26" fmla="*/ 1 w 82"/>
                <a:gd name="T27" fmla="*/ 23 h 28"/>
                <a:gd name="T28" fmla="*/ 3 w 82"/>
                <a:gd name="T29" fmla="*/ 25 h 28"/>
                <a:gd name="T30" fmla="*/ 79 w 82"/>
                <a:gd name="T31" fmla="*/ 25 h 28"/>
                <a:gd name="T32" fmla="*/ 80 w 82"/>
                <a:gd name="T33" fmla="*/ 20 h 28"/>
                <a:gd name="T34" fmla="*/ 5 w 82"/>
                <a:gd name="T35" fmla="*/ 21 h 28"/>
                <a:gd name="T36" fmla="*/ 11 w 82"/>
                <a:gd name="T37" fmla="*/ 6 h 28"/>
                <a:gd name="T38" fmla="*/ 33 w 82"/>
                <a:gd name="T39" fmla="*/ 6 h 28"/>
                <a:gd name="T40" fmla="*/ 67 w 82"/>
                <a:gd name="T41" fmla="*/ 6 h 28"/>
                <a:gd name="T42" fmla="*/ 71 w 82"/>
                <a:gd name="T43" fmla="*/ 15 h 28"/>
                <a:gd name="T44" fmla="*/ 75 w 82"/>
                <a:gd name="T45" fmla="*/ 20 h 28"/>
                <a:gd name="T46" fmla="*/ 5 w 82"/>
                <a:gd name="T47" fmla="*/ 21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2" h="28">
                  <a:moveTo>
                    <a:pt x="80" y="20"/>
                  </a:moveTo>
                  <a:cubicBezTo>
                    <a:pt x="79" y="18"/>
                    <a:pt x="77" y="15"/>
                    <a:pt x="76" y="13"/>
                  </a:cubicBezTo>
                  <a:cubicBezTo>
                    <a:pt x="74" y="10"/>
                    <a:pt x="73" y="7"/>
                    <a:pt x="72" y="4"/>
                  </a:cubicBezTo>
                  <a:cubicBezTo>
                    <a:pt x="72" y="3"/>
                    <a:pt x="72" y="3"/>
                    <a:pt x="71" y="2"/>
                  </a:cubicBezTo>
                  <a:cubicBezTo>
                    <a:pt x="70" y="1"/>
                    <a:pt x="68" y="0"/>
                    <a:pt x="67" y="2"/>
                  </a:cubicBezTo>
                  <a:cubicBezTo>
                    <a:pt x="58" y="2"/>
                    <a:pt x="49" y="2"/>
                    <a:pt x="40" y="2"/>
                  </a:cubicBezTo>
                  <a:cubicBezTo>
                    <a:pt x="35" y="2"/>
                    <a:pt x="31" y="1"/>
                    <a:pt x="26" y="1"/>
                  </a:cubicBezTo>
                  <a:cubicBezTo>
                    <a:pt x="22" y="1"/>
                    <a:pt x="12" y="3"/>
                    <a:pt x="9" y="1"/>
                  </a:cubicBezTo>
                  <a:cubicBezTo>
                    <a:pt x="9" y="1"/>
                    <a:pt x="8" y="1"/>
                    <a:pt x="8" y="1"/>
                  </a:cubicBezTo>
                  <a:cubicBezTo>
                    <a:pt x="8" y="2"/>
                    <a:pt x="7" y="2"/>
                    <a:pt x="7" y="2"/>
                  </a:cubicBezTo>
                  <a:cubicBezTo>
                    <a:pt x="6" y="3"/>
                    <a:pt x="7" y="4"/>
                    <a:pt x="7" y="4"/>
                  </a:cubicBezTo>
                  <a:cubicBezTo>
                    <a:pt x="6" y="7"/>
                    <a:pt x="5" y="10"/>
                    <a:pt x="4" y="12"/>
                  </a:cubicBezTo>
                  <a:cubicBezTo>
                    <a:pt x="2" y="15"/>
                    <a:pt x="0" y="18"/>
                    <a:pt x="0" y="21"/>
                  </a:cubicBezTo>
                  <a:cubicBezTo>
                    <a:pt x="0" y="22"/>
                    <a:pt x="0" y="23"/>
                    <a:pt x="1" y="23"/>
                  </a:cubicBezTo>
                  <a:cubicBezTo>
                    <a:pt x="1" y="24"/>
                    <a:pt x="2" y="25"/>
                    <a:pt x="3" y="25"/>
                  </a:cubicBezTo>
                  <a:cubicBezTo>
                    <a:pt x="28" y="28"/>
                    <a:pt x="54" y="27"/>
                    <a:pt x="79" y="25"/>
                  </a:cubicBezTo>
                  <a:cubicBezTo>
                    <a:pt x="82" y="25"/>
                    <a:pt x="82" y="21"/>
                    <a:pt x="80" y="20"/>
                  </a:cubicBezTo>
                  <a:close/>
                  <a:moveTo>
                    <a:pt x="5" y="21"/>
                  </a:moveTo>
                  <a:cubicBezTo>
                    <a:pt x="8" y="17"/>
                    <a:pt x="10" y="11"/>
                    <a:pt x="11" y="6"/>
                  </a:cubicBezTo>
                  <a:cubicBezTo>
                    <a:pt x="17" y="8"/>
                    <a:pt x="27" y="6"/>
                    <a:pt x="33" y="6"/>
                  </a:cubicBezTo>
                  <a:cubicBezTo>
                    <a:pt x="45" y="6"/>
                    <a:pt x="56" y="6"/>
                    <a:pt x="67" y="6"/>
                  </a:cubicBezTo>
                  <a:cubicBezTo>
                    <a:pt x="68" y="10"/>
                    <a:pt x="69" y="13"/>
                    <a:pt x="71" y="15"/>
                  </a:cubicBezTo>
                  <a:cubicBezTo>
                    <a:pt x="72" y="17"/>
                    <a:pt x="73" y="19"/>
                    <a:pt x="75" y="20"/>
                  </a:cubicBezTo>
                  <a:cubicBezTo>
                    <a:pt x="51" y="21"/>
                    <a:pt x="28" y="20"/>
                    <a:pt x="5" y="2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4" name="Freeform 91"/>
            <p:cNvSpPr>
              <a:spLocks noEditPoints="1"/>
            </p:cNvSpPr>
            <p:nvPr/>
          </p:nvSpPr>
          <p:spPr bwMode="auto">
            <a:xfrm>
              <a:off x="7285038" y="1127125"/>
              <a:ext cx="1385887" cy="993775"/>
            </a:xfrm>
            <a:custGeom>
              <a:avLst/>
              <a:gdLst>
                <a:gd name="T0" fmla="*/ 490 w 592"/>
                <a:gd name="T1" fmla="*/ 364 h 460"/>
                <a:gd name="T2" fmla="*/ 486 w 592"/>
                <a:gd name="T3" fmla="*/ 313 h 460"/>
                <a:gd name="T4" fmla="*/ 437 w 592"/>
                <a:gd name="T5" fmla="*/ 242 h 460"/>
                <a:gd name="T6" fmla="*/ 418 w 592"/>
                <a:gd name="T7" fmla="*/ 238 h 460"/>
                <a:gd name="T8" fmla="*/ 412 w 592"/>
                <a:gd name="T9" fmla="*/ 241 h 460"/>
                <a:gd name="T10" fmla="*/ 412 w 592"/>
                <a:gd name="T11" fmla="*/ 241 h 460"/>
                <a:gd name="T12" fmla="*/ 403 w 592"/>
                <a:gd name="T13" fmla="*/ 215 h 460"/>
                <a:gd name="T14" fmla="*/ 395 w 592"/>
                <a:gd name="T15" fmla="*/ 5 h 460"/>
                <a:gd name="T16" fmla="*/ 391 w 592"/>
                <a:gd name="T17" fmla="*/ 1 h 460"/>
                <a:gd name="T18" fmla="*/ 157 w 592"/>
                <a:gd name="T19" fmla="*/ 2 h 460"/>
                <a:gd name="T20" fmla="*/ 72 w 592"/>
                <a:gd name="T21" fmla="*/ 5 h 460"/>
                <a:gd name="T22" fmla="*/ 74 w 592"/>
                <a:gd name="T23" fmla="*/ 171 h 460"/>
                <a:gd name="T24" fmla="*/ 75 w 592"/>
                <a:gd name="T25" fmla="*/ 220 h 460"/>
                <a:gd name="T26" fmla="*/ 1 w 592"/>
                <a:gd name="T27" fmla="*/ 349 h 460"/>
                <a:gd name="T28" fmla="*/ 3 w 592"/>
                <a:gd name="T29" fmla="*/ 377 h 460"/>
                <a:gd name="T30" fmla="*/ 113 w 592"/>
                <a:gd name="T31" fmla="*/ 381 h 460"/>
                <a:gd name="T32" fmla="*/ 449 w 592"/>
                <a:gd name="T33" fmla="*/ 380 h 460"/>
                <a:gd name="T34" fmla="*/ 454 w 592"/>
                <a:gd name="T35" fmla="*/ 378 h 460"/>
                <a:gd name="T36" fmla="*/ 453 w 592"/>
                <a:gd name="T37" fmla="*/ 353 h 460"/>
                <a:gd name="T38" fmla="*/ 451 w 592"/>
                <a:gd name="T39" fmla="*/ 345 h 460"/>
                <a:gd name="T40" fmla="*/ 450 w 592"/>
                <a:gd name="T41" fmla="*/ 342 h 460"/>
                <a:gd name="T42" fmla="*/ 436 w 592"/>
                <a:gd name="T43" fmla="*/ 252 h 460"/>
                <a:gd name="T44" fmla="*/ 438 w 592"/>
                <a:gd name="T45" fmla="*/ 245 h 460"/>
                <a:gd name="T46" fmla="*/ 487 w 592"/>
                <a:gd name="T47" fmla="*/ 367 h 460"/>
                <a:gd name="T48" fmla="*/ 490 w 592"/>
                <a:gd name="T49" fmla="*/ 364 h 460"/>
                <a:gd name="T50" fmla="*/ 233 w 592"/>
                <a:gd name="T51" fmla="*/ 6 h 460"/>
                <a:gd name="T52" fmla="*/ 397 w 592"/>
                <a:gd name="T53" fmla="*/ 213 h 460"/>
                <a:gd name="T54" fmla="*/ 163 w 592"/>
                <a:gd name="T55" fmla="*/ 220 h 460"/>
                <a:gd name="T56" fmla="*/ 79 w 592"/>
                <a:gd name="T57" fmla="*/ 220 h 460"/>
                <a:gd name="T58" fmla="*/ 78 w 592"/>
                <a:gd name="T59" fmla="*/ 219 h 460"/>
                <a:gd name="T60" fmla="*/ 78 w 592"/>
                <a:gd name="T61" fmla="*/ 116 h 460"/>
                <a:gd name="T62" fmla="*/ 154 w 592"/>
                <a:gd name="T63" fmla="*/ 7 h 460"/>
                <a:gd name="T64" fmla="*/ 228 w 592"/>
                <a:gd name="T65" fmla="*/ 375 h 460"/>
                <a:gd name="T66" fmla="*/ 9 w 592"/>
                <a:gd name="T67" fmla="*/ 375 h 460"/>
                <a:gd name="T68" fmla="*/ 7 w 592"/>
                <a:gd name="T69" fmla="*/ 350 h 460"/>
                <a:gd name="T70" fmla="*/ 448 w 592"/>
                <a:gd name="T71" fmla="*/ 357 h 460"/>
                <a:gd name="T72" fmla="*/ 444 w 592"/>
                <a:gd name="T73" fmla="*/ 345 h 460"/>
                <a:gd name="T74" fmla="*/ 445 w 592"/>
                <a:gd name="T75" fmla="*/ 346 h 460"/>
                <a:gd name="T76" fmla="*/ 227 w 592"/>
                <a:gd name="T77" fmla="*/ 351 h 460"/>
                <a:gd name="T78" fmla="*/ 42 w 592"/>
                <a:gd name="T79" fmla="*/ 286 h 460"/>
                <a:gd name="T80" fmla="*/ 84 w 592"/>
                <a:gd name="T81" fmla="*/ 227 h 460"/>
                <a:gd name="T82" fmla="*/ 215 w 592"/>
                <a:gd name="T83" fmla="*/ 224 h 460"/>
                <a:gd name="T84" fmla="*/ 400 w 592"/>
                <a:gd name="T85" fmla="*/ 220 h 460"/>
                <a:gd name="T86" fmla="*/ 415 w 592"/>
                <a:gd name="T87" fmla="*/ 252 h 460"/>
                <a:gd name="T88" fmla="*/ 421 w 592"/>
                <a:gd name="T89" fmla="*/ 242 h 460"/>
                <a:gd name="T90" fmla="*/ 433 w 592"/>
                <a:gd name="T91" fmla="*/ 243 h 460"/>
                <a:gd name="T92" fmla="*/ 415 w 592"/>
                <a:gd name="T93" fmla="*/ 252 h 460"/>
                <a:gd name="T94" fmla="*/ 516 w 592"/>
                <a:gd name="T95" fmla="*/ 381 h 460"/>
                <a:gd name="T96" fmla="*/ 507 w 592"/>
                <a:gd name="T97" fmla="*/ 380 h 460"/>
                <a:gd name="T98" fmla="*/ 527 w 592"/>
                <a:gd name="T99" fmla="*/ 369 h 460"/>
                <a:gd name="T100" fmla="*/ 509 w 592"/>
                <a:gd name="T101" fmla="*/ 389 h 460"/>
                <a:gd name="T102" fmla="*/ 508 w 592"/>
                <a:gd name="T103" fmla="*/ 382 h 460"/>
                <a:gd name="T104" fmla="*/ 490 w 592"/>
                <a:gd name="T105" fmla="*/ 369 h 460"/>
                <a:gd name="T106" fmla="*/ 504 w 592"/>
                <a:gd name="T107" fmla="*/ 383 h 460"/>
                <a:gd name="T108" fmla="*/ 499 w 592"/>
                <a:gd name="T109" fmla="*/ 397 h 460"/>
                <a:gd name="T110" fmla="*/ 490 w 592"/>
                <a:gd name="T111" fmla="*/ 369 h 460"/>
                <a:gd name="T112" fmla="*/ 499 w 592"/>
                <a:gd name="T113" fmla="*/ 416 h 460"/>
                <a:gd name="T114" fmla="*/ 509 w 592"/>
                <a:gd name="T115" fmla="*/ 392 h 460"/>
                <a:gd name="T116" fmla="*/ 517 w 592"/>
                <a:gd name="T117" fmla="*/ 383 h 460"/>
                <a:gd name="T118" fmla="*/ 544 w 592"/>
                <a:gd name="T119" fmla="*/ 381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92" h="460">
                  <a:moveTo>
                    <a:pt x="490" y="364"/>
                  </a:moveTo>
                  <a:cubicBezTo>
                    <a:pt x="490" y="364"/>
                    <a:pt x="490" y="364"/>
                    <a:pt x="490" y="364"/>
                  </a:cubicBezTo>
                  <a:cubicBezTo>
                    <a:pt x="490" y="364"/>
                    <a:pt x="490" y="363"/>
                    <a:pt x="490" y="363"/>
                  </a:cubicBezTo>
                  <a:cubicBezTo>
                    <a:pt x="476" y="347"/>
                    <a:pt x="483" y="331"/>
                    <a:pt x="486" y="313"/>
                  </a:cubicBezTo>
                  <a:cubicBezTo>
                    <a:pt x="487" y="299"/>
                    <a:pt x="487" y="285"/>
                    <a:pt x="481" y="272"/>
                  </a:cubicBezTo>
                  <a:cubicBezTo>
                    <a:pt x="474" y="255"/>
                    <a:pt x="457" y="239"/>
                    <a:pt x="437" y="242"/>
                  </a:cubicBezTo>
                  <a:cubicBezTo>
                    <a:pt x="436" y="238"/>
                    <a:pt x="435" y="235"/>
                    <a:pt x="431" y="235"/>
                  </a:cubicBezTo>
                  <a:cubicBezTo>
                    <a:pt x="427" y="235"/>
                    <a:pt x="422" y="237"/>
                    <a:pt x="418" y="238"/>
                  </a:cubicBezTo>
                  <a:cubicBezTo>
                    <a:pt x="417" y="238"/>
                    <a:pt x="414" y="238"/>
                    <a:pt x="413" y="240"/>
                  </a:cubicBezTo>
                  <a:cubicBezTo>
                    <a:pt x="413" y="240"/>
                    <a:pt x="412" y="240"/>
                    <a:pt x="412" y="241"/>
                  </a:cubicBezTo>
                  <a:cubicBezTo>
                    <a:pt x="412" y="241"/>
                    <a:pt x="412" y="241"/>
                    <a:pt x="412" y="241"/>
                  </a:cubicBezTo>
                  <a:cubicBezTo>
                    <a:pt x="412" y="241"/>
                    <a:pt x="412" y="241"/>
                    <a:pt x="412" y="241"/>
                  </a:cubicBezTo>
                  <a:cubicBezTo>
                    <a:pt x="412" y="241"/>
                    <a:pt x="412" y="241"/>
                    <a:pt x="412" y="241"/>
                  </a:cubicBezTo>
                  <a:cubicBezTo>
                    <a:pt x="409" y="232"/>
                    <a:pt x="406" y="223"/>
                    <a:pt x="403" y="215"/>
                  </a:cubicBezTo>
                  <a:cubicBezTo>
                    <a:pt x="402" y="214"/>
                    <a:pt x="402" y="214"/>
                    <a:pt x="402" y="213"/>
                  </a:cubicBezTo>
                  <a:cubicBezTo>
                    <a:pt x="401" y="144"/>
                    <a:pt x="396" y="74"/>
                    <a:pt x="395" y="5"/>
                  </a:cubicBezTo>
                  <a:cubicBezTo>
                    <a:pt x="395" y="3"/>
                    <a:pt x="394" y="2"/>
                    <a:pt x="393" y="2"/>
                  </a:cubicBezTo>
                  <a:cubicBezTo>
                    <a:pt x="392" y="1"/>
                    <a:pt x="392" y="1"/>
                    <a:pt x="391" y="1"/>
                  </a:cubicBezTo>
                  <a:cubicBezTo>
                    <a:pt x="338" y="0"/>
                    <a:pt x="286" y="0"/>
                    <a:pt x="233" y="1"/>
                  </a:cubicBezTo>
                  <a:cubicBezTo>
                    <a:pt x="208" y="1"/>
                    <a:pt x="182" y="2"/>
                    <a:pt x="157" y="2"/>
                  </a:cubicBezTo>
                  <a:cubicBezTo>
                    <a:pt x="130" y="2"/>
                    <a:pt x="103" y="1"/>
                    <a:pt x="77" y="4"/>
                  </a:cubicBezTo>
                  <a:cubicBezTo>
                    <a:pt x="77" y="1"/>
                    <a:pt x="72" y="1"/>
                    <a:pt x="72" y="5"/>
                  </a:cubicBezTo>
                  <a:cubicBezTo>
                    <a:pt x="71" y="42"/>
                    <a:pt x="73" y="79"/>
                    <a:pt x="73" y="116"/>
                  </a:cubicBezTo>
                  <a:cubicBezTo>
                    <a:pt x="73" y="134"/>
                    <a:pt x="74" y="153"/>
                    <a:pt x="74" y="171"/>
                  </a:cubicBezTo>
                  <a:cubicBezTo>
                    <a:pt x="74" y="187"/>
                    <a:pt x="73" y="204"/>
                    <a:pt x="76" y="219"/>
                  </a:cubicBezTo>
                  <a:cubicBezTo>
                    <a:pt x="76" y="220"/>
                    <a:pt x="75" y="220"/>
                    <a:pt x="75" y="220"/>
                  </a:cubicBezTo>
                  <a:cubicBezTo>
                    <a:pt x="60" y="240"/>
                    <a:pt x="47" y="263"/>
                    <a:pt x="34" y="285"/>
                  </a:cubicBezTo>
                  <a:cubicBezTo>
                    <a:pt x="23" y="305"/>
                    <a:pt x="9" y="327"/>
                    <a:pt x="1" y="349"/>
                  </a:cubicBezTo>
                  <a:cubicBezTo>
                    <a:pt x="1" y="350"/>
                    <a:pt x="1" y="351"/>
                    <a:pt x="2" y="351"/>
                  </a:cubicBezTo>
                  <a:cubicBezTo>
                    <a:pt x="0" y="359"/>
                    <a:pt x="0" y="370"/>
                    <a:pt x="3" y="377"/>
                  </a:cubicBezTo>
                  <a:cubicBezTo>
                    <a:pt x="4" y="379"/>
                    <a:pt x="7" y="380"/>
                    <a:pt x="8" y="378"/>
                  </a:cubicBezTo>
                  <a:cubicBezTo>
                    <a:pt x="42" y="383"/>
                    <a:pt x="78" y="381"/>
                    <a:pt x="113" y="381"/>
                  </a:cubicBezTo>
                  <a:cubicBezTo>
                    <a:pt x="150" y="381"/>
                    <a:pt x="188" y="381"/>
                    <a:pt x="225" y="381"/>
                  </a:cubicBezTo>
                  <a:cubicBezTo>
                    <a:pt x="300" y="381"/>
                    <a:pt x="375" y="381"/>
                    <a:pt x="449" y="380"/>
                  </a:cubicBezTo>
                  <a:cubicBezTo>
                    <a:pt x="450" y="380"/>
                    <a:pt x="450" y="380"/>
                    <a:pt x="450" y="379"/>
                  </a:cubicBezTo>
                  <a:cubicBezTo>
                    <a:pt x="452" y="380"/>
                    <a:pt x="453" y="380"/>
                    <a:pt x="454" y="378"/>
                  </a:cubicBezTo>
                  <a:cubicBezTo>
                    <a:pt x="456" y="371"/>
                    <a:pt x="455" y="363"/>
                    <a:pt x="455" y="355"/>
                  </a:cubicBezTo>
                  <a:cubicBezTo>
                    <a:pt x="455" y="354"/>
                    <a:pt x="454" y="353"/>
                    <a:pt x="453" y="353"/>
                  </a:cubicBezTo>
                  <a:cubicBezTo>
                    <a:pt x="453" y="353"/>
                    <a:pt x="453" y="353"/>
                    <a:pt x="453" y="353"/>
                  </a:cubicBezTo>
                  <a:cubicBezTo>
                    <a:pt x="452" y="350"/>
                    <a:pt x="452" y="347"/>
                    <a:pt x="451" y="345"/>
                  </a:cubicBezTo>
                  <a:cubicBezTo>
                    <a:pt x="451" y="344"/>
                    <a:pt x="450" y="343"/>
                    <a:pt x="450" y="343"/>
                  </a:cubicBezTo>
                  <a:cubicBezTo>
                    <a:pt x="450" y="342"/>
                    <a:pt x="450" y="342"/>
                    <a:pt x="450" y="342"/>
                  </a:cubicBezTo>
                  <a:cubicBezTo>
                    <a:pt x="437" y="314"/>
                    <a:pt x="427" y="285"/>
                    <a:pt x="417" y="257"/>
                  </a:cubicBezTo>
                  <a:cubicBezTo>
                    <a:pt x="423" y="255"/>
                    <a:pt x="430" y="254"/>
                    <a:pt x="436" y="252"/>
                  </a:cubicBezTo>
                  <a:cubicBezTo>
                    <a:pt x="437" y="252"/>
                    <a:pt x="438" y="251"/>
                    <a:pt x="438" y="250"/>
                  </a:cubicBezTo>
                  <a:cubicBezTo>
                    <a:pt x="438" y="249"/>
                    <a:pt x="438" y="247"/>
                    <a:pt x="438" y="245"/>
                  </a:cubicBezTo>
                  <a:cubicBezTo>
                    <a:pt x="472" y="253"/>
                    <a:pt x="485" y="283"/>
                    <a:pt x="478" y="317"/>
                  </a:cubicBezTo>
                  <a:cubicBezTo>
                    <a:pt x="475" y="333"/>
                    <a:pt x="468" y="357"/>
                    <a:pt x="487" y="367"/>
                  </a:cubicBezTo>
                  <a:cubicBezTo>
                    <a:pt x="456" y="391"/>
                    <a:pt x="514" y="460"/>
                    <a:pt x="548" y="435"/>
                  </a:cubicBezTo>
                  <a:cubicBezTo>
                    <a:pt x="592" y="403"/>
                    <a:pt x="530" y="345"/>
                    <a:pt x="490" y="364"/>
                  </a:cubicBezTo>
                  <a:close/>
                  <a:moveTo>
                    <a:pt x="154" y="7"/>
                  </a:moveTo>
                  <a:cubicBezTo>
                    <a:pt x="180" y="7"/>
                    <a:pt x="207" y="7"/>
                    <a:pt x="233" y="6"/>
                  </a:cubicBezTo>
                  <a:cubicBezTo>
                    <a:pt x="285" y="6"/>
                    <a:pt x="337" y="6"/>
                    <a:pt x="389" y="7"/>
                  </a:cubicBezTo>
                  <a:cubicBezTo>
                    <a:pt x="390" y="75"/>
                    <a:pt x="391" y="145"/>
                    <a:pt x="397" y="213"/>
                  </a:cubicBezTo>
                  <a:cubicBezTo>
                    <a:pt x="344" y="214"/>
                    <a:pt x="290" y="217"/>
                    <a:pt x="237" y="218"/>
                  </a:cubicBezTo>
                  <a:cubicBezTo>
                    <a:pt x="212" y="219"/>
                    <a:pt x="188" y="220"/>
                    <a:pt x="163" y="220"/>
                  </a:cubicBezTo>
                  <a:cubicBezTo>
                    <a:pt x="149" y="221"/>
                    <a:pt x="135" y="221"/>
                    <a:pt x="121" y="222"/>
                  </a:cubicBezTo>
                  <a:cubicBezTo>
                    <a:pt x="113" y="222"/>
                    <a:pt x="82" y="227"/>
                    <a:pt x="79" y="220"/>
                  </a:cubicBezTo>
                  <a:cubicBezTo>
                    <a:pt x="79" y="220"/>
                    <a:pt x="78" y="220"/>
                    <a:pt x="78" y="220"/>
                  </a:cubicBezTo>
                  <a:cubicBezTo>
                    <a:pt x="78" y="220"/>
                    <a:pt x="78" y="219"/>
                    <a:pt x="78" y="219"/>
                  </a:cubicBezTo>
                  <a:cubicBezTo>
                    <a:pt x="80" y="204"/>
                    <a:pt x="78" y="189"/>
                    <a:pt x="78" y="174"/>
                  </a:cubicBezTo>
                  <a:cubicBezTo>
                    <a:pt x="78" y="155"/>
                    <a:pt x="78" y="135"/>
                    <a:pt x="78" y="116"/>
                  </a:cubicBezTo>
                  <a:cubicBezTo>
                    <a:pt x="78" y="80"/>
                    <a:pt x="78" y="43"/>
                    <a:pt x="77" y="7"/>
                  </a:cubicBezTo>
                  <a:cubicBezTo>
                    <a:pt x="102" y="9"/>
                    <a:pt x="128" y="7"/>
                    <a:pt x="154" y="7"/>
                  </a:cubicBezTo>
                  <a:close/>
                  <a:moveTo>
                    <a:pt x="449" y="372"/>
                  </a:moveTo>
                  <a:cubicBezTo>
                    <a:pt x="375" y="373"/>
                    <a:pt x="302" y="375"/>
                    <a:pt x="228" y="375"/>
                  </a:cubicBezTo>
                  <a:cubicBezTo>
                    <a:pt x="192" y="375"/>
                    <a:pt x="155" y="375"/>
                    <a:pt x="119" y="374"/>
                  </a:cubicBezTo>
                  <a:cubicBezTo>
                    <a:pt x="83" y="374"/>
                    <a:pt x="45" y="370"/>
                    <a:pt x="9" y="375"/>
                  </a:cubicBezTo>
                  <a:cubicBezTo>
                    <a:pt x="9" y="371"/>
                    <a:pt x="8" y="367"/>
                    <a:pt x="8" y="363"/>
                  </a:cubicBezTo>
                  <a:cubicBezTo>
                    <a:pt x="8" y="359"/>
                    <a:pt x="8" y="354"/>
                    <a:pt x="7" y="350"/>
                  </a:cubicBezTo>
                  <a:cubicBezTo>
                    <a:pt x="80" y="356"/>
                    <a:pt x="154" y="356"/>
                    <a:pt x="227" y="357"/>
                  </a:cubicBezTo>
                  <a:cubicBezTo>
                    <a:pt x="301" y="358"/>
                    <a:pt x="375" y="358"/>
                    <a:pt x="448" y="357"/>
                  </a:cubicBezTo>
                  <a:cubicBezTo>
                    <a:pt x="449" y="362"/>
                    <a:pt x="449" y="367"/>
                    <a:pt x="449" y="372"/>
                  </a:cubicBezTo>
                  <a:close/>
                  <a:moveTo>
                    <a:pt x="444" y="345"/>
                  </a:moveTo>
                  <a:cubicBezTo>
                    <a:pt x="444" y="345"/>
                    <a:pt x="445" y="345"/>
                    <a:pt x="445" y="346"/>
                  </a:cubicBezTo>
                  <a:cubicBezTo>
                    <a:pt x="445" y="346"/>
                    <a:pt x="445" y="346"/>
                    <a:pt x="445" y="346"/>
                  </a:cubicBezTo>
                  <a:cubicBezTo>
                    <a:pt x="445" y="348"/>
                    <a:pt x="445" y="349"/>
                    <a:pt x="445" y="350"/>
                  </a:cubicBezTo>
                  <a:cubicBezTo>
                    <a:pt x="373" y="352"/>
                    <a:pt x="300" y="352"/>
                    <a:pt x="227" y="351"/>
                  </a:cubicBezTo>
                  <a:cubicBezTo>
                    <a:pt x="154" y="350"/>
                    <a:pt x="82" y="346"/>
                    <a:pt x="9" y="346"/>
                  </a:cubicBezTo>
                  <a:cubicBezTo>
                    <a:pt x="21" y="327"/>
                    <a:pt x="30" y="306"/>
                    <a:pt x="42" y="286"/>
                  </a:cubicBezTo>
                  <a:cubicBezTo>
                    <a:pt x="54" y="265"/>
                    <a:pt x="66" y="245"/>
                    <a:pt x="78" y="224"/>
                  </a:cubicBezTo>
                  <a:cubicBezTo>
                    <a:pt x="79" y="226"/>
                    <a:pt x="81" y="226"/>
                    <a:pt x="84" y="227"/>
                  </a:cubicBezTo>
                  <a:cubicBezTo>
                    <a:pt x="97" y="230"/>
                    <a:pt x="113" y="227"/>
                    <a:pt x="127" y="226"/>
                  </a:cubicBezTo>
                  <a:cubicBezTo>
                    <a:pt x="156" y="226"/>
                    <a:pt x="186" y="225"/>
                    <a:pt x="215" y="224"/>
                  </a:cubicBezTo>
                  <a:cubicBezTo>
                    <a:pt x="276" y="223"/>
                    <a:pt x="337" y="222"/>
                    <a:pt x="398" y="220"/>
                  </a:cubicBezTo>
                  <a:cubicBezTo>
                    <a:pt x="399" y="220"/>
                    <a:pt x="399" y="220"/>
                    <a:pt x="400" y="220"/>
                  </a:cubicBezTo>
                  <a:cubicBezTo>
                    <a:pt x="408" y="263"/>
                    <a:pt x="425" y="306"/>
                    <a:pt x="444" y="345"/>
                  </a:cubicBezTo>
                  <a:close/>
                  <a:moveTo>
                    <a:pt x="415" y="252"/>
                  </a:moveTo>
                  <a:cubicBezTo>
                    <a:pt x="414" y="249"/>
                    <a:pt x="413" y="245"/>
                    <a:pt x="412" y="242"/>
                  </a:cubicBezTo>
                  <a:cubicBezTo>
                    <a:pt x="414" y="244"/>
                    <a:pt x="419" y="242"/>
                    <a:pt x="421" y="242"/>
                  </a:cubicBezTo>
                  <a:cubicBezTo>
                    <a:pt x="424" y="241"/>
                    <a:pt x="427" y="240"/>
                    <a:pt x="429" y="240"/>
                  </a:cubicBezTo>
                  <a:cubicBezTo>
                    <a:pt x="433" y="240"/>
                    <a:pt x="432" y="241"/>
                    <a:pt x="433" y="243"/>
                  </a:cubicBezTo>
                  <a:cubicBezTo>
                    <a:pt x="433" y="245"/>
                    <a:pt x="433" y="247"/>
                    <a:pt x="433" y="248"/>
                  </a:cubicBezTo>
                  <a:cubicBezTo>
                    <a:pt x="427" y="249"/>
                    <a:pt x="421" y="251"/>
                    <a:pt x="415" y="252"/>
                  </a:cubicBezTo>
                  <a:close/>
                  <a:moveTo>
                    <a:pt x="527" y="369"/>
                  </a:moveTo>
                  <a:cubicBezTo>
                    <a:pt x="522" y="372"/>
                    <a:pt x="519" y="376"/>
                    <a:pt x="516" y="381"/>
                  </a:cubicBezTo>
                  <a:cubicBezTo>
                    <a:pt x="515" y="380"/>
                    <a:pt x="514" y="380"/>
                    <a:pt x="514" y="379"/>
                  </a:cubicBezTo>
                  <a:cubicBezTo>
                    <a:pt x="511" y="378"/>
                    <a:pt x="508" y="379"/>
                    <a:pt x="507" y="380"/>
                  </a:cubicBezTo>
                  <a:cubicBezTo>
                    <a:pt x="502" y="375"/>
                    <a:pt x="498" y="371"/>
                    <a:pt x="492" y="367"/>
                  </a:cubicBezTo>
                  <a:cubicBezTo>
                    <a:pt x="504" y="364"/>
                    <a:pt x="516" y="365"/>
                    <a:pt x="527" y="369"/>
                  </a:cubicBezTo>
                  <a:close/>
                  <a:moveTo>
                    <a:pt x="513" y="387"/>
                  </a:moveTo>
                  <a:cubicBezTo>
                    <a:pt x="513" y="388"/>
                    <a:pt x="511" y="390"/>
                    <a:pt x="509" y="389"/>
                  </a:cubicBezTo>
                  <a:cubicBezTo>
                    <a:pt x="507" y="388"/>
                    <a:pt x="507" y="386"/>
                    <a:pt x="507" y="384"/>
                  </a:cubicBezTo>
                  <a:cubicBezTo>
                    <a:pt x="507" y="384"/>
                    <a:pt x="508" y="383"/>
                    <a:pt x="508" y="382"/>
                  </a:cubicBezTo>
                  <a:cubicBezTo>
                    <a:pt x="511" y="381"/>
                    <a:pt x="514" y="383"/>
                    <a:pt x="513" y="387"/>
                  </a:cubicBezTo>
                  <a:close/>
                  <a:moveTo>
                    <a:pt x="490" y="369"/>
                  </a:moveTo>
                  <a:cubicBezTo>
                    <a:pt x="494" y="374"/>
                    <a:pt x="499" y="378"/>
                    <a:pt x="504" y="382"/>
                  </a:cubicBezTo>
                  <a:cubicBezTo>
                    <a:pt x="504" y="383"/>
                    <a:pt x="504" y="383"/>
                    <a:pt x="504" y="383"/>
                  </a:cubicBezTo>
                  <a:cubicBezTo>
                    <a:pt x="502" y="386"/>
                    <a:pt x="504" y="389"/>
                    <a:pt x="506" y="391"/>
                  </a:cubicBezTo>
                  <a:cubicBezTo>
                    <a:pt x="504" y="393"/>
                    <a:pt x="501" y="395"/>
                    <a:pt x="499" y="397"/>
                  </a:cubicBezTo>
                  <a:cubicBezTo>
                    <a:pt x="496" y="400"/>
                    <a:pt x="493" y="402"/>
                    <a:pt x="491" y="405"/>
                  </a:cubicBezTo>
                  <a:cubicBezTo>
                    <a:pt x="484" y="393"/>
                    <a:pt x="482" y="381"/>
                    <a:pt x="490" y="369"/>
                  </a:cubicBezTo>
                  <a:close/>
                  <a:moveTo>
                    <a:pt x="549" y="427"/>
                  </a:moveTo>
                  <a:cubicBezTo>
                    <a:pt x="532" y="443"/>
                    <a:pt x="512" y="431"/>
                    <a:pt x="499" y="416"/>
                  </a:cubicBezTo>
                  <a:cubicBezTo>
                    <a:pt x="496" y="413"/>
                    <a:pt x="494" y="410"/>
                    <a:pt x="492" y="407"/>
                  </a:cubicBezTo>
                  <a:cubicBezTo>
                    <a:pt x="498" y="403"/>
                    <a:pt x="505" y="398"/>
                    <a:pt x="509" y="392"/>
                  </a:cubicBezTo>
                  <a:cubicBezTo>
                    <a:pt x="512" y="394"/>
                    <a:pt x="516" y="392"/>
                    <a:pt x="517" y="388"/>
                  </a:cubicBezTo>
                  <a:cubicBezTo>
                    <a:pt x="518" y="387"/>
                    <a:pt x="518" y="385"/>
                    <a:pt x="517" y="383"/>
                  </a:cubicBezTo>
                  <a:cubicBezTo>
                    <a:pt x="521" y="379"/>
                    <a:pt x="526" y="375"/>
                    <a:pt x="531" y="371"/>
                  </a:cubicBezTo>
                  <a:cubicBezTo>
                    <a:pt x="535" y="373"/>
                    <a:pt x="540" y="377"/>
                    <a:pt x="544" y="381"/>
                  </a:cubicBezTo>
                  <a:cubicBezTo>
                    <a:pt x="558" y="394"/>
                    <a:pt x="564" y="412"/>
                    <a:pt x="549" y="42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5" name="Freeform 92"/>
            <p:cNvSpPr>
              <a:spLocks noEditPoints="1"/>
            </p:cNvSpPr>
            <p:nvPr/>
          </p:nvSpPr>
          <p:spPr bwMode="auto">
            <a:xfrm>
              <a:off x="8066088" y="3138488"/>
              <a:ext cx="320675" cy="671513"/>
            </a:xfrm>
            <a:custGeom>
              <a:avLst/>
              <a:gdLst>
                <a:gd name="T0" fmla="*/ 127 w 137"/>
                <a:gd name="T1" fmla="*/ 1 h 311"/>
                <a:gd name="T2" fmla="*/ 45 w 137"/>
                <a:gd name="T3" fmla="*/ 5 h 311"/>
                <a:gd name="T4" fmla="*/ 5 w 137"/>
                <a:gd name="T5" fmla="*/ 32 h 311"/>
                <a:gd name="T6" fmla="*/ 2 w 137"/>
                <a:gd name="T7" fmla="*/ 162 h 311"/>
                <a:gd name="T8" fmla="*/ 3 w 137"/>
                <a:gd name="T9" fmla="*/ 306 h 311"/>
                <a:gd name="T10" fmla="*/ 110 w 137"/>
                <a:gd name="T11" fmla="*/ 306 h 311"/>
                <a:gd name="T12" fmla="*/ 132 w 137"/>
                <a:gd name="T13" fmla="*/ 265 h 311"/>
                <a:gd name="T14" fmla="*/ 103 w 137"/>
                <a:gd name="T15" fmla="*/ 27 h 311"/>
                <a:gd name="T16" fmla="*/ 105 w 137"/>
                <a:gd name="T17" fmla="*/ 9 h 311"/>
                <a:gd name="T18" fmla="*/ 87 w 137"/>
                <a:gd name="T19" fmla="*/ 20 h 311"/>
                <a:gd name="T20" fmla="*/ 65 w 137"/>
                <a:gd name="T21" fmla="*/ 21 h 311"/>
                <a:gd name="T22" fmla="*/ 76 w 137"/>
                <a:gd name="T23" fmla="*/ 10 h 311"/>
                <a:gd name="T24" fmla="*/ 49 w 137"/>
                <a:gd name="T25" fmla="*/ 31 h 311"/>
                <a:gd name="T26" fmla="*/ 63 w 137"/>
                <a:gd name="T27" fmla="*/ 10 h 311"/>
                <a:gd name="T28" fmla="*/ 47 w 137"/>
                <a:gd name="T29" fmla="*/ 9 h 311"/>
                <a:gd name="T30" fmla="*/ 30 w 137"/>
                <a:gd name="T31" fmla="*/ 29 h 311"/>
                <a:gd name="T32" fmla="*/ 7 w 137"/>
                <a:gd name="T33" fmla="*/ 298 h 311"/>
                <a:gd name="T34" fmla="*/ 9 w 137"/>
                <a:gd name="T35" fmla="*/ 99 h 311"/>
                <a:gd name="T36" fmla="*/ 51 w 137"/>
                <a:gd name="T37" fmla="*/ 38 h 311"/>
                <a:gd name="T38" fmla="*/ 104 w 137"/>
                <a:gd name="T39" fmla="*/ 303 h 311"/>
                <a:gd name="T40" fmla="*/ 106 w 137"/>
                <a:gd name="T41" fmla="*/ 31 h 311"/>
                <a:gd name="T42" fmla="*/ 126 w 137"/>
                <a:gd name="T43" fmla="*/ 24 h 311"/>
                <a:gd name="T44" fmla="*/ 107 w 137"/>
                <a:gd name="T45" fmla="*/ 32 h 311"/>
                <a:gd name="T46" fmla="*/ 125 w 137"/>
                <a:gd name="T47" fmla="*/ 43 h 311"/>
                <a:gd name="T48" fmla="*/ 108 w 137"/>
                <a:gd name="T49" fmla="*/ 45 h 311"/>
                <a:gd name="T50" fmla="*/ 115 w 137"/>
                <a:gd name="T51" fmla="*/ 74 h 311"/>
                <a:gd name="T52" fmla="*/ 113 w 137"/>
                <a:gd name="T53" fmla="*/ 58 h 311"/>
                <a:gd name="T54" fmla="*/ 125 w 137"/>
                <a:gd name="T55" fmla="*/ 84 h 311"/>
                <a:gd name="T56" fmla="*/ 109 w 137"/>
                <a:gd name="T57" fmla="*/ 84 h 311"/>
                <a:gd name="T58" fmla="*/ 125 w 137"/>
                <a:gd name="T59" fmla="*/ 84 h 311"/>
                <a:gd name="T60" fmla="*/ 125 w 137"/>
                <a:gd name="T61" fmla="*/ 107 h 311"/>
                <a:gd name="T62" fmla="*/ 108 w 137"/>
                <a:gd name="T63" fmla="*/ 105 h 311"/>
                <a:gd name="T64" fmla="*/ 125 w 137"/>
                <a:gd name="T65" fmla="*/ 126 h 311"/>
                <a:gd name="T66" fmla="*/ 116 w 137"/>
                <a:gd name="T67" fmla="*/ 119 h 311"/>
                <a:gd name="T68" fmla="*/ 125 w 137"/>
                <a:gd name="T69" fmla="*/ 132 h 311"/>
                <a:gd name="T70" fmla="*/ 108 w 137"/>
                <a:gd name="T71" fmla="*/ 150 h 311"/>
                <a:gd name="T72" fmla="*/ 125 w 137"/>
                <a:gd name="T73" fmla="*/ 171 h 311"/>
                <a:gd name="T74" fmla="*/ 108 w 137"/>
                <a:gd name="T75" fmla="*/ 170 h 311"/>
                <a:gd name="T76" fmla="*/ 125 w 137"/>
                <a:gd name="T77" fmla="*/ 175 h 311"/>
                <a:gd name="T78" fmla="*/ 109 w 137"/>
                <a:gd name="T79" fmla="*/ 217 h 311"/>
                <a:gd name="T80" fmla="*/ 119 w 137"/>
                <a:gd name="T81" fmla="*/ 207 h 311"/>
                <a:gd name="T82" fmla="*/ 118 w 137"/>
                <a:gd name="T83" fmla="*/ 231 h 311"/>
                <a:gd name="T84" fmla="*/ 111 w 137"/>
                <a:gd name="T85" fmla="*/ 295 h 311"/>
                <a:gd name="T86" fmla="*/ 125 w 137"/>
                <a:gd name="T87" fmla="*/ 224 h 311"/>
                <a:gd name="T88" fmla="*/ 111 w 137"/>
                <a:gd name="T89" fmla="*/ 268 h 311"/>
                <a:gd name="T90" fmla="*/ 125 w 137"/>
                <a:gd name="T91" fmla="*/ 249 h 311"/>
                <a:gd name="T92" fmla="*/ 111 w 137"/>
                <a:gd name="T93" fmla="*/ 295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37" h="311">
                  <a:moveTo>
                    <a:pt x="132" y="135"/>
                  </a:moveTo>
                  <a:cubicBezTo>
                    <a:pt x="132" y="92"/>
                    <a:pt x="137" y="47"/>
                    <a:pt x="131" y="4"/>
                  </a:cubicBezTo>
                  <a:cubicBezTo>
                    <a:pt x="131" y="2"/>
                    <a:pt x="129" y="0"/>
                    <a:pt x="127" y="1"/>
                  </a:cubicBezTo>
                  <a:cubicBezTo>
                    <a:pt x="127" y="1"/>
                    <a:pt x="127" y="2"/>
                    <a:pt x="126" y="2"/>
                  </a:cubicBezTo>
                  <a:cubicBezTo>
                    <a:pt x="126" y="2"/>
                    <a:pt x="126" y="2"/>
                    <a:pt x="126" y="2"/>
                  </a:cubicBezTo>
                  <a:cubicBezTo>
                    <a:pt x="99" y="3"/>
                    <a:pt x="72" y="2"/>
                    <a:pt x="45" y="5"/>
                  </a:cubicBezTo>
                  <a:cubicBezTo>
                    <a:pt x="44" y="5"/>
                    <a:pt x="43" y="5"/>
                    <a:pt x="43" y="6"/>
                  </a:cubicBezTo>
                  <a:cubicBezTo>
                    <a:pt x="30" y="12"/>
                    <a:pt x="18" y="22"/>
                    <a:pt x="6" y="30"/>
                  </a:cubicBezTo>
                  <a:cubicBezTo>
                    <a:pt x="5" y="31"/>
                    <a:pt x="5" y="31"/>
                    <a:pt x="5" y="32"/>
                  </a:cubicBezTo>
                  <a:cubicBezTo>
                    <a:pt x="5" y="32"/>
                    <a:pt x="5" y="32"/>
                    <a:pt x="5" y="32"/>
                  </a:cubicBezTo>
                  <a:cubicBezTo>
                    <a:pt x="2" y="52"/>
                    <a:pt x="3" y="73"/>
                    <a:pt x="3" y="93"/>
                  </a:cubicBezTo>
                  <a:cubicBezTo>
                    <a:pt x="3" y="116"/>
                    <a:pt x="3" y="139"/>
                    <a:pt x="2" y="162"/>
                  </a:cubicBezTo>
                  <a:cubicBezTo>
                    <a:pt x="2" y="207"/>
                    <a:pt x="1" y="252"/>
                    <a:pt x="0" y="297"/>
                  </a:cubicBezTo>
                  <a:cubicBezTo>
                    <a:pt x="0" y="299"/>
                    <a:pt x="0" y="299"/>
                    <a:pt x="1" y="300"/>
                  </a:cubicBezTo>
                  <a:cubicBezTo>
                    <a:pt x="0" y="302"/>
                    <a:pt x="0" y="305"/>
                    <a:pt x="3" y="306"/>
                  </a:cubicBezTo>
                  <a:cubicBezTo>
                    <a:pt x="37" y="311"/>
                    <a:pt x="72" y="311"/>
                    <a:pt x="106" y="310"/>
                  </a:cubicBezTo>
                  <a:cubicBezTo>
                    <a:pt x="109" y="310"/>
                    <a:pt x="110" y="308"/>
                    <a:pt x="110" y="306"/>
                  </a:cubicBezTo>
                  <a:cubicBezTo>
                    <a:pt x="110" y="306"/>
                    <a:pt x="110" y="306"/>
                    <a:pt x="110" y="306"/>
                  </a:cubicBezTo>
                  <a:cubicBezTo>
                    <a:pt x="111" y="306"/>
                    <a:pt x="112" y="306"/>
                    <a:pt x="112" y="305"/>
                  </a:cubicBezTo>
                  <a:cubicBezTo>
                    <a:pt x="120" y="293"/>
                    <a:pt x="128" y="280"/>
                    <a:pt x="132" y="267"/>
                  </a:cubicBezTo>
                  <a:cubicBezTo>
                    <a:pt x="132" y="266"/>
                    <a:pt x="132" y="265"/>
                    <a:pt x="132" y="265"/>
                  </a:cubicBezTo>
                  <a:cubicBezTo>
                    <a:pt x="131" y="221"/>
                    <a:pt x="132" y="178"/>
                    <a:pt x="132" y="135"/>
                  </a:cubicBezTo>
                  <a:close/>
                  <a:moveTo>
                    <a:pt x="118" y="9"/>
                  </a:moveTo>
                  <a:cubicBezTo>
                    <a:pt x="113" y="14"/>
                    <a:pt x="107" y="21"/>
                    <a:pt x="103" y="27"/>
                  </a:cubicBezTo>
                  <a:cubicBezTo>
                    <a:pt x="102" y="27"/>
                    <a:pt x="102" y="27"/>
                    <a:pt x="101" y="27"/>
                  </a:cubicBezTo>
                  <a:cubicBezTo>
                    <a:pt x="92" y="29"/>
                    <a:pt x="84" y="30"/>
                    <a:pt x="75" y="31"/>
                  </a:cubicBezTo>
                  <a:cubicBezTo>
                    <a:pt x="85" y="25"/>
                    <a:pt x="97" y="17"/>
                    <a:pt x="105" y="9"/>
                  </a:cubicBezTo>
                  <a:cubicBezTo>
                    <a:pt x="110" y="9"/>
                    <a:pt x="114" y="9"/>
                    <a:pt x="118" y="9"/>
                  </a:cubicBezTo>
                  <a:close/>
                  <a:moveTo>
                    <a:pt x="102" y="9"/>
                  </a:moveTo>
                  <a:cubicBezTo>
                    <a:pt x="97" y="13"/>
                    <a:pt x="92" y="16"/>
                    <a:pt x="87" y="20"/>
                  </a:cubicBezTo>
                  <a:cubicBezTo>
                    <a:pt x="82" y="24"/>
                    <a:pt x="76" y="27"/>
                    <a:pt x="71" y="31"/>
                  </a:cubicBezTo>
                  <a:cubicBezTo>
                    <a:pt x="65" y="31"/>
                    <a:pt x="58" y="31"/>
                    <a:pt x="52" y="31"/>
                  </a:cubicBezTo>
                  <a:cubicBezTo>
                    <a:pt x="57" y="28"/>
                    <a:pt x="61" y="24"/>
                    <a:pt x="65" y="21"/>
                  </a:cubicBezTo>
                  <a:cubicBezTo>
                    <a:pt x="70" y="17"/>
                    <a:pt x="75" y="14"/>
                    <a:pt x="80" y="10"/>
                  </a:cubicBezTo>
                  <a:cubicBezTo>
                    <a:pt x="87" y="10"/>
                    <a:pt x="94" y="10"/>
                    <a:pt x="102" y="9"/>
                  </a:cubicBezTo>
                  <a:close/>
                  <a:moveTo>
                    <a:pt x="76" y="10"/>
                  </a:moveTo>
                  <a:cubicBezTo>
                    <a:pt x="71" y="13"/>
                    <a:pt x="66" y="17"/>
                    <a:pt x="62" y="21"/>
                  </a:cubicBezTo>
                  <a:cubicBezTo>
                    <a:pt x="58" y="24"/>
                    <a:pt x="53" y="27"/>
                    <a:pt x="49" y="31"/>
                  </a:cubicBezTo>
                  <a:cubicBezTo>
                    <a:pt x="49" y="31"/>
                    <a:pt x="49" y="31"/>
                    <a:pt x="49" y="31"/>
                  </a:cubicBezTo>
                  <a:cubicBezTo>
                    <a:pt x="44" y="31"/>
                    <a:pt x="38" y="30"/>
                    <a:pt x="33" y="30"/>
                  </a:cubicBezTo>
                  <a:cubicBezTo>
                    <a:pt x="38" y="27"/>
                    <a:pt x="42" y="24"/>
                    <a:pt x="47" y="21"/>
                  </a:cubicBezTo>
                  <a:cubicBezTo>
                    <a:pt x="52" y="17"/>
                    <a:pt x="58" y="14"/>
                    <a:pt x="63" y="10"/>
                  </a:cubicBezTo>
                  <a:cubicBezTo>
                    <a:pt x="67" y="10"/>
                    <a:pt x="72" y="10"/>
                    <a:pt x="76" y="10"/>
                  </a:cubicBezTo>
                  <a:close/>
                  <a:moveTo>
                    <a:pt x="46" y="10"/>
                  </a:moveTo>
                  <a:cubicBezTo>
                    <a:pt x="47" y="10"/>
                    <a:pt x="47" y="9"/>
                    <a:pt x="47" y="9"/>
                  </a:cubicBezTo>
                  <a:cubicBezTo>
                    <a:pt x="51" y="9"/>
                    <a:pt x="56" y="9"/>
                    <a:pt x="60" y="10"/>
                  </a:cubicBezTo>
                  <a:cubicBezTo>
                    <a:pt x="55" y="13"/>
                    <a:pt x="50" y="16"/>
                    <a:pt x="45" y="20"/>
                  </a:cubicBezTo>
                  <a:cubicBezTo>
                    <a:pt x="40" y="23"/>
                    <a:pt x="34" y="26"/>
                    <a:pt x="30" y="29"/>
                  </a:cubicBezTo>
                  <a:cubicBezTo>
                    <a:pt x="26" y="29"/>
                    <a:pt x="22" y="29"/>
                    <a:pt x="18" y="29"/>
                  </a:cubicBezTo>
                  <a:cubicBezTo>
                    <a:pt x="28" y="23"/>
                    <a:pt x="38" y="18"/>
                    <a:pt x="46" y="10"/>
                  </a:cubicBezTo>
                  <a:close/>
                  <a:moveTo>
                    <a:pt x="7" y="298"/>
                  </a:moveTo>
                  <a:cubicBezTo>
                    <a:pt x="7" y="298"/>
                    <a:pt x="7" y="298"/>
                    <a:pt x="7" y="297"/>
                  </a:cubicBezTo>
                  <a:cubicBezTo>
                    <a:pt x="8" y="253"/>
                    <a:pt x="8" y="209"/>
                    <a:pt x="8" y="165"/>
                  </a:cubicBezTo>
                  <a:cubicBezTo>
                    <a:pt x="9" y="143"/>
                    <a:pt x="9" y="121"/>
                    <a:pt x="9" y="99"/>
                  </a:cubicBezTo>
                  <a:cubicBezTo>
                    <a:pt x="9" y="78"/>
                    <a:pt x="11" y="55"/>
                    <a:pt x="9" y="34"/>
                  </a:cubicBezTo>
                  <a:cubicBezTo>
                    <a:pt x="9" y="34"/>
                    <a:pt x="9" y="34"/>
                    <a:pt x="9" y="34"/>
                  </a:cubicBezTo>
                  <a:cubicBezTo>
                    <a:pt x="22" y="38"/>
                    <a:pt x="38" y="37"/>
                    <a:pt x="51" y="38"/>
                  </a:cubicBezTo>
                  <a:cubicBezTo>
                    <a:pt x="68" y="39"/>
                    <a:pt x="84" y="38"/>
                    <a:pt x="101" y="35"/>
                  </a:cubicBezTo>
                  <a:cubicBezTo>
                    <a:pt x="96" y="78"/>
                    <a:pt x="100" y="124"/>
                    <a:pt x="100" y="167"/>
                  </a:cubicBezTo>
                  <a:cubicBezTo>
                    <a:pt x="101" y="213"/>
                    <a:pt x="102" y="258"/>
                    <a:pt x="104" y="303"/>
                  </a:cubicBezTo>
                  <a:cubicBezTo>
                    <a:pt x="72" y="303"/>
                    <a:pt x="40" y="301"/>
                    <a:pt x="7" y="298"/>
                  </a:cubicBezTo>
                  <a:close/>
                  <a:moveTo>
                    <a:pt x="107" y="32"/>
                  </a:moveTo>
                  <a:cubicBezTo>
                    <a:pt x="107" y="32"/>
                    <a:pt x="106" y="31"/>
                    <a:pt x="106" y="31"/>
                  </a:cubicBezTo>
                  <a:cubicBezTo>
                    <a:pt x="110" y="27"/>
                    <a:pt x="114" y="23"/>
                    <a:pt x="118" y="19"/>
                  </a:cubicBezTo>
                  <a:cubicBezTo>
                    <a:pt x="121" y="16"/>
                    <a:pt x="125" y="13"/>
                    <a:pt x="128" y="9"/>
                  </a:cubicBezTo>
                  <a:cubicBezTo>
                    <a:pt x="127" y="14"/>
                    <a:pt x="127" y="19"/>
                    <a:pt x="126" y="24"/>
                  </a:cubicBezTo>
                  <a:cubicBezTo>
                    <a:pt x="122" y="26"/>
                    <a:pt x="119" y="30"/>
                    <a:pt x="115" y="34"/>
                  </a:cubicBezTo>
                  <a:cubicBezTo>
                    <a:pt x="112" y="37"/>
                    <a:pt x="110" y="39"/>
                    <a:pt x="107" y="42"/>
                  </a:cubicBezTo>
                  <a:cubicBezTo>
                    <a:pt x="107" y="39"/>
                    <a:pt x="107" y="35"/>
                    <a:pt x="107" y="32"/>
                  </a:cubicBezTo>
                  <a:close/>
                  <a:moveTo>
                    <a:pt x="116" y="36"/>
                  </a:moveTo>
                  <a:cubicBezTo>
                    <a:pt x="119" y="33"/>
                    <a:pt x="123" y="30"/>
                    <a:pt x="126" y="27"/>
                  </a:cubicBezTo>
                  <a:cubicBezTo>
                    <a:pt x="126" y="32"/>
                    <a:pt x="125" y="37"/>
                    <a:pt x="125" y="43"/>
                  </a:cubicBezTo>
                  <a:cubicBezTo>
                    <a:pt x="121" y="47"/>
                    <a:pt x="117" y="51"/>
                    <a:pt x="114" y="54"/>
                  </a:cubicBezTo>
                  <a:cubicBezTo>
                    <a:pt x="112" y="56"/>
                    <a:pt x="110" y="58"/>
                    <a:pt x="108" y="60"/>
                  </a:cubicBezTo>
                  <a:cubicBezTo>
                    <a:pt x="108" y="55"/>
                    <a:pt x="108" y="50"/>
                    <a:pt x="108" y="45"/>
                  </a:cubicBezTo>
                  <a:cubicBezTo>
                    <a:pt x="110" y="42"/>
                    <a:pt x="113" y="39"/>
                    <a:pt x="116" y="36"/>
                  </a:cubicBezTo>
                  <a:close/>
                  <a:moveTo>
                    <a:pt x="125" y="64"/>
                  </a:moveTo>
                  <a:cubicBezTo>
                    <a:pt x="121" y="67"/>
                    <a:pt x="119" y="71"/>
                    <a:pt x="115" y="74"/>
                  </a:cubicBezTo>
                  <a:cubicBezTo>
                    <a:pt x="113" y="77"/>
                    <a:pt x="111" y="79"/>
                    <a:pt x="109" y="81"/>
                  </a:cubicBezTo>
                  <a:cubicBezTo>
                    <a:pt x="109" y="75"/>
                    <a:pt x="109" y="69"/>
                    <a:pt x="108" y="63"/>
                  </a:cubicBezTo>
                  <a:cubicBezTo>
                    <a:pt x="110" y="61"/>
                    <a:pt x="111" y="60"/>
                    <a:pt x="113" y="58"/>
                  </a:cubicBezTo>
                  <a:cubicBezTo>
                    <a:pt x="117" y="54"/>
                    <a:pt x="121" y="50"/>
                    <a:pt x="125" y="46"/>
                  </a:cubicBezTo>
                  <a:cubicBezTo>
                    <a:pt x="125" y="52"/>
                    <a:pt x="125" y="58"/>
                    <a:pt x="125" y="64"/>
                  </a:cubicBezTo>
                  <a:close/>
                  <a:moveTo>
                    <a:pt x="125" y="84"/>
                  </a:moveTo>
                  <a:cubicBezTo>
                    <a:pt x="121" y="88"/>
                    <a:pt x="118" y="92"/>
                    <a:pt x="115" y="96"/>
                  </a:cubicBezTo>
                  <a:cubicBezTo>
                    <a:pt x="113" y="98"/>
                    <a:pt x="111" y="100"/>
                    <a:pt x="108" y="102"/>
                  </a:cubicBezTo>
                  <a:cubicBezTo>
                    <a:pt x="109" y="96"/>
                    <a:pt x="109" y="90"/>
                    <a:pt x="109" y="84"/>
                  </a:cubicBezTo>
                  <a:cubicBezTo>
                    <a:pt x="112" y="81"/>
                    <a:pt x="115" y="78"/>
                    <a:pt x="118" y="75"/>
                  </a:cubicBezTo>
                  <a:cubicBezTo>
                    <a:pt x="120" y="73"/>
                    <a:pt x="122" y="70"/>
                    <a:pt x="125" y="68"/>
                  </a:cubicBezTo>
                  <a:cubicBezTo>
                    <a:pt x="125" y="73"/>
                    <a:pt x="125" y="79"/>
                    <a:pt x="125" y="84"/>
                  </a:cubicBezTo>
                  <a:close/>
                  <a:moveTo>
                    <a:pt x="108" y="105"/>
                  </a:moveTo>
                  <a:cubicBezTo>
                    <a:pt x="114" y="100"/>
                    <a:pt x="120" y="94"/>
                    <a:pt x="125" y="88"/>
                  </a:cubicBezTo>
                  <a:cubicBezTo>
                    <a:pt x="125" y="94"/>
                    <a:pt x="125" y="101"/>
                    <a:pt x="125" y="107"/>
                  </a:cubicBezTo>
                  <a:cubicBezTo>
                    <a:pt x="121" y="110"/>
                    <a:pt x="118" y="114"/>
                    <a:pt x="115" y="118"/>
                  </a:cubicBezTo>
                  <a:cubicBezTo>
                    <a:pt x="113" y="120"/>
                    <a:pt x="110" y="122"/>
                    <a:pt x="108" y="125"/>
                  </a:cubicBezTo>
                  <a:cubicBezTo>
                    <a:pt x="108" y="118"/>
                    <a:pt x="108" y="112"/>
                    <a:pt x="108" y="105"/>
                  </a:cubicBezTo>
                  <a:close/>
                  <a:moveTo>
                    <a:pt x="116" y="119"/>
                  </a:moveTo>
                  <a:cubicBezTo>
                    <a:pt x="119" y="116"/>
                    <a:pt x="122" y="114"/>
                    <a:pt x="125" y="111"/>
                  </a:cubicBezTo>
                  <a:cubicBezTo>
                    <a:pt x="125" y="116"/>
                    <a:pt x="125" y="121"/>
                    <a:pt x="125" y="126"/>
                  </a:cubicBezTo>
                  <a:cubicBezTo>
                    <a:pt x="119" y="133"/>
                    <a:pt x="114" y="140"/>
                    <a:pt x="108" y="147"/>
                  </a:cubicBezTo>
                  <a:cubicBezTo>
                    <a:pt x="108" y="140"/>
                    <a:pt x="108" y="134"/>
                    <a:pt x="108" y="128"/>
                  </a:cubicBezTo>
                  <a:cubicBezTo>
                    <a:pt x="111" y="125"/>
                    <a:pt x="114" y="122"/>
                    <a:pt x="116" y="119"/>
                  </a:cubicBezTo>
                  <a:close/>
                  <a:moveTo>
                    <a:pt x="108" y="150"/>
                  </a:moveTo>
                  <a:cubicBezTo>
                    <a:pt x="114" y="144"/>
                    <a:pt x="120" y="137"/>
                    <a:pt x="125" y="130"/>
                  </a:cubicBezTo>
                  <a:cubicBezTo>
                    <a:pt x="125" y="131"/>
                    <a:pt x="125" y="131"/>
                    <a:pt x="125" y="132"/>
                  </a:cubicBezTo>
                  <a:cubicBezTo>
                    <a:pt x="125" y="137"/>
                    <a:pt x="125" y="142"/>
                    <a:pt x="125" y="148"/>
                  </a:cubicBezTo>
                  <a:cubicBezTo>
                    <a:pt x="119" y="154"/>
                    <a:pt x="114" y="161"/>
                    <a:pt x="108" y="167"/>
                  </a:cubicBezTo>
                  <a:cubicBezTo>
                    <a:pt x="108" y="162"/>
                    <a:pt x="108" y="156"/>
                    <a:pt x="108" y="150"/>
                  </a:cubicBezTo>
                  <a:close/>
                  <a:moveTo>
                    <a:pt x="108" y="170"/>
                  </a:moveTo>
                  <a:cubicBezTo>
                    <a:pt x="114" y="164"/>
                    <a:pt x="120" y="157"/>
                    <a:pt x="125" y="151"/>
                  </a:cubicBezTo>
                  <a:cubicBezTo>
                    <a:pt x="125" y="158"/>
                    <a:pt x="125" y="164"/>
                    <a:pt x="125" y="171"/>
                  </a:cubicBezTo>
                  <a:cubicBezTo>
                    <a:pt x="122" y="174"/>
                    <a:pt x="120" y="178"/>
                    <a:pt x="117" y="181"/>
                  </a:cubicBezTo>
                  <a:cubicBezTo>
                    <a:pt x="114" y="185"/>
                    <a:pt x="111" y="188"/>
                    <a:pt x="108" y="192"/>
                  </a:cubicBezTo>
                  <a:cubicBezTo>
                    <a:pt x="108" y="185"/>
                    <a:pt x="108" y="177"/>
                    <a:pt x="108" y="170"/>
                  </a:cubicBezTo>
                  <a:close/>
                  <a:moveTo>
                    <a:pt x="108" y="194"/>
                  </a:moveTo>
                  <a:cubicBezTo>
                    <a:pt x="112" y="190"/>
                    <a:pt x="115" y="186"/>
                    <a:pt x="119" y="182"/>
                  </a:cubicBezTo>
                  <a:cubicBezTo>
                    <a:pt x="121" y="180"/>
                    <a:pt x="123" y="177"/>
                    <a:pt x="125" y="175"/>
                  </a:cubicBezTo>
                  <a:cubicBezTo>
                    <a:pt x="125" y="182"/>
                    <a:pt x="125" y="189"/>
                    <a:pt x="125" y="196"/>
                  </a:cubicBezTo>
                  <a:cubicBezTo>
                    <a:pt x="122" y="200"/>
                    <a:pt x="119" y="204"/>
                    <a:pt x="117" y="207"/>
                  </a:cubicBezTo>
                  <a:cubicBezTo>
                    <a:pt x="114" y="210"/>
                    <a:pt x="111" y="213"/>
                    <a:pt x="109" y="217"/>
                  </a:cubicBezTo>
                  <a:cubicBezTo>
                    <a:pt x="109" y="209"/>
                    <a:pt x="109" y="202"/>
                    <a:pt x="108" y="194"/>
                  </a:cubicBezTo>
                  <a:close/>
                  <a:moveTo>
                    <a:pt x="109" y="219"/>
                  </a:moveTo>
                  <a:cubicBezTo>
                    <a:pt x="113" y="215"/>
                    <a:pt x="116" y="211"/>
                    <a:pt x="119" y="207"/>
                  </a:cubicBezTo>
                  <a:cubicBezTo>
                    <a:pt x="121" y="204"/>
                    <a:pt x="123" y="202"/>
                    <a:pt x="125" y="200"/>
                  </a:cubicBezTo>
                  <a:cubicBezTo>
                    <a:pt x="125" y="207"/>
                    <a:pt x="125" y="214"/>
                    <a:pt x="125" y="220"/>
                  </a:cubicBezTo>
                  <a:cubicBezTo>
                    <a:pt x="123" y="224"/>
                    <a:pt x="120" y="228"/>
                    <a:pt x="118" y="231"/>
                  </a:cubicBezTo>
                  <a:cubicBezTo>
                    <a:pt x="115" y="234"/>
                    <a:pt x="112" y="237"/>
                    <a:pt x="110" y="240"/>
                  </a:cubicBezTo>
                  <a:cubicBezTo>
                    <a:pt x="109" y="233"/>
                    <a:pt x="109" y="226"/>
                    <a:pt x="109" y="219"/>
                  </a:cubicBezTo>
                  <a:close/>
                  <a:moveTo>
                    <a:pt x="111" y="295"/>
                  </a:moveTo>
                  <a:cubicBezTo>
                    <a:pt x="111" y="277"/>
                    <a:pt x="110" y="260"/>
                    <a:pt x="110" y="242"/>
                  </a:cubicBezTo>
                  <a:cubicBezTo>
                    <a:pt x="110" y="242"/>
                    <a:pt x="110" y="242"/>
                    <a:pt x="110" y="242"/>
                  </a:cubicBezTo>
                  <a:cubicBezTo>
                    <a:pt x="115" y="237"/>
                    <a:pt x="121" y="231"/>
                    <a:pt x="125" y="224"/>
                  </a:cubicBezTo>
                  <a:cubicBezTo>
                    <a:pt x="125" y="231"/>
                    <a:pt x="125" y="238"/>
                    <a:pt x="125" y="245"/>
                  </a:cubicBezTo>
                  <a:cubicBezTo>
                    <a:pt x="123" y="248"/>
                    <a:pt x="121" y="252"/>
                    <a:pt x="118" y="255"/>
                  </a:cubicBezTo>
                  <a:cubicBezTo>
                    <a:pt x="116" y="260"/>
                    <a:pt x="112" y="264"/>
                    <a:pt x="111" y="268"/>
                  </a:cubicBezTo>
                  <a:cubicBezTo>
                    <a:pt x="110" y="269"/>
                    <a:pt x="111" y="269"/>
                    <a:pt x="111" y="269"/>
                  </a:cubicBezTo>
                  <a:cubicBezTo>
                    <a:pt x="115" y="265"/>
                    <a:pt x="117" y="261"/>
                    <a:pt x="120" y="257"/>
                  </a:cubicBezTo>
                  <a:cubicBezTo>
                    <a:pt x="122" y="254"/>
                    <a:pt x="124" y="252"/>
                    <a:pt x="125" y="249"/>
                  </a:cubicBezTo>
                  <a:cubicBezTo>
                    <a:pt x="125" y="255"/>
                    <a:pt x="125" y="261"/>
                    <a:pt x="125" y="266"/>
                  </a:cubicBezTo>
                  <a:cubicBezTo>
                    <a:pt x="125" y="266"/>
                    <a:pt x="125" y="267"/>
                    <a:pt x="125" y="267"/>
                  </a:cubicBezTo>
                  <a:cubicBezTo>
                    <a:pt x="120" y="276"/>
                    <a:pt x="116" y="285"/>
                    <a:pt x="111" y="295"/>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6" name="Freeform 93"/>
            <p:cNvSpPr>
              <a:spLocks noEditPoints="1"/>
            </p:cNvSpPr>
            <p:nvPr/>
          </p:nvSpPr>
          <p:spPr bwMode="auto">
            <a:xfrm>
              <a:off x="8493125" y="2940050"/>
              <a:ext cx="354012" cy="884238"/>
            </a:xfrm>
            <a:custGeom>
              <a:avLst/>
              <a:gdLst>
                <a:gd name="T0" fmla="*/ 148 w 152"/>
                <a:gd name="T1" fmla="*/ 225 h 410"/>
                <a:gd name="T2" fmla="*/ 147 w 152"/>
                <a:gd name="T3" fmla="*/ 157 h 410"/>
                <a:gd name="T4" fmla="*/ 146 w 152"/>
                <a:gd name="T5" fmla="*/ 135 h 410"/>
                <a:gd name="T6" fmla="*/ 143 w 152"/>
                <a:gd name="T7" fmla="*/ 3 h 410"/>
                <a:gd name="T8" fmla="*/ 84 w 152"/>
                <a:gd name="T9" fmla="*/ 5 h 410"/>
                <a:gd name="T10" fmla="*/ 3 w 152"/>
                <a:gd name="T11" fmla="*/ 35 h 410"/>
                <a:gd name="T12" fmla="*/ 2 w 152"/>
                <a:gd name="T13" fmla="*/ 42 h 410"/>
                <a:gd name="T14" fmla="*/ 15 w 152"/>
                <a:gd name="T15" fmla="*/ 405 h 410"/>
                <a:gd name="T16" fmla="*/ 123 w 152"/>
                <a:gd name="T17" fmla="*/ 408 h 410"/>
                <a:gd name="T18" fmla="*/ 150 w 152"/>
                <a:gd name="T19" fmla="*/ 379 h 410"/>
                <a:gd name="T20" fmla="*/ 144 w 152"/>
                <a:gd name="T21" fmla="*/ 352 h 410"/>
                <a:gd name="T22" fmla="*/ 144 w 152"/>
                <a:gd name="T23" fmla="*/ 332 h 410"/>
                <a:gd name="T24" fmla="*/ 126 w 152"/>
                <a:gd name="T25" fmla="*/ 349 h 410"/>
                <a:gd name="T26" fmla="*/ 144 w 152"/>
                <a:gd name="T27" fmla="*/ 329 h 410"/>
                <a:gd name="T28" fmla="*/ 119 w 152"/>
                <a:gd name="T29" fmla="*/ 117 h 410"/>
                <a:gd name="T30" fmla="*/ 131 w 152"/>
                <a:gd name="T31" fmla="*/ 105 h 410"/>
                <a:gd name="T32" fmla="*/ 124 w 152"/>
                <a:gd name="T33" fmla="*/ 132 h 410"/>
                <a:gd name="T34" fmla="*/ 139 w 152"/>
                <a:gd name="T35" fmla="*/ 94 h 410"/>
                <a:gd name="T36" fmla="*/ 116 w 152"/>
                <a:gd name="T37" fmla="*/ 71 h 410"/>
                <a:gd name="T38" fmla="*/ 116 w 152"/>
                <a:gd name="T39" fmla="*/ 69 h 410"/>
                <a:gd name="T40" fmla="*/ 137 w 152"/>
                <a:gd name="T41" fmla="*/ 11 h 410"/>
                <a:gd name="T42" fmla="*/ 115 w 152"/>
                <a:gd name="T43" fmla="*/ 47 h 410"/>
                <a:gd name="T44" fmla="*/ 125 w 152"/>
                <a:gd name="T45" fmla="*/ 22 h 410"/>
                <a:gd name="T46" fmla="*/ 113 w 152"/>
                <a:gd name="T47" fmla="*/ 21 h 410"/>
                <a:gd name="T48" fmla="*/ 101 w 152"/>
                <a:gd name="T49" fmla="*/ 23 h 410"/>
                <a:gd name="T50" fmla="*/ 100 w 152"/>
                <a:gd name="T51" fmla="*/ 21 h 410"/>
                <a:gd name="T52" fmla="*/ 111 w 152"/>
                <a:gd name="T53" fmla="*/ 11 h 410"/>
                <a:gd name="T54" fmla="*/ 71 w 152"/>
                <a:gd name="T55" fmla="*/ 30 h 410"/>
                <a:gd name="T56" fmla="*/ 67 w 152"/>
                <a:gd name="T57" fmla="*/ 12 h 410"/>
                <a:gd name="T58" fmla="*/ 53 w 152"/>
                <a:gd name="T59" fmla="*/ 12 h 410"/>
                <a:gd name="T60" fmla="*/ 34 w 152"/>
                <a:gd name="T61" fmla="*/ 10 h 410"/>
                <a:gd name="T62" fmla="*/ 29 w 152"/>
                <a:gd name="T63" fmla="*/ 32 h 410"/>
                <a:gd name="T64" fmla="*/ 20 w 152"/>
                <a:gd name="T65" fmla="*/ 400 h 410"/>
                <a:gd name="T66" fmla="*/ 55 w 152"/>
                <a:gd name="T67" fmla="*/ 40 h 410"/>
                <a:gd name="T68" fmla="*/ 119 w 152"/>
                <a:gd name="T69" fmla="*/ 403 h 410"/>
                <a:gd name="T70" fmla="*/ 139 w 152"/>
                <a:gd name="T71" fmla="*/ 119 h 410"/>
                <a:gd name="T72" fmla="*/ 119 w 152"/>
                <a:gd name="T73" fmla="*/ 164 h 410"/>
                <a:gd name="T74" fmla="*/ 120 w 152"/>
                <a:gd name="T75" fmla="*/ 184 h 410"/>
                <a:gd name="T76" fmla="*/ 131 w 152"/>
                <a:gd name="T77" fmla="*/ 175 h 410"/>
                <a:gd name="T78" fmla="*/ 121 w 152"/>
                <a:gd name="T79" fmla="*/ 207 h 410"/>
                <a:gd name="T80" fmla="*/ 133 w 152"/>
                <a:gd name="T81" fmla="*/ 195 h 410"/>
                <a:gd name="T82" fmla="*/ 122 w 152"/>
                <a:gd name="T83" fmla="*/ 235 h 410"/>
                <a:gd name="T84" fmla="*/ 142 w 152"/>
                <a:gd name="T85" fmla="*/ 213 h 410"/>
                <a:gd name="T86" fmla="*/ 123 w 152"/>
                <a:gd name="T87" fmla="*/ 257 h 410"/>
                <a:gd name="T88" fmla="*/ 142 w 152"/>
                <a:gd name="T89" fmla="*/ 236 h 410"/>
                <a:gd name="T90" fmla="*/ 124 w 152"/>
                <a:gd name="T91" fmla="*/ 280 h 410"/>
                <a:gd name="T92" fmla="*/ 136 w 152"/>
                <a:gd name="T93" fmla="*/ 313 h 410"/>
                <a:gd name="T94" fmla="*/ 143 w 152"/>
                <a:gd name="T95" fmla="*/ 281 h 410"/>
                <a:gd name="T96" fmla="*/ 144 w 152"/>
                <a:gd name="T97" fmla="*/ 376 h 410"/>
                <a:gd name="T98" fmla="*/ 144 w 152"/>
                <a:gd name="T99" fmla="*/ 355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52" h="410">
                  <a:moveTo>
                    <a:pt x="149" y="286"/>
                  </a:moveTo>
                  <a:cubicBezTo>
                    <a:pt x="149" y="267"/>
                    <a:pt x="148" y="248"/>
                    <a:pt x="148" y="229"/>
                  </a:cubicBezTo>
                  <a:cubicBezTo>
                    <a:pt x="148" y="228"/>
                    <a:pt x="149" y="227"/>
                    <a:pt x="150" y="226"/>
                  </a:cubicBezTo>
                  <a:cubicBezTo>
                    <a:pt x="150" y="225"/>
                    <a:pt x="149" y="224"/>
                    <a:pt x="148" y="225"/>
                  </a:cubicBezTo>
                  <a:cubicBezTo>
                    <a:pt x="148" y="225"/>
                    <a:pt x="148" y="225"/>
                    <a:pt x="148" y="226"/>
                  </a:cubicBezTo>
                  <a:cubicBezTo>
                    <a:pt x="147" y="215"/>
                    <a:pt x="147" y="204"/>
                    <a:pt x="147" y="193"/>
                  </a:cubicBezTo>
                  <a:cubicBezTo>
                    <a:pt x="147" y="181"/>
                    <a:pt x="146" y="169"/>
                    <a:pt x="146" y="158"/>
                  </a:cubicBezTo>
                  <a:cubicBezTo>
                    <a:pt x="146" y="157"/>
                    <a:pt x="147" y="157"/>
                    <a:pt x="147" y="157"/>
                  </a:cubicBezTo>
                  <a:cubicBezTo>
                    <a:pt x="148" y="156"/>
                    <a:pt x="147" y="155"/>
                    <a:pt x="146" y="155"/>
                  </a:cubicBezTo>
                  <a:cubicBezTo>
                    <a:pt x="146" y="149"/>
                    <a:pt x="146" y="143"/>
                    <a:pt x="146" y="136"/>
                  </a:cubicBezTo>
                  <a:cubicBezTo>
                    <a:pt x="146" y="136"/>
                    <a:pt x="146" y="136"/>
                    <a:pt x="146" y="136"/>
                  </a:cubicBezTo>
                  <a:cubicBezTo>
                    <a:pt x="146" y="136"/>
                    <a:pt x="146" y="135"/>
                    <a:pt x="146" y="135"/>
                  </a:cubicBezTo>
                  <a:cubicBezTo>
                    <a:pt x="146" y="128"/>
                    <a:pt x="146" y="120"/>
                    <a:pt x="145" y="113"/>
                  </a:cubicBezTo>
                  <a:cubicBezTo>
                    <a:pt x="145" y="113"/>
                    <a:pt x="146" y="113"/>
                    <a:pt x="146" y="112"/>
                  </a:cubicBezTo>
                  <a:cubicBezTo>
                    <a:pt x="146" y="112"/>
                    <a:pt x="146" y="111"/>
                    <a:pt x="145" y="111"/>
                  </a:cubicBezTo>
                  <a:cubicBezTo>
                    <a:pt x="145" y="75"/>
                    <a:pt x="144" y="39"/>
                    <a:pt x="143" y="3"/>
                  </a:cubicBezTo>
                  <a:cubicBezTo>
                    <a:pt x="143" y="1"/>
                    <a:pt x="141" y="0"/>
                    <a:pt x="139" y="0"/>
                  </a:cubicBezTo>
                  <a:cubicBezTo>
                    <a:pt x="138" y="0"/>
                    <a:pt x="138" y="0"/>
                    <a:pt x="137" y="1"/>
                  </a:cubicBezTo>
                  <a:cubicBezTo>
                    <a:pt x="136" y="1"/>
                    <a:pt x="136" y="1"/>
                    <a:pt x="136" y="2"/>
                  </a:cubicBezTo>
                  <a:cubicBezTo>
                    <a:pt x="119" y="1"/>
                    <a:pt x="101" y="4"/>
                    <a:pt x="84" y="5"/>
                  </a:cubicBezTo>
                  <a:cubicBezTo>
                    <a:pt x="67" y="5"/>
                    <a:pt x="50" y="4"/>
                    <a:pt x="33" y="6"/>
                  </a:cubicBezTo>
                  <a:cubicBezTo>
                    <a:pt x="32" y="5"/>
                    <a:pt x="31" y="5"/>
                    <a:pt x="29" y="6"/>
                  </a:cubicBezTo>
                  <a:cubicBezTo>
                    <a:pt x="24" y="9"/>
                    <a:pt x="20" y="15"/>
                    <a:pt x="16" y="20"/>
                  </a:cubicBezTo>
                  <a:cubicBezTo>
                    <a:pt x="11" y="25"/>
                    <a:pt x="7" y="30"/>
                    <a:pt x="3" y="35"/>
                  </a:cubicBezTo>
                  <a:cubicBezTo>
                    <a:pt x="3" y="35"/>
                    <a:pt x="3" y="36"/>
                    <a:pt x="3" y="36"/>
                  </a:cubicBezTo>
                  <a:cubicBezTo>
                    <a:pt x="1" y="37"/>
                    <a:pt x="1" y="39"/>
                    <a:pt x="3" y="40"/>
                  </a:cubicBezTo>
                  <a:cubicBezTo>
                    <a:pt x="3" y="40"/>
                    <a:pt x="3" y="40"/>
                    <a:pt x="3" y="40"/>
                  </a:cubicBezTo>
                  <a:cubicBezTo>
                    <a:pt x="3" y="40"/>
                    <a:pt x="2" y="41"/>
                    <a:pt x="2" y="42"/>
                  </a:cubicBezTo>
                  <a:cubicBezTo>
                    <a:pt x="0" y="101"/>
                    <a:pt x="5" y="162"/>
                    <a:pt x="7" y="222"/>
                  </a:cubicBezTo>
                  <a:cubicBezTo>
                    <a:pt x="9" y="281"/>
                    <a:pt x="8" y="342"/>
                    <a:pt x="13" y="401"/>
                  </a:cubicBezTo>
                  <a:cubicBezTo>
                    <a:pt x="13" y="401"/>
                    <a:pt x="14" y="401"/>
                    <a:pt x="14" y="402"/>
                  </a:cubicBezTo>
                  <a:cubicBezTo>
                    <a:pt x="13" y="403"/>
                    <a:pt x="13" y="405"/>
                    <a:pt x="15" y="405"/>
                  </a:cubicBezTo>
                  <a:cubicBezTo>
                    <a:pt x="49" y="410"/>
                    <a:pt x="84" y="409"/>
                    <a:pt x="118" y="410"/>
                  </a:cubicBezTo>
                  <a:cubicBezTo>
                    <a:pt x="120" y="410"/>
                    <a:pt x="121" y="409"/>
                    <a:pt x="122" y="408"/>
                  </a:cubicBezTo>
                  <a:cubicBezTo>
                    <a:pt x="122" y="408"/>
                    <a:pt x="122" y="408"/>
                    <a:pt x="122" y="408"/>
                  </a:cubicBezTo>
                  <a:cubicBezTo>
                    <a:pt x="122" y="408"/>
                    <a:pt x="122" y="408"/>
                    <a:pt x="123" y="408"/>
                  </a:cubicBezTo>
                  <a:cubicBezTo>
                    <a:pt x="123" y="408"/>
                    <a:pt x="124" y="408"/>
                    <a:pt x="124" y="407"/>
                  </a:cubicBezTo>
                  <a:cubicBezTo>
                    <a:pt x="125" y="407"/>
                    <a:pt x="127" y="405"/>
                    <a:pt x="128" y="404"/>
                  </a:cubicBezTo>
                  <a:cubicBezTo>
                    <a:pt x="131" y="402"/>
                    <a:pt x="134" y="399"/>
                    <a:pt x="137" y="396"/>
                  </a:cubicBezTo>
                  <a:cubicBezTo>
                    <a:pt x="142" y="392"/>
                    <a:pt x="147" y="386"/>
                    <a:pt x="150" y="379"/>
                  </a:cubicBezTo>
                  <a:cubicBezTo>
                    <a:pt x="150" y="379"/>
                    <a:pt x="150" y="378"/>
                    <a:pt x="150" y="378"/>
                  </a:cubicBezTo>
                  <a:cubicBezTo>
                    <a:pt x="150" y="378"/>
                    <a:pt x="150" y="378"/>
                    <a:pt x="150" y="377"/>
                  </a:cubicBezTo>
                  <a:cubicBezTo>
                    <a:pt x="152" y="347"/>
                    <a:pt x="150" y="316"/>
                    <a:pt x="149" y="286"/>
                  </a:cubicBezTo>
                  <a:close/>
                  <a:moveTo>
                    <a:pt x="144" y="352"/>
                  </a:moveTo>
                  <a:cubicBezTo>
                    <a:pt x="138" y="358"/>
                    <a:pt x="132" y="366"/>
                    <a:pt x="126" y="374"/>
                  </a:cubicBezTo>
                  <a:cubicBezTo>
                    <a:pt x="126" y="366"/>
                    <a:pt x="126" y="358"/>
                    <a:pt x="126" y="351"/>
                  </a:cubicBezTo>
                  <a:cubicBezTo>
                    <a:pt x="126" y="351"/>
                    <a:pt x="126" y="351"/>
                    <a:pt x="126" y="351"/>
                  </a:cubicBezTo>
                  <a:cubicBezTo>
                    <a:pt x="132" y="345"/>
                    <a:pt x="138" y="339"/>
                    <a:pt x="144" y="332"/>
                  </a:cubicBezTo>
                  <a:cubicBezTo>
                    <a:pt x="144" y="338"/>
                    <a:pt x="144" y="345"/>
                    <a:pt x="144" y="352"/>
                  </a:cubicBezTo>
                  <a:close/>
                  <a:moveTo>
                    <a:pt x="144" y="329"/>
                  </a:moveTo>
                  <a:cubicBezTo>
                    <a:pt x="141" y="331"/>
                    <a:pt x="138" y="335"/>
                    <a:pt x="136" y="338"/>
                  </a:cubicBezTo>
                  <a:cubicBezTo>
                    <a:pt x="133" y="342"/>
                    <a:pt x="129" y="346"/>
                    <a:pt x="126" y="349"/>
                  </a:cubicBezTo>
                  <a:cubicBezTo>
                    <a:pt x="126" y="341"/>
                    <a:pt x="126" y="333"/>
                    <a:pt x="125" y="325"/>
                  </a:cubicBezTo>
                  <a:cubicBezTo>
                    <a:pt x="129" y="321"/>
                    <a:pt x="134" y="317"/>
                    <a:pt x="137" y="313"/>
                  </a:cubicBezTo>
                  <a:cubicBezTo>
                    <a:pt x="139" y="311"/>
                    <a:pt x="142" y="309"/>
                    <a:pt x="143" y="307"/>
                  </a:cubicBezTo>
                  <a:cubicBezTo>
                    <a:pt x="144" y="314"/>
                    <a:pt x="144" y="321"/>
                    <a:pt x="144" y="329"/>
                  </a:cubicBezTo>
                  <a:close/>
                  <a:moveTo>
                    <a:pt x="139" y="94"/>
                  </a:moveTo>
                  <a:cubicBezTo>
                    <a:pt x="136" y="97"/>
                    <a:pt x="133" y="100"/>
                    <a:pt x="130" y="103"/>
                  </a:cubicBezTo>
                  <a:cubicBezTo>
                    <a:pt x="126" y="108"/>
                    <a:pt x="122" y="112"/>
                    <a:pt x="118" y="116"/>
                  </a:cubicBezTo>
                  <a:cubicBezTo>
                    <a:pt x="118" y="117"/>
                    <a:pt x="118" y="117"/>
                    <a:pt x="119" y="117"/>
                  </a:cubicBezTo>
                  <a:cubicBezTo>
                    <a:pt x="120" y="117"/>
                    <a:pt x="121" y="117"/>
                    <a:pt x="121" y="116"/>
                  </a:cubicBezTo>
                  <a:cubicBezTo>
                    <a:pt x="122" y="116"/>
                    <a:pt x="122" y="116"/>
                    <a:pt x="121" y="116"/>
                  </a:cubicBezTo>
                  <a:cubicBezTo>
                    <a:pt x="121" y="116"/>
                    <a:pt x="121" y="116"/>
                    <a:pt x="121" y="116"/>
                  </a:cubicBezTo>
                  <a:cubicBezTo>
                    <a:pt x="124" y="112"/>
                    <a:pt x="128" y="109"/>
                    <a:pt x="131" y="105"/>
                  </a:cubicBezTo>
                  <a:cubicBezTo>
                    <a:pt x="134" y="103"/>
                    <a:pt x="136" y="100"/>
                    <a:pt x="139" y="98"/>
                  </a:cubicBezTo>
                  <a:cubicBezTo>
                    <a:pt x="139" y="104"/>
                    <a:pt x="139" y="110"/>
                    <a:pt x="139" y="116"/>
                  </a:cubicBezTo>
                  <a:cubicBezTo>
                    <a:pt x="136" y="119"/>
                    <a:pt x="133" y="122"/>
                    <a:pt x="131" y="125"/>
                  </a:cubicBezTo>
                  <a:cubicBezTo>
                    <a:pt x="128" y="127"/>
                    <a:pt x="126" y="130"/>
                    <a:pt x="124" y="132"/>
                  </a:cubicBezTo>
                  <a:cubicBezTo>
                    <a:pt x="123" y="134"/>
                    <a:pt x="121" y="136"/>
                    <a:pt x="118" y="138"/>
                  </a:cubicBezTo>
                  <a:cubicBezTo>
                    <a:pt x="118" y="123"/>
                    <a:pt x="117" y="108"/>
                    <a:pt x="117" y="94"/>
                  </a:cubicBezTo>
                  <a:cubicBezTo>
                    <a:pt x="124" y="88"/>
                    <a:pt x="132" y="81"/>
                    <a:pt x="138" y="74"/>
                  </a:cubicBezTo>
                  <a:cubicBezTo>
                    <a:pt x="138" y="80"/>
                    <a:pt x="139" y="87"/>
                    <a:pt x="139" y="94"/>
                  </a:cubicBezTo>
                  <a:close/>
                  <a:moveTo>
                    <a:pt x="138" y="71"/>
                  </a:moveTo>
                  <a:cubicBezTo>
                    <a:pt x="134" y="74"/>
                    <a:pt x="131" y="78"/>
                    <a:pt x="127" y="82"/>
                  </a:cubicBezTo>
                  <a:cubicBezTo>
                    <a:pt x="124" y="86"/>
                    <a:pt x="120" y="89"/>
                    <a:pt x="117" y="92"/>
                  </a:cubicBezTo>
                  <a:cubicBezTo>
                    <a:pt x="116" y="85"/>
                    <a:pt x="116" y="78"/>
                    <a:pt x="116" y="71"/>
                  </a:cubicBezTo>
                  <a:cubicBezTo>
                    <a:pt x="123" y="64"/>
                    <a:pt x="130" y="57"/>
                    <a:pt x="138" y="51"/>
                  </a:cubicBezTo>
                  <a:cubicBezTo>
                    <a:pt x="138" y="58"/>
                    <a:pt x="138" y="64"/>
                    <a:pt x="138" y="71"/>
                  </a:cubicBezTo>
                  <a:close/>
                  <a:moveTo>
                    <a:pt x="138" y="49"/>
                  </a:moveTo>
                  <a:cubicBezTo>
                    <a:pt x="130" y="55"/>
                    <a:pt x="122" y="62"/>
                    <a:pt x="116" y="69"/>
                  </a:cubicBezTo>
                  <a:cubicBezTo>
                    <a:pt x="115" y="63"/>
                    <a:pt x="115" y="56"/>
                    <a:pt x="115" y="50"/>
                  </a:cubicBezTo>
                  <a:cubicBezTo>
                    <a:pt x="123" y="44"/>
                    <a:pt x="130" y="36"/>
                    <a:pt x="137" y="29"/>
                  </a:cubicBezTo>
                  <a:cubicBezTo>
                    <a:pt x="137" y="35"/>
                    <a:pt x="137" y="42"/>
                    <a:pt x="138" y="49"/>
                  </a:cubicBezTo>
                  <a:close/>
                  <a:moveTo>
                    <a:pt x="137" y="11"/>
                  </a:moveTo>
                  <a:cubicBezTo>
                    <a:pt x="137" y="16"/>
                    <a:pt x="137" y="21"/>
                    <a:pt x="137" y="26"/>
                  </a:cubicBezTo>
                  <a:cubicBezTo>
                    <a:pt x="133" y="30"/>
                    <a:pt x="128" y="35"/>
                    <a:pt x="124" y="39"/>
                  </a:cubicBezTo>
                  <a:cubicBezTo>
                    <a:pt x="122" y="41"/>
                    <a:pt x="120" y="43"/>
                    <a:pt x="117" y="45"/>
                  </a:cubicBezTo>
                  <a:cubicBezTo>
                    <a:pt x="117" y="46"/>
                    <a:pt x="116" y="46"/>
                    <a:pt x="115" y="47"/>
                  </a:cubicBezTo>
                  <a:cubicBezTo>
                    <a:pt x="115" y="43"/>
                    <a:pt x="114" y="38"/>
                    <a:pt x="114" y="33"/>
                  </a:cubicBezTo>
                  <a:cubicBezTo>
                    <a:pt x="114" y="32"/>
                    <a:pt x="114" y="32"/>
                    <a:pt x="114" y="31"/>
                  </a:cubicBezTo>
                  <a:cubicBezTo>
                    <a:pt x="115" y="31"/>
                    <a:pt x="115" y="30"/>
                    <a:pt x="116" y="29"/>
                  </a:cubicBezTo>
                  <a:cubicBezTo>
                    <a:pt x="119" y="27"/>
                    <a:pt x="122" y="24"/>
                    <a:pt x="125" y="22"/>
                  </a:cubicBezTo>
                  <a:cubicBezTo>
                    <a:pt x="129" y="18"/>
                    <a:pt x="133" y="15"/>
                    <a:pt x="137" y="11"/>
                  </a:cubicBezTo>
                  <a:close/>
                  <a:moveTo>
                    <a:pt x="115" y="10"/>
                  </a:moveTo>
                  <a:cubicBezTo>
                    <a:pt x="119" y="10"/>
                    <a:pt x="122" y="10"/>
                    <a:pt x="126" y="9"/>
                  </a:cubicBezTo>
                  <a:cubicBezTo>
                    <a:pt x="122" y="13"/>
                    <a:pt x="117" y="17"/>
                    <a:pt x="113" y="21"/>
                  </a:cubicBezTo>
                  <a:cubicBezTo>
                    <a:pt x="112" y="23"/>
                    <a:pt x="110" y="25"/>
                    <a:pt x="108" y="27"/>
                  </a:cubicBezTo>
                  <a:cubicBezTo>
                    <a:pt x="107" y="27"/>
                    <a:pt x="106" y="27"/>
                    <a:pt x="106" y="27"/>
                  </a:cubicBezTo>
                  <a:cubicBezTo>
                    <a:pt x="102" y="27"/>
                    <a:pt x="98" y="28"/>
                    <a:pt x="94" y="28"/>
                  </a:cubicBezTo>
                  <a:cubicBezTo>
                    <a:pt x="96" y="27"/>
                    <a:pt x="98" y="25"/>
                    <a:pt x="101" y="23"/>
                  </a:cubicBezTo>
                  <a:cubicBezTo>
                    <a:pt x="105" y="19"/>
                    <a:pt x="110" y="15"/>
                    <a:pt x="115" y="11"/>
                  </a:cubicBezTo>
                  <a:cubicBezTo>
                    <a:pt x="115" y="11"/>
                    <a:pt x="115" y="10"/>
                    <a:pt x="115" y="10"/>
                  </a:cubicBezTo>
                  <a:close/>
                  <a:moveTo>
                    <a:pt x="111" y="11"/>
                  </a:moveTo>
                  <a:cubicBezTo>
                    <a:pt x="107" y="14"/>
                    <a:pt x="104" y="17"/>
                    <a:pt x="100" y="21"/>
                  </a:cubicBezTo>
                  <a:cubicBezTo>
                    <a:pt x="97" y="23"/>
                    <a:pt x="93" y="26"/>
                    <a:pt x="90" y="29"/>
                  </a:cubicBezTo>
                  <a:cubicBezTo>
                    <a:pt x="85" y="29"/>
                    <a:pt x="80" y="30"/>
                    <a:pt x="74" y="30"/>
                  </a:cubicBezTo>
                  <a:cubicBezTo>
                    <a:pt x="82" y="24"/>
                    <a:pt x="89" y="18"/>
                    <a:pt x="95" y="11"/>
                  </a:cubicBezTo>
                  <a:cubicBezTo>
                    <a:pt x="100" y="11"/>
                    <a:pt x="106" y="11"/>
                    <a:pt x="111" y="11"/>
                  </a:cubicBezTo>
                  <a:close/>
                  <a:moveTo>
                    <a:pt x="70" y="12"/>
                  </a:moveTo>
                  <a:cubicBezTo>
                    <a:pt x="75" y="12"/>
                    <a:pt x="79" y="12"/>
                    <a:pt x="84" y="11"/>
                  </a:cubicBezTo>
                  <a:cubicBezTo>
                    <a:pt x="87" y="11"/>
                    <a:pt x="89" y="11"/>
                    <a:pt x="92" y="11"/>
                  </a:cubicBezTo>
                  <a:cubicBezTo>
                    <a:pt x="85" y="18"/>
                    <a:pt x="78" y="24"/>
                    <a:pt x="71" y="30"/>
                  </a:cubicBezTo>
                  <a:cubicBezTo>
                    <a:pt x="64" y="31"/>
                    <a:pt x="57" y="31"/>
                    <a:pt x="50" y="32"/>
                  </a:cubicBezTo>
                  <a:cubicBezTo>
                    <a:pt x="57" y="25"/>
                    <a:pt x="63" y="19"/>
                    <a:pt x="70" y="12"/>
                  </a:cubicBezTo>
                  <a:cubicBezTo>
                    <a:pt x="70" y="12"/>
                    <a:pt x="70" y="12"/>
                    <a:pt x="70" y="12"/>
                  </a:cubicBezTo>
                  <a:close/>
                  <a:moveTo>
                    <a:pt x="67" y="12"/>
                  </a:moveTo>
                  <a:cubicBezTo>
                    <a:pt x="60" y="18"/>
                    <a:pt x="54" y="25"/>
                    <a:pt x="48" y="32"/>
                  </a:cubicBezTo>
                  <a:cubicBezTo>
                    <a:pt x="42" y="32"/>
                    <a:pt x="37" y="32"/>
                    <a:pt x="32" y="32"/>
                  </a:cubicBezTo>
                  <a:cubicBezTo>
                    <a:pt x="34" y="30"/>
                    <a:pt x="36" y="28"/>
                    <a:pt x="37" y="27"/>
                  </a:cubicBezTo>
                  <a:cubicBezTo>
                    <a:pt x="43" y="22"/>
                    <a:pt x="48" y="17"/>
                    <a:pt x="53" y="12"/>
                  </a:cubicBezTo>
                  <a:cubicBezTo>
                    <a:pt x="58" y="12"/>
                    <a:pt x="62" y="12"/>
                    <a:pt x="67" y="12"/>
                  </a:cubicBezTo>
                  <a:close/>
                  <a:moveTo>
                    <a:pt x="22" y="25"/>
                  </a:moveTo>
                  <a:cubicBezTo>
                    <a:pt x="26" y="20"/>
                    <a:pt x="31" y="16"/>
                    <a:pt x="34" y="11"/>
                  </a:cubicBezTo>
                  <a:cubicBezTo>
                    <a:pt x="34" y="10"/>
                    <a:pt x="34" y="10"/>
                    <a:pt x="34" y="10"/>
                  </a:cubicBezTo>
                  <a:cubicBezTo>
                    <a:pt x="40" y="11"/>
                    <a:pt x="45" y="11"/>
                    <a:pt x="50" y="12"/>
                  </a:cubicBezTo>
                  <a:cubicBezTo>
                    <a:pt x="47" y="15"/>
                    <a:pt x="43" y="19"/>
                    <a:pt x="40" y="22"/>
                  </a:cubicBezTo>
                  <a:cubicBezTo>
                    <a:pt x="38" y="24"/>
                    <a:pt x="36" y="26"/>
                    <a:pt x="34" y="28"/>
                  </a:cubicBezTo>
                  <a:cubicBezTo>
                    <a:pt x="32" y="29"/>
                    <a:pt x="30" y="31"/>
                    <a:pt x="29" y="32"/>
                  </a:cubicBezTo>
                  <a:cubicBezTo>
                    <a:pt x="23" y="32"/>
                    <a:pt x="18" y="33"/>
                    <a:pt x="13" y="33"/>
                  </a:cubicBezTo>
                  <a:cubicBezTo>
                    <a:pt x="16" y="31"/>
                    <a:pt x="19" y="28"/>
                    <a:pt x="22" y="25"/>
                  </a:cubicBezTo>
                  <a:close/>
                  <a:moveTo>
                    <a:pt x="118" y="403"/>
                  </a:moveTo>
                  <a:cubicBezTo>
                    <a:pt x="86" y="400"/>
                    <a:pt x="52" y="398"/>
                    <a:pt x="20" y="400"/>
                  </a:cubicBezTo>
                  <a:cubicBezTo>
                    <a:pt x="21" y="341"/>
                    <a:pt x="16" y="281"/>
                    <a:pt x="15" y="222"/>
                  </a:cubicBezTo>
                  <a:cubicBezTo>
                    <a:pt x="13" y="162"/>
                    <a:pt x="14" y="101"/>
                    <a:pt x="8" y="42"/>
                  </a:cubicBezTo>
                  <a:cubicBezTo>
                    <a:pt x="8" y="41"/>
                    <a:pt x="8" y="41"/>
                    <a:pt x="8" y="41"/>
                  </a:cubicBezTo>
                  <a:cubicBezTo>
                    <a:pt x="23" y="43"/>
                    <a:pt x="39" y="41"/>
                    <a:pt x="55" y="40"/>
                  </a:cubicBezTo>
                  <a:cubicBezTo>
                    <a:pt x="72" y="39"/>
                    <a:pt x="89" y="38"/>
                    <a:pt x="106" y="36"/>
                  </a:cubicBezTo>
                  <a:cubicBezTo>
                    <a:pt x="108" y="97"/>
                    <a:pt x="111" y="159"/>
                    <a:pt x="113" y="220"/>
                  </a:cubicBezTo>
                  <a:cubicBezTo>
                    <a:pt x="114" y="250"/>
                    <a:pt x="116" y="281"/>
                    <a:pt x="117" y="311"/>
                  </a:cubicBezTo>
                  <a:cubicBezTo>
                    <a:pt x="118" y="341"/>
                    <a:pt x="117" y="372"/>
                    <a:pt x="119" y="403"/>
                  </a:cubicBezTo>
                  <a:cubicBezTo>
                    <a:pt x="119" y="403"/>
                    <a:pt x="119" y="403"/>
                    <a:pt x="118" y="403"/>
                  </a:cubicBezTo>
                  <a:close/>
                  <a:moveTo>
                    <a:pt x="118" y="140"/>
                  </a:moveTo>
                  <a:cubicBezTo>
                    <a:pt x="122" y="138"/>
                    <a:pt x="125" y="133"/>
                    <a:pt x="128" y="131"/>
                  </a:cubicBezTo>
                  <a:cubicBezTo>
                    <a:pt x="132" y="127"/>
                    <a:pt x="136" y="123"/>
                    <a:pt x="139" y="119"/>
                  </a:cubicBezTo>
                  <a:cubicBezTo>
                    <a:pt x="140" y="126"/>
                    <a:pt x="140" y="132"/>
                    <a:pt x="140" y="139"/>
                  </a:cubicBezTo>
                  <a:cubicBezTo>
                    <a:pt x="133" y="146"/>
                    <a:pt x="126" y="155"/>
                    <a:pt x="119" y="162"/>
                  </a:cubicBezTo>
                  <a:cubicBezTo>
                    <a:pt x="119" y="155"/>
                    <a:pt x="119" y="147"/>
                    <a:pt x="118" y="140"/>
                  </a:cubicBezTo>
                  <a:close/>
                  <a:moveTo>
                    <a:pt x="119" y="164"/>
                  </a:moveTo>
                  <a:cubicBezTo>
                    <a:pt x="126" y="157"/>
                    <a:pt x="134" y="151"/>
                    <a:pt x="140" y="143"/>
                  </a:cubicBezTo>
                  <a:cubicBezTo>
                    <a:pt x="140" y="149"/>
                    <a:pt x="140" y="155"/>
                    <a:pt x="141" y="161"/>
                  </a:cubicBezTo>
                  <a:cubicBezTo>
                    <a:pt x="137" y="165"/>
                    <a:pt x="134" y="168"/>
                    <a:pt x="131" y="172"/>
                  </a:cubicBezTo>
                  <a:cubicBezTo>
                    <a:pt x="128" y="176"/>
                    <a:pt x="124" y="181"/>
                    <a:pt x="120" y="184"/>
                  </a:cubicBezTo>
                  <a:cubicBezTo>
                    <a:pt x="120" y="178"/>
                    <a:pt x="120" y="171"/>
                    <a:pt x="119" y="164"/>
                  </a:cubicBezTo>
                  <a:close/>
                  <a:moveTo>
                    <a:pt x="120" y="187"/>
                  </a:moveTo>
                  <a:cubicBezTo>
                    <a:pt x="121" y="186"/>
                    <a:pt x="121" y="186"/>
                    <a:pt x="122" y="185"/>
                  </a:cubicBezTo>
                  <a:cubicBezTo>
                    <a:pt x="125" y="182"/>
                    <a:pt x="128" y="178"/>
                    <a:pt x="131" y="175"/>
                  </a:cubicBezTo>
                  <a:cubicBezTo>
                    <a:pt x="134" y="171"/>
                    <a:pt x="137" y="168"/>
                    <a:pt x="141" y="164"/>
                  </a:cubicBezTo>
                  <a:cubicBezTo>
                    <a:pt x="141" y="171"/>
                    <a:pt x="141" y="177"/>
                    <a:pt x="141" y="183"/>
                  </a:cubicBezTo>
                  <a:cubicBezTo>
                    <a:pt x="137" y="186"/>
                    <a:pt x="134" y="190"/>
                    <a:pt x="131" y="194"/>
                  </a:cubicBezTo>
                  <a:cubicBezTo>
                    <a:pt x="128" y="198"/>
                    <a:pt x="124" y="202"/>
                    <a:pt x="121" y="207"/>
                  </a:cubicBezTo>
                  <a:cubicBezTo>
                    <a:pt x="121" y="200"/>
                    <a:pt x="121" y="193"/>
                    <a:pt x="120" y="187"/>
                  </a:cubicBezTo>
                  <a:close/>
                  <a:moveTo>
                    <a:pt x="122" y="220"/>
                  </a:moveTo>
                  <a:cubicBezTo>
                    <a:pt x="121" y="216"/>
                    <a:pt x="121" y="212"/>
                    <a:pt x="121" y="208"/>
                  </a:cubicBezTo>
                  <a:cubicBezTo>
                    <a:pt x="125" y="204"/>
                    <a:pt x="129" y="199"/>
                    <a:pt x="133" y="195"/>
                  </a:cubicBezTo>
                  <a:cubicBezTo>
                    <a:pt x="136" y="192"/>
                    <a:pt x="139" y="189"/>
                    <a:pt x="141" y="186"/>
                  </a:cubicBezTo>
                  <a:cubicBezTo>
                    <a:pt x="141" y="188"/>
                    <a:pt x="141" y="190"/>
                    <a:pt x="141" y="193"/>
                  </a:cubicBezTo>
                  <a:cubicBezTo>
                    <a:pt x="141" y="198"/>
                    <a:pt x="141" y="204"/>
                    <a:pt x="142" y="210"/>
                  </a:cubicBezTo>
                  <a:cubicBezTo>
                    <a:pt x="134" y="217"/>
                    <a:pt x="128" y="226"/>
                    <a:pt x="122" y="235"/>
                  </a:cubicBezTo>
                  <a:cubicBezTo>
                    <a:pt x="122" y="230"/>
                    <a:pt x="122" y="225"/>
                    <a:pt x="122" y="220"/>
                  </a:cubicBezTo>
                  <a:close/>
                  <a:moveTo>
                    <a:pt x="122" y="237"/>
                  </a:moveTo>
                  <a:cubicBezTo>
                    <a:pt x="126" y="232"/>
                    <a:pt x="129" y="228"/>
                    <a:pt x="133" y="223"/>
                  </a:cubicBezTo>
                  <a:cubicBezTo>
                    <a:pt x="136" y="220"/>
                    <a:pt x="139" y="217"/>
                    <a:pt x="142" y="213"/>
                  </a:cubicBezTo>
                  <a:cubicBezTo>
                    <a:pt x="142" y="220"/>
                    <a:pt x="142" y="226"/>
                    <a:pt x="142" y="233"/>
                  </a:cubicBezTo>
                  <a:cubicBezTo>
                    <a:pt x="139" y="236"/>
                    <a:pt x="137" y="240"/>
                    <a:pt x="134" y="243"/>
                  </a:cubicBezTo>
                  <a:cubicBezTo>
                    <a:pt x="132" y="245"/>
                    <a:pt x="130" y="248"/>
                    <a:pt x="129" y="250"/>
                  </a:cubicBezTo>
                  <a:cubicBezTo>
                    <a:pt x="128" y="251"/>
                    <a:pt x="125" y="254"/>
                    <a:pt x="123" y="257"/>
                  </a:cubicBezTo>
                  <a:cubicBezTo>
                    <a:pt x="123" y="250"/>
                    <a:pt x="122" y="244"/>
                    <a:pt x="122" y="237"/>
                  </a:cubicBezTo>
                  <a:close/>
                  <a:moveTo>
                    <a:pt x="123" y="260"/>
                  </a:moveTo>
                  <a:cubicBezTo>
                    <a:pt x="128" y="256"/>
                    <a:pt x="132" y="249"/>
                    <a:pt x="135" y="245"/>
                  </a:cubicBezTo>
                  <a:cubicBezTo>
                    <a:pt x="138" y="242"/>
                    <a:pt x="140" y="239"/>
                    <a:pt x="142" y="236"/>
                  </a:cubicBezTo>
                  <a:cubicBezTo>
                    <a:pt x="142" y="242"/>
                    <a:pt x="142" y="248"/>
                    <a:pt x="143" y="254"/>
                  </a:cubicBezTo>
                  <a:cubicBezTo>
                    <a:pt x="136" y="262"/>
                    <a:pt x="130" y="270"/>
                    <a:pt x="124" y="278"/>
                  </a:cubicBezTo>
                  <a:cubicBezTo>
                    <a:pt x="123" y="272"/>
                    <a:pt x="123" y="266"/>
                    <a:pt x="123" y="260"/>
                  </a:cubicBezTo>
                  <a:close/>
                  <a:moveTo>
                    <a:pt x="124" y="280"/>
                  </a:moveTo>
                  <a:cubicBezTo>
                    <a:pt x="131" y="273"/>
                    <a:pt x="137" y="266"/>
                    <a:pt x="143" y="257"/>
                  </a:cubicBezTo>
                  <a:cubicBezTo>
                    <a:pt x="143" y="267"/>
                    <a:pt x="143" y="276"/>
                    <a:pt x="143" y="286"/>
                  </a:cubicBezTo>
                  <a:cubicBezTo>
                    <a:pt x="143" y="292"/>
                    <a:pt x="143" y="298"/>
                    <a:pt x="143" y="304"/>
                  </a:cubicBezTo>
                  <a:cubicBezTo>
                    <a:pt x="141" y="307"/>
                    <a:pt x="138" y="310"/>
                    <a:pt x="136" y="313"/>
                  </a:cubicBezTo>
                  <a:cubicBezTo>
                    <a:pt x="132" y="316"/>
                    <a:pt x="129" y="320"/>
                    <a:pt x="125" y="324"/>
                  </a:cubicBezTo>
                  <a:cubicBezTo>
                    <a:pt x="125" y="319"/>
                    <a:pt x="125" y="315"/>
                    <a:pt x="125" y="311"/>
                  </a:cubicBezTo>
                  <a:cubicBezTo>
                    <a:pt x="125" y="308"/>
                    <a:pt x="125" y="305"/>
                    <a:pt x="124" y="302"/>
                  </a:cubicBezTo>
                  <a:cubicBezTo>
                    <a:pt x="131" y="295"/>
                    <a:pt x="137" y="288"/>
                    <a:pt x="143" y="281"/>
                  </a:cubicBezTo>
                  <a:cubicBezTo>
                    <a:pt x="143" y="280"/>
                    <a:pt x="142" y="279"/>
                    <a:pt x="141" y="280"/>
                  </a:cubicBezTo>
                  <a:cubicBezTo>
                    <a:pt x="135" y="286"/>
                    <a:pt x="130" y="293"/>
                    <a:pt x="124" y="300"/>
                  </a:cubicBezTo>
                  <a:cubicBezTo>
                    <a:pt x="124" y="294"/>
                    <a:pt x="124" y="287"/>
                    <a:pt x="124" y="280"/>
                  </a:cubicBezTo>
                  <a:close/>
                  <a:moveTo>
                    <a:pt x="144" y="376"/>
                  </a:moveTo>
                  <a:cubicBezTo>
                    <a:pt x="139" y="381"/>
                    <a:pt x="136" y="387"/>
                    <a:pt x="131" y="392"/>
                  </a:cubicBezTo>
                  <a:cubicBezTo>
                    <a:pt x="130" y="394"/>
                    <a:pt x="127" y="396"/>
                    <a:pt x="125" y="397"/>
                  </a:cubicBezTo>
                  <a:cubicBezTo>
                    <a:pt x="126" y="390"/>
                    <a:pt x="126" y="383"/>
                    <a:pt x="126" y="376"/>
                  </a:cubicBezTo>
                  <a:cubicBezTo>
                    <a:pt x="132" y="369"/>
                    <a:pt x="139" y="362"/>
                    <a:pt x="144" y="355"/>
                  </a:cubicBezTo>
                  <a:cubicBezTo>
                    <a:pt x="145" y="362"/>
                    <a:pt x="145" y="369"/>
                    <a:pt x="146" y="375"/>
                  </a:cubicBezTo>
                  <a:cubicBezTo>
                    <a:pt x="146" y="375"/>
                    <a:pt x="145" y="376"/>
                    <a:pt x="144" y="376"/>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7" name="Freeform 94"/>
            <p:cNvSpPr>
              <a:spLocks noEditPoints="1"/>
            </p:cNvSpPr>
            <p:nvPr/>
          </p:nvSpPr>
          <p:spPr bwMode="auto">
            <a:xfrm>
              <a:off x="8945563" y="2709863"/>
              <a:ext cx="388937" cy="1123950"/>
            </a:xfrm>
            <a:custGeom>
              <a:avLst/>
              <a:gdLst>
                <a:gd name="T0" fmla="*/ 156 w 166"/>
                <a:gd name="T1" fmla="*/ 66 h 521"/>
                <a:gd name="T2" fmla="*/ 149 w 166"/>
                <a:gd name="T3" fmla="*/ 3 h 521"/>
                <a:gd name="T4" fmla="*/ 7 w 166"/>
                <a:gd name="T5" fmla="*/ 30 h 521"/>
                <a:gd name="T6" fmla="*/ 5 w 166"/>
                <a:gd name="T7" fmla="*/ 43 h 521"/>
                <a:gd name="T8" fmla="*/ 9 w 166"/>
                <a:gd name="T9" fmla="*/ 519 h 521"/>
                <a:gd name="T10" fmla="*/ 130 w 166"/>
                <a:gd name="T11" fmla="*/ 510 h 521"/>
                <a:gd name="T12" fmla="*/ 165 w 166"/>
                <a:gd name="T13" fmla="*/ 479 h 521"/>
                <a:gd name="T14" fmla="*/ 131 w 166"/>
                <a:gd name="T15" fmla="*/ 487 h 521"/>
                <a:gd name="T16" fmla="*/ 157 w 166"/>
                <a:gd name="T17" fmla="*/ 456 h 521"/>
                <a:gd name="T18" fmla="*/ 131 w 166"/>
                <a:gd name="T19" fmla="*/ 439 h 521"/>
                <a:gd name="T20" fmla="*/ 152 w 166"/>
                <a:gd name="T21" fmla="*/ 199 h 521"/>
                <a:gd name="T22" fmla="*/ 152 w 166"/>
                <a:gd name="T23" fmla="*/ 199 h 521"/>
                <a:gd name="T24" fmla="*/ 129 w 166"/>
                <a:gd name="T25" fmla="*/ 176 h 521"/>
                <a:gd name="T26" fmla="*/ 150 w 166"/>
                <a:gd name="T27" fmla="*/ 105 h 521"/>
                <a:gd name="T28" fmla="*/ 130 w 166"/>
                <a:gd name="T29" fmla="*/ 125 h 521"/>
                <a:gd name="T30" fmla="*/ 150 w 166"/>
                <a:gd name="T31" fmla="*/ 80 h 521"/>
                <a:gd name="T32" fmla="*/ 151 w 166"/>
                <a:gd name="T33" fmla="*/ 149 h 521"/>
                <a:gd name="T34" fmla="*/ 150 w 166"/>
                <a:gd name="T35" fmla="*/ 129 h 521"/>
                <a:gd name="T36" fmla="*/ 131 w 166"/>
                <a:gd name="T37" fmla="*/ 99 h 521"/>
                <a:gd name="T38" fmla="*/ 141 w 166"/>
                <a:gd name="T39" fmla="*/ 66 h 521"/>
                <a:gd name="T40" fmla="*/ 150 w 166"/>
                <a:gd name="T41" fmla="*/ 75 h 521"/>
                <a:gd name="T42" fmla="*/ 150 w 166"/>
                <a:gd name="T43" fmla="*/ 36 h 521"/>
                <a:gd name="T44" fmla="*/ 150 w 166"/>
                <a:gd name="T45" fmla="*/ 19 h 521"/>
                <a:gd name="T46" fmla="*/ 132 w 166"/>
                <a:gd name="T47" fmla="*/ 33 h 521"/>
                <a:gd name="T48" fmla="*/ 124 w 166"/>
                <a:gd name="T49" fmla="*/ 9 h 521"/>
                <a:gd name="T50" fmla="*/ 106 w 166"/>
                <a:gd name="T51" fmla="*/ 8 h 521"/>
                <a:gd name="T52" fmla="*/ 80 w 166"/>
                <a:gd name="T53" fmla="*/ 30 h 521"/>
                <a:gd name="T54" fmla="*/ 83 w 166"/>
                <a:gd name="T55" fmla="*/ 8 h 521"/>
                <a:gd name="T56" fmla="*/ 58 w 166"/>
                <a:gd name="T57" fmla="*/ 30 h 521"/>
                <a:gd name="T58" fmla="*/ 39 w 166"/>
                <a:gd name="T59" fmla="*/ 8 h 521"/>
                <a:gd name="T60" fmla="*/ 14 w 166"/>
                <a:gd name="T61" fmla="*/ 30 h 521"/>
                <a:gd name="T62" fmla="*/ 13 w 166"/>
                <a:gd name="T63" fmla="*/ 43 h 521"/>
                <a:gd name="T64" fmla="*/ 123 w 166"/>
                <a:gd name="T65" fmla="*/ 39 h 521"/>
                <a:gd name="T66" fmla="*/ 10 w 166"/>
                <a:gd name="T67" fmla="*/ 514 h 521"/>
                <a:gd name="T68" fmla="*/ 143 w 166"/>
                <a:gd name="T69" fmla="*/ 9 h 521"/>
                <a:gd name="T70" fmla="*/ 152 w 166"/>
                <a:gd name="T71" fmla="*/ 202 h 521"/>
                <a:gd name="T72" fmla="*/ 129 w 166"/>
                <a:gd name="T73" fmla="*/ 273 h 521"/>
                <a:gd name="T74" fmla="*/ 139 w 166"/>
                <a:gd name="T75" fmla="*/ 270 h 521"/>
                <a:gd name="T76" fmla="*/ 142 w 166"/>
                <a:gd name="T77" fmla="*/ 270 h 521"/>
                <a:gd name="T78" fmla="*/ 141 w 166"/>
                <a:gd name="T79" fmla="*/ 295 h 521"/>
                <a:gd name="T80" fmla="*/ 143 w 166"/>
                <a:gd name="T81" fmla="*/ 295 h 521"/>
                <a:gd name="T82" fmla="*/ 129 w 166"/>
                <a:gd name="T83" fmla="*/ 309 h 521"/>
                <a:gd name="T84" fmla="*/ 153 w 166"/>
                <a:gd name="T85" fmla="*/ 337 h 521"/>
                <a:gd name="T86" fmla="*/ 154 w 166"/>
                <a:gd name="T87" fmla="*/ 339 h 521"/>
                <a:gd name="T88" fmla="*/ 130 w 166"/>
                <a:gd name="T89" fmla="*/ 387 h 521"/>
                <a:gd name="T90" fmla="*/ 143 w 166"/>
                <a:gd name="T91" fmla="*/ 374 h 521"/>
                <a:gd name="T92" fmla="*/ 130 w 166"/>
                <a:gd name="T93" fmla="*/ 391 h 521"/>
                <a:gd name="T94" fmla="*/ 154 w 166"/>
                <a:gd name="T95" fmla="*/ 408 h 521"/>
                <a:gd name="T96" fmla="*/ 131 w 166"/>
                <a:gd name="T97" fmla="*/ 502 h 521"/>
                <a:gd name="T98" fmla="*/ 157 w 166"/>
                <a:gd name="T99" fmla="*/ 476 h 5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66" h="521">
                  <a:moveTo>
                    <a:pt x="165" y="475"/>
                  </a:moveTo>
                  <a:cubicBezTo>
                    <a:pt x="162" y="406"/>
                    <a:pt x="161" y="336"/>
                    <a:pt x="160" y="266"/>
                  </a:cubicBezTo>
                  <a:cubicBezTo>
                    <a:pt x="159" y="232"/>
                    <a:pt x="158" y="197"/>
                    <a:pt x="158" y="163"/>
                  </a:cubicBezTo>
                  <a:cubicBezTo>
                    <a:pt x="158" y="131"/>
                    <a:pt x="160" y="98"/>
                    <a:pt x="156" y="66"/>
                  </a:cubicBezTo>
                  <a:cubicBezTo>
                    <a:pt x="156" y="52"/>
                    <a:pt x="156" y="38"/>
                    <a:pt x="156" y="24"/>
                  </a:cubicBezTo>
                  <a:cubicBezTo>
                    <a:pt x="156" y="18"/>
                    <a:pt x="158" y="9"/>
                    <a:pt x="152" y="4"/>
                  </a:cubicBezTo>
                  <a:cubicBezTo>
                    <a:pt x="152" y="4"/>
                    <a:pt x="152" y="4"/>
                    <a:pt x="151" y="4"/>
                  </a:cubicBezTo>
                  <a:cubicBezTo>
                    <a:pt x="151" y="4"/>
                    <a:pt x="150" y="3"/>
                    <a:pt x="149" y="3"/>
                  </a:cubicBezTo>
                  <a:cubicBezTo>
                    <a:pt x="131" y="0"/>
                    <a:pt x="111" y="0"/>
                    <a:pt x="92" y="0"/>
                  </a:cubicBezTo>
                  <a:cubicBezTo>
                    <a:pt x="75" y="0"/>
                    <a:pt x="56" y="0"/>
                    <a:pt x="38" y="3"/>
                  </a:cubicBezTo>
                  <a:cubicBezTo>
                    <a:pt x="38" y="3"/>
                    <a:pt x="37" y="3"/>
                    <a:pt x="36" y="3"/>
                  </a:cubicBezTo>
                  <a:cubicBezTo>
                    <a:pt x="25" y="10"/>
                    <a:pt x="15" y="20"/>
                    <a:pt x="7" y="30"/>
                  </a:cubicBezTo>
                  <a:cubicBezTo>
                    <a:pt x="7" y="30"/>
                    <a:pt x="7" y="30"/>
                    <a:pt x="7" y="30"/>
                  </a:cubicBezTo>
                  <a:cubicBezTo>
                    <a:pt x="5" y="30"/>
                    <a:pt x="4" y="32"/>
                    <a:pt x="4" y="34"/>
                  </a:cubicBezTo>
                  <a:cubicBezTo>
                    <a:pt x="4" y="37"/>
                    <a:pt x="4" y="39"/>
                    <a:pt x="5" y="42"/>
                  </a:cubicBezTo>
                  <a:cubicBezTo>
                    <a:pt x="5" y="42"/>
                    <a:pt x="5" y="42"/>
                    <a:pt x="5" y="43"/>
                  </a:cubicBezTo>
                  <a:cubicBezTo>
                    <a:pt x="4" y="121"/>
                    <a:pt x="3" y="200"/>
                    <a:pt x="3" y="279"/>
                  </a:cubicBezTo>
                  <a:cubicBezTo>
                    <a:pt x="3" y="358"/>
                    <a:pt x="0" y="437"/>
                    <a:pt x="6" y="516"/>
                  </a:cubicBezTo>
                  <a:cubicBezTo>
                    <a:pt x="6" y="516"/>
                    <a:pt x="7" y="517"/>
                    <a:pt x="7" y="517"/>
                  </a:cubicBezTo>
                  <a:cubicBezTo>
                    <a:pt x="7" y="518"/>
                    <a:pt x="8" y="519"/>
                    <a:pt x="9" y="519"/>
                  </a:cubicBezTo>
                  <a:cubicBezTo>
                    <a:pt x="47" y="521"/>
                    <a:pt x="87" y="516"/>
                    <a:pt x="126" y="516"/>
                  </a:cubicBezTo>
                  <a:cubicBezTo>
                    <a:pt x="127" y="516"/>
                    <a:pt x="128" y="515"/>
                    <a:pt x="129" y="513"/>
                  </a:cubicBezTo>
                  <a:cubicBezTo>
                    <a:pt x="130" y="513"/>
                    <a:pt x="130" y="512"/>
                    <a:pt x="130" y="511"/>
                  </a:cubicBezTo>
                  <a:cubicBezTo>
                    <a:pt x="130" y="511"/>
                    <a:pt x="130" y="510"/>
                    <a:pt x="130" y="510"/>
                  </a:cubicBezTo>
                  <a:cubicBezTo>
                    <a:pt x="136" y="508"/>
                    <a:pt x="141" y="502"/>
                    <a:pt x="145" y="498"/>
                  </a:cubicBezTo>
                  <a:cubicBezTo>
                    <a:pt x="151" y="493"/>
                    <a:pt x="156" y="488"/>
                    <a:pt x="162" y="483"/>
                  </a:cubicBezTo>
                  <a:cubicBezTo>
                    <a:pt x="163" y="483"/>
                    <a:pt x="165" y="481"/>
                    <a:pt x="165" y="479"/>
                  </a:cubicBezTo>
                  <a:cubicBezTo>
                    <a:pt x="165" y="479"/>
                    <a:pt x="165" y="479"/>
                    <a:pt x="165" y="479"/>
                  </a:cubicBezTo>
                  <a:cubicBezTo>
                    <a:pt x="166" y="478"/>
                    <a:pt x="166" y="476"/>
                    <a:pt x="165" y="475"/>
                  </a:cubicBezTo>
                  <a:close/>
                  <a:moveTo>
                    <a:pt x="157" y="456"/>
                  </a:moveTo>
                  <a:cubicBezTo>
                    <a:pt x="148" y="466"/>
                    <a:pt x="139" y="476"/>
                    <a:pt x="131" y="487"/>
                  </a:cubicBezTo>
                  <a:cubicBezTo>
                    <a:pt x="131" y="487"/>
                    <a:pt x="131" y="487"/>
                    <a:pt x="131" y="487"/>
                  </a:cubicBezTo>
                  <a:cubicBezTo>
                    <a:pt x="131" y="478"/>
                    <a:pt x="131" y="469"/>
                    <a:pt x="131" y="460"/>
                  </a:cubicBezTo>
                  <a:cubicBezTo>
                    <a:pt x="139" y="452"/>
                    <a:pt x="148" y="444"/>
                    <a:pt x="156" y="436"/>
                  </a:cubicBezTo>
                  <a:cubicBezTo>
                    <a:pt x="156" y="436"/>
                    <a:pt x="156" y="436"/>
                    <a:pt x="156" y="436"/>
                  </a:cubicBezTo>
                  <a:cubicBezTo>
                    <a:pt x="157" y="443"/>
                    <a:pt x="157" y="450"/>
                    <a:pt x="157" y="456"/>
                  </a:cubicBezTo>
                  <a:close/>
                  <a:moveTo>
                    <a:pt x="156" y="435"/>
                  </a:moveTo>
                  <a:cubicBezTo>
                    <a:pt x="156" y="434"/>
                    <a:pt x="155" y="434"/>
                    <a:pt x="155" y="435"/>
                  </a:cubicBezTo>
                  <a:cubicBezTo>
                    <a:pt x="146" y="442"/>
                    <a:pt x="138" y="450"/>
                    <a:pt x="131" y="459"/>
                  </a:cubicBezTo>
                  <a:cubicBezTo>
                    <a:pt x="131" y="452"/>
                    <a:pt x="131" y="445"/>
                    <a:pt x="131" y="439"/>
                  </a:cubicBezTo>
                  <a:cubicBezTo>
                    <a:pt x="139" y="429"/>
                    <a:pt x="147" y="420"/>
                    <a:pt x="156" y="410"/>
                  </a:cubicBezTo>
                  <a:cubicBezTo>
                    <a:pt x="156" y="410"/>
                    <a:pt x="156" y="410"/>
                    <a:pt x="156" y="410"/>
                  </a:cubicBezTo>
                  <a:cubicBezTo>
                    <a:pt x="156" y="418"/>
                    <a:pt x="156" y="426"/>
                    <a:pt x="156" y="435"/>
                  </a:cubicBezTo>
                  <a:close/>
                  <a:moveTo>
                    <a:pt x="152" y="199"/>
                  </a:moveTo>
                  <a:cubicBezTo>
                    <a:pt x="143" y="208"/>
                    <a:pt x="136" y="218"/>
                    <a:pt x="129" y="228"/>
                  </a:cubicBezTo>
                  <a:cubicBezTo>
                    <a:pt x="129" y="221"/>
                    <a:pt x="129" y="214"/>
                    <a:pt x="129" y="206"/>
                  </a:cubicBezTo>
                  <a:cubicBezTo>
                    <a:pt x="136" y="197"/>
                    <a:pt x="144" y="188"/>
                    <a:pt x="151" y="179"/>
                  </a:cubicBezTo>
                  <a:cubicBezTo>
                    <a:pt x="152" y="186"/>
                    <a:pt x="152" y="192"/>
                    <a:pt x="152" y="199"/>
                  </a:cubicBezTo>
                  <a:close/>
                  <a:moveTo>
                    <a:pt x="151" y="163"/>
                  </a:moveTo>
                  <a:cubicBezTo>
                    <a:pt x="151" y="167"/>
                    <a:pt x="151" y="171"/>
                    <a:pt x="151" y="176"/>
                  </a:cubicBezTo>
                  <a:cubicBezTo>
                    <a:pt x="143" y="184"/>
                    <a:pt x="136" y="194"/>
                    <a:pt x="129" y="204"/>
                  </a:cubicBezTo>
                  <a:cubicBezTo>
                    <a:pt x="129" y="195"/>
                    <a:pt x="129" y="186"/>
                    <a:pt x="129" y="176"/>
                  </a:cubicBezTo>
                  <a:cubicBezTo>
                    <a:pt x="137" y="170"/>
                    <a:pt x="145" y="162"/>
                    <a:pt x="151" y="153"/>
                  </a:cubicBezTo>
                  <a:cubicBezTo>
                    <a:pt x="151" y="156"/>
                    <a:pt x="151" y="159"/>
                    <a:pt x="151" y="163"/>
                  </a:cubicBezTo>
                  <a:close/>
                  <a:moveTo>
                    <a:pt x="130" y="125"/>
                  </a:moveTo>
                  <a:cubicBezTo>
                    <a:pt x="137" y="120"/>
                    <a:pt x="144" y="112"/>
                    <a:pt x="150" y="105"/>
                  </a:cubicBezTo>
                  <a:cubicBezTo>
                    <a:pt x="150" y="112"/>
                    <a:pt x="150" y="119"/>
                    <a:pt x="150" y="126"/>
                  </a:cubicBezTo>
                  <a:cubicBezTo>
                    <a:pt x="142" y="133"/>
                    <a:pt x="136" y="142"/>
                    <a:pt x="130" y="150"/>
                  </a:cubicBezTo>
                  <a:cubicBezTo>
                    <a:pt x="130" y="142"/>
                    <a:pt x="130" y="134"/>
                    <a:pt x="130" y="126"/>
                  </a:cubicBezTo>
                  <a:cubicBezTo>
                    <a:pt x="130" y="126"/>
                    <a:pt x="130" y="126"/>
                    <a:pt x="130" y="125"/>
                  </a:cubicBezTo>
                  <a:close/>
                  <a:moveTo>
                    <a:pt x="130" y="125"/>
                  </a:moveTo>
                  <a:cubicBezTo>
                    <a:pt x="130" y="116"/>
                    <a:pt x="130" y="108"/>
                    <a:pt x="131" y="100"/>
                  </a:cubicBezTo>
                  <a:cubicBezTo>
                    <a:pt x="132" y="100"/>
                    <a:pt x="134" y="97"/>
                    <a:pt x="134" y="97"/>
                  </a:cubicBezTo>
                  <a:cubicBezTo>
                    <a:pt x="139" y="91"/>
                    <a:pt x="145" y="86"/>
                    <a:pt x="150" y="80"/>
                  </a:cubicBezTo>
                  <a:cubicBezTo>
                    <a:pt x="150" y="87"/>
                    <a:pt x="150" y="94"/>
                    <a:pt x="150" y="101"/>
                  </a:cubicBezTo>
                  <a:cubicBezTo>
                    <a:pt x="143" y="109"/>
                    <a:pt x="136" y="116"/>
                    <a:pt x="130" y="125"/>
                  </a:cubicBezTo>
                  <a:close/>
                  <a:moveTo>
                    <a:pt x="150" y="129"/>
                  </a:moveTo>
                  <a:cubicBezTo>
                    <a:pt x="150" y="136"/>
                    <a:pt x="151" y="143"/>
                    <a:pt x="151" y="149"/>
                  </a:cubicBezTo>
                  <a:cubicBezTo>
                    <a:pt x="147" y="154"/>
                    <a:pt x="144" y="159"/>
                    <a:pt x="140" y="163"/>
                  </a:cubicBezTo>
                  <a:cubicBezTo>
                    <a:pt x="137" y="167"/>
                    <a:pt x="133" y="171"/>
                    <a:pt x="129" y="174"/>
                  </a:cubicBezTo>
                  <a:cubicBezTo>
                    <a:pt x="130" y="167"/>
                    <a:pt x="130" y="160"/>
                    <a:pt x="130" y="152"/>
                  </a:cubicBezTo>
                  <a:cubicBezTo>
                    <a:pt x="136" y="144"/>
                    <a:pt x="143" y="137"/>
                    <a:pt x="150" y="129"/>
                  </a:cubicBezTo>
                  <a:close/>
                  <a:moveTo>
                    <a:pt x="150" y="75"/>
                  </a:moveTo>
                  <a:cubicBezTo>
                    <a:pt x="147" y="79"/>
                    <a:pt x="144" y="82"/>
                    <a:pt x="141" y="86"/>
                  </a:cubicBezTo>
                  <a:cubicBezTo>
                    <a:pt x="140" y="88"/>
                    <a:pt x="138" y="90"/>
                    <a:pt x="136" y="92"/>
                  </a:cubicBezTo>
                  <a:cubicBezTo>
                    <a:pt x="136" y="93"/>
                    <a:pt x="132" y="98"/>
                    <a:pt x="131" y="99"/>
                  </a:cubicBezTo>
                  <a:cubicBezTo>
                    <a:pt x="131" y="99"/>
                    <a:pt x="131" y="98"/>
                    <a:pt x="131" y="98"/>
                  </a:cubicBezTo>
                  <a:cubicBezTo>
                    <a:pt x="131" y="98"/>
                    <a:pt x="131" y="98"/>
                    <a:pt x="131" y="98"/>
                  </a:cubicBezTo>
                  <a:cubicBezTo>
                    <a:pt x="131" y="91"/>
                    <a:pt x="131" y="84"/>
                    <a:pt x="131" y="77"/>
                  </a:cubicBezTo>
                  <a:cubicBezTo>
                    <a:pt x="134" y="74"/>
                    <a:pt x="138" y="70"/>
                    <a:pt x="141" y="66"/>
                  </a:cubicBezTo>
                  <a:cubicBezTo>
                    <a:pt x="144" y="63"/>
                    <a:pt x="147" y="61"/>
                    <a:pt x="150" y="58"/>
                  </a:cubicBezTo>
                  <a:cubicBezTo>
                    <a:pt x="150" y="61"/>
                    <a:pt x="150" y="63"/>
                    <a:pt x="150" y="66"/>
                  </a:cubicBezTo>
                  <a:cubicBezTo>
                    <a:pt x="150" y="67"/>
                    <a:pt x="150" y="68"/>
                    <a:pt x="151" y="68"/>
                  </a:cubicBezTo>
                  <a:cubicBezTo>
                    <a:pt x="151" y="71"/>
                    <a:pt x="151" y="73"/>
                    <a:pt x="150" y="75"/>
                  </a:cubicBezTo>
                  <a:close/>
                  <a:moveTo>
                    <a:pt x="131" y="75"/>
                  </a:moveTo>
                  <a:cubicBezTo>
                    <a:pt x="131" y="68"/>
                    <a:pt x="131" y="61"/>
                    <a:pt x="131" y="54"/>
                  </a:cubicBezTo>
                  <a:cubicBezTo>
                    <a:pt x="135" y="51"/>
                    <a:pt x="138" y="47"/>
                    <a:pt x="141" y="44"/>
                  </a:cubicBezTo>
                  <a:cubicBezTo>
                    <a:pt x="144" y="41"/>
                    <a:pt x="147" y="38"/>
                    <a:pt x="150" y="36"/>
                  </a:cubicBezTo>
                  <a:cubicBezTo>
                    <a:pt x="150" y="42"/>
                    <a:pt x="150" y="49"/>
                    <a:pt x="150" y="55"/>
                  </a:cubicBezTo>
                  <a:cubicBezTo>
                    <a:pt x="143" y="61"/>
                    <a:pt x="137" y="68"/>
                    <a:pt x="131" y="75"/>
                  </a:cubicBezTo>
                  <a:close/>
                  <a:moveTo>
                    <a:pt x="151" y="13"/>
                  </a:moveTo>
                  <a:cubicBezTo>
                    <a:pt x="150" y="15"/>
                    <a:pt x="150" y="17"/>
                    <a:pt x="150" y="19"/>
                  </a:cubicBezTo>
                  <a:cubicBezTo>
                    <a:pt x="150" y="24"/>
                    <a:pt x="150" y="28"/>
                    <a:pt x="150" y="32"/>
                  </a:cubicBezTo>
                  <a:cubicBezTo>
                    <a:pt x="146" y="35"/>
                    <a:pt x="143" y="39"/>
                    <a:pt x="140" y="42"/>
                  </a:cubicBezTo>
                  <a:cubicBezTo>
                    <a:pt x="137" y="45"/>
                    <a:pt x="134" y="48"/>
                    <a:pt x="131" y="51"/>
                  </a:cubicBezTo>
                  <a:cubicBezTo>
                    <a:pt x="132" y="45"/>
                    <a:pt x="132" y="39"/>
                    <a:pt x="132" y="33"/>
                  </a:cubicBezTo>
                  <a:cubicBezTo>
                    <a:pt x="134" y="31"/>
                    <a:pt x="137" y="28"/>
                    <a:pt x="139" y="26"/>
                  </a:cubicBezTo>
                  <a:cubicBezTo>
                    <a:pt x="143" y="22"/>
                    <a:pt x="148" y="18"/>
                    <a:pt x="151" y="13"/>
                  </a:cubicBezTo>
                  <a:close/>
                  <a:moveTo>
                    <a:pt x="106" y="8"/>
                  </a:moveTo>
                  <a:cubicBezTo>
                    <a:pt x="112" y="8"/>
                    <a:pt x="118" y="8"/>
                    <a:pt x="124" y="9"/>
                  </a:cubicBezTo>
                  <a:cubicBezTo>
                    <a:pt x="116" y="16"/>
                    <a:pt x="108" y="23"/>
                    <a:pt x="100" y="31"/>
                  </a:cubicBezTo>
                  <a:cubicBezTo>
                    <a:pt x="94" y="30"/>
                    <a:pt x="88" y="30"/>
                    <a:pt x="82" y="30"/>
                  </a:cubicBezTo>
                  <a:cubicBezTo>
                    <a:pt x="85" y="28"/>
                    <a:pt x="88" y="25"/>
                    <a:pt x="91" y="22"/>
                  </a:cubicBezTo>
                  <a:cubicBezTo>
                    <a:pt x="96" y="17"/>
                    <a:pt x="102" y="13"/>
                    <a:pt x="106" y="8"/>
                  </a:cubicBezTo>
                  <a:cubicBezTo>
                    <a:pt x="106" y="8"/>
                    <a:pt x="106" y="8"/>
                    <a:pt x="106" y="8"/>
                  </a:cubicBezTo>
                  <a:close/>
                  <a:moveTo>
                    <a:pt x="92" y="7"/>
                  </a:moveTo>
                  <a:cubicBezTo>
                    <a:pt x="96" y="7"/>
                    <a:pt x="100" y="8"/>
                    <a:pt x="104" y="8"/>
                  </a:cubicBezTo>
                  <a:cubicBezTo>
                    <a:pt x="95" y="14"/>
                    <a:pt x="87" y="23"/>
                    <a:pt x="80" y="30"/>
                  </a:cubicBezTo>
                  <a:cubicBezTo>
                    <a:pt x="76" y="30"/>
                    <a:pt x="73" y="30"/>
                    <a:pt x="69" y="30"/>
                  </a:cubicBezTo>
                  <a:cubicBezTo>
                    <a:pt x="66" y="30"/>
                    <a:pt x="63" y="30"/>
                    <a:pt x="60" y="30"/>
                  </a:cubicBezTo>
                  <a:cubicBezTo>
                    <a:pt x="64" y="26"/>
                    <a:pt x="68" y="22"/>
                    <a:pt x="71" y="19"/>
                  </a:cubicBezTo>
                  <a:cubicBezTo>
                    <a:pt x="75" y="15"/>
                    <a:pt x="79" y="11"/>
                    <a:pt x="83" y="8"/>
                  </a:cubicBezTo>
                  <a:cubicBezTo>
                    <a:pt x="86" y="7"/>
                    <a:pt x="89" y="7"/>
                    <a:pt x="92" y="7"/>
                  </a:cubicBezTo>
                  <a:close/>
                  <a:moveTo>
                    <a:pt x="79" y="8"/>
                  </a:moveTo>
                  <a:cubicBezTo>
                    <a:pt x="76" y="11"/>
                    <a:pt x="73" y="14"/>
                    <a:pt x="70" y="17"/>
                  </a:cubicBezTo>
                  <a:cubicBezTo>
                    <a:pt x="66" y="21"/>
                    <a:pt x="62" y="26"/>
                    <a:pt x="58" y="30"/>
                  </a:cubicBezTo>
                  <a:cubicBezTo>
                    <a:pt x="50" y="30"/>
                    <a:pt x="42" y="30"/>
                    <a:pt x="34" y="30"/>
                  </a:cubicBezTo>
                  <a:cubicBezTo>
                    <a:pt x="44" y="24"/>
                    <a:pt x="53" y="17"/>
                    <a:pt x="61" y="8"/>
                  </a:cubicBezTo>
                  <a:cubicBezTo>
                    <a:pt x="67" y="8"/>
                    <a:pt x="73" y="8"/>
                    <a:pt x="79" y="8"/>
                  </a:cubicBezTo>
                  <a:close/>
                  <a:moveTo>
                    <a:pt x="39" y="8"/>
                  </a:moveTo>
                  <a:cubicBezTo>
                    <a:pt x="39" y="8"/>
                    <a:pt x="39" y="8"/>
                    <a:pt x="39" y="8"/>
                  </a:cubicBezTo>
                  <a:cubicBezTo>
                    <a:pt x="46" y="8"/>
                    <a:pt x="52" y="8"/>
                    <a:pt x="58" y="8"/>
                  </a:cubicBezTo>
                  <a:cubicBezTo>
                    <a:pt x="49" y="16"/>
                    <a:pt x="41" y="23"/>
                    <a:pt x="31" y="30"/>
                  </a:cubicBezTo>
                  <a:cubicBezTo>
                    <a:pt x="25" y="30"/>
                    <a:pt x="20" y="30"/>
                    <a:pt x="14" y="30"/>
                  </a:cubicBezTo>
                  <a:cubicBezTo>
                    <a:pt x="23" y="24"/>
                    <a:pt x="32" y="16"/>
                    <a:pt x="39" y="8"/>
                  </a:cubicBezTo>
                  <a:close/>
                  <a:moveTo>
                    <a:pt x="10" y="514"/>
                  </a:moveTo>
                  <a:cubicBezTo>
                    <a:pt x="14" y="436"/>
                    <a:pt x="10" y="357"/>
                    <a:pt x="10" y="279"/>
                  </a:cubicBezTo>
                  <a:cubicBezTo>
                    <a:pt x="10" y="200"/>
                    <a:pt x="11" y="121"/>
                    <a:pt x="13" y="43"/>
                  </a:cubicBezTo>
                  <a:cubicBezTo>
                    <a:pt x="13" y="40"/>
                    <a:pt x="12" y="39"/>
                    <a:pt x="10" y="39"/>
                  </a:cubicBezTo>
                  <a:cubicBezTo>
                    <a:pt x="11" y="38"/>
                    <a:pt x="11" y="38"/>
                    <a:pt x="11" y="37"/>
                  </a:cubicBezTo>
                  <a:cubicBezTo>
                    <a:pt x="29" y="38"/>
                    <a:pt x="48" y="38"/>
                    <a:pt x="66" y="38"/>
                  </a:cubicBezTo>
                  <a:cubicBezTo>
                    <a:pt x="85" y="38"/>
                    <a:pt x="105" y="40"/>
                    <a:pt x="123" y="39"/>
                  </a:cubicBezTo>
                  <a:cubicBezTo>
                    <a:pt x="122" y="117"/>
                    <a:pt x="122" y="195"/>
                    <a:pt x="122" y="273"/>
                  </a:cubicBezTo>
                  <a:cubicBezTo>
                    <a:pt x="122" y="312"/>
                    <a:pt x="123" y="352"/>
                    <a:pt x="123" y="391"/>
                  </a:cubicBezTo>
                  <a:cubicBezTo>
                    <a:pt x="124" y="430"/>
                    <a:pt x="123" y="470"/>
                    <a:pt x="125" y="509"/>
                  </a:cubicBezTo>
                  <a:cubicBezTo>
                    <a:pt x="87" y="510"/>
                    <a:pt x="48" y="508"/>
                    <a:pt x="10" y="514"/>
                  </a:cubicBezTo>
                  <a:close/>
                  <a:moveTo>
                    <a:pt x="122" y="32"/>
                  </a:moveTo>
                  <a:cubicBezTo>
                    <a:pt x="116" y="31"/>
                    <a:pt x="109" y="31"/>
                    <a:pt x="102" y="31"/>
                  </a:cubicBezTo>
                  <a:cubicBezTo>
                    <a:pt x="111" y="24"/>
                    <a:pt x="120" y="17"/>
                    <a:pt x="128" y="9"/>
                  </a:cubicBezTo>
                  <a:cubicBezTo>
                    <a:pt x="133" y="9"/>
                    <a:pt x="138" y="9"/>
                    <a:pt x="143" y="9"/>
                  </a:cubicBezTo>
                  <a:cubicBezTo>
                    <a:pt x="139" y="12"/>
                    <a:pt x="136" y="16"/>
                    <a:pt x="133" y="19"/>
                  </a:cubicBezTo>
                  <a:cubicBezTo>
                    <a:pt x="130" y="23"/>
                    <a:pt x="125" y="27"/>
                    <a:pt x="122" y="32"/>
                  </a:cubicBezTo>
                  <a:close/>
                  <a:moveTo>
                    <a:pt x="129" y="231"/>
                  </a:moveTo>
                  <a:cubicBezTo>
                    <a:pt x="136" y="221"/>
                    <a:pt x="144" y="212"/>
                    <a:pt x="152" y="202"/>
                  </a:cubicBezTo>
                  <a:cubicBezTo>
                    <a:pt x="152" y="210"/>
                    <a:pt x="152" y="218"/>
                    <a:pt x="152" y="226"/>
                  </a:cubicBezTo>
                  <a:cubicBezTo>
                    <a:pt x="144" y="235"/>
                    <a:pt x="137" y="245"/>
                    <a:pt x="129" y="255"/>
                  </a:cubicBezTo>
                  <a:cubicBezTo>
                    <a:pt x="129" y="247"/>
                    <a:pt x="129" y="239"/>
                    <a:pt x="129" y="231"/>
                  </a:cubicBezTo>
                  <a:close/>
                  <a:moveTo>
                    <a:pt x="129" y="273"/>
                  </a:moveTo>
                  <a:cubicBezTo>
                    <a:pt x="129" y="268"/>
                    <a:pt x="129" y="262"/>
                    <a:pt x="129" y="257"/>
                  </a:cubicBezTo>
                  <a:cubicBezTo>
                    <a:pt x="137" y="248"/>
                    <a:pt x="145" y="239"/>
                    <a:pt x="152" y="230"/>
                  </a:cubicBezTo>
                  <a:cubicBezTo>
                    <a:pt x="152" y="238"/>
                    <a:pt x="152" y="246"/>
                    <a:pt x="152" y="254"/>
                  </a:cubicBezTo>
                  <a:cubicBezTo>
                    <a:pt x="148" y="259"/>
                    <a:pt x="144" y="265"/>
                    <a:pt x="139" y="270"/>
                  </a:cubicBezTo>
                  <a:cubicBezTo>
                    <a:pt x="136" y="274"/>
                    <a:pt x="132" y="278"/>
                    <a:pt x="129" y="281"/>
                  </a:cubicBezTo>
                  <a:cubicBezTo>
                    <a:pt x="129" y="279"/>
                    <a:pt x="129" y="276"/>
                    <a:pt x="129" y="273"/>
                  </a:cubicBezTo>
                  <a:close/>
                  <a:moveTo>
                    <a:pt x="129" y="284"/>
                  </a:moveTo>
                  <a:cubicBezTo>
                    <a:pt x="134" y="279"/>
                    <a:pt x="138" y="275"/>
                    <a:pt x="142" y="270"/>
                  </a:cubicBezTo>
                  <a:cubicBezTo>
                    <a:pt x="145" y="266"/>
                    <a:pt x="149" y="262"/>
                    <a:pt x="152" y="257"/>
                  </a:cubicBezTo>
                  <a:cubicBezTo>
                    <a:pt x="152" y="261"/>
                    <a:pt x="153" y="265"/>
                    <a:pt x="153" y="269"/>
                  </a:cubicBezTo>
                  <a:cubicBezTo>
                    <a:pt x="153" y="273"/>
                    <a:pt x="153" y="277"/>
                    <a:pt x="153" y="281"/>
                  </a:cubicBezTo>
                  <a:cubicBezTo>
                    <a:pt x="148" y="285"/>
                    <a:pt x="145" y="290"/>
                    <a:pt x="141" y="295"/>
                  </a:cubicBezTo>
                  <a:cubicBezTo>
                    <a:pt x="137" y="299"/>
                    <a:pt x="133" y="303"/>
                    <a:pt x="129" y="307"/>
                  </a:cubicBezTo>
                  <a:cubicBezTo>
                    <a:pt x="129" y="299"/>
                    <a:pt x="129" y="291"/>
                    <a:pt x="129" y="284"/>
                  </a:cubicBezTo>
                  <a:close/>
                  <a:moveTo>
                    <a:pt x="129" y="309"/>
                  </a:moveTo>
                  <a:cubicBezTo>
                    <a:pt x="134" y="304"/>
                    <a:pt x="138" y="300"/>
                    <a:pt x="143" y="295"/>
                  </a:cubicBezTo>
                  <a:cubicBezTo>
                    <a:pt x="146" y="292"/>
                    <a:pt x="150" y="288"/>
                    <a:pt x="153" y="285"/>
                  </a:cubicBezTo>
                  <a:cubicBezTo>
                    <a:pt x="153" y="291"/>
                    <a:pt x="153" y="296"/>
                    <a:pt x="153" y="302"/>
                  </a:cubicBezTo>
                  <a:cubicBezTo>
                    <a:pt x="145" y="312"/>
                    <a:pt x="137" y="322"/>
                    <a:pt x="129" y="333"/>
                  </a:cubicBezTo>
                  <a:cubicBezTo>
                    <a:pt x="129" y="325"/>
                    <a:pt x="129" y="317"/>
                    <a:pt x="129" y="309"/>
                  </a:cubicBezTo>
                  <a:close/>
                  <a:moveTo>
                    <a:pt x="129" y="335"/>
                  </a:moveTo>
                  <a:cubicBezTo>
                    <a:pt x="138" y="326"/>
                    <a:pt x="146" y="316"/>
                    <a:pt x="153" y="305"/>
                  </a:cubicBezTo>
                  <a:cubicBezTo>
                    <a:pt x="154" y="316"/>
                    <a:pt x="154" y="326"/>
                    <a:pt x="154" y="337"/>
                  </a:cubicBezTo>
                  <a:cubicBezTo>
                    <a:pt x="154" y="337"/>
                    <a:pt x="154" y="337"/>
                    <a:pt x="153" y="337"/>
                  </a:cubicBezTo>
                  <a:cubicBezTo>
                    <a:pt x="145" y="344"/>
                    <a:pt x="137" y="352"/>
                    <a:pt x="130" y="360"/>
                  </a:cubicBezTo>
                  <a:cubicBezTo>
                    <a:pt x="130" y="352"/>
                    <a:pt x="130" y="343"/>
                    <a:pt x="129" y="335"/>
                  </a:cubicBezTo>
                  <a:close/>
                  <a:moveTo>
                    <a:pt x="130" y="362"/>
                  </a:moveTo>
                  <a:cubicBezTo>
                    <a:pt x="138" y="354"/>
                    <a:pt x="147" y="347"/>
                    <a:pt x="154" y="339"/>
                  </a:cubicBezTo>
                  <a:cubicBezTo>
                    <a:pt x="154" y="345"/>
                    <a:pt x="154" y="352"/>
                    <a:pt x="155" y="358"/>
                  </a:cubicBezTo>
                  <a:cubicBezTo>
                    <a:pt x="155" y="358"/>
                    <a:pt x="155" y="358"/>
                    <a:pt x="154" y="358"/>
                  </a:cubicBezTo>
                  <a:cubicBezTo>
                    <a:pt x="149" y="363"/>
                    <a:pt x="145" y="369"/>
                    <a:pt x="140" y="375"/>
                  </a:cubicBezTo>
                  <a:cubicBezTo>
                    <a:pt x="137" y="379"/>
                    <a:pt x="133" y="383"/>
                    <a:pt x="130" y="387"/>
                  </a:cubicBezTo>
                  <a:cubicBezTo>
                    <a:pt x="130" y="379"/>
                    <a:pt x="130" y="370"/>
                    <a:pt x="130" y="362"/>
                  </a:cubicBezTo>
                  <a:close/>
                  <a:moveTo>
                    <a:pt x="130" y="391"/>
                  </a:moveTo>
                  <a:cubicBezTo>
                    <a:pt x="130" y="391"/>
                    <a:pt x="130" y="390"/>
                    <a:pt x="130" y="390"/>
                  </a:cubicBezTo>
                  <a:cubicBezTo>
                    <a:pt x="134" y="385"/>
                    <a:pt x="139" y="380"/>
                    <a:pt x="143" y="374"/>
                  </a:cubicBezTo>
                  <a:cubicBezTo>
                    <a:pt x="147" y="370"/>
                    <a:pt x="151" y="366"/>
                    <a:pt x="155" y="361"/>
                  </a:cubicBezTo>
                  <a:cubicBezTo>
                    <a:pt x="155" y="368"/>
                    <a:pt x="155" y="375"/>
                    <a:pt x="155" y="382"/>
                  </a:cubicBezTo>
                  <a:cubicBezTo>
                    <a:pt x="147" y="392"/>
                    <a:pt x="138" y="402"/>
                    <a:pt x="130" y="412"/>
                  </a:cubicBezTo>
                  <a:cubicBezTo>
                    <a:pt x="130" y="405"/>
                    <a:pt x="130" y="398"/>
                    <a:pt x="130" y="391"/>
                  </a:cubicBezTo>
                  <a:close/>
                  <a:moveTo>
                    <a:pt x="130" y="414"/>
                  </a:moveTo>
                  <a:cubicBezTo>
                    <a:pt x="139" y="405"/>
                    <a:pt x="147" y="395"/>
                    <a:pt x="155" y="385"/>
                  </a:cubicBezTo>
                  <a:cubicBezTo>
                    <a:pt x="155" y="393"/>
                    <a:pt x="156" y="401"/>
                    <a:pt x="156" y="408"/>
                  </a:cubicBezTo>
                  <a:cubicBezTo>
                    <a:pt x="155" y="408"/>
                    <a:pt x="155" y="408"/>
                    <a:pt x="154" y="408"/>
                  </a:cubicBezTo>
                  <a:cubicBezTo>
                    <a:pt x="147" y="418"/>
                    <a:pt x="139" y="427"/>
                    <a:pt x="131" y="436"/>
                  </a:cubicBezTo>
                  <a:cubicBezTo>
                    <a:pt x="130" y="429"/>
                    <a:pt x="130" y="421"/>
                    <a:pt x="130" y="414"/>
                  </a:cubicBezTo>
                  <a:close/>
                  <a:moveTo>
                    <a:pt x="142" y="492"/>
                  </a:moveTo>
                  <a:cubicBezTo>
                    <a:pt x="138" y="495"/>
                    <a:pt x="134" y="498"/>
                    <a:pt x="131" y="502"/>
                  </a:cubicBezTo>
                  <a:cubicBezTo>
                    <a:pt x="131" y="497"/>
                    <a:pt x="131" y="492"/>
                    <a:pt x="131" y="488"/>
                  </a:cubicBezTo>
                  <a:cubicBezTo>
                    <a:pt x="131" y="488"/>
                    <a:pt x="132" y="488"/>
                    <a:pt x="132" y="488"/>
                  </a:cubicBezTo>
                  <a:cubicBezTo>
                    <a:pt x="141" y="479"/>
                    <a:pt x="149" y="470"/>
                    <a:pt x="157" y="460"/>
                  </a:cubicBezTo>
                  <a:cubicBezTo>
                    <a:pt x="157" y="466"/>
                    <a:pt x="157" y="471"/>
                    <a:pt x="157" y="476"/>
                  </a:cubicBezTo>
                  <a:cubicBezTo>
                    <a:pt x="152" y="481"/>
                    <a:pt x="147" y="487"/>
                    <a:pt x="142" y="492"/>
                  </a:cubicBezTo>
                  <a:close/>
                </a:path>
              </a:pathLst>
            </a:cu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99" name="Freeform 96"/>
            <p:cNvSpPr>
              <a:spLocks noEditPoints="1"/>
            </p:cNvSpPr>
            <p:nvPr/>
          </p:nvSpPr>
          <p:spPr bwMode="auto">
            <a:xfrm>
              <a:off x="5545138" y="5595938"/>
              <a:ext cx="484187" cy="612775"/>
            </a:xfrm>
            <a:custGeom>
              <a:avLst/>
              <a:gdLst>
                <a:gd name="T0" fmla="*/ 96 w 207"/>
                <a:gd name="T1" fmla="*/ 114 h 284"/>
                <a:gd name="T2" fmla="*/ 149 w 207"/>
                <a:gd name="T3" fmla="*/ 46 h 284"/>
                <a:gd name="T4" fmla="*/ 101 w 207"/>
                <a:gd name="T5" fmla="*/ 10 h 284"/>
                <a:gd name="T6" fmla="*/ 73 w 207"/>
                <a:gd name="T7" fmla="*/ 0 h 284"/>
                <a:gd name="T8" fmla="*/ 35 w 207"/>
                <a:gd name="T9" fmla="*/ 150 h 284"/>
                <a:gd name="T10" fmla="*/ 52 w 207"/>
                <a:gd name="T11" fmla="*/ 202 h 284"/>
                <a:gd name="T12" fmla="*/ 79 w 207"/>
                <a:gd name="T13" fmla="*/ 265 h 284"/>
                <a:gd name="T14" fmla="*/ 114 w 207"/>
                <a:gd name="T15" fmla="*/ 262 h 284"/>
                <a:gd name="T16" fmla="*/ 181 w 207"/>
                <a:gd name="T17" fmla="*/ 265 h 284"/>
                <a:gd name="T18" fmla="*/ 167 w 207"/>
                <a:gd name="T19" fmla="*/ 238 h 284"/>
                <a:gd name="T20" fmla="*/ 168 w 207"/>
                <a:gd name="T21" fmla="*/ 237 h 284"/>
                <a:gd name="T22" fmla="*/ 174 w 207"/>
                <a:gd name="T23" fmla="*/ 229 h 284"/>
                <a:gd name="T24" fmla="*/ 181 w 207"/>
                <a:gd name="T25" fmla="*/ 219 h 284"/>
                <a:gd name="T26" fmla="*/ 190 w 207"/>
                <a:gd name="T27" fmla="*/ 196 h 284"/>
                <a:gd name="T28" fmla="*/ 191 w 207"/>
                <a:gd name="T29" fmla="*/ 183 h 284"/>
                <a:gd name="T30" fmla="*/ 179 w 207"/>
                <a:gd name="T31" fmla="*/ 164 h 284"/>
                <a:gd name="T32" fmla="*/ 177 w 207"/>
                <a:gd name="T33" fmla="*/ 153 h 284"/>
                <a:gd name="T34" fmla="*/ 173 w 207"/>
                <a:gd name="T35" fmla="*/ 136 h 284"/>
                <a:gd name="T36" fmla="*/ 90 w 207"/>
                <a:gd name="T37" fmla="*/ 112 h 284"/>
                <a:gd name="T38" fmla="*/ 70 w 207"/>
                <a:gd name="T39" fmla="*/ 97 h 284"/>
                <a:gd name="T40" fmla="*/ 88 w 207"/>
                <a:gd name="T41" fmla="*/ 96 h 284"/>
                <a:gd name="T42" fmla="*/ 93 w 207"/>
                <a:gd name="T43" fmla="*/ 88 h 284"/>
                <a:gd name="T44" fmla="*/ 102 w 207"/>
                <a:gd name="T45" fmla="*/ 83 h 284"/>
                <a:gd name="T46" fmla="*/ 108 w 207"/>
                <a:gd name="T47" fmla="*/ 76 h 284"/>
                <a:gd name="T48" fmla="*/ 146 w 207"/>
                <a:gd name="T49" fmla="*/ 58 h 284"/>
                <a:gd name="T50" fmla="*/ 133 w 207"/>
                <a:gd name="T51" fmla="*/ 51 h 284"/>
                <a:gd name="T52" fmla="*/ 132 w 207"/>
                <a:gd name="T53" fmla="*/ 63 h 284"/>
                <a:gd name="T54" fmla="*/ 138 w 207"/>
                <a:gd name="T55" fmla="*/ 70 h 284"/>
                <a:gd name="T56" fmla="*/ 131 w 207"/>
                <a:gd name="T57" fmla="*/ 72 h 284"/>
                <a:gd name="T58" fmla="*/ 121 w 207"/>
                <a:gd name="T59" fmla="*/ 81 h 284"/>
                <a:gd name="T60" fmla="*/ 96 w 207"/>
                <a:gd name="T61" fmla="*/ 29 h 284"/>
                <a:gd name="T62" fmla="*/ 100 w 207"/>
                <a:gd name="T63" fmla="*/ 26 h 284"/>
                <a:gd name="T64" fmla="*/ 89 w 207"/>
                <a:gd name="T65" fmla="*/ 28 h 284"/>
                <a:gd name="T66" fmla="*/ 99 w 207"/>
                <a:gd name="T67" fmla="*/ 23 h 284"/>
                <a:gd name="T68" fmla="*/ 60 w 207"/>
                <a:gd name="T69" fmla="*/ 246 h 284"/>
                <a:gd name="T70" fmla="*/ 89 w 207"/>
                <a:gd name="T71" fmla="*/ 260 h 284"/>
                <a:gd name="T72" fmla="*/ 89 w 207"/>
                <a:gd name="T73" fmla="*/ 260 h 284"/>
                <a:gd name="T74" fmla="*/ 105 w 207"/>
                <a:gd name="T75" fmla="*/ 250 h 284"/>
                <a:gd name="T76" fmla="*/ 105 w 207"/>
                <a:gd name="T77" fmla="*/ 243 h 284"/>
                <a:gd name="T78" fmla="*/ 125 w 207"/>
                <a:gd name="T79" fmla="*/ 265 h 284"/>
                <a:gd name="T80" fmla="*/ 58 w 207"/>
                <a:gd name="T81" fmla="*/ 238 h 284"/>
                <a:gd name="T82" fmla="*/ 122 w 207"/>
                <a:gd name="T83" fmla="*/ 156 h 284"/>
                <a:gd name="T84" fmla="*/ 53 w 207"/>
                <a:gd name="T85" fmla="*/ 49 h 284"/>
                <a:gd name="T86" fmla="*/ 72 w 207"/>
                <a:gd name="T87" fmla="*/ 7 h 284"/>
                <a:gd name="T88" fmla="*/ 127 w 207"/>
                <a:gd name="T89" fmla="*/ 69 h 284"/>
                <a:gd name="T90" fmla="*/ 172 w 207"/>
                <a:gd name="T91" fmla="*/ 182 h 284"/>
                <a:gd name="T92" fmla="*/ 141 w 207"/>
                <a:gd name="T93" fmla="*/ 260 h 284"/>
                <a:gd name="T94" fmla="*/ 149 w 207"/>
                <a:gd name="T95" fmla="*/ 276 h 284"/>
                <a:gd name="T96" fmla="*/ 149 w 207"/>
                <a:gd name="T97" fmla="*/ 265 h 284"/>
                <a:gd name="T98" fmla="*/ 158 w 207"/>
                <a:gd name="T99" fmla="*/ 267 h 284"/>
                <a:gd name="T100" fmla="*/ 163 w 207"/>
                <a:gd name="T101" fmla="*/ 270 h 284"/>
                <a:gd name="T102" fmla="*/ 154 w 207"/>
                <a:gd name="T103" fmla="*/ 244 h 284"/>
                <a:gd name="T104" fmla="*/ 151 w 207"/>
                <a:gd name="T105" fmla="*/ 232 h 284"/>
                <a:gd name="T106" fmla="*/ 172 w 207"/>
                <a:gd name="T107" fmla="*/ 253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07" h="284">
                  <a:moveTo>
                    <a:pt x="178" y="233"/>
                  </a:moveTo>
                  <a:cubicBezTo>
                    <a:pt x="179" y="233"/>
                    <a:pt x="179" y="233"/>
                    <a:pt x="179" y="232"/>
                  </a:cubicBezTo>
                  <a:cubicBezTo>
                    <a:pt x="207" y="199"/>
                    <a:pt x="202" y="137"/>
                    <a:pt x="159" y="120"/>
                  </a:cubicBezTo>
                  <a:cubicBezTo>
                    <a:pt x="146" y="110"/>
                    <a:pt x="127" y="110"/>
                    <a:pt x="111" y="112"/>
                  </a:cubicBezTo>
                  <a:cubicBezTo>
                    <a:pt x="106" y="112"/>
                    <a:pt x="101" y="114"/>
                    <a:pt x="96" y="114"/>
                  </a:cubicBezTo>
                  <a:cubicBezTo>
                    <a:pt x="96" y="114"/>
                    <a:pt x="96" y="114"/>
                    <a:pt x="96" y="114"/>
                  </a:cubicBezTo>
                  <a:cubicBezTo>
                    <a:pt x="77" y="80"/>
                    <a:pt x="131" y="89"/>
                    <a:pt x="147" y="90"/>
                  </a:cubicBezTo>
                  <a:cubicBezTo>
                    <a:pt x="149" y="90"/>
                    <a:pt x="150" y="89"/>
                    <a:pt x="150" y="87"/>
                  </a:cubicBezTo>
                  <a:cubicBezTo>
                    <a:pt x="152" y="74"/>
                    <a:pt x="152" y="61"/>
                    <a:pt x="150" y="48"/>
                  </a:cubicBezTo>
                  <a:cubicBezTo>
                    <a:pt x="150" y="48"/>
                    <a:pt x="150" y="47"/>
                    <a:pt x="149" y="46"/>
                  </a:cubicBezTo>
                  <a:cubicBezTo>
                    <a:pt x="143" y="41"/>
                    <a:pt x="137" y="34"/>
                    <a:pt x="131" y="29"/>
                  </a:cubicBezTo>
                  <a:cubicBezTo>
                    <a:pt x="130" y="29"/>
                    <a:pt x="130" y="29"/>
                    <a:pt x="129" y="29"/>
                  </a:cubicBezTo>
                  <a:cubicBezTo>
                    <a:pt x="122" y="26"/>
                    <a:pt x="114" y="26"/>
                    <a:pt x="106" y="27"/>
                  </a:cubicBezTo>
                  <a:cubicBezTo>
                    <a:pt x="106" y="25"/>
                    <a:pt x="105" y="22"/>
                    <a:pt x="104" y="20"/>
                  </a:cubicBezTo>
                  <a:cubicBezTo>
                    <a:pt x="104" y="17"/>
                    <a:pt x="102" y="13"/>
                    <a:pt x="101" y="10"/>
                  </a:cubicBezTo>
                  <a:cubicBezTo>
                    <a:pt x="101" y="9"/>
                    <a:pt x="101" y="9"/>
                    <a:pt x="100" y="9"/>
                  </a:cubicBezTo>
                  <a:cubicBezTo>
                    <a:pt x="97" y="6"/>
                    <a:pt x="94" y="6"/>
                    <a:pt x="90" y="5"/>
                  </a:cubicBezTo>
                  <a:cubicBezTo>
                    <a:pt x="88" y="4"/>
                    <a:pt x="78" y="2"/>
                    <a:pt x="77" y="1"/>
                  </a:cubicBezTo>
                  <a:cubicBezTo>
                    <a:pt x="77" y="0"/>
                    <a:pt x="76" y="0"/>
                    <a:pt x="75" y="0"/>
                  </a:cubicBezTo>
                  <a:cubicBezTo>
                    <a:pt x="75" y="0"/>
                    <a:pt x="74" y="0"/>
                    <a:pt x="73" y="0"/>
                  </a:cubicBezTo>
                  <a:cubicBezTo>
                    <a:pt x="66" y="3"/>
                    <a:pt x="59" y="6"/>
                    <a:pt x="52" y="9"/>
                  </a:cubicBezTo>
                  <a:cubicBezTo>
                    <a:pt x="49" y="11"/>
                    <a:pt x="43" y="12"/>
                    <a:pt x="42" y="15"/>
                  </a:cubicBezTo>
                  <a:cubicBezTo>
                    <a:pt x="40" y="19"/>
                    <a:pt x="42" y="23"/>
                    <a:pt x="43" y="27"/>
                  </a:cubicBezTo>
                  <a:cubicBezTo>
                    <a:pt x="45" y="34"/>
                    <a:pt x="47" y="41"/>
                    <a:pt x="50" y="47"/>
                  </a:cubicBezTo>
                  <a:cubicBezTo>
                    <a:pt x="13" y="65"/>
                    <a:pt x="0" y="124"/>
                    <a:pt x="35" y="150"/>
                  </a:cubicBezTo>
                  <a:cubicBezTo>
                    <a:pt x="56" y="165"/>
                    <a:pt x="81" y="159"/>
                    <a:pt x="105" y="160"/>
                  </a:cubicBezTo>
                  <a:cubicBezTo>
                    <a:pt x="111" y="160"/>
                    <a:pt x="117" y="160"/>
                    <a:pt x="122" y="163"/>
                  </a:cubicBezTo>
                  <a:cubicBezTo>
                    <a:pt x="129" y="167"/>
                    <a:pt x="133" y="179"/>
                    <a:pt x="131" y="187"/>
                  </a:cubicBezTo>
                  <a:cubicBezTo>
                    <a:pt x="128" y="197"/>
                    <a:pt x="111" y="200"/>
                    <a:pt x="102" y="201"/>
                  </a:cubicBezTo>
                  <a:cubicBezTo>
                    <a:pt x="86" y="202"/>
                    <a:pt x="69" y="201"/>
                    <a:pt x="52" y="202"/>
                  </a:cubicBezTo>
                  <a:cubicBezTo>
                    <a:pt x="51" y="202"/>
                    <a:pt x="50" y="203"/>
                    <a:pt x="49" y="204"/>
                  </a:cubicBezTo>
                  <a:cubicBezTo>
                    <a:pt x="44" y="211"/>
                    <a:pt x="50" y="238"/>
                    <a:pt x="51" y="243"/>
                  </a:cubicBezTo>
                  <a:cubicBezTo>
                    <a:pt x="52" y="244"/>
                    <a:pt x="52" y="244"/>
                    <a:pt x="53" y="245"/>
                  </a:cubicBezTo>
                  <a:cubicBezTo>
                    <a:pt x="53" y="245"/>
                    <a:pt x="53" y="245"/>
                    <a:pt x="53" y="245"/>
                  </a:cubicBezTo>
                  <a:cubicBezTo>
                    <a:pt x="60" y="252"/>
                    <a:pt x="69" y="263"/>
                    <a:pt x="79" y="265"/>
                  </a:cubicBezTo>
                  <a:cubicBezTo>
                    <a:pt x="87" y="267"/>
                    <a:pt x="96" y="266"/>
                    <a:pt x="104" y="264"/>
                  </a:cubicBezTo>
                  <a:cubicBezTo>
                    <a:pt x="105" y="264"/>
                    <a:pt x="105" y="264"/>
                    <a:pt x="106" y="265"/>
                  </a:cubicBezTo>
                  <a:cubicBezTo>
                    <a:pt x="107" y="265"/>
                    <a:pt x="107" y="264"/>
                    <a:pt x="107" y="263"/>
                  </a:cubicBezTo>
                  <a:cubicBezTo>
                    <a:pt x="109" y="263"/>
                    <a:pt x="111" y="262"/>
                    <a:pt x="114" y="261"/>
                  </a:cubicBezTo>
                  <a:cubicBezTo>
                    <a:pt x="114" y="262"/>
                    <a:pt x="114" y="262"/>
                    <a:pt x="114" y="262"/>
                  </a:cubicBezTo>
                  <a:cubicBezTo>
                    <a:pt x="115" y="265"/>
                    <a:pt x="117" y="268"/>
                    <a:pt x="119" y="271"/>
                  </a:cubicBezTo>
                  <a:cubicBezTo>
                    <a:pt x="118" y="271"/>
                    <a:pt x="118" y="272"/>
                    <a:pt x="119" y="273"/>
                  </a:cubicBezTo>
                  <a:cubicBezTo>
                    <a:pt x="126" y="277"/>
                    <a:pt x="134" y="284"/>
                    <a:pt x="142" y="284"/>
                  </a:cubicBezTo>
                  <a:cubicBezTo>
                    <a:pt x="149" y="284"/>
                    <a:pt x="159" y="278"/>
                    <a:pt x="165" y="275"/>
                  </a:cubicBezTo>
                  <a:cubicBezTo>
                    <a:pt x="170" y="273"/>
                    <a:pt x="180" y="270"/>
                    <a:pt x="181" y="265"/>
                  </a:cubicBezTo>
                  <a:cubicBezTo>
                    <a:pt x="183" y="258"/>
                    <a:pt x="175" y="245"/>
                    <a:pt x="171" y="239"/>
                  </a:cubicBezTo>
                  <a:cubicBezTo>
                    <a:pt x="174" y="237"/>
                    <a:pt x="176" y="235"/>
                    <a:pt x="178" y="233"/>
                  </a:cubicBezTo>
                  <a:close/>
                  <a:moveTo>
                    <a:pt x="168" y="237"/>
                  </a:moveTo>
                  <a:cubicBezTo>
                    <a:pt x="168" y="237"/>
                    <a:pt x="167" y="238"/>
                    <a:pt x="167" y="238"/>
                  </a:cubicBezTo>
                  <a:cubicBezTo>
                    <a:pt x="167" y="238"/>
                    <a:pt x="167" y="238"/>
                    <a:pt x="167" y="238"/>
                  </a:cubicBezTo>
                  <a:cubicBezTo>
                    <a:pt x="165" y="237"/>
                    <a:pt x="163" y="236"/>
                    <a:pt x="160" y="235"/>
                  </a:cubicBezTo>
                  <a:cubicBezTo>
                    <a:pt x="158" y="234"/>
                    <a:pt x="155" y="233"/>
                    <a:pt x="153" y="231"/>
                  </a:cubicBezTo>
                  <a:cubicBezTo>
                    <a:pt x="156" y="230"/>
                    <a:pt x="159" y="228"/>
                    <a:pt x="161" y="226"/>
                  </a:cubicBezTo>
                  <a:cubicBezTo>
                    <a:pt x="165" y="228"/>
                    <a:pt x="169" y="230"/>
                    <a:pt x="173" y="231"/>
                  </a:cubicBezTo>
                  <a:cubicBezTo>
                    <a:pt x="171" y="233"/>
                    <a:pt x="170" y="235"/>
                    <a:pt x="168" y="237"/>
                  </a:cubicBezTo>
                  <a:close/>
                  <a:moveTo>
                    <a:pt x="174" y="229"/>
                  </a:moveTo>
                  <a:cubicBezTo>
                    <a:pt x="171" y="227"/>
                    <a:pt x="167" y="226"/>
                    <a:pt x="163" y="225"/>
                  </a:cubicBezTo>
                  <a:cubicBezTo>
                    <a:pt x="166" y="222"/>
                    <a:pt x="168" y="219"/>
                    <a:pt x="170" y="216"/>
                  </a:cubicBezTo>
                  <a:cubicBezTo>
                    <a:pt x="173" y="218"/>
                    <a:pt x="177" y="219"/>
                    <a:pt x="180" y="220"/>
                  </a:cubicBezTo>
                  <a:cubicBezTo>
                    <a:pt x="178" y="223"/>
                    <a:pt x="176" y="226"/>
                    <a:pt x="174" y="229"/>
                  </a:cubicBezTo>
                  <a:close/>
                  <a:moveTo>
                    <a:pt x="181" y="219"/>
                  </a:moveTo>
                  <a:cubicBezTo>
                    <a:pt x="178" y="217"/>
                    <a:pt x="174" y="216"/>
                    <a:pt x="171" y="214"/>
                  </a:cubicBezTo>
                  <a:cubicBezTo>
                    <a:pt x="173" y="211"/>
                    <a:pt x="174" y="207"/>
                    <a:pt x="175" y="203"/>
                  </a:cubicBezTo>
                  <a:cubicBezTo>
                    <a:pt x="179" y="205"/>
                    <a:pt x="183" y="207"/>
                    <a:pt x="186" y="208"/>
                  </a:cubicBezTo>
                  <a:cubicBezTo>
                    <a:pt x="185" y="212"/>
                    <a:pt x="183" y="215"/>
                    <a:pt x="181" y="219"/>
                  </a:cubicBezTo>
                  <a:close/>
                  <a:moveTo>
                    <a:pt x="187" y="206"/>
                  </a:moveTo>
                  <a:cubicBezTo>
                    <a:pt x="184" y="204"/>
                    <a:pt x="180" y="202"/>
                    <a:pt x="176" y="201"/>
                  </a:cubicBezTo>
                  <a:cubicBezTo>
                    <a:pt x="177" y="198"/>
                    <a:pt x="177" y="195"/>
                    <a:pt x="178" y="193"/>
                  </a:cubicBezTo>
                  <a:cubicBezTo>
                    <a:pt x="178" y="192"/>
                    <a:pt x="178" y="191"/>
                    <a:pt x="178" y="190"/>
                  </a:cubicBezTo>
                  <a:cubicBezTo>
                    <a:pt x="182" y="192"/>
                    <a:pt x="186" y="194"/>
                    <a:pt x="190" y="196"/>
                  </a:cubicBezTo>
                  <a:cubicBezTo>
                    <a:pt x="189" y="199"/>
                    <a:pt x="188" y="203"/>
                    <a:pt x="187" y="206"/>
                  </a:cubicBezTo>
                  <a:close/>
                  <a:moveTo>
                    <a:pt x="191" y="193"/>
                  </a:moveTo>
                  <a:cubicBezTo>
                    <a:pt x="187" y="191"/>
                    <a:pt x="182" y="189"/>
                    <a:pt x="178" y="188"/>
                  </a:cubicBezTo>
                  <a:cubicBezTo>
                    <a:pt x="179" y="184"/>
                    <a:pt x="179" y="181"/>
                    <a:pt x="179" y="177"/>
                  </a:cubicBezTo>
                  <a:cubicBezTo>
                    <a:pt x="183" y="179"/>
                    <a:pt x="187" y="181"/>
                    <a:pt x="191" y="183"/>
                  </a:cubicBezTo>
                  <a:cubicBezTo>
                    <a:pt x="191" y="186"/>
                    <a:pt x="191" y="190"/>
                    <a:pt x="191" y="193"/>
                  </a:cubicBezTo>
                  <a:close/>
                  <a:moveTo>
                    <a:pt x="190" y="169"/>
                  </a:moveTo>
                  <a:cubicBezTo>
                    <a:pt x="191" y="173"/>
                    <a:pt x="191" y="177"/>
                    <a:pt x="191" y="181"/>
                  </a:cubicBezTo>
                  <a:cubicBezTo>
                    <a:pt x="187" y="179"/>
                    <a:pt x="183" y="177"/>
                    <a:pt x="179" y="175"/>
                  </a:cubicBezTo>
                  <a:cubicBezTo>
                    <a:pt x="179" y="171"/>
                    <a:pt x="179" y="168"/>
                    <a:pt x="179" y="164"/>
                  </a:cubicBezTo>
                  <a:cubicBezTo>
                    <a:pt x="182" y="166"/>
                    <a:pt x="186" y="167"/>
                    <a:pt x="190" y="169"/>
                  </a:cubicBezTo>
                  <a:cubicBezTo>
                    <a:pt x="190" y="169"/>
                    <a:pt x="190" y="169"/>
                    <a:pt x="190" y="169"/>
                  </a:cubicBezTo>
                  <a:close/>
                  <a:moveTo>
                    <a:pt x="189" y="166"/>
                  </a:moveTo>
                  <a:cubicBezTo>
                    <a:pt x="186" y="165"/>
                    <a:pt x="182" y="163"/>
                    <a:pt x="179" y="162"/>
                  </a:cubicBezTo>
                  <a:cubicBezTo>
                    <a:pt x="178" y="159"/>
                    <a:pt x="178" y="156"/>
                    <a:pt x="177" y="153"/>
                  </a:cubicBezTo>
                  <a:cubicBezTo>
                    <a:pt x="180" y="154"/>
                    <a:pt x="183" y="155"/>
                    <a:pt x="186" y="156"/>
                  </a:cubicBezTo>
                  <a:cubicBezTo>
                    <a:pt x="187" y="159"/>
                    <a:pt x="188" y="163"/>
                    <a:pt x="189" y="166"/>
                  </a:cubicBezTo>
                  <a:close/>
                  <a:moveTo>
                    <a:pt x="184" y="153"/>
                  </a:moveTo>
                  <a:cubicBezTo>
                    <a:pt x="182" y="152"/>
                    <a:pt x="179" y="151"/>
                    <a:pt x="177" y="150"/>
                  </a:cubicBezTo>
                  <a:cubicBezTo>
                    <a:pt x="176" y="146"/>
                    <a:pt x="174" y="141"/>
                    <a:pt x="173" y="136"/>
                  </a:cubicBezTo>
                  <a:cubicBezTo>
                    <a:pt x="177" y="141"/>
                    <a:pt x="181" y="147"/>
                    <a:pt x="184" y="153"/>
                  </a:cubicBezTo>
                  <a:close/>
                  <a:moveTo>
                    <a:pt x="92" y="114"/>
                  </a:moveTo>
                  <a:cubicBezTo>
                    <a:pt x="91" y="114"/>
                    <a:pt x="90" y="114"/>
                    <a:pt x="89" y="114"/>
                  </a:cubicBezTo>
                  <a:cubicBezTo>
                    <a:pt x="82" y="116"/>
                    <a:pt x="76" y="113"/>
                    <a:pt x="73" y="106"/>
                  </a:cubicBezTo>
                  <a:cubicBezTo>
                    <a:pt x="78" y="109"/>
                    <a:pt x="85" y="111"/>
                    <a:pt x="90" y="112"/>
                  </a:cubicBezTo>
                  <a:cubicBezTo>
                    <a:pt x="91" y="113"/>
                    <a:pt x="92" y="114"/>
                    <a:pt x="92" y="114"/>
                  </a:cubicBezTo>
                  <a:close/>
                  <a:moveTo>
                    <a:pt x="88" y="109"/>
                  </a:moveTo>
                  <a:cubicBezTo>
                    <a:pt x="86" y="108"/>
                    <a:pt x="83" y="107"/>
                    <a:pt x="80" y="106"/>
                  </a:cubicBezTo>
                  <a:cubicBezTo>
                    <a:pt x="77" y="105"/>
                    <a:pt x="75" y="104"/>
                    <a:pt x="72" y="103"/>
                  </a:cubicBezTo>
                  <a:cubicBezTo>
                    <a:pt x="71" y="101"/>
                    <a:pt x="71" y="99"/>
                    <a:pt x="70" y="97"/>
                  </a:cubicBezTo>
                  <a:cubicBezTo>
                    <a:pt x="71" y="95"/>
                    <a:pt x="72" y="93"/>
                    <a:pt x="73" y="91"/>
                  </a:cubicBezTo>
                  <a:cubicBezTo>
                    <a:pt x="76" y="92"/>
                    <a:pt x="78" y="94"/>
                    <a:pt x="81" y="95"/>
                  </a:cubicBezTo>
                  <a:cubicBezTo>
                    <a:pt x="83" y="96"/>
                    <a:pt x="85" y="97"/>
                    <a:pt x="87" y="98"/>
                  </a:cubicBezTo>
                  <a:cubicBezTo>
                    <a:pt x="86" y="102"/>
                    <a:pt x="86" y="106"/>
                    <a:pt x="88" y="109"/>
                  </a:cubicBezTo>
                  <a:close/>
                  <a:moveTo>
                    <a:pt x="88" y="96"/>
                  </a:moveTo>
                  <a:cubicBezTo>
                    <a:pt x="85" y="95"/>
                    <a:pt x="82" y="94"/>
                    <a:pt x="80" y="92"/>
                  </a:cubicBezTo>
                  <a:cubicBezTo>
                    <a:pt x="78" y="92"/>
                    <a:pt x="76" y="91"/>
                    <a:pt x="74" y="90"/>
                  </a:cubicBezTo>
                  <a:cubicBezTo>
                    <a:pt x="76" y="88"/>
                    <a:pt x="78" y="86"/>
                    <a:pt x="81" y="84"/>
                  </a:cubicBezTo>
                  <a:cubicBezTo>
                    <a:pt x="81" y="84"/>
                    <a:pt x="81" y="84"/>
                    <a:pt x="81" y="84"/>
                  </a:cubicBezTo>
                  <a:cubicBezTo>
                    <a:pt x="85" y="85"/>
                    <a:pt x="89" y="87"/>
                    <a:pt x="93" y="88"/>
                  </a:cubicBezTo>
                  <a:cubicBezTo>
                    <a:pt x="90" y="90"/>
                    <a:pt x="89" y="93"/>
                    <a:pt x="88" y="96"/>
                  </a:cubicBezTo>
                  <a:close/>
                  <a:moveTo>
                    <a:pt x="94" y="87"/>
                  </a:moveTo>
                  <a:cubicBezTo>
                    <a:pt x="91" y="85"/>
                    <a:pt x="87" y="84"/>
                    <a:pt x="83" y="82"/>
                  </a:cubicBezTo>
                  <a:cubicBezTo>
                    <a:pt x="87" y="81"/>
                    <a:pt x="90" y="80"/>
                    <a:pt x="93" y="79"/>
                  </a:cubicBezTo>
                  <a:cubicBezTo>
                    <a:pt x="96" y="80"/>
                    <a:pt x="99" y="81"/>
                    <a:pt x="102" y="83"/>
                  </a:cubicBezTo>
                  <a:cubicBezTo>
                    <a:pt x="99" y="84"/>
                    <a:pt x="97" y="85"/>
                    <a:pt x="94" y="87"/>
                  </a:cubicBezTo>
                  <a:close/>
                  <a:moveTo>
                    <a:pt x="105" y="82"/>
                  </a:moveTo>
                  <a:cubicBezTo>
                    <a:pt x="103" y="80"/>
                    <a:pt x="100" y="79"/>
                    <a:pt x="97" y="78"/>
                  </a:cubicBezTo>
                  <a:cubicBezTo>
                    <a:pt x="100" y="77"/>
                    <a:pt x="104" y="76"/>
                    <a:pt x="108" y="76"/>
                  </a:cubicBezTo>
                  <a:cubicBezTo>
                    <a:pt x="108" y="76"/>
                    <a:pt x="108" y="76"/>
                    <a:pt x="108" y="76"/>
                  </a:cubicBezTo>
                  <a:cubicBezTo>
                    <a:pt x="111" y="77"/>
                    <a:pt x="114" y="79"/>
                    <a:pt x="116" y="81"/>
                  </a:cubicBezTo>
                  <a:cubicBezTo>
                    <a:pt x="113" y="81"/>
                    <a:pt x="109" y="81"/>
                    <a:pt x="105" y="82"/>
                  </a:cubicBezTo>
                  <a:close/>
                  <a:moveTo>
                    <a:pt x="145" y="50"/>
                  </a:moveTo>
                  <a:cubicBezTo>
                    <a:pt x="145" y="50"/>
                    <a:pt x="146" y="50"/>
                    <a:pt x="146" y="50"/>
                  </a:cubicBezTo>
                  <a:cubicBezTo>
                    <a:pt x="146" y="53"/>
                    <a:pt x="146" y="56"/>
                    <a:pt x="146" y="58"/>
                  </a:cubicBezTo>
                  <a:cubicBezTo>
                    <a:pt x="144" y="57"/>
                    <a:pt x="142" y="55"/>
                    <a:pt x="140" y="54"/>
                  </a:cubicBezTo>
                  <a:cubicBezTo>
                    <a:pt x="138" y="52"/>
                    <a:pt x="135" y="51"/>
                    <a:pt x="133" y="49"/>
                  </a:cubicBezTo>
                  <a:cubicBezTo>
                    <a:pt x="133" y="45"/>
                    <a:pt x="133" y="41"/>
                    <a:pt x="133" y="37"/>
                  </a:cubicBezTo>
                  <a:cubicBezTo>
                    <a:pt x="136" y="42"/>
                    <a:pt x="141" y="46"/>
                    <a:pt x="145" y="50"/>
                  </a:cubicBezTo>
                  <a:close/>
                  <a:moveTo>
                    <a:pt x="133" y="51"/>
                  </a:moveTo>
                  <a:cubicBezTo>
                    <a:pt x="135" y="53"/>
                    <a:pt x="137" y="54"/>
                    <a:pt x="138" y="56"/>
                  </a:cubicBezTo>
                  <a:cubicBezTo>
                    <a:pt x="141" y="58"/>
                    <a:pt x="143" y="60"/>
                    <a:pt x="145" y="62"/>
                  </a:cubicBezTo>
                  <a:cubicBezTo>
                    <a:pt x="145" y="65"/>
                    <a:pt x="145" y="69"/>
                    <a:pt x="145" y="72"/>
                  </a:cubicBezTo>
                  <a:cubicBezTo>
                    <a:pt x="143" y="71"/>
                    <a:pt x="141" y="69"/>
                    <a:pt x="140" y="68"/>
                  </a:cubicBezTo>
                  <a:cubicBezTo>
                    <a:pt x="137" y="66"/>
                    <a:pt x="135" y="65"/>
                    <a:pt x="132" y="63"/>
                  </a:cubicBezTo>
                  <a:cubicBezTo>
                    <a:pt x="133" y="59"/>
                    <a:pt x="133" y="55"/>
                    <a:pt x="133" y="51"/>
                  </a:cubicBezTo>
                  <a:close/>
                  <a:moveTo>
                    <a:pt x="131" y="72"/>
                  </a:moveTo>
                  <a:cubicBezTo>
                    <a:pt x="131" y="71"/>
                    <a:pt x="132" y="71"/>
                    <a:pt x="132" y="70"/>
                  </a:cubicBezTo>
                  <a:cubicBezTo>
                    <a:pt x="132" y="68"/>
                    <a:pt x="132" y="67"/>
                    <a:pt x="132" y="65"/>
                  </a:cubicBezTo>
                  <a:cubicBezTo>
                    <a:pt x="134" y="67"/>
                    <a:pt x="136" y="68"/>
                    <a:pt x="138" y="70"/>
                  </a:cubicBezTo>
                  <a:cubicBezTo>
                    <a:pt x="141" y="72"/>
                    <a:pt x="143" y="74"/>
                    <a:pt x="145" y="75"/>
                  </a:cubicBezTo>
                  <a:cubicBezTo>
                    <a:pt x="145" y="78"/>
                    <a:pt x="145" y="81"/>
                    <a:pt x="145" y="84"/>
                  </a:cubicBezTo>
                  <a:cubicBezTo>
                    <a:pt x="145" y="84"/>
                    <a:pt x="145" y="84"/>
                    <a:pt x="145" y="84"/>
                  </a:cubicBezTo>
                  <a:cubicBezTo>
                    <a:pt x="143" y="82"/>
                    <a:pt x="140" y="80"/>
                    <a:pt x="138" y="78"/>
                  </a:cubicBezTo>
                  <a:cubicBezTo>
                    <a:pt x="135" y="76"/>
                    <a:pt x="133" y="74"/>
                    <a:pt x="131" y="72"/>
                  </a:cubicBezTo>
                  <a:cubicBezTo>
                    <a:pt x="131" y="72"/>
                    <a:pt x="131" y="72"/>
                    <a:pt x="131" y="72"/>
                  </a:cubicBezTo>
                  <a:close/>
                  <a:moveTo>
                    <a:pt x="129" y="74"/>
                  </a:moveTo>
                  <a:cubicBezTo>
                    <a:pt x="132" y="76"/>
                    <a:pt x="134" y="79"/>
                    <a:pt x="137" y="81"/>
                  </a:cubicBezTo>
                  <a:cubicBezTo>
                    <a:pt x="137" y="82"/>
                    <a:pt x="138" y="83"/>
                    <a:pt x="139" y="83"/>
                  </a:cubicBezTo>
                  <a:cubicBezTo>
                    <a:pt x="133" y="82"/>
                    <a:pt x="127" y="81"/>
                    <a:pt x="121" y="81"/>
                  </a:cubicBezTo>
                  <a:cubicBezTo>
                    <a:pt x="118" y="79"/>
                    <a:pt x="115" y="77"/>
                    <a:pt x="111" y="75"/>
                  </a:cubicBezTo>
                  <a:cubicBezTo>
                    <a:pt x="117" y="75"/>
                    <a:pt x="123" y="74"/>
                    <a:pt x="128" y="74"/>
                  </a:cubicBezTo>
                  <a:cubicBezTo>
                    <a:pt x="129" y="74"/>
                    <a:pt x="129" y="74"/>
                    <a:pt x="129" y="74"/>
                  </a:cubicBezTo>
                  <a:close/>
                  <a:moveTo>
                    <a:pt x="100" y="28"/>
                  </a:moveTo>
                  <a:cubicBezTo>
                    <a:pt x="99" y="28"/>
                    <a:pt x="97" y="28"/>
                    <a:pt x="96" y="29"/>
                  </a:cubicBezTo>
                  <a:cubicBezTo>
                    <a:pt x="94" y="28"/>
                    <a:pt x="92" y="27"/>
                    <a:pt x="90" y="26"/>
                  </a:cubicBezTo>
                  <a:cubicBezTo>
                    <a:pt x="88" y="25"/>
                    <a:pt x="85" y="23"/>
                    <a:pt x="83" y="22"/>
                  </a:cubicBezTo>
                  <a:cubicBezTo>
                    <a:pt x="82" y="20"/>
                    <a:pt x="82" y="18"/>
                    <a:pt x="81" y="16"/>
                  </a:cubicBezTo>
                  <a:cubicBezTo>
                    <a:pt x="84" y="18"/>
                    <a:pt x="88" y="19"/>
                    <a:pt x="91" y="21"/>
                  </a:cubicBezTo>
                  <a:cubicBezTo>
                    <a:pt x="94" y="22"/>
                    <a:pt x="96" y="25"/>
                    <a:pt x="100" y="26"/>
                  </a:cubicBezTo>
                  <a:cubicBezTo>
                    <a:pt x="100" y="26"/>
                    <a:pt x="100" y="27"/>
                    <a:pt x="100" y="28"/>
                  </a:cubicBezTo>
                  <a:close/>
                  <a:moveTo>
                    <a:pt x="92" y="30"/>
                  </a:moveTo>
                  <a:cubicBezTo>
                    <a:pt x="90" y="30"/>
                    <a:pt x="88" y="31"/>
                    <a:pt x="86" y="32"/>
                  </a:cubicBezTo>
                  <a:cubicBezTo>
                    <a:pt x="85" y="29"/>
                    <a:pt x="85" y="27"/>
                    <a:pt x="84" y="25"/>
                  </a:cubicBezTo>
                  <a:cubicBezTo>
                    <a:pt x="85" y="26"/>
                    <a:pt x="87" y="27"/>
                    <a:pt x="89" y="28"/>
                  </a:cubicBezTo>
                  <a:cubicBezTo>
                    <a:pt x="90" y="28"/>
                    <a:pt x="91" y="29"/>
                    <a:pt x="92" y="30"/>
                  </a:cubicBezTo>
                  <a:close/>
                  <a:moveTo>
                    <a:pt x="81" y="7"/>
                  </a:moveTo>
                  <a:cubicBezTo>
                    <a:pt x="86" y="9"/>
                    <a:pt x="92" y="12"/>
                    <a:pt x="98" y="12"/>
                  </a:cubicBezTo>
                  <a:cubicBezTo>
                    <a:pt x="98" y="15"/>
                    <a:pt x="98" y="18"/>
                    <a:pt x="99" y="21"/>
                  </a:cubicBezTo>
                  <a:cubicBezTo>
                    <a:pt x="99" y="22"/>
                    <a:pt x="99" y="22"/>
                    <a:pt x="99" y="23"/>
                  </a:cubicBezTo>
                  <a:cubicBezTo>
                    <a:pt x="94" y="19"/>
                    <a:pt x="87" y="17"/>
                    <a:pt x="81" y="15"/>
                  </a:cubicBezTo>
                  <a:cubicBezTo>
                    <a:pt x="80" y="12"/>
                    <a:pt x="79" y="8"/>
                    <a:pt x="78" y="5"/>
                  </a:cubicBezTo>
                  <a:cubicBezTo>
                    <a:pt x="79" y="6"/>
                    <a:pt x="80" y="6"/>
                    <a:pt x="81" y="7"/>
                  </a:cubicBezTo>
                  <a:close/>
                  <a:moveTo>
                    <a:pt x="83" y="260"/>
                  </a:moveTo>
                  <a:cubicBezTo>
                    <a:pt x="74" y="259"/>
                    <a:pt x="67" y="252"/>
                    <a:pt x="60" y="246"/>
                  </a:cubicBezTo>
                  <a:cubicBezTo>
                    <a:pt x="64" y="246"/>
                    <a:pt x="68" y="246"/>
                    <a:pt x="72" y="247"/>
                  </a:cubicBezTo>
                  <a:cubicBezTo>
                    <a:pt x="74" y="250"/>
                    <a:pt x="77" y="253"/>
                    <a:pt x="80" y="256"/>
                  </a:cubicBezTo>
                  <a:cubicBezTo>
                    <a:pt x="82" y="257"/>
                    <a:pt x="83" y="259"/>
                    <a:pt x="85" y="260"/>
                  </a:cubicBezTo>
                  <a:cubicBezTo>
                    <a:pt x="84" y="260"/>
                    <a:pt x="83" y="260"/>
                    <a:pt x="83" y="260"/>
                  </a:cubicBezTo>
                  <a:close/>
                  <a:moveTo>
                    <a:pt x="89" y="260"/>
                  </a:moveTo>
                  <a:cubicBezTo>
                    <a:pt x="86" y="258"/>
                    <a:pt x="84" y="256"/>
                    <a:pt x="81" y="254"/>
                  </a:cubicBezTo>
                  <a:cubicBezTo>
                    <a:pt x="78" y="251"/>
                    <a:pt x="76" y="249"/>
                    <a:pt x="74" y="247"/>
                  </a:cubicBezTo>
                  <a:cubicBezTo>
                    <a:pt x="77" y="247"/>
                    <a:pt x="81" y="247"/>
                    <a:pt x="85" y="246"/>
                  </a:cubicBezTo>
                  <a:cubicBezTo>
                    <a:pt x="89" y="251"/>
                    <a:pt x="94" y="255"/>
                    <a:pt x="98" y="259"/>
                  </a:cubicBezTo>
                  <a:cubicBezTo>
                    <a:pt x="95" y="260"/>
                    <a:pt x="92" y="260"/>
                    <a:pt x="89" y="260"/>
                  </a:cubicBezTo>
                  <a:close/>
                  <a:moveTo>
                    <a:pt x="102" y="259"/>
                  </a:moveTo>
                  <a:cubicBezTo>
                    <a:pt x="100" y="257"/>
                    <a:pt x="97" y="255"/>
                    <a:pt x="95" y="253"/>
                  </a:cubicBezTo>
                  <a:cubicBezTo>
                    <a:pt x="92" y="251"/>
                    <a:pt x="89" y="249"/>
                    <a:pt x="87" y="246"/>
                  </a:cubicBezTo>
                  <a:cubicBezTo>
                    <a:pt x="91" y="246"/>
                    <a:pt x="95" y="245"/>
                    <a:pt x="99" y="245"/>
                  </a:cubicBezTo>
                  <a:cubicBezTo>
                    <a:pt x="101" y="246"/>
                    <a:pt x="103" y="248"/>
                    <a:pt x="105" y="250"/>
                  </a:cubicBezTo>
                  <a:cubicBezTo>
                    <a:pt x="107" y="251"/>
                    <a:pt x="108" y="253"/>
                    <a:pt x="110" y="254"/>
                  </a:cubicBezTo>
                  <a:cubicBezTo>
                    <a:pt x="110" y="255"/>
                    <a:pt x="111" y="256"/>
                    <a:pt x="111" y="256"/>
                  </a:cubicBezTo>
                  <a:cubicBezTo>
                    <a:pt x="108" y="257"/>
                    <a:pt x="105" y="258"/>
                    <a:pt x="102" y="259"/>
                  </a:cubicBezTo>
                  <a:close/>
                  <a:moveTo>
                    <a:pt x="101" y="244"/>
                  </a:moveTo>
                  <a:cubicBezTo>
                    <a:pt x="102" y="244"/>
                    <a:pt x="104" y="244"/>
                    <a:pt x="105" y="243"/>
                  </a:cubicBezTo>
                  <a:cubicBezTo>
                    <a:pt x="105" y="243"/>
                    <a:pt x="105" y="243"/>
                    <a:pt x="105" y="243"/>
                  </a:cubicBezTo>
                  <a:cubicBezTo>
                    <a:pt x="106" y="245"/>
                    <a:pt x="107" y="247"/>
                    <a:pt x="108" y="249"/>
                  </a:cubicBezTo>
                  <a:cubicBezTo>
                    <a:pt x="107" y="249"/>
                    <a:pt x="107" y="248"/>
                    <a:pt x="106" y="248"/>
                  </a:cubicBezTo>
                  <a:cubicBezTo>
                    <a:pt x="104" y="247"/>
                    <a:pt x="103" y="246"/>
                    <a:pt x="101" y="244"/>
                  </a:cubicBezTo>
                  <a:close/>
                  <a:moveTo>
                    <a:pt x="125" y="265"/>
                  </a:moveTo>
                  <a:cubicBezTo>
                    <a:pt x="122" y="264"/>
                    <a:pt x="119" y="257"/>
                    <a:pt x="117" y="254"/>
                  </a:cubicBezTo>
                  <a:cubicBezTo>
                    <a:pt x="115" y="249"/>
                    <a:pt x="112" y="244"/>
                    <a:pt x="109" y="240"/>
                  </a:cubicBezTo>
                  <a:cubicBezTo>
                    <a:pt x="108" y="239"/>
                    <a:pt x="108" y="239"/>
                    <a:pt x="107" y="239"/>
                  </a:cubicBezTo>
                  <a:cubicBezTo>
                    <a:pt x="107" y="238"/>
                    <a:pt x="106" y="237"/>
                    <a:pt x="104" y="237"/>
                  </a:cubicBezTo>
                  <a:cubicBezTo>
                    <a:pt x="89" y="239"/>
                    <a:pt x="74" y="240"/>
                    <a:pt x="58" y="238"/>
                  </a:cubicBezTo>
                  <a:cubicBezTo>
                    <a:pt x="57" y="233"/>
                    <a:pt x="56" y="227"/>
                    <a:pt x="55" y="222"/>
                  </a:cubicBezTo>
                  <a:cubicBezTo>
                    <a:pt x="55" y="220"/>
                    <a:pt x="53" y="213"/>
                    <a:pt x="53" y="209"/>
                  </a:cubicBezTo>
                  <a:cubicBezTo>
                    <a:pt x="69" y="208"/>
                    <a:pt x="86" y="209"/>
                    <a:pt x="102" y="207"/>
                  </a:cubicBezTo>
                  <a:cubicBezTo>
                    <a:pt x="112" y="206"/>
                    <a:pt x="123" y="204"/>
                    <a:pt x="130" y="197"/>
                  </a:cubicBezTo>
                  <a:cubicBezTo>
                    <a:pt x="145" y="183"/>
                    <a:pt x="139" y="163"/>
                    <a:pt x="122" y="156"/>
                  </a:cubicBezTo>
                  <a:cubicBezTo>
                    <a:pt x="110" y="151"/>
                    <a:pt x="97" y="154"/>
                    <a:pt x="85" y="154"/>
                  </a:cubicBezTo>
                  <a:cubicBezTo>
                    <a:pt x="68" y="155"/>
                    <a:pt x="49" y="153"/>
                    <a:pt x="36" y="142"/>
                  </a:cubicBezTo>
                  <a:cubicBezTo>
                    <a:pt x="21" y="129"/>
                    <a:pt x="17" y="109"/>
                    <a:pt x="23" y="91"/>
                  </a:cubicBezTo>
                  <a:cubicBezTo>
                    <a:pt x="28" y="73"/>
                    <a:pt x="41" y="62"/>
                    <a:pt x="53" y="49"/>
                  </a:cubicBezTo>
                  <a:cubicBezTo>
                    <a:pt x="53" y="49"/>
                    <a:pt x="53" y="49"/>
                    <a:pt x="53" y="49"/>
                  </a:cubicBezTo>
                  <a:cubicBezTo>
                    <a:pt x="53" y="48"/>
                    <a:pt x="54" y="48"/>
                    <a:pt x="54" y="47"/>
                  </a:cubicBezTo>
                  <a:cubicBezTo>
                    <a:pt x="53" y="42"/>
                    <a:pt x="52" y="38"/>
                    <a:pt x="51" y="33"/>
                  </a:cubicBezTo>
                  <a:cubicBezTo>
                    <a:pt x="50" y="30"/>
                    <a:pt x="46" y="21"/>
                    <a:pt x="48" y="18"/>
                  </a:cubicBezTo>
                  <a:cubicBezTo>
                    <a:pt x="49" y="16"/>
                    <a:pt x="58" y="14"/>
                    <a:pt x="60" y="12"/>
                  </a:cubicBezTo>
                  <a:cubicBezTo>
                    <a:pt x="64" y="11"/>
                    <a:pt x="68" y="9"/>
                    <a:pt x="72" y="7"/>
                  </a:cubicBezTo>
                  <a:cubicBezTo>
                    <a:pt x="75" y="16"/>
                    <a:pt x="78" y="25"/>
                    <a:pt x="81" y="34"/>
                  </a:cubicBezTo>
                  <a:cubicBezTo>
                    <a:pt x="81" y="36"/>
                    <a:pt x="84" y="36"/>
                    <a:pt x="85" y="35"/>
                  </a:cubicBezTo>
                  <a:cubicBezTo>
                    <a:pt x="93" y="34"/>
                    <a:pt x="100" y="33"/>
                    <a:pt x="108" y="33"/>
                  </a:cubicBezTo>
                  <a:cubicBezTo>
                    <a:pt x="115" y="33"/>
                    <a:pt x="121" y="34"/>
                    <a:pt x="128" y="34"/>
                  </a:cubicBezTo>
                  <a:cubicBezTo>
                    <a:pt x="126" y="45"/>
                    <a:pt x="126" y="58"/>
                    <a:pt x="127" y="69"/>
                  </a:cubicBezTo>
                  <a:cubicBezTo>
                    <a:pt x="107" y="67"/>
                    <a:pt x="79" y="70"/>
                    <a:pt x="67" y="87"/>
                  </a:cubicBezTo>
                  <a:cubicBezTo>
                    <a:pt x="59" y="99"/>
                    <a:pt x="62" y="117"/>
                    <a:pt x="78" y="121"/>
                  </a:cubicBezTo>
                  <a:cubicBezTo>
                    <a:pt x="90" y="124"/>
                    <a:pt x="105" y="119"/>
                    <a:pt x="117" y="118"/>
                  </a:cubicBezTo>
                  <a:cubicBezTo>
                    <a:pt x="134" y="117"/>
                    <a:pt x="152" y="119"/>
                    <a:pt x="163" y="133"/>
                  </a:cubicBezTo>
                  <a:cubicBezTo>
                    <a:pt x="173" y="147"/>
                    <a:pt x="173" y="166"/>
                    <a:pt x="172" y="182"/>
                  </a:cubicBezTo>
                  <a:cubicBezTo>
                    <a:pt x="171" y="202"/>
                    <a:pt x="163" y="217"/>
                    <a:pt x="147" y="228"/>
                  </a:cubicBezTo>
                  <a:cubicBezTo>
                    <a:pt x="146" y="228"/>
                    <a:pt x="146" y="228"/>
                    <a:pt x="146" y="228"/>
                  </a:cubicBezTo>
                  <a:cubicBezTo>
                    <a:pt x="145" y="229"/>
                    <a:pt x="143" y="230"/>
                    <a:pt x="144" y="232"/>
                  </a:cubicBezTo>
                  <a:cubicBezTo>
                    <a:pt x="146" y="240"/>
                    <a:pt x="148" y="248"/>
                    <a:pt x="151" y="256"/>
                  </a:cubicBezTo>
                  <a:cubicBezTo>
                    <a:pt x="148" y="257"/>
                    <a:pt x="145" y="259"/>
                    <a:pt x="141" y="260"/>
                  </a:cubicBezTo>
                  <a:cubicBezTo>
                    <a:pt x="138" y="262"/>
                    <a:pt x="129" y="267"/>
                    <a:pt x="125" y="265"/>
                  </a:cubicBezTo>
                  <a:close/>
                  <a:moveTo>
                    <a:pt x="135" y="276"/>
                  </a:moveTo>
                  <a:cubicBezTo>
                    <a:pt x="133" y="275"/>
                    <a:pt x="131" y="274"/>
                    <a:pt x="129" y="273"/>
                  </a:cubicBezTo>
                  <a:cubicBezTo>
                    <a:pt x="132" y="272"/>
                    <a:pt x="135" y="271"/>
                    <a:pt x="138" y="270"/>
                  </a:cubicBezTo>
                  <a:cubicBezTo>
                    <a:pt x="142" y="272"/>
                    <a:pt x="145" y="274"/>
                    <a:pt x="149" y="276"/>
                  </a:cubicBezTo>
                  <a:cubicBezTo>
                    <a:pt x="145" y="278"/>
                    <a:pt x="141" y="278"/>
                    <a:pt x="135" y="276"/>
                  </a:cubicBezTo>
                  <a:close/>
                  <a:moveTo>
                    <a:pt x="155" y="274"/>
                  </a:moveTo>
                  <a:cubicBezTo>
                    <a:pt x="154" y="274"/>
                    <a:pt x="153" y="274"/>
                    <a:pt x="152" y="275"/>
                  </a:cubicBezTo>
                  <a:cubicBezTo>
                    <a:pt x="148" y="272"/>
                    <a:pt x="144" y="271"/>
                    <a:pt x="140" y="269"/>
                  </a:cubicBezTo>
                  <a:cubicBezTo>
                    <a:pt x="143" y="268"/>
                    <a:pt x="146" y="266"/>
                    <a:pt x="149" y="265"/>
                  </a:cubicBezTo>
                  <a:cubicBezTo>
                    <a:pt x="152" y="266"/>
                    <a:pt x="154" y="268"/>
                    <a:pt x="157" y="269"/>
                  </a:cubicBezTo>
                  <a:cubicBezTo>
                    <a:pt x="158" y="270"/>
                    <a:pt x="159" y="271"/>
                    <a:pt x="160" y="271"/>
                  </a:cubicBezTo>
                  <a:cubicBezTo>
                    <a:pt x="158" y="272"/>
                    <a:pt x="156" y="273"/>
                    <a:pt x="155" y="274"/>
                  </a:cubicBezTo>
                  <a:close/>
                  <a:moveTo>
                    <a:pt x="163" y="270"/>
                  </a:moveTo>
                  <a:cubicBezTo>
                    <a:pt x="161" y="269"/>
                    <a:pt x="159" y="268"/>
                    <a:pt x="158" y="267"/>
                  </a:cubicBezTo>
                  <a:cubicBezTo>
                    <a:pt x="155" y="266"/>
                    <a:pt x="153" y="265"/>
                    <a:pt x="151" y="264"/>
                  </a:cubicBezTo>
                  <a:cubicBezTo>
                    <a:pt x="153" y="263"/>
                    <a:pt x="155" y="262"/>
                    <a:pt x="157" y="261"/>
                  </a:cubicBezTo>
                  <a:cubicBezTo>
                    <a:pt x="157" y="260"/>
                    <a:pt x="158" y="260"/>
                    <a:pt x="158" y="259"/>
                  </a:cubicBezTo>
                  <a:cubicBezTo>
                    <a:pt x="162" y="261"/>
                    <a:pt x="166" y="264"/>
                    <a:pt x="171" y="265"/>
                  </a:cubicBezTo>
                  <a:cubicBezTo>
                    <a:pt x="169" y="267"/>
                    <a:pt x="166" y="269"/>
                    <a:pt x="163" y="270"/>
                  </a:cubicBezTo>
                  <a:close/>
                  <a:moveTo>
                    <a:pt x="173" y="262"/>
                  </a:moveTo>
                  <a:cubicBezTo>
                    <a:pt x="173" y="263"/>
                    <a:pt x="172" y="263"/>
                    <a:pt x="172" y="264"/>
                  </a:cubicBezTo>
                  <a:cubicBezTo>
                    <a:pt x="168" y="261"/>
                    <a:pt x="163" y="259"/>
                    <a:pt x="158" y="257"/>
                  </a:cubicBezTo>
                  <a:cubicBezTo>
                    <a:pt x="158" y="257"/>
                    <a:pt x="158" y="257"/>
                    <a:pt x="158" y="257"/>
                  </a:cubicBezTo>
                  <a:cubicBezTo>
                    <a:pt x="157" y="252"/>
                    <a:pt x="156" y="248"/>
                    <a:pt x="154" y="244"/>
                  </a:cubicBezTo>
                  <a:cubicBezTo>
                    <a:pt x="160" y="249"/>
                    <a:pt x="167" y="253"/>
                    <a:pt x="173" y="256"/>
                  </a:cubicBezTo>
                  <a:cubicBezTo>
                    <a:pt x="174" y="258"/>
                    <a:pt x="174" y="260"/>
                    <a:pt x="173" y="262"/>
                  </a:cubicBezTo>
                  <a:close/>
                  <a:moveTo>
                    <a:pt x="172" y="253"/>
                  </a:moveTo>
                  <a:cubicBezTo>
                    <a:pt x="166" y="249"/>
                    <a:pt x="160" y="245"/>
                    <a:pt x="153" y="241"/>
                  </a:cubicBezTo>
                  <a:cubicBezTo>
                    <a:pt x="153" y="238"/>
                    <a:pt x="152" y="235"/>
                    <a:pt x="151" y="232"/>
                  </a:cubicBezTo>
                  <a:cubicBezTo>
                    <a:pt x="151" y="232"/>
                    <a:pt x="151" y="232"/>
                    <a:pt x="151" y="232"/>
                  </a:cubicBezTo>
                  <a:cubicBezTo>
                    <a:pt x="154" y="234"/>
                    <a:pt x="157" y="235"/>
                    <a:pt x="160" y="237"/>
                  </a:cubicBezTo>
                  <a:cubicBezTo>
                    <a:pt x="162" y="238"/>
                    <a:pt x="164" y="240"/>
                    <a:pt x="167" y="241"/>
                  </a:cubicBezTo>
                  <a:cubicBezTo>
                    <a:pt x="167" y="241"/>
                    <a:pt x="167" y="241"/>
                    <a:pt x="167" y="241"/>
                  </a:cubicBezTo>
                  <a:cubicBezTo>
                    <a:pt x="168" y="245"/>
                    <a:pt x="171" y="249"/>
                    <a:pt x="172" y="25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0" name="Freeform 97"/>
            <p:cNvSpPr>
              <a:spLocks noEditPoints="1"/>
            </p:cNvSpPr>
            <p:nvPr/>
          </p:nvSpPr>
          <p:spPr bwMode="auto">
            <a:xfrm>
              <a:off x="3790950" y="4613275"/>
              <a:ext cx="477837" cy="517525"/>
            </a:xfrm>
            <a:custGeom>
              <a:avLst/>
              <a:gdLst>
                <a:gd name="T0" fmla="*/ 185 w 204"/>
                <a:gd name="T1" fmla="*/ 126 h 240"/>
                <a:gd name="T2" fmla="*/ 115 w 204"/>
                <a:gd name="T3" fmla="*/ 145 h 240"/>
                <a:gd name="T4" fmla="*/ 140 w 204"/>
                <a:gd name="T5" fmla="*/ 94 h 240"/>
                <a:gd name="T6" fmla="*/ 118 w 204"/>
                <a:gd name="T7" fmla="*/ 80 h 240"/>
                <a:gd name="T8" fmla="*/ 61 w 204"/>
                <a:gd name="T9" fmla="*/ 88 h 240"/>
                <a:gd name="T10" fmla="*/ 90 w 204"/>
                <a:gd name="T11" fmla="*/ 20 h 240"/>
                <a:gd name="T12" fmla="*/ 25 w 204"/>
                <a:gd name="T13" fmla="*/ 45 h 240"/>
                <a:gd name="T14" fmla="*/ 9 w 204"/>
                <a:gd name="T15" fmla="*/ 138 h 240"/>
                <a:gd name="T16" fmla="*/ 24 w 204"/>
                <a:gd name="T17" fmla="*/ 180 h 240"/>
                <a:gd name="T18" fmla="*/ 52 w 204"/>
                <a:gd name="T19" fmla="*/ 209 h 240"/>
                <a:gd name="T20" fmla="*/ 203 w 204"/>
                <a:gd name="T21" fmla="*/ 160 h 240"/>
                <a:gd name="T22" fmla="*/ 119 w 204"/>
                <a:gd name="T23" fmla="*/ 131 h 240"/>
                <a:gd name="T24" fmla="*/ 134 w 204"/>
                <a:gd name="T25" fmla="*/ 107 h 240"/>
                <a:gd name="T26" fmla="*/ 112 w 204"/>
                <a:gd name="T27" fmla="*/ 91 h 240"/>
                <a:gd name="T28" fmla="*/ 107 w 204"/>
                <a:gd name="T29" fmla="*/ 80 h 240"/>
                <a:gd name="T30" fmla="*/ 101 w 204"/>
                <a:gd name="T31" fmla="*/ 102 h 240"/>
                <a:gd name="T32" fmla="*/ 61 w 204"/>
                <a:gd name="T33" fmla="*/ 59 h 240"/>
                <a:gd name="T34" fmla="*/ 69 w 204"/>
                <a:gd name="T35" fmla="*/ 43 h 240"/>
                <a:gd name="T36" fmla="*/ 85 w 204"/>
                <a:gd name="T37" fmla="*/ 25 h 240"/>
                <a:gd name="T38" fmla="*/ 12 w 204"/>
                <a:gd name="T39" fmla="*/ 85 h 240"/>
                <a:gd name="T40" fmla="*/ 11 w 204"/>
                <a:gd name="T41" fmla="*/ 116 h 240"/>
                <a:gd name="T42" fmla="*/ 14 w 204"/>
                <a:gd name="T43" fmla="*/ 113 h 240"/>
                <a:gd name="T44" fmla="*/ 14 w 204"/>
                <a:gd name="T45" fmla="*/ 147 h 240"/>
                <a:gd name="T46" fmla="*/ 22 w 204"/>
                <a:gd name="T47" fmla="*/ 153 h 240"/>
                <a:gd name="T48" fmla="*/ 26 w 204"/>
                <a:gd name="T49" fmla="*/ 173 h 240"/>
                <a:gd name="T50" fmla="*/ 30 w 204"/>
                <a:gd name="T51" fmla="*/ 148 h 240"/>
                <a:gd name="T52" fmla="*/ 39 w 204"/>
                <a:gd name="T53" fmla="*/ 155 h 240"/>
                <a:gd name="T54" fmla="*/ 33 w 204"/>
                <a:gd name="T55" fmla="*/ 188 h 240"/>
                <a:gd name="T56" fmla="*/ 39 w 204"/>
                <a:gd name="T57" fmla="*/ 193 h 240"/>
                <a:gd name="T58" fmla="*/ 50 w 204"/>
                <a:gd name="T59" fmla="*/ 204 h 240"/>
                <a:gd name="T60" fmla="*/ 50 w 204"/>
                <a:gd name="T61" fmla="*/ 204 h 240"/>
                <a:gd name="T62" fmla="*/ 58 w 204"/>
                <a:gd name="T63" fmla="*/ 195 h 240"/>
                <a:gd name="T64" fmla="*/ 45 w 204"/>
                <a:gd name="T65" fmla="*/ 157 h 240"/>
                <a:gd name="T66" fmla="*/ 33 w 204"/>
                <a:gd name="T67" fmla="*/ 142 h 240"/>
                <a:gd name="T68" fmla="*/ 24 w 204"/>
                <a:gd name="T69" fmla="*/ 126 h 240"/>
                <a:gd name="T70" fmla="*/ 83 w 204"/>
                <a:gd name="T71" fmla="*/ 21 h 240"/>
                <a:gd name="T72" fmla="*/ 108 w 204"/>
                <a:gd name="T73" fmla="*/ 61 h 240"/>
                <a:gd name="T74" fmla="*/ 79 w 204"/>
                <a:gd name="T75" fmla="*/ 128 h 240"/>
                <a:gd name="T76" fmla="*/ 124 w 204"/>
                <a:gd name="T77" fmla="*/ 87 h 240"/>
                <a:gd name="T78" fmla="*/ 134 w 204"/>
                <a:gd name="T79" fmla="*/ 152 h 240"/>
                <a:gd name="T80" fmla="*/ 59 w 204"/>
                <a:gd name="T81" fmla="*/ 171 h 240"/>
                <a:gd name="T82" fmla="*/ 57 w 204"/>
                <a:gd name="T83" fmla="*/ 92 h 240"/>
                <a:gd name="T84" fmla="*/ 54 w 204"/>
                <a:gd name="T85" fmla="*/ 73 h 240"/>
                <a:gd name="T86" fmla="*/ 99 w 204"/>
                <a:gd name="T87" fmla="*/ 103 h 240"/>
                <a:gd name="T88" fmla="*/ 92 w 204"/>
                <a:gd name="T89" fmla="*/ 110 h 240"/>
                <a:gd name="T90" fmla="*/ 82 w 204"/>
                <a:gd name="T91" fmla="*/ 122 h 240"/>
                <a:gd name="T92" fmla="*/ 72 w 204"/>
                <a:gd name="T93" fmla="*/ 113 h 240"/>
                <a:gd name="T94" fmla="*/ 108 w 204"/>
                <a:gd name="T95" fmla="*/ 129 h 240"/>
                <a:gd name="T96" fmla="*/ 110 w 204"/>
                <a:gd name="T97" fmla="*/ 141 h 240"/>
                <a:gd name="T98" fmla="*/ 63 w 204"/>
                <a:gd name="T99" fmla="*/ 197 h 240"/>
                <a:gd name="T100" fmla="*/ 84 w 204"/>
                <a:gd name="T101" fmla="*/ 206 h 240"/>
                <a:gd name="T102" fmla="*/ 93 w 204"/>
                <a:gd name="T103" fmla="*/ 198 h 240"/>
                <a:gd name="T104" fmla="*/ 117 w 204"/>
                <a:gd name="T105" fmla="*/ 200 h 240"/>
                <a:gd name="T106" fmla="*/ 131 w 204"/>
                <a:gd name="T107" fmla="*/ 213 h 240"/>
                <a:gd name="T108" fmla="*/ 133 w 204"/>
                <a:gd name="T109" fmla="*/ 213 h 240"/>
                <a:gd name="T110" fmla="*/ 154 w 204"/>
                <a:gd name="T111" fmla="*/ 206 h 240"/>
                <a:gd name="T112" fmla="*/ 164 w 204"/>
                <a:gd name="T113" fmla="*/ 193 h 240"/>
                <a:gd name="T114" fmla="*/ 174 w 204"/>
                <a:gd name="T115" fmla="*/ 176 h 240"/>
                <a:gd name="T116" fmla="*/ 186 w 204"/>
                <a:gd name="T117" fmla="*/ 163 h 240"/>
                <a:gd name="T118" fmla="*/ 186 w 204"/>
                <a:gd name="T119" fmla="*/ 163 h 240"/>
                <a:gd name="T120" fmla="*/ 197 w 204"/>
                <a:gd name="T121" fmla="*/ 145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4" h="240">
                  <a:moveTo>
                    <a:pt x="203" y="160"/>
                  </a:moveTo>
                  <a:cubicBezTo>
                    <a:pt x="203" y="157"/>
                    <a:pt x="203" y="154"/>
                    <a:pt x="202" y="150"/>
                  </a:cubicBezTo>
                  <a:cubicBezTo>
                    <a:pt x="202" y="146"/>
                    <a:pt x="201" y="141"/>
                    <a:pt x="201" y="136"/>
                  </a:cubicBezTo>
                  <a:cubicBezTo>
                    <a:pt x="200" y="135"/>
                    <a:pt x="199" y="134"/>
                    <a:pt x="198" y="134"/>
                  </a:cubicBezTo>
                  <a:cubicBezTo>
                    <a:pt x="198" y="134"/>
                    <a:pt x="198" y="134"/>
                    <a:pt x="198" y="134"/>
                  </a:cubicBezTo>
                  <a:cubicBezTo>
                    <a:pt x="195" y="131"/>
                    <a:pt x="189" y="128"/>
                    <a:pt x="185" y="126"/>
                  </a:cubicBezTo>
                  <a:cubicBezTo>
                    <a:pt x="183" y="125"/>
                    <a:pt x="181" y="123"/>
                    <a:pt x="178" y="122"/>
                  </a:cubicBezTo>
                  <a:cubicBezTo>
                    <a:pt x="176" y="121"/>
                    <a:pt x="174" y="120"/>
                    <a:pt x="172" y="119"/>
                  </a:cubicBezTo>
                  <a:cubicBezTo>
                    <a:pt x="171" y="119"/>
                    <a:pt x="171" y="118"/>
                    <a:pt x="170" y="118"/>
                  </a:cubicBezTo>
                  <a:cubicBezTo>
                    <a:pt x="168" y="118"/>
                    <a:pt x="167" y="118"/>
                    <a:pt x="167" y="120"/>
                  </a:cubicBezTo>
                  <a:cubicBezTo>
                    <a:pt x="160" y="130"/>
                    <a:pt x="153" y="138"/>
                    <a:pt x="141" y="143"/>
                  </a:cubicBezTo>
                  <a:cubicBezTo>
                    <a:pt x="134" y="146"/>
                    <a:pt x="124" y="147"/>
                    <a:pt x="115" y="145"/>
                  </a:cubicBezTo>
                  <a:cubicBezTo>
                    <a:pt x="119" y="140"/>
                    <a:pt x="123" y="136"/>
                    <a:pt x="127" y="131"/>
                  </a:cubicBezTo>
                  <a:cubicBezTo>
                    <a:pt x="131" y="127"/>
                    <a:pt x="136" y="122"/>
                    <a:pt x="139" y="117"/>
                  </a:cubicBezTo>
                  <a:cubicBezTo>
                    <a:pt x="139" y="116"/>
                    <a:pt x="139" y="115"/>
                    <a:pt x="138" y="115"/>
                  </a:cubicBezTo>
                  <a:cubicBezTo>
                    <a:pt x="139" y="113"/>
                    <a:pt x="139" y="111"/>
                    <a:pt x="139" y="109"/>
                  </a:cubicBezTo>
                  <a:cubicBezTo>
                    <a:pt x="140" y="104"/>
                    <a:pt x="140" y="99"/>
                    <a:pt x="140" y="94"/>
                  </a:cubicBezTo>
                  <a:cubicBezTo>
                    <a:pt x="140" y="94"/>
                    <a:pt x="140" y="94"/>
                    <a:pt x="140" y="94"/>
                  </a:cubicBezTo>
                  <a:cubicBezTo>
                    <a:pt x="140" y="93"/>
                    <a:pt x="140" y="93"/>
                    <a:pt x="140" y="92"/>
                  </a:cubicBezTo>
                  <a:cubicBezTo>
                    <a:pt x="136" y="87"/>
                    <a:pt x="131" y="83"/>
                    <a:pt x="125" y="81"/>
                  </a:cubicBezTo>
                  <a:cubicBezTo>
                    <a:pt x="124" y="81"/>
                    <a:pt x="123" y="82"/>
                    <a:pt x="122" y="83"/>
                  </a:cubicBezTo>
                  <a:cubicBezTo>
                    <a:pt x="121" y="83"/>
                    <a:pt x="121" y="83"/>
                    <a:pt x="120" y="83"/>
                  </a:cubicBezTo>
                  <a:cubicBezTo>
                    <a:pt x="119" y="84"/>
                    <a:pt x="118" y="85"/>
                    <a:pt x="118" y="86"/>
                  </a:cubicBezTo>
                  <a:cubicBezTo>
                    <a:pt x="118" y="84"/>
                    <a:pt x="118" y="82"/>
                    <a:pt x="118" y="80"/>
                  </a:cubicBezTo>
                  <a:cubicBezTo>
                    <a:pt x="118" y="77"/>
                    <a:pt x="118" y="73"/>
                    <a:pt x="118" y="69"/>
                  </a:cubicBezTo>
                  <a:cubicBezTo>
                    <a:pt x="118" y="67"/>
                    <a:pt x="118" y="64"/>
                    <a:pt x="116" y="62"/>
                  </a:cubicBezTo>
                  <a:cubicBezTo>
                    <a:pt x="113" y="58"/>
                    <a:pt x="108" y="54"/>
                    <a:pt x="103" y="52"/>
                  </a:cubicBezTo>
                  <a:cubicBezTo>
                    <a:pt x="103" y="51"/>
                    <a:pt x="101" y="50"/>
                    <a:pt x="100" y="50"/>
                  </a:cubicBezTo>
                  <a:cubicBezTo>
                    <a:pt x="91" y="55"/>
                    <a:pt x="84" y="64"/>
                    <a:pt x="77" y="71"/>
                  </a:cubicBezTo>
                  <a:cubicBezTo>
                    <a:pt x="71" y="76"/>
                    <a:pt x="66" y="82"/>
                    <a:pt x="61" y="88"/>
                  </a:cubicBezTo>
                  <a:cubicBezTo>
                    <a:pt x="58" y="77"/>
                    <a:pt x="61" y="67"/>
                    <a:pt x="68" y="59"/>
                  </a:cubicBezTo>
                  <a:cubicBezTo>
                    <a:pt x="73" y="54"/>
                    <a:pt x="79" y="46"/>
                    <a:pt x="85" y="42"/>
                  </a:cubicBezTo>
                  <a:cubicBezTo>
                    <a:pt x="86" y="43"/>
                    <a:pt x="87" y="42"/>
                    <a:pt x="88" y="42"/>
                  </a:cubicBezTo>
                  <a:cubicBezTo>
                    <a:pt x="90" y="39"/>
                    <a:pt x="90" y="35"/>
                    <a:pt x="90" y="31"/>
                  </a:cubicBezTo>
                  <a:cubicBezTo>
                    <a:pt x="91" y="28"/>
                    <a:pt x="92" y="23"/>
                    <a:pt x="90" y="20"/>
                  </a:cubicBezTo>
                  <a:cubicBezTo>
                    <a:pt x="90" y="20"/>
                    <a:pt x="90" y="20"/>
                    <a:pt x="90" y="20"/>
                  </a:cubicBezTo>
                  <a:cubicBezTo>
                    <a:pt x="90" y="20"/>
                    <a:pt x="90" y="19"/>
                    <a:pt x="90" y="19"/>
                  </a:cubicBezTo>
                  <a:cubicBezTo>
                    <a:pt x="88" y="15"/>
                    <a:pt x="85" y="12"/>
                    <a:pt x="83" y="10"/>
                  </a:cubicBezTo>
                  <a:cubicBezTo>
                    <a:pt x="80" y="6"/>
                    <a:pt x="77" y="3"/>
                    <a:pt x="74" y="1"/>
                  </a:cubicBezTo>
                  <a:cubicBezTo>
                    <a:pt x="73" y="0"/>
                    <a:pt x="71" y="0"/>
                    <a:pt x="71" y="1"/>
                  </a:cubicBezTo>
                  <a:cubicBezTo>
                    <a:pt x="70" y="0"/>
                    <a:pt x="70" y="0"/>
                    <a:pt x="69" y="0"/>
                  </a:cubicBezTo>
                  <a:cubicBezTo>
                    <a:pt x="50" y="5"/>
                    <a:pt x="34" y="27"/>
                    <a:pt x="25" y="45"/>
                  </a:cubicBezTo>
                  <a:cubicBezTo>
                    <a:pt x="6" y="68"/>
                    <a:pt x="0" y="105"/>
                    <a:pt x="10" y="131"/>
                  </a:cubicBezTo>
                  <a:cubicBezTo>
                    <a:pt x="10" y="132"/>
                    <a:pt x="9" y="132"/>
                    <a:pt x="9" y="132"/>
                  </a:cubicBezTo>
                  <a:cubicBezTo>
                    <a:pt x="8" y="134"/>
                    <a:pt x="8" y="135"/>
                    <a:pt x="9" y="137"/>
                  </a:cubicBezTo>
                  <a:cubicBezTo>
                    <a:pt x="9" y="137"/>
                    <a:pt x="9" y="137"/>
                    <a:pt x="9" y="137"/>
                  </a:cubicBezTo>
                  <a:cubicBezTo>
                    <a:pt x="9" y="137"/>
                    <a:pt x="9" y="137"/>
                    <a:pt x="9" y="137"/>
                  </a:cubicBezTo>
                  <a:cubicBezTo>
                    <a:pt x="9" y="137"/>
                    <a:pt x="9" y="137"/>
                    <a:pt x="9" y="138"/>
                  </a:cubicBezTo>
                  <a:cubicBezTo>
                    <a:pt x="7" y="141"/>
                    <a:pt x="8" y="146"/>
                    <a:pt x="9" y="150"/>
                  </a:cubicBezTo>
                  <a:cubicBezTo>
                    <a:pt x="9" y="155"/>
                    <a:pt x="9" y="160"/>
                    <a:pt x="11" y="165"/>
                  </a:cubicBezTo>
                  <a:cubicBezTo>
                    <a:pt x="11" y="165"/>
                    <a:pt x="12" y="166"/>
                    <a:pt x="13" y="166"/>
                  </a:cubicBezTo>
                  <a:cubicBezTo>
                    <a:pt x="14" y="168"/>
                    <a:pt x="15" y="170"/>
                    <a:pt x="17" y="172"/>
                  </a:cubicBezTo>
                  <a:cubicBezTo>
                    <a:pt x="18" y="173"/>
                    <a:pt x="20" y="176"/>
                    <a:pt x="21" y="177"/>
                  </a:cubicBezTo>
                  <a:cubicBezTo>
                    <a:pt x="22" y="178"/>
                    <a:pt x="23" y="179"/>
                    <a:pt x="24" y="180"/>
                  </a:cubicBezTo>
                  <a:cubicBezTo>
                    <a:pt x="25" y="181"/>
                    <a:pt x="26" y="183"/>
                    <a:pt x="27" y="184"/>
                  </a:cubicBezTo>
                  <a:cubicBezTo>
                    <a:pt x="27" y="185"/>
                    <a:pt x="27" y="186"/>
                    <a:pt x="27" y="187"/>
                  </a:cubicBezTo>
                  <a:cubicBezTo>
                    <a:pt x="27" y="189"/>
                    <a:pt x="29" y="190"/>
                    <a:pt x="31" y="190"/>
                  </a:cubicBezTo>
                  <a:cubicBezTo>
                    <a:pt x="32" y="193"/>
                    <a:pt x="34" y="195"/>
                    <a:pt x="36" y="198"/>
                  </a:cubicBezTo>
                  <a:cubicBezTo>
                    <a:pt x="40" y="202"/>
                    <a:pt x="44" y="206"/>
                    <a:pt x="48" y="209"/>
                  </a:cubicBezTo>
                  <a:cubicBezTo>
                    <a:pt x="49" y="210"/>
                    <a:pt x="51" y="211"/>
                    <a:pt x="52" y="209"/>
                  </a:cubicBezTo>
                  <a:cubicBezTo>
                    <a:pt x="55" y="206"/>
                    <a:pt x="58" y="202"/>
                    <a:pt x="61" y="199"/>
                  </a:cubicBezTo>
                  <a:cubicBezTo>
                    <a:pt x="61" y="199"/>
                    <a:pt x="61" y="199"/>
                    <a:pt x="61" y="199"/>
                  </a:cubicBezTo>
                  <a:cubicBezTo>
                    <a:pt x="61" y="199"/>
                    <a:pt x="61" y="200"/>
                    <a:pt x="61" y="201"/>
                  </a:cubicBezTo>
                  <a:cubicBezTo>
                    <a:pt x="62" y="202"/>
                    <a:pt x="63" y="202"/>
                    <a:pt x="63" y="201"/>
                  </a:cubicBezTo>
                  <a:cubicBezTo>
                    <a:pt x="106" y="240"/>
                    <a:pt x="187" y="214"/>
                    <a:pt x="203" y="161"/>
                  </a:cubicBezTo>
                  <a:cubicBezTo>
                    <a:pt x="204" y="160"/>
                    <a:pt x="203" y="160"/>
                    <a:pt x="203" y="160"/>
                  </a:cubicBezTo>
                  <a:close/>
                  <a:moveTo>
                    <a:pt x="119" y="131"/>
                  </a:moveTo>
                  <a:cubicBezTo>
                    <a:pt x="118" y="132"/>
                    <a:pt x="117" y="133"/>
                    <a:pt x="116" y="134"/>
                  </a:cubicBezTo>
                  <a:cubicBezTo>
                    <a:pt x="116" y="130"/>
                    <a:pt x="116" y="125"/>
                    <a:pt x="116" y="120"/>
                  </a:cubicBezTo>
                  <a:cubicBezTo>
                    <a:pt x="117" y="119"/>
                    <a:pt x="118" y="118"/>
                    <a:pt x="119" y="117"/>
                  </a:cubicBezTo>
                  <a:cubicBezTo>
                    <a:pt x="119" y="117"/>
                    <a:pt x="119" y="116"/>
                    <a:pt x="120" y="116"/>
                  </a:cubicBezTo>
                  <a:cubicBezTo>
                    <a:pt x="119" y="121"/>
                    <a:pt x="118" y="126"/>
                    <a:pt x="119" y="131"/>
                  </a:cubicBezTo>
                  <a:close/>
                  <a:moveTo>
                    <a:pt x="125" y="124"/>
                  </a:moveTo>
                  <a:cubicBezTo>
                    <a:pt x="124" y="125"/>
                    <a:pt x="123" y="127"/>
                    <a:pt x="121" y="128"/>
                  </a:cubicBezTo>
                  <a:cubicBezTo>
                    <a:pt x="121" y="124"/>
                    <a:pt x="121" y="119"/>
                    <a:pt x="121" y="115"/>
                  </a:cubicBezTo>
                  <a:cubicBezTo>
                    <a:pt x="123" y="113"/>
                    <a:pt x="125" y="111"/>
                    <a:pt x="126" y="110"/>
                  </a:cubicBezTo>
                  <a:cubicBezTo>
                    <a:pt x="126" y="114"/>
                    <a:pt x="125" y="119"/>
                    <a:pt x="125" y="124"/>
                  </a:cubicBezTo>
                  <a:close/>
                  <a:moveTo>
                    <a:pt x="134" y="107"/>
                  </a:moveTo>
                  <a:cubicBezTo>
                    <a:pt x="133" y="110"/>
                    <a:pt x="132" y="114"/>
                    <a:pt x="133" y="117"/>
                  </a:cubicBezTo>
                  <a:cubicBezTo>
                    <a:pt x="131" y="118"/>
                    <a:pt x="130" y="120"/>
                    <a:pt x="128" y="121"/>
                  </a:cubicBezTo>
                  <a:cubicBezTo>
                    <a:pt x="128" y="117"/>
                    <a:pt x="128" y="112"/>
                    <a:pt x="128" y="108"/>
                  </a:cubicBezTo>
                  <a:cubicBezTo>
                    <a:pt x="131" y="106"/>
                    <a:pt x="133" y="104"/>
                    <a:pt x="135" y="102"/>
                  </a:cubicBezTo>
                  <a:cubicBezTo>
                    <a:pt x="135" y="103"/>
                    <a:pt x="134" y="105"/>
                    <a:pt x="134" y="107"/>
                  </a:cubicBezTo>
                  <a:close/>
                  <a:moveTo>
                    <a:pt x="112" y="91"/>
                  </a:moveTo>
                  <a:cubicBezTo>
                    <a:pt x="111" y="92"/>
                    <a:pt x="109" y="93"/>
                    <a:pt x="108" y="95"/>
                  </a:cubicBezTo>
                  <a:cubicBezTo>
                    <a:pt x="108" y="93"/>
                    <a:pt x="108" y="91"/>
                    <a:pt x="107" y="89"/>
                  </a:cubicBezTo>
                  <a:cubicBezTo>
                    <a:pt x="107" y="88"/>
                    <a:pt x="107" y="86"/>
                    <a:pt x="107" y="85"/>
                  </a:cubicBezTo>
                  <a:cubicBezTo>
                    <a:pt x="107" y="84"/>
                    <a:pt x="106" y="83"/>
                    <a:pt x="106" y="82"/>
                  </a:cubicBezTo>
                  <a:cubicBezTo>
                    <a:pt x="106" y="82"/>
                    <a:pt x="106" y="81"/>
                    <a:pt x="106" y="81"/>
                  </a:cubicBezTo>
                  <a:cubicBezTo>
                    <a:pt x="106" y="81"/>
                    <a:pt x="107" y="80"/>
                    <a:pt x="107" y="80"/>
                  </a:cubicBezTo>
                  <a:cubicBezTo>
                    <a:pt x="107" y="80"/>
                    <a:pt x="107" y="80"/>
                    <a:pt x="107" y="80"/>
                  </a:cubicBezTo>
                  <a:cubicBezTo>
                    <a:pt x="109" y="77"/>
                    <a:pt x="111" y="75"/>
                    <a:pt x="113" y="73"/>
                  </a:cubicBezTo>
                  <a:cubicBezTo>
                    <a:pt x="113" y="75"/>
                    <a:pt x="113" y="77"/>
                    <a:pt x="112" y="78"/>
                  </a:cubicBezTo>
                  <a:cubicBezTo>
                    <a:pt x="112" y="82"/>
                    <a:pt x="111" y="87"/>
                    <a:pt x="112" y="91"/>
                  </a:cubicBezTo>
                  <a:close/>
                  <a:moveTo>
                    <a:pt x="106" y="96"/>
                  </a:moveTo>
                  <a:cubicBezTo>
                    <a:pt x="104" y="98"/>
                    <a:pt x="103" y="100"/>
                    <a:pt x="101" y="102"/>
                  </a:cubicBezTo>
                  <a:cubicBezTo>
                    <a:pt x="101" y="97"/>
                    <a:pt x="100" y="92"/>
                    <a:pt x="100" y="87"/>
                  </a:cubicBezTo>
                  <a:cubicBezTo>
                    <a:pt x="102" y="85"/>
                    <a:pt x="103" y="84"/>
                    <a:pt x="104" y="82"/>
                  </a:cubicBezTo>
                  <a:cubicBezTo>
                    <a:pt x="105" y="85"/>
                    <a:pt x="105" y="87"/>
                    <a:pt x="105" y="89"/>
                  </a:cubicBezTo>
                  <a:cubicBezTo>
                    <a:pt x="106" y="91"/>
                    <a:pt x="106" y="94"/>
                    <a:pt x="106" y="96"/>
                  </a:cubicBezTo>
                  <a:close/>
                  <a:moveTo>
                    <a:pt x="68" y="50"/>
                  </a:moveTo>
                  <a:cubicBezTo>
                    <a:pt x="65" y="53"/>
                    <a:pt x="63" y="56"/>
                    <a:pt x="61" y="59"/>
                  </a:cubicBezTo>
                  <a:cubicBezTo>
                    <a:pt x="61" y="59"/>
                    <a:pt x="61" y="59"/>
                    <a:pt x="60" y="59"/>
                  </a:cubicBezTo>
                  <a:cubicBezTo>
                    <a:pt x="60" y="54"/>
                    <a:pt x="60" y="49"/>
                    <a:pt x="60" y="44"/>
                  </a:cubicBezTo>
                  <a:cubicBezTo>
                    <a:pt x="62" y="41"/>
                    <a:pt x="65" y="39"/>
                    <a:pt x="68" y="36"/>
                  </a:cubicBezTo>
                  <a:cubicBezTo>
                    <a:pt x="67" y="41"/>
                    <a:pt x="66" y="46"/>
                    <a:pt x="68" y="50"/>
                  </a:cubicBezTo>
                  <a:close/>
                  <a:moveTo>
                    <a:pt x="69" y="49"/>
                  </a:moveTo>
                  <a:cubicBezTo>
                    <a:pt x="69" y="47"/>
                    <a:pt x="69" y="45"/>
                    <a:pt x="69" y="43"/>
                  </a:cubicBezTo>
                  <a:cubicBezTo>
                    <a:pt x="69" y="40"/>
                    <a:pt x="70" y="38"/>
                    <a:pt x="70" y="35"/>
                  </a:cubicBezTo>
                  <a:cubicBezTo>
                    <a:pt x="70" y="35"/>
                    <a:pt x="70" y="35"/>
                    <a:pt x="70" y="35"/>
                  </a:cubicBezTo>
                  <a:cubicBezTo>
                    <a:pt x="72" y="34"/>
                    <a:pt x="74" y="32"/>
                    <a:pt x="75" y="31"/>
                  </a:cubicBezTo>
                  <a:cubicBezTo>
                    <a:pt x="75" y="35"/>
                    <a:pt x="75" y="40"/>
                    <a:pt x="76" y="43"/>
                  </a:cubicBezTo>
                  <a:cubicBezTo>
                    <a:pt x="73" y="45"/>
                    <a:pt x="71" y="47"/>
                    <a:pt x="69" y="49"/>
                  </a:cubicBezTo>
                  <a:close/>
                  <a:moveTo>
                    <a:pt x="85" y="25"/>
                  </a:moveTo>
                  <a:cubicBezTo>
                    <a:pt x="85" y="27"/>
                    <a:pt x="85" y="29"/>
                    <a:pt x="84" y="30"/>
                  </a:cubicBezTo>
                  <a:cubicBezTo>
                    <a:pt x="84" y="33"/>
                    <a:pt x="83" y="37"/>
                    <a:pt x="83" y="40"/>
                  </a:cubicBezTo>
                  <a:cubicBezTo>
                    <a:pt x="81" y="40"/>
                    <a:pt x="79" y="41"/>
                    <a:pt x="77" y="42"/>
                  </a:cubicBezTo>
                  <a:cubicBezTo>
                    <a:pt x="77" y="38"/>
                    <a:pt x="77" y="34"/>
                    <a:pt x="77" y="31"/>
                  </a:cubicBezTo>
                  <a:cubicBezTo>
                    <a:pt x="79" y="29"/>
                    <a:pt x="82" y="27"/>
                    <a:pt x="85" y="25"/>
                  </a:cubicBezTo>
                  <a:close/>
                  <a:moveTo>
                    <a:pt x="12" y="85"/>
                  </a:moveTo>
                  <a:cubicBezTo>
                    <a:pt x="12" y="90"/>
                    <a:pt x="12" y="95"/>
                    <a:pt x="13" y="100"/>
                  </a:cubicBezTo>
                  <a:cubicBezTo>
                    <a:pt x="13" y="100"/>
                    <a:pt x="12" y="100"/>
                    <a:pt x="12" y="101"/>
                  </a:cubicBezTo>
                  <a:cubicBezTo>
                    <a:pt x="11" y="104"/>
                    <a:pt x="11" y="107"/>
                    <a:pt x="10" y="111"/>
                  </a:cubicBezTo>
                  <a:cubicBezTo>
                    <a:pt x="10" y="102"/>
                    <a:pt x="10" y="94"/>
                    <a:pt x="12" y="85"/>
                  </a:cubicBezTo>
                  <a:close/>
                  <a:moveTo>
                    <a:pt x="12" y="129"/>
                  </a:moveTo>
                  <a:cubicBezTo>
                    <a:pt x="12" y="124"/>
                    <a:pt x="11" y="120"/>
                    <a:pt x="11" y="116"/>
                  </a:cubicBezTo>
                  <a:cubicBezTo>
                    <a:pt x="12" y="112"/>
                    <a:pt x="13" y="107"/>
                    <a:pt x="13" y="102"/>
                  </a:cubicBezTo>
                  <a:cubicBezTo>
                    <a:pt x="14" y="110"/>
                    <a:pt x="17" y="117"/>
                    <a:pt x="21" y="123"/>
                  </a:cubicBezTo>
                  <a:cubicBezTo>
                    <a:pt x="21" y="124"/>
                    <a:pt x="21" y="124"/>
                    <a:pt x="21" y="124"/>
                  </a:cubicBezTo>
                  <a:cubicBezTo>
                    <a:pt x="19" y="125"/>
                    <a:pt x="16" y="126"/>
                    <a:pt x="13" y="128"/>
                  </a:cubicBezTo>
                  <a:cubicBezTo>
                    <a:pt x="15" y="123"/>
                    <a:pt x="15" y="119"/>
                    <a:pt x="16" y="113"/>
                  </a:cubicBezTo>
                  <a:cubicBezTo>
                    <a:pt x="16" y="113"/>
                    <a:pt x="15" y="113"/>
                    <a:pt x="14" y="113"/>
                  </a:cubicBezTo>
                  <a:cubicBezTo>
                    <a:pt x="14" y="119"/>
                    <a:pt x="13" y="124"/>
                    <a:pt x="12" y="129"/>
                  </a:cubicBezTo>
                  <a:close/>
                  <a:moveTo>
                    <a:pt x="16" y="165"/>
                  </a:moveTo>
                  <a:cubicBezTo>
                    <a:pt x="16" y="164"/>
                    <a:pt x="16" y="164"/>
                    <a:pt x="16" y="164"/>
                  </a:cubicBezTo>
                  <a:cubicBezTo>
                    <a:pt x="16" y="159"/>
                    <a:pt x="15" y="154"/>
                    <a:pt x="14" y="149"/>
                  </a:cubicBezTo>
                  <a:cubicBezTo>
                    <a:pt x="14" y="148"/>
                    <a:pt x="13" y="147"/>
                    <a:pt x="13" y="146"/>
                  </a:cubicBezTo>
                  <a:cubicBezTo>
                    <a:pt x="13" y="146"/>
                    <a:pt x="14" y="147"/>
                    <a:pt x="14" y="147"/>
                  </a:cubicBezTo>
                  <a:cubicBezTo>
                    <a:pt x="15" y="148"/>
                    <a:pt x="16" y="149"/>
                    <a:pt x="17" y="151"/>
                  </a:cubicBezTo>
                  <a:cubicBezTo>
                    <a:pt x="17" y="156"/>
                    <a:pt x="18" y="162"/>
                    <a:pt x="19" y="167"/>
                  </a:cubicBezTo>
                  <a:cubicBezTo>
                    <a:pt x="18" y="166"/>
                    <a:pt x="17" y="165"/>
                    <a:pt x="16" y="165"/>
                  </a:cubicBezTo>
                  <a:close/>
                  <a:moveTo>
                    <a:pt x="22" y="169"/>
                  </a:moveTo>
                  <a:cubicBezTo>
                    <a:pt x="21" y="163"/>
                    <a:pt x="19" y="158"/>
                    <a:pt x="18" y="152"/>
                  </a:cubicBezTo>
                  <a:cubicBezTo>
                    <a:pt x="19" y="153"/>
                    <a:pt x="21" y="153"/>
                    <a:pt x="22" y="153"/>
                  </a:cubicBezTo>
                  <a:cubicBezTo>
                    <a:pt x="22" y="159"/>
                    <a:pt x="22" y="165"/>
                    <a:pt x="23" y="170"/>
                  </a:cubicBezTo>
                  <a:cubicBezTo>
                    <a:pt x="23" y="170"/>
                    <a:pt x="22" y="169"/>
                    <a:pt x="22" y="169"/>
                  </a:cubicBezTo>
                  <a:close/>
                  <a:moveTo>
                    <a:pt x="31" y="165"/>
                  </a:moveTo>
                  <a:cubicBezTo>
                    <a:pt x="31" y="165"/>
                    <a:pt x="30" y="165"/>
                    <a:pt x="29" y="165"/>
                  </a:cubicBezTo>
                  <a:cubicBezTo>
                    <a:pt x="28" y="168"/>
                    <a:pt x="27" y="172"/>
                    <a:pt x="27" y="175"/>
                  </a:cubicBezTo>
                  <a:cubicBezTo>
                    <a:pt x="27" y="174"/>
                    <a:pt x="26" y="174"/>
                    <a:pt x="26" y="173"/>
                  </a:cubicBezTo>
                  <a:cubicBezTo>
                    <a:pt x="26" y="173"/>
                    <a:pt x="26" y="173"/>
                    <a:pt x="26" y="173"/>
                  </a:cubicBezTo>
                  <a:cubicBezTo>
                    <a:pt x="25" y="173"/>
                    <a:pt x="25" y="173"/>
                    <a:pt x="25" y="173"/>
                  </a:cubicBezTo>
                  <a:cubicBezTo>
                    <a:pt x="26" y="173"/>
                    <a:pt x="26" y="173"/>
                    <a:pt x="26" y="173"/>
                  </a:cubicBezTo>
                  <a:cubicBezTo>
                    <a:pt x="26" y="166"/>
                    <a:pt x="25" y="159"/>
                    <a:pt x="24" y="153"/>
                  </a:cubicBezTo>
                  <a:cubicBezTo>
                    <a:pt x="24" y="153"/>
                    <a:pt x="24" y="152"/>
                    <a:pt x="24" y="152"/>
                  </a:cubicBezTo>
                  <a:cubicBezTo>
                    <a:pt x="26" y="151"/>
                    <a:pt x="28" y="150"/>
                    <a:pt x="30" y="148"/>
                  </a:cubicBezTo>
                  <a:cubicBezTo>
                    <a:pt x="30" y="153"/>
                    <a:pt x="31" y="159"/>
                    <a:pt x="32" y="164"/>
                  </a:cubicBezTo>
                  <a:cubicBezTo>
                    <a:pt x="32" y="164"/>
                    <a:pt x="32" y="164"/>
                    <a:pt x="32" y="165"/>
                  </a:cubicBezTo>
                  <a:cubicBezTo>
                    <a:pt x="32" y="165"/>
                    <a:pt x="32" y="165"/>
                    <a:pt x="31" y="165"/>
                  </a:cubicBezTo>
                  <a:close/>
                  <a:moveTo>
                    <a:pt x="32" y="147"/>
                  </a:moveTo>
                  <a:cubicBezTo>
                    <a:pt x="32" y="147"/>
                    <a:pt x="32" y="147"/>
                    <a:pt x="33" y="147"/>
                  </a:cubicBezTo>
                  <a:cubicBezTo>
                    <a:pt x="34" y="150"/>
                    <a:pt x="36" y="153"/>
                    <a:pt x="39" y="155"/>
                  </a:cubicBezTo>
                  <a:cubicBezTo>
                    <a:pt x="39" y="155"/>
                    <a:pt x="38" y="156"/>
                    <a:pt x="38" y="156"/>
                  </a:cubicBezTo>
                  <a:cubicBezTo>
                    <a:pt x="37" y="158"/>
                    <a:pt x="35" y="160"/>
                    <a:pt x="33" y="161"/>
                  </a:cubicBezTo>
                  <a:cubicBezTo>
                    <a:pt x="33" y="157"/>
                    <a:pt x="32" y="152"/>
                    <a:pt x="32" y="147"/>
                  </a:cubicBezTo>
                  <a:close/>
                  <a:moveTo>
                    <a:pt x="36" y="176"/>
                  </a:moveTo>
                  <a:cubicBezTo>
                    <a:pt x="36" y="181"/>
                    <a:pt x="36" y="185"/>
                    <a:pt x="36" y="190"/>
                  </a:cubicBezTo>
                  <a:cubicBezTo>
                    <a:pt x="35" y="189"/>
                    <a:pt x="34" y="189"/>
                    <a:pt x="33" y="188"/>
                  </a:cubicBezTo>
                  <a:cubicBezTo>
                    <a:pt x="33" y="188"/>
                    <a:pt x="33" y="187"/>
                    <a:pt x="33" y="187"/>
                  </a:cubicBezTo>
                  <a:cubicBezTo>
                    <a:pt x="33" y="182"/>
                    <a:pt x="34" y="175"/>
                    <a:pt x="33" y="170"/>
                  </a:cubicBezTo>
                  <a:cubicBezTo>
                    <a:pt x="34" y="172"/>
                    <a:pt x="36" y="174"/>
                    <a:pt x="37" y="175"/>
                  </a:cubicBezTo>
                  <a:cubicBezTo>
                    <a:pt x="37" y="175"/>
                    <a:pt x="36" y="175"/>
                    <a:pt x="36" y="176"/>
                  </a:cubicBezTo>
                  <a:close/>
                  <a:moveTo>
                    <a:pt x="41" y="195"/>
                  </a:moveTo>
                  <a:cubicBezTo>
                    <a:pt x="40" y="194"/>
                    <a:pt x="40" y="194"/>
                    <a:pt x="39" y="193"/>
                  </a:cubicBezTo>
                  <a:cubicBezTo>
                    <a:pt x="39" y="187"/>
                    <a:pt x="38" y="182"/>
                    <a:pt x="37" y="176"/>
                  </a:cubicBezTo>
                  <a:cubicBezTo>
                    <a:pt x="39" y="179"/>
                    <a:pt x="42" y="182"/>
                    <a:pt x="44" y="184"/>
                  </a:cubicBezTo>
                  <a:cubicBezTo>
                    <a:pt x="44" y="184"/>
                    <a:pt x="44" y="184"/>
                    <a:pt x="44" y="185"/>
                  </a:cubicBezTo>
                  <a:cubicBezTo>
                    <a:pt x="44" y="190"/>
                    <a:pt x="45" y="195"/>
                    <a:pt x="46" y="199"/>
                  </a:cubicBezTo>
                  <a:cubicBezTo>
                    <a:pt x="44" y="198"/>
                    <a:pt x="42" y="196"/>
                    <a:pt x="41" y="195"/>
                  </a:cubicBezTo>
                  <a:close/>
                  <a:moveTo>
                    <a:pt x="50" y="204"/>
                  </a:moveTo>
                  <a:cubicBezTo>
                    <a:pt x="49" y="203"/>
                    <a:pt x="49" y="202"/>
                    <a:pt x="48" y="202"/>
                  </a:cubicBezTo>
                  <a:cubicBezTo>
                    <a:pt x="47" y="197"/>
                    <a:pt x="46" y="191"/>
                    <a:pt x="45" y="186"/>
                  </a:cubicBezTo>
                  <a:cubicBezTo>
                    <a:pt x="47" y="187"/>
                    <a:pt x="49" y="186"/>
                    <a:pt x="50" y="185"/>
                  </a:cubicBezTo>
                  <a:cubicBezTo>
                    <a:pt x="51" y="184"/>
                    <a:pt x="51" y="184"/>
                    <a:pt x="52" y="184"/>
                  </a:cubicBezTo>
                  <a:cubicBezTo>
                    <a:pt x="52" y="189"/>
                    <a:pt x="52" y="195"/>
                    <a:pt x="53" y="200"/>
                  </a:cubicBezTo>
                  <a:cubicBezTo>
                    <a:pt x="52" y="201"/>
                    <a:pt x="51" y="202"/>
                    <a:pt x="50" y="204"/>
                  </a:cubicBezTo>
                  <a:close/>
                  <a:moveTo>
                    <a:pt x="58" y="195"/>
                  </a:moveTo>
                  <a:cubicBezTo>
                    <a:pt x="57" y="196"/>
                    <a:pt x="56" y="197"/>
                    <a:pt x="55" y="198"/>
                  </a:cubicBezTo>
                  <a:cubicBezTo>
                    <a:pt x="55" y="193"/>
                    <a:pt x="54" y="188"/>
                    <a:pt x="54" y="183"/>
                  </a:cubicBezTo>
                  <a:cubicBezTo>
                    <a:pt x="56" y="182"/>
                    <a:pt x="58" y="181"/>
                    <a:pt x="59" y="179"/>
                  </a:cubicBezTo>
                  <a:cubicBezTo>
                    <a:pt x="60" y="184"/>
                    <a:pt x="60" y="189"/>
                    <a:pt x="60" y="194"/>
                  </a:cubicBezTo>
                  <a:cubicBezTo>
                    <a:pt x="60" y="194"/>
                    <a:pt x="59" y="194"/>
                    <a:pt x="58" y="195"/>
                  </a:cubicBezTo>
                  <a:close/>
                  <a:moveTo>
                    <a:pt x="59" y="171"/>
                  </a:moveTo>
                  <a:cubicBezTo>
                    <a:pt x="58" y="172"/>
                    <a:pt x="57" y="172"/>
                    <a:pt x="57" y="172"/>
                  </a:cubicBezTo>
                  <a:cubicBezTo>
                    <a:pt x="54" y="175"/>
                    <a:pt x="51" y="177"/>
                    <a:pt x="48" y="180"/>
                  </a:cubicBezTo>
                  <a:cubicBezTo>
                    <a:pt x="44" y="174"/>
                    <a:pt x="39" y="170"/>
                    <a:pt x="34" y="166"/>
                  </a:cubicBezTo>
                  <a:cubicBezTo>
                    <a:pt x="34" y="166"/>
                    <a:pt x="34" y="166"/>
                    <a:pt x="34" y="165"/>
                  </a:cubicBezTo>
                  <a:cubicBezTo>
                    <a:pt x="39" y="164"/>
                    <a:pt x="42" y="161"/>
                    <a:pt x="45" y="157"/>
                  </a:cubicBezTo>
                  <a:cubicBezTo>
                    <a:pt x="46" y="156"/>
                    <a:pt x="45" y="155"/>
                    <a:pt x="45" y="154"/>
                  </a:cubicBezTo>
                  <a:cubicBezTo>
                    <a:pt x="45" y="153"/>
                    <a:pt x="44" y="153"/>
                    <a:pt x="44" y="153"/>
                  </a:cubicBezTo>
                  <a:cubicBezTo>
                    <a:pt x="44" y="152"/>
                    <a:pt x="44" y="152"/>
                    <a:pt x="43" y="151"/>
                  </a:cubicBezTo>
                  <a:cubicBezTo>
                    <a:pt x="42" y="150"/>
                    <a:pt x="40" y="148"/>
                    <a:pt x="39" y="147"/>
                  </a:cubicBezTo>
                  <a:cubicBezTo>
                    <a:pt x="37" y="145"/>
                    <a:pt x="36" y="144"/>
                    <a:pt x="35" y="142"/>
                  </a:cubicBezTo>
                  <a:cubicBezTo>
                    <a:pt x="34" y="142"/>
                    <a:pt x="34" y="141"/>
                    <a:pt x="33" y="142"/>
                  </a:cubicBezTo>
                  <a:cubicBezTo>
                    <a:pt x="32" y="141"/>
                    <a:pt x="31" y="141"/>
                    <a:pt x="30" y="141"/>
                  </a:cubicBezTo>
                  <a:cubicBezTo>
                    <a:pt x="27" y="143"/>
                    <a:pt x="25" y="145"/>
                    <a:pt x="22" y="147"/>
                  </a:cubicBezTo>
                  <a:cubicBezTo>
                    <a:pt x="21" y="146"/>
                    <a:pt x="19" y="145"/>
                    <a:pt x="18" y="143"/>
                  </a:cubicBezTo>
                  <a:cubicBezTo>
                    <a:pt x="16" y="142"/>
                    <a:pt x="15" y="140"/>
                    <a:pt x="13" y="138"/>
                  </a:cubicBezTo>
                  <a:cubicBezTo>
                    <a:pt x="14" y="138"/>
                    <a:pt x="14" y="138"/>
                    <a:pt x="14" y="137"/>
                  </a:cubicBezTo>
                  <a:cubicBezTo>
                    <a:pt x="18" y="134"/>
                    <a:pt x="21" y="130"/>
                    <a:pt x="24" y="126"/>
                  </a:cubicBezTo>
                  <a:cubicBezTo>
                    <a:pt x="25" y="125"/>
                    <a:pt x="24" y="124"/>
                    <a:pt x="23" y="123"/>
                  </a:cubicBezTo>
                  <a:cubicBezTo>
                    <a:pt x="24" y="123"/>
                    <a:pt x="24" y="123"/>
                    <a:pt x="24" y="122"/>
                  </a:cubicBezTo>
                  <a:cubicBezTo>
                    <a:pt x="7" y="77"/>
                    <a:pt x="32" y="29"/>
                    <a:pt x="70" y="4"/>
                  </a:cubicBezTo>
                  <a:cubicBezTo>
                    <a:pt x="70" y="4"/>
                    <a:pt x="70" y="4"/>
                    <a:pt x="70" y="4"/>
                  </a:cubicBezTo>
                  <a:cubicBezTo>
                    <a:pt x="73" y="7"/>
                    <a:pt x="75" y="10"/>
                    <a:pt x="77" y="13"/>
                  </a:cubicBezTo>
                  <a:cubicBezTo>
                    <a:pt x="79" y="15"/>
                    <a:pt x="81" y="18"/>
                    <a:pt x="83" y="21"/>
                  </a:cubicBezTo>
                  <a:cubicBezTo>
                    <a:pt x="66" y="25"/>
                    <a:pt x="51" y="38"/>
                    <a:pt x="45" y="55"/>
                  </a:cubicBezTo>
                  <a:cubicBezTo>
                    <a:pt x="39" y="69"/>
                    <a:pt x="38" y="91"/>
                    <a:pt x="53" y="100"/>
                  </a:cubicBezTo>
                  <a:cubicBezTo>
                    <a:pt x="55" y="101"/>
                    <a:pt x="57" y="100"/>
                    <a:pt x="57" y="98"/>
                  </a:cubicBezTo>
                  <a:cubicBezTo>
                    <a:pt x="66" y="91"/>
                    <a:pt x="73" y="83"/>
                    <a:pt x="81" y="75"/>
                  </a:cubicBezTo>
                  <a:cubicBezTo>
                    <a:pt x="88" y="69"/>
                    <a:pt x="96" y="63"/>
                    <a:pt x="101" y="55"/>
                  </a:cubicBezTo>
                  <a:cubicBezTo>
                    <a:pt x="104" y="57"/>
                    <a:pt x="106" y="59"/>
                    <a:pt x="108" y="61"/>
                  </a:cubicBezTo>
                  <a:cubicBezTo>
                    <a:pt x="109" y="62"/>
                    <a:pt x="113" y="66"/>
                    <a:pt x="111" y="67"/>
                  </a:cubicBezTo>
                  <a:cubicBezTo>
                    <a:pt x="110" y="68"/>
                    <a:pt x="109" y="69"/>
                    <a:pt x="109" y="70"/>
                  </a:cubicBezTo>
                  <a:cubicBezTo>
                    <a:pt x="94" y="82"/>
                    <a:pt x="79" y="96"/>
                    <a:pt x="67" y="112"/>
                  </a:cubicBezTo>
                  <a:cubicBezTo>
                    <a:pt x="66" y="113"/>
                    <a:pt x="66" y="115"/>
                    <a:pt x="68" y="115"/>
                  </a:cubicBezTo>
                  <a:cubicBezTo>
                    <a:pt x="68" y="116"/>
                    <a:pt x="68" y="116"/>
                    <a:pt x="68" y="116"/>
                  </a:cubicBezTo>
                  <a:cubicBezTo>
                    <a:pt x="70" y="121"/>
                    <a:pt x="75" y="125"/>
                    <a:pt x="79" y="128"/>
                  </a:cubicBezTo>
                  <a:cubicBezTo>
                    <a:pt x="80" y="129"/>
                    <a:pt x="81" y="128"/>
                    <a:pt x="82" y="128"/>
                  </a:cubicBezTo>
                  <a:cubicBezTo>
                    <a:pt x="83" y="128"/>
                    <a:pt x="84" y="128"/>
                    <a:pt x="85" y="127"/>
                  </a:cubicBezTo>
                  <a:cubicBezTo>
                    <a:pt x="87" y="123"/>
                    <a:pt x="91" y="120"/>
                    <a:pt x="94" y="117"/>
                  </a:cubicBezTo>
                  <a:cubicBezTo>
                    <a:pt x="94" y="117"/>
                    <a:pt x="94" y="117"/>
                    <a:pt x="95" y="116"/>
                  </a:cubicBezTo>
                  <a:cubicBezTo>
                    <a:pt x="98" y="113"/>
                    <a:pt x="102" y="110"/>
                    <a:pt x="105" y="107"/>
                  </a:cubicBezTo>
                  <a:cubicBezTo>
                    <a:pt x="111" y="100"/>
                    <a:pt x="118" y="94"/>
                    <a:pt x="124" y="87"/>
                  </a:cubicBezTo>
                  <a:cubicBezTo>
                    <a:pt x="124" y="87"/>
                    <a:pt x="124" y="87"/>
                    <a:pt x="124" y="87"/>
                  </a:cubicBezTo>
                  <a:cubicBezTo>
                    <a:pt x="127" y="90"/>
                    <a:pt x="131" y="93"/>
                    <a:pt x="134" y="96"/>
                  </a:cubicBezTo>
                  <a:cubicBezTo>
                    <a:pt x="126" y="99"/>
                    <a:pt x="119" y="107"/>
                    <a:pt x="114" y="114"/>
                  </a:cubicBezTo>
                  <a:cubicBezTo>
                    <a:pt x="108" y="120"/>
                    <a:pt x="102" y="128"/>
                    <a:pt x="97" y="135"/>
                  </a:cubicBezTo>
                  <a:cubicBezTo>
                    <a:pt x="96" y="137"/>
                    <a:pt x="97" y="138"/>
                    <a:pt x="98" y="139"/>
                  </a:cubicBezTo>
                  <a:cubicBezTo>
                    <a:pt x="97" y="154"/>
                    <a:pt x="124" y="154"/>
                    <a:pt x="134" y="152"/>
                  </a:cubicBezTo>
                  <a:cubicBezTo>
                    <a:pt x="150" y="150"/>
                    <a:pt x="163" y="140"/>
                    <a:pt x="171" y="125"/>
                  </a:cubicBezTo>
                  <a:cubicBezTo>
                    <a:pt x="172" y="127"/>
                    <a:pt x="175" y="129"/>
                    <a:pt x="176" y="129"/>
                  </a:cubicBezTo>
                  <a:cubicBezTo>
                    <a:pt x="181" y="133"/>
                    <a:pt x="187" y="138"/>
                    <a:pt x="193" y="139"/>
                  </a:cubicBezTo>
                  <a:cubicBezTo>
                    <a:pt x="179" y="162"/>
                    <a:pt x="164" y="182"/>
                    <a:pt x="137" y="191"/>
                  </a:cubicBezTo>
                  <a:cubicBezTo>
                    <a:pt x="109" y="199"/>
                    <a:pt x="82" y="190"/>
                    <a:pt x="61" y="172"/>
                  </a:cubicBezTo>
                  <a:cubicBezTo>
                    <a:pt x="60" y="171"/>
                    <a:pt x="59" y="171"/>
                    <a:pt x="59" y="171"/>
                  </a:cubicBezTo>
                  <a:close/>
                  <a:moveTo>
                    <a:pt x="48" y="72"/>
                  </a:moveTo>
                  <a:cubicBezTo>
                    <a:pt x="48" y="68"/>
                    <a:pt x="48" y="64"/>
                    <a:pt x="50" y="59"/>
                  </a:cubicBezTo>
                  <a:cubicBezTo>
                    <a:pt x="50" y="65"/>
                    <a:pt x="51" y="70"/>
                    <a:pt x="53" y="75"/>
                  </a:cubicBezTo>
                  <a:cubicBezTo>
                    <a:pt x="53" y="75"/>
                    <a:pt x="54" y="75"/>
                    <a:pt x="54" y="75"/>
                  </a:cubicBezTo>
                  <a:cubicBezTo>
                    <a:pt x="53" y="81"/>
                    <a:pt x="54" y="87"/>
                    <a:pt x="57" y="92"/>
                  </a:cubicBezTo>
                  <a:cubicBezTo>
                    <a:pt x="57" y="92"/>
                    <a:pt x="57" y="92"/>
                    <a:pt x="57" y="92"/>
                  </a:cubicBezTo>
                  <a:cubicBezTo>
                    <a:pt x="56" y="93"/>
                    <a:pt x="56" y="93"/>
                    <a:pt x="55" y="94"/>
                  </a:cubicBezTo>
                  <a:cubicBezTo>
                    <a:pt x="52" y="89"/>
                    <a:pt x="49" y="84"/>
                    <a:pt x="48" y="79"/>
                  </a:cubicBezTo>
                  <a:cubicBezTo>
                    <a:pt x="50" y="83"/>
                    <a:pt x="51" y="86"/>
                    <a:pt x="53" y="89"/>
                  </a:cubicBezTo>
                  <a:cubicBezTo>
                    <a:pt x="53" y="90"/>
                    <a:pt x="54" y="90"/>
                    <a:pt x="54" y="89"/>
                  </a:cubicBezTo>
                  <a:cubicBezTo>
                    <a:pt x="52" y="83"/>
                    <a:pt x="50" y="78"/>
                    <a:pt x="48" y="72"/>
                  </a:cubicBezTo>
                  <a:close/>
                  <a:moveTo>
                    <a:pt x="54" y="73"/>
                  </a:moveTo>
                  <a:cubicBezTo>
                    <a:pt x="53" y="67"/>
                    <a:pt x="52" y="61"/>
                    <a:pt x="52" y="55"/>
                  </a:cubicBezTo>
                  <a:cubicBezTo>
                    <a:pt x="53" y="53"/>
                    <a:pt x="54" y="51"/>
                    <a:pt x="55" y="49"/>
                  </a:cubicBezTo>
                  <a:cubicBezTo>
                    <a:pt x="56" y="48"/>
                    <a:pt x="57" y="47"/>
                    <a:pt x="58" y="46"/>
                  </a:cubicBezTo>
                  <a:cubicBezTo>
                    <a:pt x="58" y="51"/>
                    <a:pt x="58" y="57"/>
                    <a:pt x="59" y="62"/>
                  </a:cubicBezTo>
                  <a:cubicBezTo>
                    <a:pt x="57" y="65"/>
                    <a:pt x="55" y="69"/>
                    <a:pt x="54" y="73"/>
                  </a:cubicBezTo>
                  <a:close/>
                  <a:moveTo>
                    <a:pt x="99" y="103"/>
                  </a:moveTo>
                  <a:cubicBezTo>
                    <a:pt x="98" y="104"/>
                    <a:pt x="98" y="105"/>
                    <a:pt x="97" y="106"/>
                  </a:cubicBezTo>
                  <a:cubicBezTo>
                    <a:pt x="96" y="106"/>
                    <a:pt x="95" y="107"/>
                    <a:pt x="95" y="108"/>
                  </a:cubicBezTo>
                  <a:cubicBezTo>
                    <a:pt x="94" y="103"/>
                    <a:pt x="94" y="98"/>
                    <a:pt x="93" y="94"/>
                  </a:cubicBezTo>
                  <a:cubicBezTo>
                    <a:pt x="95" y="92"/>
                    <a:pt x="97" y="90"/>
                    <a:pt x="99" y="88"/>
                  </a:cubicBezTo>
                  <a:cubicBezTo>
                    <a:pt x="99" y="93"/>
                    <a:pt x="99" y="98"/>
                    <a:pt x="99" y="103"/>
                  </a:cubicBezTo>
                  <a:close/>
                  <a:moveTo>
                    <a:pt x="92" y="110"/>
                  </a:moveTo>
                  <a:cubicBezTo>
                    <a:pt x="90" y="112"/>
                    <a:pt x="89" y="114"/>
                    <a:pt x="87" y="116"/>
                  </a:cubicBezTo>
                  <a:cubicBezTo>
                    <a:pt x="87" y="111"/>
                    <a:pt x="86" y="106"/>
                    <a:pt x="86" y="100"/>
                  </a:cubicBezTo>
                  <a:cubicBezTo>
                    <a:pt x="88" y="99"/>
                    <a:pt x="90" y="97"/>
                    <a:pt x="92" y="95"/>
                  </a:cubicBezTo>
                  <a:cubicBezTo>
                    <a:pt x="91" y="100"/>
                    <a:pt x="91" y="106"/>
                    <a:pt x="92" y="110"/>
                  </a:cubicBezTo>
                  <a:close/>
                  <a:moveTo>
                    <a:pt x="85" y="118"/>
                  </a:moveTo>
                  <a:cubicBezTo>
                    <a:pt x="84" y="120"/>
                    <a:pt x="83" y="121"/>
                    <a:pt x="82" y="122"/>
                  </a:cubicBezTo>
                  <a:cubicBezTo>
                    <a:pt x="81" y="122"/>
                    <a:pt x="81" y="121"/>
                    <a:pt x="80" y="121"/>
                  </a:cubicBezTo>
                  <a:cubicBezTo>
                    <a:pt x="80" y="116"/>
                    <a:pt x="80" y="111"/>
                    <a:pt x="79" y="107"/>
                  </a:cubicBezTo>
                  <a:cubicBezTo>
                    <a:pt x="81" y="105"/>
                    <a:pt x="83" y="103"/>
                    <a:pt x="85" y="102"/>
                  </a:cubicBezTo>
                  <a:cubicBezTo>
                    <a:pt x="84" y="107"/>
                    <a:pt x="84" y="113"/>
                    <a:pt x="85" y="118"/>
                  </a:cubicBezTo>
                  <a:close/>
                  <a:moveTo>
                    <a:pt x="78" y="119"/>
                  </a:moveTo>
                  <a:cubicBezTo>
                    <a:pt x="76" y="117"/>
                    <a:pt x="74" y="115"/>
                    <a:pt x="72" y="113"/>
                  </a:cubicBezTo>
                  <a:cubicBezTo>
                    <a:pt x="72" y="113"/>
                    <a:pt x="72" y="113"/>
                    <a:pt x="72" y="113"/>
                  </a:cubicBezTo>
                  <a:cubicBezTo>
                    <a:pt x="74" y="111"/>
                    <a:pt x="76" y="110"/>
                    <a:pt x="78" y="108"/>
                  </a:cubicBezTo>
                  <a:cubicBezTo>
                    <a:pt x="77" y="112"/>
                    <a:pt x="77" y="115"/>
                    <a:pt x="78" y="119"/>
                  </a:cubicBezTo>
                  <a:close/>
                  <a:moveTo>
                    <a:pt x="108" y="142"/>
                  </a:moveTo>
                  <a:cubicBezTo>
                    <a:pt x="106" y="141"/>
                    <a:pt x="103" y="140"/>
                    <a:pt x="101" y="138"/>
                  </a:cubicBezTo>
                  <a:cubicBezTo>
                    <a:pt x="104" y="135"/>
                    <a:pt x="106" y="132"/>
                    <a:pt x="108" y="129"/>
                  </a:cubicBezTo>
                  <a:cubicBezTo>
                    <a:pt x="108" y="133"/>
                    <a:pt x="108" y="138"/>
                    <a:pt x="108" y="142"/>
                  </a:cubicBezTo>
                  <a:close/>
                  <a:moveTo>
                    <a:pt x="110" y="141"/>
                  </a:moveTo>
                  <a:cubicBezTo>
                    <a:pt x="110" y="137"/>
                    <a:pt x="110" y="132"/>
                    <a:pt x="110" y="127"/>
                  </a:cubicBezTo>
                  <a:cubicBezTo>
                    <a:pt x="111" y="126"/>
                    <a:pt x="113" y="124"/>
                    <a:pt x="114" y="122"/>
                  </a:cubicBezTo>
                  <a:cubicBezTo>
                    <a:pt x="113" y="127"/>
                    <a:pt x="113" y="133"/>
                    <a:pt x="113" y="138"/>
                  </a:cubicBezTo>
                  <a:cubicBezTo>
                    <a:pt x="112" y="139"/>
                    <a:pt x="111" y="140"/>
                    <a:pt x="110" y="141"/>
                  </a:cubicBezTo>
                  <a:close/>
                  <a:moveTo>
                    <a:pt x="63" y="197"/>
                  </a:moveTo>
                  <a:cubicBezTo>
                    <a:pt x="63" y="190"/>
                    <a:pt x="62" y="184"/>
                    <a:pt x="61" y="177"/>
                  </a:cubicBezTo>
                  <a:cubicBezTo>
                    <a:pt x="61" y="177"/>
                    <a:pt x="61" y="177"/>
                    <a:pt x="61" y="177"/>
                  </a:cubicBezTo>
                  <a:cubicBezTo>
                    <a:pt x="63" y="180"/>
                    <a:pt x="66" y="183"/>
                    <a:pt x="69" y="185"/>
                  </a:cubicBezTo>
                  <a:cubicBezTo>
                    <a:pt x="69" y="191"/>
                    <a:pt x="70" y="196"/>
                    <a:pt x="72" y="201"/>
                  </a:cubicBezTo>
                  <a:cubicBezTo>
                    <a:pt x="69" y="200"/>
                    <a:pt x="66" y="198"/>
                    <a:pt x="63" y="197"/>
                  </a:cubicBezTo>
                  <a:close/>
                  <a:moveTo>
                    <a:pt x="74" y="202"/>
                  </a:moveTo>
                  <a:cubicBezTo>
                    <a:pt x="73" y="197"/>
                    <a:pt x="72" y="192"/>
                    <a:pt x="71" y="187"/>
                  </a:cubicBezTo>
                  <a:cubicBezTo>
                    <a:pt x="74" y="189"/>
                    <a:pt x="76" y="191"/>
                    <a:pt x="79" y="192"/>
                  </a:cubicBezTo>
                  <a:cubicBezTo>
                    <a:pt x="80" y="197"/>
                    <a:pt x="80" y="201"/>
                    <a:pt x="81" y="205"/>
                  </a:cubicBezTo>
                  <a:cubicBezTo>
                    <a:pt x="79" y="204"/>
                    <a:pt x="76" y="203"/>
                    <a:pt x="74" y="202"/>
                  </a:cubicBezTo>
                  <a:close/>
                  <a:moveTo>
                    <a:pt x="84" y="206"/>
                  </a:moveTo>
                  <a:cubicBezTo>
                    <a:pt x="83" y="202"/>
                    <a:pt x="82" y="198"/>
                    <a:pt x="81" y="193"/>
                  </a:cubicBezTo>
                  <a:cubicBezTo>
                    <a:pt x="85" y="195"/>
                    <a:pt x="88" y="196"/>
                    <a:pt x="91" y="197"/>
                  </a:cubicBezTo>
                  <a:cubicBezTo>
                    <a:pt x="92" y="201"/>
                    <a:pt x="92" y="205"/>
                    <a:pt x="93" y="209"/>
                  </a:cubicBezTo>
                  <a:cubicBezTo>
                    <a:pt x="90" y="208"/>
                    <a:pt x="87" y="207"/>
                    <a:pt x="84" y="206"/>
                  </a:cubicBezTo>
                  <a:close/>
                  <a:moveTo>
                    <a:pt x="96" y="210"/>
                  </a:moveTo>
                  <a:cubicBezTo>
                    <a:pt x="95" y="206"/>
                    <a:pt x="94" y="202"/>
                    <a:pt x="93" y="198"/>
                  </a:cubicBezTo>
                  <a:cubicBezTo>
                    <a:pt x="97" y="199"/>
                    <a:pt x="100" y="199"/>
                    <a:pt x="104" y="200"/>
                  </a:cubicBezTo>
                  <a:cubicBezTo>
                    <a:pt x="105" y="204"/>
                    <a:pt x="105" y="208"/>
                    <a:pt x="106" y="213"/>
                  </a:cubicBezTo>
                  <a:cubicBezTo>
                    <a:pt x="103" y="212"/>
                    <a:pt x="99" y="211"/>
                    <a:pt x="96" y="210"/>
                  </a:cubicBezTo>
                  <a:close/>
                  <a:moveTo>
                    <a:pt x="108" y="213"/>
                  </a:moveTo>
                  <a:cubicBezTo>
                    <a:pt x="108" y="208"/>
                    <a:pt x="107" y="204"/>
                    <a:pt x="106" y="200"/>
                  </a:cubicBezTo>
                  <a:cubicBezTo>
                    <a:pt x="110" y="200"/>
                    <a:pt x="113" y="200"/>
                    <a:pt x="117" y="200"/>
                  </a:cubicBezTo>
                  <a:cubicBezTo>
                    <a:pt x="116" y="204"/>
                    <a:pt x="117" y="209"/>
                    <a:pt x="118" y="214"/>
                  </a:cubicBezTo>
                  <a:cubicBezTo>
                    <a:pt x="115" y="214"/>
                    <a:pt x="111" y="213"/>
                    <a:pt x="108" y="213"/>
                  </a:cubicBezTo>
                  <a:close/>
                  <a:moveTo>
                    <a:pt x="120" y="214"/>
                  </a:moveTo>
                  <a:cubicBezTo>
                    <a:pt x="120" y="209"/>
                    <a:pt x="119" y="204"/>
                    <a:pt x="118" y="200"/>
                  </a:cubicBezTo>
                  <a:cubicBezTo>
                    <a:pt x="122" y="200"/>
                    <a:pt x="126" y="199"/>
                    <a:pt x="130" y="198"/>
                  </a:cubicBezTo>
                  <a:cubicBezTo>
                    <a:pt x="129" y="203"/>
                    <a:pt x="129" y="208"/>
                    <a:pt x="131" y="213"/>
                  </a:cubicBezTo>
                  <a:cubicBezTo>
                    <a:pt x="127" y="213"/>
                    <a:pt x="124" y="214"/>
                    <a:pt x="120" y="214"/>
                  </a:cubicBezTo>
                  <a:close/>
                  <a:moveTo>
                    <a:pt x="133" y="213"/>
                  </a:moveTo>
                  <a:cubicBezTo>
                    <a:pt x="132" y="208"/>
                    <a:pt x="132" y="203"/>
                    <a:pt x="132" y="198"/>
                  </a:cubicBezTo>
                  <a:cubicBezTo>
                    <a:pt x="134" y="197"/>
                    <a:pt x="137" y="196"/>
                    <a:pt x="139" y="196"/>
                  </a:cubicBezTo>
                  <a:cubicBezTo>
                    <a:pt x="139" y="201"/>
                    <a:pt x="140" y="206"/>
                    <a:pt x="142" y="211"/>
                  </a:cubicBezTo>
                  <a:cubicBezTo>
                    <a:pt x="139" y="211"/>
                    <a:pt x="136" y="212"/>
                    <a:pt x="133" y="213"/>
                  </a:cubicBezTo>
                  <a:close/>
                  <a:moveTo>
                    <a:pt x="145" y="210"/>
                  </a:moveTo>
                  <a:cubicBezTo>
                    <a:pt x="144" y="207"/>
                    <a:pt x="143" y="205"/>
                    <a:pt x="143" y="203"/>
                  </a:cubicBezTo>
                  <a:cubicBezTo>
                    <a:pt x="142" y="200"/>
                    <a:pt x="142" y="198"/>
                    <a:pt x="141" y="195"/>
                  </a:cubicBezTo>
                  <a:cubicBezTo>
                    <a:pt x="144" y="194"/>
                    <a:pt x="147" y="193"/>
                    <a:pt x="150" y="191"/>
                  </a:cubicBezTo>
                  <a:cubicBezTo>
                    <a:pt x="150" y="194"/>
                    <a:pt x="151" y="197"/>
                    <a:pt x="152" y="200"/>
                  </a:cubicBezTo>
                  <a:cubicBezTo>
                    <a:pt x="152" y="202"/>
                    <a:pt x="153" y="204"/>
                    <a:pt x="154" y="206"/>
                  </a:cubicBezTo>
                  <a:cubicBezTo>
                    <a:pt x="151" y="208"/>
                    <a:pt x="148" y="209"/>
                    <a:pt x="145" y="210"/>
                  </a:cubicBezTo>
                  <a:close/>
                  <a:moveTo>
                    <a:pt x="156" y="206"/>
                  </a:moveTo>
                  <a:cubicBezTo>
                    <a:pt x="155" y="203"/>
                    <a:pt x="154" y="201"/>
                    <a:pt x="154" y="199"/>
                  </a:cubicBezTo>
                  <a:cubicBezTo>
                    <a:pt x="153" y="196"/>
                    <a:pt x="152" y="194"/>
                    <a:pt x="151" y="191"/>
                  </a:cubicBezTo>
                  <a:cubicBezTo>
                    <a:pt x="155" y="189"/>
                    <a:pt x="159" y="187"/>
                    <a:pt x="163" y="185"/>
                  </a:cubicBezTo>
                  <a:cubicBezTo>
                    <a:pt x="163" y="187"/>
                    <a:pt x="163" y="190"/>
                    <a:pt x="164" y="193"/>
                  </a:cubicBezTo>
                  <a:cubicBezTo>
                    <a:pt x="164" y="195"/>
                    <a:pt x="165" y="197"/>
                    <a:pt x="166" y="200"/>
                  </a:cubicBezTo>
                  <a:cubicBezTo>
                    <a:pt x="163" y="202"/>
                    <a:pt x="159" y="204"/>
                    <a:pt x="156" y="206"/>
                  </a:cubicBezTo>
                  <a:close/>
                  <a:moveTo>
                    <a:pt x="168" y="198"/>
                  </a:moveTo>
                  <a:cubicBezTo>
                    <a:pt x="167" y="196"/>
                    <a:pt x="166" y="194"/>
                    <a:pt x="166" y="192"/>
                  </a:cubicBezTo>
                  <a:cubicBezTo>
                    <a:pt x="165" y="189"/>
                    <a:pt x="165" y="186"/>
                    <a:pt x="164" y="184"/>
                  </a:cubicBezTo>
                  <a:cubicBezTo>
                    <a:pt x="167" y="181"/>
                    <a:pt x="171" y="179"/>
                    <a:pt x="174" y="176"/>
                  </a:cubicBezTo>
                  <a:cubicBezTo>
                    <a:pt x="174" y="181"/>
                    <a:pt x="175" y="187"/>
                    <a:pt x="176" y="192"/>
                  </a:cubicBezTo>
                  <a:cubicBezTo>
                    <a:pt x="174" y="194"/>
                    <a:pt x="171" y="196"/>
                    <a:pt x="168" y="198"/>
                  </a:cubicBezTo>
                  <a:close/>
                  <a:moveTo>
                    <a:pt x="178" y="190"/>
                  </a:moveTo>
                  <a:cubicBezTo>
                    <a:pt x="178" y="188"/>
                    <a:pt x="177" y="186"/>
                    <a:pt x="177" y="183"/>
                  </a:cubicBezTo>
                  <a:cubicBezTo>
                    <a:pt x="176" y="181"/>
                    <a:pt x="176" y="178"/>
                    <a:pt x="175" y="175"/>
                  </a:cubicBezTo>
                  <a:cubicBezTo>
                    <a:pt x="179" y="171"/>
                    <a:pt x="183" y="167"/>
                    <a:pt x="186" y="163"/>
                  </a:cubicBezTo>
                  <a:cubicBezTo>
                    <a:pt x="186" y="163"/>
                    <a:pt x="186" y="163"/>
                    <a:pt x="186" y="163"/>
                  </a:cubicBezTo>
                  <a:cubicBezTo>
                    <a:pt x="186" y="169"/>
                    <a:pt x="186" y="175"/>
                    <a:pt x="188" y="180"/>
                  </a:cubicBezTo>
                  <a:cubicBezTo>
                    <a:pt x="185" y="184"/>
                    <a:pt x="182" y="187"/>
                    <a:pt x="178" y="190"/>
                  </a:cubicBezTo>
                  <a:close/>
                  <a:moveTo>
                    <a:pt x="189" y="178"/>
                  </a:moveTo>
                  <a:cubicBezTo>
                    <a:pt x="188" y="173"/>
                    <a:pt x="187" y="169"/>
                    <a:pt x="187" y="163"/>
                  </a:cubicBezTo>
                  <a:cubicBezTo>
                    <a:pt x="187" y="163"/>
                    <a:pt x="187" y="163"/>
                    <a:pt x="186" y="163"/>
                  </a:cubicBezTo>
                  <a:cubicBezTo>
                    <a:pt x="188" y="161"/>
                    <a:pt x="190" y="158"/>
                    <a:pt x="192" y="156"/>
                  </a:cubicBezTo>
                  <a:cubicBezTo>
                    <a:pt x="193" y="161"/>
                    <a:pt x="194" y="166"/>
                    <a:pt x="195" y="171"/>
                  </a:cubicBezTo>
                  <a:cubicBezTo>
                    <a:pt x="193" y="174"/>
                    <a:pt x="191" y="176"/>
                    <a:pt x="189" y="178"/>
                  </a:cubicBezTo>
                  <a:close/>
                  <a:moveTo>
                    <a:pt x="197" y="168"/>
                  </a:moveTo>
                  <a:cubicBezTo>
                    <a:pt x="196" y="163"/>
                    <a:pt x="195" y="158"/>
                    <a:pt x="193" y="153"/>
                  </a:cubicBezTo>
                  <a:cubicBezTo>
                    <a:pt x="194" y="151"/>
                    <a:pt x="196" y="148"/>
                    <a:pt x="197" y="145"/>
                  </a:cubicBezTo>
                  <a:cubicBezTo>
                    <a:pt x="197" y="147"/>
                    <a:pt x="197" y="149"/>
                    <a:pt x="197" y="151"/>
                  </a:cubicBezTo>
                  <a:cubicBezTo>
                    <a:pt x="198" y="155"/>
                    <a:pt x="198" y="160"/>
                    <a:pt x="200" y="163"/>
                  </a:cubicBezTo>
                  <a:cubicBezTo>
                    <a:pt x="200" y="163"/>
                    <a:pt x="200" y="164"/>
                    <a:pt x="200" y="164"/>
                  </a:cubicBezTo>
                  <a:cubicBezTo>
                    <a:pt x="199" y="165"/>
                    <a:pt x="198" y="167"/>
                    <a:pt x="197" y="16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1" name="Freeform 98"/>
            <p:cNvSpPr>
              <a:spLocks noEditPoints="1"/>
            </p:cNvSpPr>
            <p:nvPr/>
          </p:nvSpPr>
          <p:spPr bwMode="auto">
            <a:xfrm>
              <a:off x="6069013" y="2595563"/>
              <a:ext cx="474662" cy="517525"/>
            </a:xfrm>
            <a:custGeom>
              <a:avLst/>
              <a:gdLst>
                <a:gd name="T0" fmla="*/ 185 w 203"/>
                <a:gd name="T1" fmla="*/ 126 h 240"/>
                <a:gd name="T2" fmla="*/ 115 w 203"/>
                <a:gd name="T3" fmla="*/ 145 h 240"/>
                <a:gd name="T4" fmla="*/ 140 w 203"/>
                <a:gd name="T5" fmla="*/ 94 h 240"/>
                <a:gd name="T6" fmla="*/ 118 w 203"/>
                <a:gd name="T7" fmla="*/ 81 h 240"/>
                <a:gd name="T8" fmla="*/ 61 w 203"/>
                <a:gd name="T9" fmla="*/ 88 h 240"/>
                <a:gd name="T10" fmla="*/ 90 w 203"/>
                <a:gd name="T11" fmla="*/ 20 h 240"/>
                <a:gd name="T12" fmla="*/ 25 w 203"/>
                <a:gd name="T13" fmla="*/ 45 h 240"/>
                <a:gd name="T14" fmla="*/ 9 w 203"/>
                <a:gd name="T15" fmla="*/ 138 h 240"/>
                <a:gd name="T16" fmla="*/ 24 w 203"/>
                <a:gd name="T17" fmla="*/ 180 h 240"/>
                <a:gd name="T18" fmla="*/ 52 w 203"/>
                <a:gd name="T19" fmla="*/ 210 h 240"/>
                <a:gd name="T20" fmla="*/ 203 w 203"/>
                <a:gd name="T21" fmla="*/ 160 h 240"/>
                <a:gd name="T22" fmla="*/ 119 w 203"/>
                <a:gd name="T23" fmla="*/ 131 h 240"/>
                <a:gd name="T24" fmla="*/ 134 w 203"/>
                <a:gd name="T25" fmla="*/ 107 h 240"/>
                <a:gd name="T26" fmla="*/ 112 w 203"/>
                <a:gd name="T27" fmla="*/ 91 h 240"/>
                <a:gd name="T28" fmla="*/ 107 w 203"/>
                <a:gd name="T29" fmla="*/ 80 h 240"/>
                <a:gd name="T30" fmla="*/ 101 w 203"/>
                <a:gd name="T31" fmla="*/ 102 h 240"/>
                <a:gd name="T32" fmla="*/ 61 w 203"/>
                <a:gd name="T33" fmla="*/ 59 h 240"/>
                <a:gd name="T34" fmla="*/ 69 w 203"/>
                <a:gd name="T35" fmla="*/ 43 h 240"/>
                <a:gd name="T36" fmla="*/ 85 w 203"/>
                <a:gd name="T37" fmla="*/ 26 h 240"/>
                <a:gd name="T38" fmla="*/ 12 w 203"/>
                <a:gd name="T39" fmla="*/ 86 h 240"/>
                <a:gd name="T40" fmla="*/ 11 w 203"/>
                <a:gd name="T41" fmla="*/ 117 h 240"/>
                <a:gd name="T42" fmla="*/ 14 w 203"/>
                <a:gd name="T43" fmla="*/ 114 h 240"/>
                <a:gd name="T44" fmla="*/ 14 w 203"/>
                <a:gd name="T45" fmla="*/ 147 h 240"/>
                <a:gd name="T46" fmla="*/ 22 w 203"/>
                <a:gd name="T47" fmla="*/ 154 h 240"/>
                <a:gd name="T48" fmla="*/ 26 w 203"/>
                <a:gd name="T49" fmla="*/ 173 h 240"/>
                <a:gd name="T50" fmla="*/ 30 w 203"/>
                <a:gd name="T51" fmla="*/ 149 h 240"/>
                <a:gd name="T52" fmla="*/ 39 w 203"/>
                <a:gd name="T53" fmla="*/ 155 h 240"/>
                <a:gd name="T54" fmla="*/ 33 w 203"/>
                <a:gd name="T55" fmla="*/ 188 h 240"/>
                <a:gd name="T56" fmla="*/ 39 w 203"/>
                <a:gd name="T57" fmla="*/ 193 h 240"/>
                <a:gd name="T58" fmla="*/ 50 w 203"/>
                <a:gd name="T59" fmla="*/ 204 h 240"/>
                <a:gd name="T60" fmla="*/ 50 w 203"/>
                <a:gd name="T61" fmla="*/ 204 h 240"/>
                <a:gd name="T62" fmla="*/ 58 w 203"/>
                <a:gd name="T63" fmla="*/ 195 h 240"/>
                <a:gd name="T64" fmla="*/ 45 w 203"/>
                <a:gd name="T65" fmla="*/ 157 h 240"/>
                <a:gd name="T66" fmla="*/ 33 w 203"/>
                <a:gd name="T67" fmla="*/ 142 h 240"/>
                <a:gd name="T68" fmla="*/ 24 w 203"/>
                <a:gd name="T69" fmla="*/ 126 h 240"/>
                <a:gd name="T70" fmla="*/ 83 w 203"/>
                <a:gd name="T71" fmla="*/ 21 h 240"/>
                <a:gd name="T72" fmla="*/ 108 w 203"/>
                <a:gd name="T73" fmla="*/ 61 h 240"/>
                <a:gd name="T74" fmla="*/ 79 w 203"/>
                <a:gd name="T75" fmla="*/ 128 h 240"/>
                <a:gd name="T76" fmla="*/ 124 w 203"/>
                <a:gd name="T77" fmla="*/ 88 h 240"/>
                <a:gd name="T78" fmla="*/ 134 w 203"/>
                <a:gd name="T79" fmla="*/ 153 h 240"/>
                <a:gd name="T80" fmla="*/ 59 w 203"/>
                <a:gd name="T81" fmla="*/ 172 h 240"/>
                <a:gd name="T82" fmla="*/ 57 w 203"/>
                <a:gd name="T83" fmla="*/ 93 h 240"/>
                <a:gd name="T84" fmla="*/ 54 w 203"/>
                <a:gd name="T85" fmla="*/ 73 h 240"/>
                <a:gd name="T86" fmla="*/ 99 w 203"/>
                <a:gd name="T87" fmla="*/ 104 h 240"/>
                <a:gd name="T88" fmla="*/ 92 w 203"/>
                <a:gd name="T89" fmla="*/ 111 h 240"/>
                <a:gd name="T90" fmla="*/ 82 w 203"/>
                <a:gd name="T91" fmla="*/ 123 h 240"/>
                <a:gd name="T92" fmla="*/ 72 w 203"/>
                <a:gd name="T93" fmla="*/ 114 h 240"/>
                <a:gd name="T94" fmla="*/ 108 w 203"/>
                <a:gd name="T95" fmla="*/ 129 h 240"/>
                <a:gd name="T96" fmla="*/ 110 w 203"/>
                <a:gd name="T97" fmla="*/ 142 h 240"/>
                <a:gd name="T98" fmla="*/ 63 w 203"/>
                <a:gd name="T99" fmla="*/ 197 h 240"/>
                <a:gd name="T100" fmla="*/ 84 w 203"/>
                <a:gd name="T101" fmla="*/ 207 h 240"/>
                <a:gd name="T102" fmla="*/ 93 w 203"/>
                <a:gd name="T103" fmla="*/ 198 h 240"/>
                <a:gd name="T104" fmla="*/ 117 w 203"/>
                <a:gd name="T105" fmla="*/ 200 h 240"/>
                <a:gd name="T106" fmla="*/ 131 w 203"/>
                <a:gd name="T107" fmla="*/ 213 h 240"/>
                <a:gd name="T108" fmla="*/ 133 w 203"/>
                <a:gd name="T109" fmla="*/ 213 h 240"/>
                <a:gd name="T110" fmla="*/ 153 w 203"/>
                <a:gd name="T111" fmla="*/ 207 h 240"/>
                <a:gd name="T112" fmla="*/ 164 w 203"/>
                <a:gd name="T113" fmla="*/ 193 h 240"/>
                <a:gd name="T114" fmla="*/ 174 w 203"/>
                <a:gd name="T115" fmla="*/ 177 h 240"/>
                <a:gd name="T116" fmla="*/ 186 w 203"/>
                <a:gd name="T117" fmla="*/ 164 h 240"/>
                <a:gd name="T118" fmla="*/ 186 w 203"/>
                <a:gd name="T119" fmla="*/ 163 h 240"/>
                <a:gd name="T120" fmla="*/ 197 w 203"/>
                <a:gd name="T121" fmla="*/ 146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03" h="240">
                  <a:moveTo>
                    <a:pt x="203" y="160"/>
                  </a:moveTo>
                  <a:cubicBezTo>
                    <a:pt x="203" y="157"/>
                    <a:pt x="202" y="154"/>
                    <a:pt x="202" y="151"/>
                  </a:cubicBezTo>
                  <a:cubicBezTo>
                    <a:pt x="202" y="146"/>
                    <a:pt x="201" y="141"/>
                    <a:pt x="201" y="137"/>
                  </a:cubicBezTo>
                  <a:cubicBezTo>
                    <a:pt x="200" y="135"/>
                    <a:pt x="199" y="135"/>
                    <a:pt x="198" y="135"/>
                  </a:cubicBezTo>
                  <a:cubicBezTo>
                    <a:pt x="198" y="135"/>
                    <a:pt x="198" y="135"/>
                    <a:pt x="198" y="135"/>
                  </a:cubicBezTo>
                  <a:cubicBezTo>
                    <a:pt x="195" y="131"/>
                    <a:pt x="189" y="129"/>
                    <a:pt x="185" y="126"/>
                  </a:cubicBezTo>
                  <a:cubicBezTo>
                    <a:pt x="183" y="125"/>
                    <a:pt x="181" y="124"/>
                    <a:pt x="178" y="122"/>
                  </a:cubicBezTo>
                  <a:cubicBezTo>
                    <a:pt x="176" y="121"/>
                    <a:pt x="174" y="121"/>
                    <a:pt x="172" y="120"/>
                  </a:cubicBezTo>
                  <a:cubicBezTo>
                    <a:pt x="171" y="119"/>
                    <a:pt x="170" y="118"/>
                    <a:pt x="170" y="119"/>
                  </a:cubicBezTo>
                  <a:cubicBezTo>
                    <a:pt x="168" y="118"/>
                    <a:pt x="167" y="119"/>
                    <a:pt x="167" y="120"/>
                  </a:cubicBezTo>
                  <a:cubicBezTo>
                    <a:pt x="160" y="130"/>
                    <a:pt x="153" y="139"/>
                    <a:pt x="141" y="143"/>
                  </a:cubicBezTo>
                  <a:cubicBezTo>
                    <a:pt x="134" y="146"/>
                    <a:pt x="124" y="147"/>
                    <a:pt x="115" y="145"/>
                  </a:cubicBezTo>
                  <a:cubicBezTo>
                    <a:pt x="119" y="141"/>
                    <a:pt x="123" y="136"/>
                    <a:pt x="127" y="132"/>
                  </a:cubicBezTo>
                  <a:cubicBezTo>
                    <a:pt x="131" y="127"/>
                    <a:pt x="136" y="123"/>
                    <a:pt x="139" y="117"/>
                  </a:cubicBezTo>
                  <a:cubicBezTo>
                    <a:pt x="139" y="116"/>
                    <a:pt x="139" y="116"/>
                    <a:pt x="138" y="115"/>
                  </a:cubicBezTo>
                  <a:cubicBezTo>
                    <a:pt x="139" y="113"/>
                    <a:pt x="139" y="111"/>
                    <a:pt x="139" y="109"/>
                  </a:cubicBezTo>
                  <a:cubicBezTo>
                    <a:pt x="140" y="104"/>
                    <a:pt x="140" y="100"/>
                    <a:pt x="140" y="95"/>
                  </a:cubicBezTo>
                  <a:cubicBezTo>
                    <a:pt x="140" y="95"/>
                    <a:pt x="140" y="95"/>
                    <a:pt x="140" y="94"/>
                  </a:cubicBezTo>
                  <a:cubicBezTo>
                    <a:pt x="140" y="94"/>
                    <a:pt x="140" y="93"/>
                    <a:pt x="140" y="92"/>
                  </a:cubicBezTo>
                  <a:cubicBezTo>
                    <a:pt x="136" y="87"/>
                    <a:pt x="131" y="84"/>
                    <a:pt x="125" y="82"/>
                  </a:cubicBezTo>
                  <a:cubicBezTo>
                    <a:pt x="124" y="81"/>
                    <a:pt x="123" y="82"/>
                    <a:pt x="122" y="83"/>
                  </a:cubicBezTo>
                  <a:cubicBezTo>
                    <a:pt x="121" y="83"/>
                    <a:pt x="121" y="83"/>
                    <a:pt x="120" y="84"/>
                  </a:cubicBezTo>
                  <a:cubicBezTo>
                    <a:pt x="119" y="85"/>
                    <a:pt x="118" y="85"/>
                    <a:pt x="118" y="86"/>
                  </a:cubicBezTo>
                  <a:cubicBezTo>
                    <a:pt x="118" y="84"/>
                    <a:pt x="118" y="82"/>
                    <a:pt x="118" y="81"/>
                  </a:cubicBezTo>
                  <a:cubicBezTo>
                    <a:pt x="118" y="77"/>
                    <a:pt x="118" y="73"/>
                    <a:pt x="117" y="69"/>
                  </a:cubicBezTo>
                  <a:cubicBezTo>
                    <a:pt x="118" y="67"/>
                    <a:pt x="118" y="64"/>
                    <a:pt x="116" y="62"/>
                  </a:cubicBezTo>
                  <a:cubicBezTo>
                    <a:pt x="113" y="58"/>
                    <a:pt x="108" y="54"/>
                    <a:pt x="103" y="52"/>
                  </a:cubicBezTo>
                  <a:cubicBezTo>
                    <a:pt x="103" y="51"/>
                    <a:pt x="101" y="50"/>
                    <a:pt x="100" y="51"/>
                  </a:cubicBezTo>
                  <a:cubicBezTo>
                    <a:pt x="91" y="56"/>
                    <a:pt x="84" y="64"/>
                    <a:pt x="77" y="71"/>
                  </a:cubicBezTo>
                  <a:cubicBezTo>
                    <a:pt x="71" y="77"/>
                    <a:pt x="66" y="82"/>
                    <a:pt x="61" y="88"/>
                  </a:cubicBezTo>
                  <a:cubicBezTo>
                    <a:pt x="57" y="77"/>
                    <a:pt x="61" y="68"/>
                    <a:pt x="68" y="59"/>
                  </a:cubicBezTo>
                  <a:cubicBezTo>
                    <a:pt x="73" y="54"/>
                    <a:pt x="79" y="46"/>
                    <a:pt x="85" y="43"/>
                  </a:cubicBezTo>
                  <a:cubicBezTo>
                    <a:pt x="86" y="43"/>
                    <a:pt x="87" y="43"/>
                    <a:pt x="87" y="42"/>
                  </a:cubicBezTo>
                  <a:cubicBezTo>
                    <a:pt x="90" y="40"/>
                    <a:pt x="90" y="35"/>
                    <a:pt x="90" y="32"/>
                  </a:cubicBezTo>
                  <a:cubicBezTo>
                    <a:pt x="91" y="28"/>
                    <a:pt x="92" y="24"/>
                    <a:pt x="90" y="20"/>
                  </a:cubicBezTo>
                  <a:cubicBezTo>
                    <a:pt x="90" y="20"/>
                    <a:pt x="90" y="20"/>
                    <a:pt x="90" y="20"/>
                  </a:cubicBezTo>
                  <a:cubicBezTo>
                    <a:pt x="90" y="20"/>
                    <a:pt x="90" y="20"/>
                    <a:pt x="90" y="19"/>
                  </a:cubicBezTo>
                  <a:cubicBezTo>
                    <a:pt x="88" y="16"/>
                    <a:pt x="85" y="13"/>
                    <a:pt x="83" y="10"/>
                  </a:cubicBezTo>
                  <a:cubicBezTo>
                    <a:pt x="80" y="7"/>
                    <a:pt x="77" y="4"/>
                    <a:pt x="74" y="1"/>
                  </a:cubicBezTo>
                  <a:cubicBezTo>
                    <a:pt x="73" y="0"/>
                    <a:pt x="71" y="1"/>
                    <a:pt x="70" y="1"/>
                  </a:cubicBezTo>
                  <a:cubicBezTo>
                    <a:pt x="70" y="1"/>
                    <a:pt x="69" y="1"/>
                    <a:pt x="69" y="1"/>
                  </a:cubicBezTo>
                  <a:cubicBezTo>
                    <a:pt x="50" y="5"/>
                    <a:pt x="34" y="27"/>
                    <a:pt x="25" y="45"/>
                  </a:cubicBezTo>
                  <a:cubicBezTo>
                    <a:pt x="6" y="68"/>
                    <a:pt x="0" y="105"/>
                    <a:pt x="10" y="132"/>
                  </a:cubicBezTo>
                  <a:cubicBezTo>
                    <a:pt x="10" y="132"/>
                    <a:pt x="9" y="132"/>
                    <a:pt x="9" y="133"/>
                  </a:cubicBezTo>
                  <a:cubicBezTo>
                    <a:pt x="8" y="134"/>
                    <a:pt x="8" y="136"/>
                    <a:pt x="9" y="137"/>
                  </a:cubicBezTo>
                  <a:cubicBezTo>
                    <a:pt x="9" y="137"/>
                    <a:pt x="9" y="137"/>
                    <a:pt x="9" y="137"/>
                  </a:cubicBezTo>
                  <a:cubicBezTo>
                    <a:pt x="9" y="137"/>
                    <a:pt x="9" y="137"/>
                    <a:pt x="9" y="138"/>
                  </a:cubicBezTo>
                  <a:cubicBezTo>
                    <a:pt x="9" y="138"/>
                    <a:pt x="9" y="138"/>
                    <a:pt x="9" y="138"/>
                  </a:cubicBezTo>
                  <a:cubicBezTo>
                    <a:pt x="7" y="142"/>
                    <a:pt x="8" y="146"/>
                    <a:pt x="9" y="150"/>
                  </a:cubicBezTo>
                  <a:cubicBezTo>
                    <a:pt x="9" y="155"/>
                    <a:pt x="9" y="160"/>
                    <a:pt x="11" y="165"/>
                  </a:cubicBezTo>
                  <a:cubicBezTo>
                    <a:pt x="11" y="166"/>
                    <a:pt x="12" y="166"/>
                    <a:pt x="13" y="167"/>
                  </a:cubicBezTo>
                  <a:cubicBezTo>
                    <a:pt x="14" y="168"/>
                    <a:pt x="15" y="170"/>
                    <a:pt x="17" y="172"/>
                  </a:cubicBezTo>
                  <a:cubicBezTo>
                    <a:pt x="18" y="174"/>
                    <a:pt x="19" y="176"/>
                    <a:pt x="21" y="177"/>
                  </a:cubicBezTo>
                  <a:cubicBezTo>
                    <a:pt x="22" y="178"/>
                    <a:pt x="23" y="179"/>
                    <a:pt x="24" y="180"/>
                  </a:cubicBezTo>
                  <a:cubicBezTo>
                    <a:pt x="25" y="182"/>
                    <a:pt x="26" y="183"/>
                    <a:pt x="27" y="184"/>
                  </a:cubicBezTo>
                  <a:cubicBezTo>
                    <a:pt x="27" y="185"/>
                    <a:pt x="27" y="186"/>
                    <a:pt x="27" y="187"/>
                  </a:cubicBezTo>
                  <a:cubicBezTo>
                    <a:pt x="27" y="189"/>
                    <a:pt x="29" y="190"/>
                    <a:pt x="31" y="190"/>
                  </a:cubicBezTo>
                  <a:cubicBezTo>
                    <a:pt x="32" y="193"/>
                    <a:pt x="34" y="196"/>
                    <a:pt x="36" y="198"/>
                  </a:cubicBezTo>
                  <a:cubicBezTo>
                    <a:pt x="40" y="202"/>
                    <a:pt x="44" y="206"/>
                    <a:pt x="48" y="210"/>
                  </a:cubicBezTo>
                  <a:cubicBezTo>
                    <a:pt x="49" y="211"/>
                    <a:pt x="51" y="211"/>
                    <a:pt x="52" y="210"/>
                  </a:cubicBezTo>
                  <a:cubicBezTo>
                    <a:pt x="55" y="206"/>
                    <a:pt x="58" y="203"/>
                    <a:pt x="61" y="199"/>
                  </a:cubicBezTo>
                  <a:cubicBezTo>
                    <a:pt x="61" y="199"/>
                    <a:pt x="61" y="199"/>
                    <a:pt x="61" y="199"/>
                  </a:cubicBezTo>
                  <a:cubicBezTo>
                    <a:pt x="61" y="200"/>
                    <a:pt x="61" y="200"/>
                    <a:pt x="61" y="201"/>
                  </a:cubicBezTo>
                  <a:cubicBezTo>
                    <a:pt x="61" y="202"/>
                    <a:pt x="63" y="202"/>
                    <a:pt x="63" y="201"/>
                  </a:cubicBezTo>
                  <a:cubicBezTo>
                    <a:pt x="106" y="240"/>
                    <a:pt x="187" y="215"/>
                    <a:pt x="203" y="161"/>
                  </a:cubicBezTo>
                  <a:cubicBezTo>
                    <a:pt x="203" y="161"/>
                    <a:pt x="203" y="160"/>
                    <a:pt x="203" y="160"/>
                  </a:cubicBezTo>
                  <a:close/>
                  <a:moveTo>
                    <a:pt x="119" y="131"/>
                  </a:moveTo>
                  <a:cubicBezTo>
                    <a:pt x="118" y="132"/>
                    <a:pt x="117" y="134"/>
                    <a:pt x="116" y="135"/>
                  </a:cubicBezTo>
                  <a:cubicBezTo>
                    <a:pt x="116" y="130"/>
                    <a:pt x="116" y="125"/>
                    <a:pt x="116" y="120"/>
                  </a:cubicBezTo>
                  <a:cubicBezTo>
                    <a:pt x="117" y="119"/>
                    <a:pt x="118" y="118"/>
                    <a:pt x="119" y="117"/>
                  </a:cubicBezTo>
                  <a:cubicBezTo>
                    <a:pt x="119" y="117"/>
                    <a:pt x="119" y="117"/>
                    <a:pt x="120" y="116"/>
                  </a:cubicBezTo>
                  <a:cubicBezTo>
                    <a:pt x="119" y="121"/>
                    <a:pt x="118" y="126"/>
                    <a:pt x="119" y="131"/>
                  </a:cubicBezTo>
                  <a:close/>
                  <a:moveTo>
                    <a:pt x="125" y="124"/>
                  </a:moveTo>
                  <a:cubicBezTo>
                    <a:pt x="124" y="125"/>
                    <a:pt x="123" y="127"/>
                    <a:pt x="121" y="129"/>
                  </a:cubicBezTo>
                  <a:cubicBezTo>
                    <a:pt x="121" y="124"/>
                    <a:pt x="121" y="119"/>
                    <a:pt x="121" y="115"/>
                  </a:cubicBezTo>
                  <a:cubicBezTo>
                    <a:pt x="123" y="113"/>
                    <a:pt x="125" y="112"/>
                    <a:pt x="126" y="110"/>
                  </a:cubicBezTo>
                  <a:cubicBezTo>
                    <a:pt x="126" y="115"/>
                    <a:pt x="125" y="119"/>
                    <a:pt x="125" y="124"/>
                  </a:cubicBezTo>
                  <a:close/>
                  <a:moveTo>
                    <a:pt x="134" y="107"/>
                  </a:moveTo>
                  <a:cubicBezTo>
                    <a:pt x="133" y="111"/>
                    <a:pt x="132" y="114"/>
                    <a:pt x="133" y="118"/>
                  </a:cubicBezTo>
                  <a:cubicBezTo>
                    <a:pt x="131" y="119"/>
                    <a:pt x="130" y="120"/>
                    <a:pt x="128" y="122"/>
                  </a:cubicBezTo>
                  <a:cubicBezTo>
                    <a:pt x="128" y="117"/>
                    <a:pt x="128" y="113"/>
                    <a:pt x="128" y="108"/>
                  </a:cubicBezTo>
                  <a:cubicBezTo>
                    <a:pt x="131" y="106"/>
                    <a:pt x="133" y="104"/>
                    <a:pt x="135" y="102"/>
                  </a:cubicBezTo>
                  <a:cubicBezTo>
                    <a:pt x="134" y="104"/>
                    <a:pt x="134" y="105"/>
                    <a:pt x="134" y="107"/>
                  </a:cubicBezTo>
                  <a:close/>
                  <a:moveTo>
                    <a:pt x="112" y="91"/>
                  </a:moveTo>
                  <a:cubicBezTo>
                    <a:pt x="110" y="92"/>
                    <a:pt x="109" y="94"/>
                    <a:pt x="108" y="95"/>
                  </a:cubicBezTo>
                  <a:cubicBezTo>
                    <a:pt x="108" y="93"/>
                    <a:pt x="107" y="91"/>
                    <a:pt x="107" y="89"/>
                  </a:cubicBezTo>
                  <a:cubicBezTo>
                    <a:pt x="107" y="88"/>
                    <a:pt x="107" y="87"/>
                    <a:pt x="107" y="85"/>
                  </a:cubicBezTo>
                  <a:cubicBezTo>
                    <a:pt x="106" y="84"/>
                    <a:pt x="106" y="83"/>
                    <a:pt x="106" y="83"/>
                  </a:cubicBezTo>
                  <a:cubicBezTo>
                    <a:pt x="106" y="82"/>
                    <a:pt x="106" y="82"/>
                    <a:pt x="106" y="81"/>
                  </a:cubicBezTo>
                  <a:cubicBezTo>
                    <a:pt x="106" y="81"/>
                    <a:pt x="107" y="81"/>
                    <a:pt x="107" y="80"/>
                  </a:cubicBezTo>
                  <a:cubicBezTo>
                    <a:pt x="107" y="80"/>
                    <a:pt x="107" y="80"/>
                    <a:pt x="107" y="80"/>
                  </a:cubicBezTo>
                  <a:cubicBezTo>
                    <a:pt x="109" y="78"/>
                    <a:pt x="111" y="76"/>
                    <a:pt x="113" y="73"/>
                  </a:cubicBezTo>
                  <a:cubicBezTo>
                    <a:pt x="113" y="75"/>
                    <a:pt x="113" y="77"/>
                    <a:pt x="112" y="79"/>
                  </a:cubicBezTo>
                  <a:cubicBezTo>
                    <a:pt x="112" y="83"/>
                    <a:pt x="111" y="87"/>
                    <a:pt x="112" y="91"/>
                  </a:cubicBezTo>
                  <a:close/>
                  <a:moveTo>
                    <a:pt x="106" y="97"/>
                  </a:moveTo>
                  <a:cubicBezTo>
                    <a:pt x="104" y="98"/>
                    <a:pt x="103" y="100"/>
                    <a:pt x="101" y="102"/>
                  </a:cubicBezTo>
                  <a:cubicBezTo>
                    <a:pt x="101" y="97"/>
                    <a:pt x="100" y="92"/>
                    <a:pt x="100" y="87"/>
                  </a:cubicBezTo>
                  <a:cubicBezTo>
                    <a:pt x="102" y="86"/>
                    <a:pt x="103" y="84"/>
                    <a:pt x="104" y="83"/>
                  </a:cubicBezTo>
                  <a:cubicBezTo>
                    <a:pt x="104" y="85"/>
                    <a:pt x="105" y="87"/>
                    <a:pt x="105" y="89"/>
                  </a:cubicBezTo>
                  <a:cubicBezTo>
                    <a:pt x="105" y="91"/>
                    <a:pt x="106" y="94"/>
                    <a:pt x="106" y="97"/>
                  </a:cubicBezTo>
                  <a:close/>
                  <a:moveTo>
                    <a:pt x="68" y="50"/>
                  </a:moveTo>
                  <a:cubicBezTo>
                    <a:pt x="65" y="53"/>
                    <a:pt x="63" y="56"/>
                    <a:pt x="61" y="59"/>
                  </a:cubicBezTo>
                  <a:cubicBezTo>
                    <a:pt x="61" y="59"/>
                    <a:pt x="60" y="59"/>
                    <a:pt x="60" y="59"/>
                  </a:cubicBezTo>
                  <a:cubicBezTo>
                    <a:pt x="60" y="54"/>
                    <a:pt x="60" y="49"/>
                    <a:pt x="60" y="44"/>
                  </a:cubicBezTo>
                  <a:cubicBezTo>
                    <a:pt x="62" y="41"/>
                    <a:pt x="65" y="39"/>
                    <a:pt x="68" y="37"/>
                  </a:cubicBezTo>
                  <a:cubicBezTo>
                    <a:pt x="67" y="41"/>
                    <a:pt x="66" y="46"/>
                    <a:pt x="68" y="50"/>
                  </a:cubicBezTo>
                  <a:close/>
                  <a:moveTo>
                    <a:pt x="69" y="49"/>
                  </a:moveTo>
                  <a:cubicBezTo>
                    <a:pt x="69" y="47"/>
                    <a:pt x="69" y="45"/>
                    <a:pt x="69" y="43"/>
                  </a:cubicBezTo>
                  <a:cubicBezTo>
                    <a:pt x="69" y="41"/>
                    <a:pt x="70" y="38"/>
                    <a:pt x="70" y="35"/>
                  </a:cubicBezTo>
                  <a:cubicBezTo>
                    <a:pt x="70" y="35"/>
                    <a:pt x="70" y="35"/>
                    <a:pt x="70" y="35"/>
                  </a:cubicBezTo>
                  <a:cubicBezTo>
                    <a:pt x="72" y="34"/>
                    <a:pt x="73" y="33"/>
                    <a:pt x="75" y="32"/>
                  </a:cubicBezTo>
                  <a:cubicBezTo>
                    <a:pt x="75" y="36"/>
                    <a:pt x="75" y="40"/>
                    <a:pt x="75" y="44"/>
                  </a:cubicBezTo>
                  <a:cubicBezTo>
                    <a:pt x="73" y="45"/>
                    <a:pt x="71" y="47"/>
                    <a:pt x="69" y="49"/>
                  </a:cubicBezTo>
                  <a:close/>
                  <a:moveTo>
                    <a:pt x="85" y="26"/>
                  </a:moveTo>
                  <a:cubicBezTo>
                    <a:pt x="85" y="27"/>
                    <a:pt x="85" y="29"/>
                    <a:pt x="84" y="31"/>
                  </a:cubicBezTo>
                  <a:cubicBezTo>
                    <a:pt x="84" y="34"/>
                    <a:pt x="83" y="37"/>
                    <a:pt x="83" y="40"/>
                  </a:cubicBezTo>
                  <a:cubicBezTo>
                    <a:pt x="81" y="40"/>
                    <a:pt x="79" y="41"/>
                    <a:pt x="77" y="43"/>
                  </a:cubicBezTo>
                  <a:cubicBezTo>
                    <a:pt x="77" y="39"/>
                    <a:pt x="77" y="35"/>
                    <a:pt x="77" y="31"/>
                  </a:cubicBezTo>
                  <a:cubicBezTo>
                    <a:pt x="79" y="29"/>
                    <a:pt x="82" y="27"/>
                    <a:pt x="85" y="26"/>
                  </a:cubicBezTo>
                  <a:close/>
                  <a:moveTo>
                    <a:pt x="12" y="86"/>
                  </a:moveTo>
                  <a:cubicBezTo>
                    <a:pt x="12" y="91"/>
                    <a:pt x="12" y="96"/>
                    <a:pt x="13" y="101"/>
                  </a:cubicBezTo>
                  <a:cubicBezTo>
                    <a:pt x="12" y="101"/>
                    <a:pt x="12" y="101"/>
                    <a:pt x="12" y="101"/>
                  </a:cubicBezTo>
                  <a:cubicBezTo>
                    <a:pt x="11" y="104"/>
                    <a:pt x="11" y="108"/>
                    <a:pt x="10" y="111"/>
                  </a:cubicBezTo>
                  <a:cubicBezTo>
                    <a:pt x="10" y="103"/>
                    <a:pt x="10" y="94"/>
                    <a:pt x="12" y="86"/>
                  </a:cubicBezTo>
                  <a:close/>
                  <a:moveTo>
                    <a:pt x="12" y="129"/>
                  </a:moveTo>
                  <a:cubicBezTo>
                    <a:pt x="12" y="125"/>
                    <a:pt x="11" y="121"/>
                    <a:pt x="11" y="117"/>
                  </a:cubicBezTo>
                  <a:cubicBezTo>
                    <a:pt x="12" y="112"/>
                    <a:pt x="13" y="107"/>
                    <a:pt x="13" y="103"/>
                  </a:cubicBezTo>
                  <a:cubicBezTo>
                    <a:pt x="14" y="110"/>
                    <a:pt x="17" y="117"/>
                    <a:pt x="21" y="124"/>
                  </a:cubicBezTo>
                  <a:cubicBezTo>
                    <a:pt x="21" y="124"/>
                    <a:pt x="21" y="124"/>
                    <a:pt x="21" y="124"/>
                  </a:cubicBezTo>
                  <a:cubicBezTo>
                    <a:pt x="19" y="125"/>
                    <a:pt x="16" y="127"/>
                    <a:pt x="13" y="129"/>
                  </a:cubicBezTo>
                  <a:cubicBezTo>
                    <a:pt x="15" y="124"/>
                    <a:pt x="15" y="119"/>
                    <a:pt x="16" y="114"/>
                  </a:cubicBezTo>
                  <a:cubicBezTo>
                    <a:pt x="16" y="113"/>
                    <a:pt x="15" y="113"/>
                    <a:pt x="14" y="114"/>
                  </a:cubicBezTo>
                  <a:cubicBezTo>
                    <a:pt x="14" y="119"/>
                    <a:pt x="13" y="124"/>
                    <a:pt x="12" y="129"/>
                  </a:cubicBezTo>
                  <a:close/>
                  <a:moveTo>
                    <a:pt x="16" y="165"/>
                  </a:moveTo>
                  <a:cubicBezTo>
                    <a:pt x="16" y="165"/>
                    <a:pt x="16" y="165"/>
                    <a:pt x="16" y="164"/>
                  </a:cubicBezTo>
                  <a:cubicBezTo>
                    <a:pt x="16" y="159"/>
                    <a:pt x="15" y="154"/>
                    <a:pt x="14" y="150"/>
                  </a:cubicBezTo>
                  <a:cubicBezTo>
                    <a:pt x="14" y="149"/>
                    <a:pt x="13" y="148"/>
                    <a:pt x="13" y="147"/>
                  </a:cubicBezTo>
                  <a:cubicBezTo>
                    <a:pt x="13" y="147"/>
                    <a:pt x="13" y="147"/>
                    <a:pt x="14" y="147"/>
                  </a:cubicBezTo>
                  <a:cubicBezTo>
                    <a:pt x="15" y="148"/>
                    <a:pt x="16" y="150"/>
                    <a:pt x="17" y="151"/>
                  </a:cubicBezTo>
                  <a:cubicBezTo>
                    <a:pt x="17" y="157"/>
                    <a:pt x="18" y="162"/>
                    <a:pt x="19" y="168"/>
                  </a:cubicBezTo>
                  <a:cubicBezTo>
                    <a:pt x="18" y="167"/>
                    <a:pt x="17" y="166"/>
                    <a:pt x="16" y="165"/>
                  </a:cubicBezTo>
                  <a:close/>
                  <a:moveTo>
                    <a:pt x="21" y="169"/>
                  </a:moveTo>
                  <a:cubicBezTo>
                    <a:pt x="21" y="164"/>
                    <a:pt x="19" y="158"/>
                    <a:pt x="18" y="152"/>
                  </a:cubicBezTo>
                  <a:cubicBezTo>
                    <a:pt x="19" y="153"/>
                    <a:pt x="20" y="154"/>
                    <a:pt x="22" y="154"/>
                  </a:cubicBezTo>
                  <a:cubicBezTo>
                    <a:pt x="22" y="159"/>
                    <a:pt x="22" y="165"/>
                    <a:pt x="23" y="171"/>
                  </a:cubicBezTo>
                  <a:cubicBezTo>
                    <a:pt x="23" y="170"/>
                    <a:pt x="22" y="170"/>
                    <a:pt x="21" y="169"/>
                  </a:cubicBezTo>
                  <a:close/>
                  <a:moveTo>
                    <a:pt x="31" y="166"/>
                  </a:moveTo>
                  <a:cubicBezTo>
                    <a:pt x="31" y="165"/>
                    <a:pt x="29" y="165"/>
                    <a:pt x="29" y="166"/>
                  </a:cubicBezTo>
                  <a:cubicBezTo>
                    <a:pt x="28" y="169"/>
                    <a:pt x="27" y="172"/>
                    <a:pt x="27" y="176"/>
                  </a:cubicBezTo>
                  <a:cubicBezTo>
                    <a:pt x="27" y="175"/>
                    <a:pt x="26" y="174"/>
                    <a:pt x="26" y="173"/>
                  </a:cubicBezTo>
                  <a:cubicBezTo>
                    <a:pt x="25" y="173"/>
                    <a:pt x="25" y="173"/>
                    <a:pt x="25" y="173"/>
                  </a:cubicBezTo>
                  <a:cubicBezTo>
                    <a:pt x="25" y="173"/>
                    <a:pt x="25" y="173"/>
                    <a:pt x="25" y="173"/>
                  </a:cubicBezTo>
                  <a:cubicBezTo>
                    <a:pt x="25" y="173"/>
                    <a:pt x="26" y="173"/>
                    <a:pt x="26" y="173"/>
                  </a:cubicBezTo>
                  <a:cubicBezTo>
                    <a:pt x="26" y="167"/>
                    <a:pt x="25" y="159"/>
                    <a:pt x="24" y="153"/>
                  </a:cubicBezTo>
                  <a:cubicBezTo>
                    <a:pt x="24" y="153"/>
                    <a:pt x="24" y="153"/>
                    <a:pt x="24" y="153"/>
                  </a:cubicBezTo>
                  <a:cubicBezTo>
                    <a:pt x="26" y="152"/>
                    <a:pt x="28" y="150"/>
                    <a:pt x="30" y="149"/>
                  </a:cubicBezTo>
                  <a:cubicBezTo>
                    <a:pt x="30" y="154"/>
                    <a:pt x="31" y="159"/>
                    <a:pt x="32" y="164"/>
                  </a:cubicBezTo>
                  <a:cubicBezTo>
                    <a:pt x="32" y="164"/>
                    <a:pt x="32" y="165"/>
                    <a:pt x="32" y="165"/>
                  </a:cubicBezTo>
                  <a:cubicBezTo>
                    <a:pt x="32" y="165"/>
                    <a:pt x="31" y="165"/>
                    <a:pt x="31" y="166"/>
                  </a:cubicBezTo>
                  <a:close/>
                  <a:moveTo>
                    <a:pt x="32" y="148"/>
                  </a:moveTo>
                  <a:cubicBezTo>
                    <a:pt x="32" y="147"/>
                    <a:pt x="32" y="147"/>
                    <a:pt x="32" y="147"/>
                  </a:cubicBezTo>
                  <a:cubicBezTo>
                    <a:pt x="34" y="150"/>
                    <a:pt x="36" y="153"/>
                    <a:pt x="39" y="155"/>
                  </a:cubicBezTo>
                  <a:cubicBezTo>
                    <a:pt x="38" y="156"/>
                    <a:pt x="38" y="156"/>
                    <a:pt x="38" y="156"/>
                  </a:cubicBezTo>
                  <a:cubicBezTo>
                    <a:pt x="37" y="158"/>
                    <a:pt x="35" y="160"/>
                    <a:pt x="33" y="162"/>
                  </a:cubicBezTo>
                  <a:cubicBezTo>
                    <a:pt x="33" y="157"/>
                    <a:pt x="32" y="152"/>
                    <a:pt x="32" y="148"/>
                  </a:cubicBezTo>
                  <a:close/>
                  <a:moveTo>
                    <a:pt x="36" y="176"/>
                  </a:moveTo>
                  <a:cubicBezTo>
                    <a:pt x="36" y="181"/>
                    <a:pt x="36" y="186"/>
                    <a:pt x="36" y="191"/>
                  </a:cubicBezTo>
                  <a:cubicBezTo>
                    <a:pt x="35" y="190"/>
                    <a:pt x="34" y="189"/>
                    <a:pt x="33" y="188"/>
                  </a:cubicBezTo>
                  <a:cubicBezTo>
                    <a:pt x="33" y="188"/>
                    <a:pt x="33" y="188"/>
                    <a:pt x="33" y="187"/>
                  </a:cubicBezTo>
                  <a:cubicBezTo>
                    <a:pt x="33" y="182"/>
                    <a:pt x="34" y="176"/>
                    <a:pt x="33" y="170"/>
                  </a:cubicBezTo>
                  <a:cubicBezTo>
                    <a:pt x="34" y="172"/>
                    <a:pt x="36" y="174"/>
                    <a:pt x="37" y="176"/>
                  </a:cubicBezTo>
                  <a:cubicBezTo>
                    <a:pt x="36" y="176"/>
                    <a:pt x="36" y="176"/>
                    <a:pt x="36" y="176"/>
                  </a:cubicBezTo>
                  <a:close/>
                  <a:moveTo>
                    <a:pt x="41" y="195"/>
                  </a:moveTo>
                  <a:cubicBezTo>
                    <a:pt x="40" y="195"/>
                    <a:pt x="40" y="194"/>
                    <a:pt x="39" y="193"/>
                  </a:cubicBezTo>
                  <a:cubicBezTo>
                    <a:pt x="39" y="188"/>
                    <a:pt x="38" y="182"/>
                    <a:pt x="37" y="176"/>
                  </a:cubicBezTo>
                  <a:cubicBezTo>
                    <a:pt x="39" y="179"/>
                    <a:pt x="41" y="182"/>
                    <a:pt x="44" y="184"/>
                  </a:cubicBezTo>
                  <a:cubicBezTo>
                    <a:pt x="44" y="185"/>
                    <a:pt x="43" y="185"/>
                    <a:pt x="43" y="185"/>
                  </a:cubicBezTo>
                  <a:cubicBezTo>
                    <a:pt x="44" y="190"/>
                    <a:pt x="45" y="195"/>
                    <a:pt x="46" y="200"/>
                  </a:cubicBezTo>
                  <a:cubicBezTo>
                    <a:pt x="44" y="198"/>
                    <a:pt x="42" y="197"/>
                    <a:pt x="41" y="195"/>
                  </a:cubicBezTo>
                  <a:close/>
                  <a:moveTo>
                    <a:pt x="50" y="204"/>
                  </a:moveTo>
                  <a:cubicBezTo>
                    <a:pt x="49" y="203"/>
                    <a:pt x="49" y="203"/>
                    <a:pt x="48" y="202"/>
                  </a:cubicBezTo>
                  <a:cubicBezTo>
                    <a:pt x="47" y="197"/>
                    <a:pt x="46" y="192"/>
                    <a:pt x="45" y="186"/>
                  </a:cubicBezTo>
                  <a:cubicBezTo>
                    <a:pt x="47" y="188"/>
                    <a:pt x="49" y="187"/>
                    <a:pt x="50" y="185"/>
                  </a:cubicBezTo>
                  <a:cubicBezTo>
                    <a:pt x="50" y="185"/>
                    <a:pt x="51" y="184"/>
                    <a:pt x="52" y="184"/>
                  </a:cubicBezTo>
                  <a:cubicBezTo>
                    <a:pt x="52" y="190"/>
                    <a:pt x="52" y="195"/>
                    <a:pt x="53" y="200"/>
                  </a:cubicBezTo>
                  <a:cubicBezTo>
                    <a:pt x="52" y="202"/>
                    <a:pt x="51" y="203"/>
                    <a:pt x="50" y="204"/>
                  </a:cubicBezTo>
                  <a:close/>
                  <a:moveTo>
                    <a:pt x="58" y="195"/>
                  </a:moveTo>
                  <a:cubicBezTo>
                    <a:pt x="57" y="196"/>
                    <a:pt x="56" y="197"/>
                    <a:pt x="55" y="198"/>
                  </a:cubicBezTo>
                  <a:cubicBezTo>
                    <a:pt x="55" y="193"/>
                    <a:pt x="54" y="188"/>
                    <a:pt x="54" y="183"/>
                  </a:cubicBezTo>
                  <a:cubicBezTo>
                    <a:pt x="56" y="182"/>
                    <a:pt x="58" y="181"/>
                    <a:pt x="59" y="179"/>
                  </a:cubicBezTo>
                  <a:cubicBezTo>
                    <a:pt x="59" y="184"/>
                    <a:pt x="60" y="190"/>
                    <a:pt x="60" y="195"/>
                  </a:cubicBezTo>
                  <a:cubicBezTo>
                    <a:pt x="60" y="194"/>
                    <a:pt x="58" y="194"/>
                    <a:pt x="58" y="195"/>
                  </a:cubicBezTo>
                  <a:close/>
                  <a:moveTo>
                    <a:pt x="59" y="172"/>
                  </a:moveTo>
                  <a:cubicBezTo>
                    <a:pt x="58" y="172"/>
                    <a:pt x="57" y="172"/>
                    <a:pt x="57" y="173"/>
                  </a:cubicBezTo>
                  <a:cubicBezTo>
                    <a:pt x="54" y="175"/>
                    <a:pt x="51" y="178"/>
                    <a:pt x="48" y="180"/>
                  </a:cubicBezTo>
                  <a:cubicBezTo>
                    <a:pt x="44" y="174"/>
                    <a:pt x="39" y="170"/>
                    <a:pt x="34" y="166"/>
                  </a:cubicBezTo>
                  <a:cubicBezTo>
                    <a:pt x="34" y="166"/>
                    <a:pt x="34" y="166"/>
                    <a:pt x="34" y="166"/>
                  </a:cubicBezTo>
                  <a:cubicBezTo>
                    <a:pt x="38" y="164"/>
                    <a:pt x="42" y="161"/>
                    <a:pt x="45" y="157"/>
                  </a:cubicBezTo>
                  <a:cubicBezTo>
                    <a:pt x="46" y="156"/>
                    <a:pt x="45" y="155"/>
                    <a:pt x="45" y="154"/>
                  </a:cubicBezTo>
                  <a:cubicBezTo>
                    <a:pt x="45" y="154"/>
                    <a:pt x="44" y="153"/>
                    <a:pt x="44" y="153"/>
                  </a:cubicBezTo>
                  <a:cubicBezTo>
                    <a:pt x="44" y="152"/>
                    <a:pt x="44" y="152"/>
                    <a:pt x="43" y="151"/>
                  </a:cubicBezTo>
                  <a:cubicBezTo>
                    <a:pt x="42" y="150"/>
                    <a:pt x="40" y="149"/>
                    <a:pt x="39" y="147"/>
                  </a:cubicBezTo>
                  <a:cubicBezTo>
                    <a:pt x="37" y="146"/>
                    <a:pt x="36" y="144"/>
                    <a:pt x="34" y="142"/>
                  </a:cubicBezTo>
                  <a:cubicBezTo>
                    <a:pt x="34" y="142"/>
                    <a:pt x="34" y="142"/>
                    <a:pt x="33" y="142"/>
                  </a:cubicBezTo>
                  <a:cubicBezTo>
                    <a:pt x="32" y="141"/>
                    <a:pt x="31" y="141"/>
                    <a:pt x="30" y="142"/>
                  </a:cubicBezTo>
                  <a:cubicBezTo>
                    <a:pt x="27" y="143"/>
                    <a:pt x="25" y="145"/>
                    <a:pt x="22" y="148"/>
                  </a:cubicBezTo>
                  <a:cubicBezTo>
                    <a:pt x="21" y="146"/>
                    <a:pt x="19" y="145"/>
                    <a:pt x="18" y="144"/>
                  </a:cubicBezTo>
                  <a:cubicBezTo>
                    <a:pt x="16" y="142"/>
                    <a:pt x="15" y="140"/>
                    <a:pt x="13" y="138"/>
                  </a:cubicBezTo>
                  <a:cubicBezTo>
                    <a:pt x="13" y="138"/>
                    <a:pt x="14" y="138"/>
                    <a:pt x="14" y="138"/>
                  </a:cubicBezTo>
                  <a:cubicBezTo>
                    <a:pt x="17" y="134"/>
                    <a:pt x="21" y="130"/>
                    <a:pt x="24" y="126"/>
                  </a:cubicBezTo>
                  <a:cubicBezTo>
                    <a:pt x="25" y="126"/>
                    <a:pt x="24" y="124"/>
                    <a:pt x="23" y="124"/>
                  </a:cubicBezTo>
                  <a:cubicBezTo>
                    <a:pt x="24" y="123"/>
                    <a:pt x="24" y="123"/>
                    <a:pt x="23" y="123"/>
                  </a:cubicBezTo>
                  <a:cubicBezTo>
                    <a:pt x="7" y="77"/>
                    <a:pt x="32" y="30"/>
                    <a:pt x="70" y="4"/>
                  </a:cubicBezTo>
                  <a:cubicBezTo>
                    <a:pt x="70" y="4"/>
                    <a:pt x="70" y="4"/>
                    <a:pt x="70" y="4"/>
                  </a:cubicBezTo>
                  <a:cubicBezTo>
                    <a:pt x="73" y="7"/>
                    <a:pt x="75" y="10"/>
                    <a:pt x="77" y="13"/>
                  </a:cubicBezTo>
                  <a:cubicBezTo>
                    <a:pt x="79" y="16"/>
                    <a:pt x="81" y="19"/>
                    <a:pt x="83" y="21"/>
                  </a:cubicBezTo>
                  <a:cubicBezTo>
                    <a:pt x="66" y="26"/>
                    <a:pt x="51" y="39"/>
                    <a:pt x="45" y="55"/>
                  </a:cubicBezTo>
                  <a:cubicBezTo>
                    <a:pt x="39" y="70"/>
                    <a:pt x="38" y="91"/>
                    <a:pt x="53" y="100"/>
                  </a:cubicBezTo>
                  <a:cubicBezTo>
                    <a:pt x="55" y="102"/>
                    <a:pt x="57" y="100"/>
                    <a:pt x="57" y="98"/>
                  </a:cubicBezTo>
                  <a:cubicBezTo>
                    <a:pt x="66" y="91"/>
                    <a:pt x="73" y="83"/>
                    <a:pt x="81" y="76"/>
                  </a:cubicBezTo>
                  <a:cubicBezTo>
                    <a:pt x="88" y="69"/>
                    <a:pt x="96" y="63"/>
                    <a:pt x="101" y="56"/>
                  </a:cubicBezTo>
                  <a:cubicBezTo>
                    <a:pt x="104" y="57"/>
                    <a:pt x="106" y="59"/>
                    <a:pt x="108" y="61"/>
                  </a:cubicBezTo>
                  <a:cubicBezTo>
                    <a:pt x="109" y="63"/>
                    <a:pt x="113" y="67"/>
                    <a:pt x="111" y="67"/>
                  </a:cubicBezTo>
                  <a:cubicBezTo>
                    <a:pt x="110" y="68"/>
                    <a:pt x="109" y="69"/>
                    <a:pt x="109" y="70"/>
                  </a:cubicBezTo>
                  <a:cubicBezTo>
                    <a:pt x="94" y="83"/>
                    <a:pt x="79" y="97"/>
                    <a:pt x="67" y="112"/>
                  </a:cubicBezTo>
                  <a:cubicBezTo>
                    <a:pt x="66" y="113"/>
                    <a:pt x="66" y="115"/>
                    <a:pt x="67" y="115"/>
                  </a:cubicBezTo>
                  <a:cubicBezTo>
                    <a:pt x="67" y="116"/>
                    <a:pt x="68" y="116"/>
                    <a:pt x="68" y="117"/>
                  </a:cubicBezTo>
                  <a:cubicBezTo>
                    <a:pt x="70" y="121"/>
                    <a:pt x="74" y="125"/>
                    <a:pt x="79" y="128"/>
                  </a:cubicBezTo>
                  <a:cubicBezTo>
                    <a:pt x="80" y="129"/>
                    <a:pt x="81" y="129"/>
                    <a:pt x="82" y="128"/>
                  </a:cubicBezTo>
                  <a:cubicBezTo>
                    <a:pt x="83" y="128"/>
                    <a:pt x="84" y="128"/>
                    <a:pt x="85" y="127"/>
                  </a:cubicBezTo>
                  <a:cubicBezTo>
                    <a:pt x="87" y="124"/>
                    <a:pt x="91" y="120"/>
                    <a:pt x="94" y="117"/>
                  </a:cubicBezTo>
                  <a:cubicBezTo>
                    <a:pt x="94" y="117"/>
                    <a:pt x="94" y="117"/>
                    <a:pt x="95" y="117"/>
                  </a:cubicBezTo>
                  <a:cubicBezTo>
                    <a:pt x="98" y="113"/>
                    <a:pt x="102" y="110"/>
                    <a:pt x="105" y="107"/>
                  </a:cubicBezTo>
                  <a:cubicBezTo>
                    <a:pt x="111" y="101"/>
                    <a:pt x="118" y="94"/>
                    <a:pt x="124" y="88"/>
                  </a:cubicBezTo>
                  <a:cubicBezTo>
                    <a:pt x="124" y="87"/>
                    <a:pt x="124" y="87"/>
                    <a:pt x="124" y="87"/>
                  </a:cubicBezTo>
                  <a:cubicBezTo>
                    <a:pt x="127" y="90"/>
                    <a:pt x="130" y="93"/>
                    <a:pt x="134" y="96"/>
                  </a:cubicBezTo>
                  <a:cubicBezTo>
                    <a:pt x="126" y="100"/>
                    <a:pt x="119" y="108"/>
                    <a:pt x="114" y="114"/>
                  </a:cubicBezTo>
                  <a:cubicBezTo>
                    <a:pt x="107" y="121"/>
                    <a:pt x="102" y="128"/>
                    <a:pt x="97" y="136"/>
                  </a:cubicBezTo>
                  <a:cubicBezTo>
                    <a:pt x="96" y="137"/>
                    <a:pt x="97" y="138"/>
                    <a:pt x="98" y="139"/>
                  </a:cubicBezTo>
                  <a:cubicBezTo>
                    <a:pt x="97" y="154"/>
                    <a:pt x="124" y="154"/>
                    <a:pt x="134" y="153"/>
                  </a:cubicBezTo>
                  <a:cubicBezTo>
                    <a:pt x="150" y="150"/>
                    <a:pt x="163" y="140"/>
                    <a:pt x="170" y="126"/>
                  </a:cubicBezTo>
                  <a:cubicBezTo>
                    <a:pt x="172" y="127"/>
                    <a:pt x="175" y="129"/>
                    <a:pt x="176" y="130"/>
                  </a:cubicBezTo>
                  <a:cubicBezTo>
                    <a:pt x="181" y="133"/>
                    <a:pt x="187" y="138"/>
                    <a:pt x="193" y="140"/>
                  </a:cubicBezTo>
                  <a:cubicBezTo>
                    <a:pt x="179" y="162"/>
                    <a:pt x="164" y="183"/>
                    <a:pt x="137" y="191"/>
                  </a:cubicBezTo>
                  <a:cubicBezTo>
                    <a:pt x="109" y="200"/>
                    <a:pt x="82" y="191"/>
                    <a:pt x="61" y="172"/>
                  </a:cubicBezTo>
                  <a:cubicBezTo>
                    <a:pt x="60" y="172"/>
                    <a:pt x="59" y="172"/>
                    <a:pt x="59" y="172"/>
                  </a:cubicBezTo>
                  <a:close/>
                  <a:moveTo>
                    <a:pt x="48" y="72"/>
                  </a:moveTo>
                  <a:cubicBezTo>
                    <a:pt x="48" y="68"/>
                    <a:pt x="48" y="64"/>
                    <a:pt x="50" y="60"/>
                  </a:cubicBezTo>
                  <a:cubicBezTo>
                    <a:pt x="50" y="65"/>
                    <a:pt x="51" y="71"/>
                    <a:pt x="53" y="75"/>
                  </a:cubicBezTo>
                  <a:cubicBezTo>
                    <a:pt x="53" y="76"/>
                    <a:pt x="54" y="76"/>
                    <a:pt x="54" y="76"/>
                  </a:cubicBezTo>
                  <a:cubicBezTo>
                    <a:pt x="53" y="81"/>
                    <a:pt x="54" y="87"/>
                    <a:pt x="57" y="92"/>
                  </a:cubicBezTo>
                  <a:cubicBezTo>
                    <a:pt x="57" y="93"/>
                    <a:pt x="57" y="93"/>
                    <a:pt x="57" y="93"/>
                  </a:cubicBezTo>
                  <a:cubicBezTo>
                    <a:pt x="56" y="93"/>
                    <a:pt x="56" y="94"/>
                    <a:pt x="55" y="94"/>
                  </a:cubicBezTo>
                  <a:cubicBezTo>
                    <a:pt x="52" y="90"/>
                    <a:pt x="49" y="85"/>
                    <a:pt x="48" y="80"/>
                  </a:cubicBezTo>
                  <a:cubicBezTo>
                    <a:pt x="49" y="83"/>
                    <a:pt x="51" y="87"/>
                    <a:pt x="52" y="90"/>
                  </a:cubicBezTo>
                  <a:cubicBezTo>
                    <a:pt x="53" y="91"/>
                    <a:pt x="54" y="90"/>
                    <a:pt x="54" y="89"/>
                  </a:cubicBezTo>
                  <a:cubicBezTo>
                    <a:pt x="52" y="83"/>
                    <a:pt x="50" y="78"/>
                    <a:pt x="48" y="72"/>
                  </a:cubicBezTo>
                  <a:close/>
                  <a:moveTo>
                    <a:pt x="54" y="73"/>
                  </a:moveTo>
                  <a:cubicBezTo>
                    <a:pt x="53" y="67"/>
                    <a:pt x="52" y="62"/>
                    <a:pt x="52" y="56"/>
                  </a:cubicBezTo>
                  <a:cubicBezTo>
                    <a:pt x="53" y="54"/>
                    <a:pt x="54" y="52"/>
                    <a:pt x="55" y="50"/>
                  </a:cubicBezTo>
                  <a:cubicBezTo>
                    <a:pt x="56" y="48"/>
                    <a:pt x="57" y="47"/>
                    <a:pt x="58" y="46"/>
                  </a:cubicBezTo>
                  <a:cubicBezTo>
                    <a:pt x="58" y="51"/>
                    <a:pt x="58" y="57"/>
                    <a:pt x="58" y="62"/>
                  </a:cubicBezTo>
                  <a:cubicBezTo>
                    <a:pt x="57" y="66"/>
                    <a:pt x="55" y="69"/>
                    <a:pt x="54" y="73"/>
                  </a:cubicBezTo>
                  <a:close/>
                  <a:moveTo>
                    <a:pt x="99" y="104"/>
                  </a:moveTo>
                  <a:cubicBezTo>
                    <a:pt x="98" y="105"/>
                    <a:pt x="98" y="105"/>
                    <a:pt x="97" y="106"/>
                  </a:cubicBezTo>
                  <a:cubicBezTo>
                    <a:pt x="96" y="107"/>
                    <a:pt x="95" y="108"/>
                    <a:pt x="94" y="108"/>
                  </a:cubicBezTo>
                  <a:cubicBezTo>
                    <a:pt x="94" y="104"/>
                    <a:pt x="94" y="99"/>
                    <a:pt x="93" y="94"/>
                  </a:cubicBezTo>
                  <a:cubicBezTo>
                    <a:pt x="95" y="92"/>
                    <a:pt x="97" y="90"/>
                    <a:pt x="99" y="88"/>
                  </a:cubicBezTo>
                  <a:cubicBezTo>
                    <a:pt x="99" y="93"/>
                    <a:pt x="98" y="99"/>
                    <a:pt x="99" y="104"/>
                  </a:cubicBezTo>
                  <a:close/>
                  <a:moveTo>
                    <a:pt x="92" y="111"/>
                  </a:moveTo>
                  <a:cubicBezTo>
                    <a:pt x="90" y="112"/>
                    <a:pt x="88" y="114"/>
                    <a:pt x="87" y="116"/>
                  </a:cubicBezTo>
                  <a:cubicBezTo>
                    <a:pt x="87" y="111"/>
                    <a:pt x="86" y="106"/>
                    <a:pt x="86" y="101"/>
                  </a:cubicBezTo>
                  <a:cubicBezTo>
                    <a:pt x="88" y="99"/>
                    <a:pt x="90" y="97"/>
                    <a:pt x="92" y="96"/>
                  </a:cubicBezTo>
                  <a:cubicBezTo>
                    <a:pt x="91" y="101"/>
                    <a:pt x="91" y="106"/>
                    <a:pt x="92" y="111"/>
                  </a:cubicBezTo>
                  <a:close/>
                  <a:moveTo>
                    <a:pt x="85" y="119"/>
                  </a:moveTo>
                  <a:cubicBezTo>
                    <a:pt x="84" y="120"/>
                    <a:pt x="83" y="121"/>
                    <a:pt x="82" y="123"/>
                  </a:cubicBezTo>
                  <a:cubicBezTo>
                    <a:pt x="81" y="122"/>
                    <a:pt x="81" y="122"/>
                    <a:pt x="80" y="121"/>
                  </a:cubicBezTo>
                  <a:cubicBezTo>
                    <a:pt x="80" y="116"/>
                    <a:pt x="79" y="112"/>
                    <a:pt x="79" y="107"/>
                  </a:cubicBezTo>
                  <a:cubicBezTo>
                    <a:pt x="81" y="105"/>
                    <a:pt x="83" y="104"/>
                    <a:pt x="85" y="102"/>
                  </a:cubicBezTo>
                  <a:cubicBezTo>
                    <a:pt x="84" y="107"/>
                    <a:pt x="84" y="113"/>
                    <a:pt x="85" y="119"/>
                  </a:cubicBezTo>
                  <a:close/>
                  <a:moveTo>
                    <a:pt x="78" y="119"/>
                  </a:moveTo>
                  <a:cubicBezTo>
                    <a:pt x="76" y="117"/>
                    <a:pt x="74" y="115"/>
                    <a:pt x="72" y="114"/>
                  </a:cubicBezTo>
                  <a:cubicBezTo>
                    <a:pt x="72" y="113"/>
                    <a:pt x="72" y="113"/>
                    <a:pt x="71" y="113"/>
                  </a:cubicBezTo>
                  <a:cubicBezTo>
                    <a:pt x="74" y="112"/>
                    <a:pt x="76" y="110"/>
                    <a:pt x="77" y="108"/>
                  </a:cubicBezTo>
                  <a:cubicBezTo>
                    <a:pt x="77" y="112"/>
                    <a:pt x="77" y="116"/>
                    <a:pt x="78" y="119"/>
                  </a:cubicBezTo>
                  <a:close/>
                  <a:moveTo>
                    <a:pt x="108" y="143"/>
                  </a:moveTo>
                  <a:cubicBezTo>
                    <a:pt x="105" y="141"/>
                    <a:pt x="103" y="140"/>
                    <a:pt x="101" y="138"/>
                  </a:cubicBezTo>
                  <a:cubicBezTo>
                    <a:pt x="104" y="135"/>
                    <a:pt x="106" y="132"/>
                    <a:pt x="108" y="129"/>
                  </a:cubicBezTo>
                  <a:cubicBezTo>
                    <a:pt x="108" y="134"/>
                    <a:pt x="108" y="138"/>
                    <a:pt x="108" y="143"/>
                  </a:cubicBezTo>
                  <a:close/>
                  <a:moveTo>
                    <a:pt x="110" y="142"/>
                  </a:moveTo>
                  <a:cubicBezTo>
                    <a:pt x="110" y="137"/>
                    <a:pt x="110" y="132"/>
                    <a:pt x="110" y="128"/>
                  </a:cubicBezTo>
                  <a:cubicBezTo>
                    <a:pt x="111" y="126"/>
                    <a:pt x="112" y="124"/>
                    <a:pt x="114" y="123"/>
                  </a:cubicBezTo>
                  <a:cubicBezTo>
                    <a:pt x="113" y="128"/>
                    <a:pt x="113" y="133"/>
                    <a:pt x="113" y="138"/>
                  </a:cubicBezTo>
                  <a:cubicBezTo>
                    <a:pt x="112" y="140"/>
                    <a:pt x="111" y="141"/>
                    <a:pt x="110" y="142"/>
                  </a:cubicBezTo>
                  <a:close/>
                  <a:moveTo>
                    <a:pt x="63" y="197"/>
                  </a:moveTo>
                  <a:cubicBezTo>
                    <a:pt x="63" y="191"/>
                    <a:pt x="62" y="184"/>
                    <a:pt x="61" y="178"/>
                  </a:cubicBezTo>
                  <a:cubicBezTo>
                    <a:pt x="61" y="178"/>
                    <a:pt x="61" y="178"/>
                    <a:pt x="61" y="178"/>
                  </a:cubicBezTo>
                  <a:cubicBezTo>
                    <a:pt x="63" y="181"/>
                    <a:pt x="66" y="183"/>
                    <a:pt x="69" y="186"/>
                  </a:cubicBezTo>
                  <a:cubicBezTo>
                    <a:pt x="69" y="191"/>
                    <a:pt x="70" y="196"/>
                    <a:pt x="72" y="201"/>
                  </a:cubicBezTo>
                  <a:cubicBezTo>
                    <a:pt x="69" y="200"/>
                    <a:pt x="66" y="199"/>
                    <a:pt x="63" y="197"/>
                  </a:cubicBezTo>
                  <a:close/>
                  <a:moveTo>
                    <a:pt x="74" y="202"/>
                  </a:moveTo>
                  <a:cubicBezTo>
                    <a:pt x="73" y="197"/>
                    <a:pt x="72" y="192"/>
                    <a:pt x="71" y="187"/>
                  </a:cubicBezTo>
                  <a:cubicBezTo>
                    <a:pt x="74" y="189"/>
                    <a:pt x="76" y="191"/>
                    <a:pt x="79" y="193"/>
                  </a:cubicBezTo>
                  <a:cubicBezTo>
                    <a:pt x="80" y="197"/>
                    <a:pt x="80" y="201"/>
                    <a:pt x="81" y="205"/>
                  </a:cubicBezTo>
                  <a:cubicBezTo>
                    <a:pt x="79" y="205"/>
                    <a:pt x="76" y="204"/>
                    <a:pt x="74" y="202"/>
                  </a:cubicBezTo>
                  <a:close/>
                  <a:moveTo>
                    <a:pt x="84" y="207"/>
                  </a:moveTo>
                  <a:cubicBezTo>
                    <a:pt x="83" y="202"/>
                    <a:pt x="82" y="198"/>
                    <a:pt x="81" y="194"/>
                  </a:cubicBezTo>
                  <a:cubicBezTo>
                    <a:pt x="84" y="195"/>
                    <a:pt x="88" y="197"/>
                    <a:pt x="91" y="198"/>
                  </a:cubicBezTo>
                  <a:cubicBezTo>
                    <a:pt x="91" y="202"/>
                    <a:pt x="92" y="206"/>
                    <a:pt x="93" y="210"/>
                  </a:cubicBezTo>
                  <a:cubicBezTo>
                    <a:pt x="90" y="209"/>
                    <a:pt x="87" y="208"/>
                    <a:pt x="84" y="207"/>
                  </a:cubicBezTo>
                  <a:close/>
                  <a:moveTo>
                    <a:pt x="95" y="210"/>
                  </a:moveTo>
                  <a:cubicBezTo>
                    <a:pt x="95" y="206"/>
                    <a:pt x="94" y="202"/>
                    <a:pt x="93" y="198"/>
                  </a:cubicBezTo>
                  <a:cubicBezTo>
                    <a:pt x="97" y="199"/>
                    <a:pt x="100" y="200"/>
                    <a:pt x="104" y="200"/>
                  </a:cubicBezTo>
                  <a:cubicBezTo>
                    <a:pt x="105" y="204"/>
                    <a:pt x="105" y="209"/>
                    <a:pt x="106" y="213"/>
                  </a:cubicBezTo>
                  <a:cubicBezTo>
                    <a:pt x="103" y="212"/>
                    <a:pt x="99" y="211"/>
                    <a:pt x="95" y="210"/>
                  </a:cubicBezTo>
                  <a:close/>
                  <a:moveTo>
                    <a:pt x="108" y="213"/>
                  </a:moveTo>
                  <a:cubicBezTo>
                    <a:pt x="108" y="209"/>
                    <a:pt x="107" y="205"/>
                    <a:pt x="106" y="200"/>
                  </a:cubicBezTo>
                  <a:cubicBezTo>
                    <a:pt x="110" y="201"/>
                    <a:pt x="113" y="200"/>
                    <a:pt x="117" y="200"/>
                  </a:cubicBezTo>
                  <a:cubicBezTo>
                    <a:pt x="116" y="205"/>
                    <a:pt x="117" y="210"/>
                    <a:pt x="118" y="214"/>
                  </a:cubicBezTo>
                  <a:cubicBezTo>
                    <a:pt x="115" y="214"/>
                    <a:pt x="111" y="214"/>
                    <a:pt x="108" y="213"/>
                  </a:cubicBezTo>
                  <a:close/>
                  <a:moveTo>
                    <a:pt x="120" y="214"/>
                  </a:moveTo>
                  <a:cubicBezTo>
                    <a:pt x="120" y="209"/>
                    <a:pt x="119" y="205"/>
                    <a:pt x="118" y="200"/>
                  </a:cubicBezTo>
                  <a:cubicBezTo>
                    <a:pt x="122" y="200"/>
                    <a:pt x="126" y="199"/>
                    <a:pt x="130" y="198"/>
                  </a:cubicBezTo>
                  <a:cubicBezTo>
                    <a:pt x="129" y="203"/>
                    <a:pt x="129" y="209"/>
                    <a:pt x="131" y="213"/>
                  </a:cubicBezTo>
                  <a:cubicBezTo>
                    <a:pt x="127" y="214"/>
                    <a:pt x="124" y="214"/>
                    <a:pt x="120" y="214"/>
                  </a:cubicBezTo>
                  <a:close/>
                  <a:moveTo>
                    <a:pt x="133" y="213"/>
                  </a:moveTo>
                  <a:cubicBezTo>
                    <a:pt x="132" y="208"/>
                    <a:pt x="131" y="203"/>
                    <a:pt x="132" y="198"/>
                  </a:cubicBezTo>
                  <a:cubicBezTo>
                    <a:pt x="134" y="197"/>
                    <a:pt x="136" y="197"/>
                    <a:pt x="139" y="196"/>
                  </a:cubicBezTo>
                  <a:cubicBezTo>
                    <a:pt x="139" y="201"/>
                    <a:pt x="140" y="206"/>
                    <a:pt x="142" y="211"/>
                  </a:cubicBezTo>
                  <a:cubicBezTo>
                    <a:pt x="139" y="212"/>
                    <a:pt x="136" y="212"/>
                    <a:pt x="133" y="213"/>
                  </a:cubicBezTo>
                  <a:close/>
                  <a:moveTo>
                    <a:pt x="145" y="210"/>
                  </a:moveTo>
                  <a:cubicBezTo>
                    <a:pt x="144" y="208"/>
                    <a:pt x="143" y="205"/>
                    <a:pt x="143" y="203"/>
                  </a:cubicBezTo>
                  <a:cubicBezTo>
                    <a:pt x="142" y="201"/>
                    <a:pt x="142" y="198"/>
                    <a:pt x="141" y="195"/>
                  </a:cubicBezTo>
                  <a:cubicBezTo>
                    <a:pt x="144" y="194"/>
                    <a:pt x="147" y="193"/>
                    <a:pt x="150" y="192"/>
                  </a:cubicBezTo>
                  <a:cubicBezTo>
                    <a:pt x="150" y="195"/>
                    <a:pt x="151" y="197"/>
                    <a:pt x="152" y="200"/>
                  </a:cubicBezTo>
                  <a:cubicBezTo>
                    <a:pt x="152" y="202"/>
                    <a:pt x="153" y="205"/>
                    <a:pt x="153" y="207"/>
                  </a:cubicBezTo>
                  <a:cubicBezTo>
                    <a:pt x="151" y="208"/>
                    <a:pt x="148" y="209"/>
                    <a:pt x="145" y="210"/>
                  </a:cubicBezTo>
                  <a:close/>
                  <a:moveTo>
                    <a:pt x="155" y="206"/>
                  </a:moveTo>
                  <a:cubicBezTo>
                    <a:pt x="155" y="204"/>
                    <a:pt x="154" y="202"/>
                    <a:pt x="154" y="200"/>
                  </a:cubicBezTo>
                  <a:cubicBezTo>
                    <a:pt x="153" y="197"/>
                    <a:pt x="152" y="194"/>
                    <a:pt x="151" y="191"/>
                  </a:cubicBezTo>
                  <a:cubicBezTo>
                    <a:pt x="155" y="189"/>
                    <a:pt x="159" y="187"/>
                    <a:pt x="163" y="185"/>
                  </a:cubicBezTo>
                  <a:cubicBezTo>
                    <a:pt x="163" y="188"/>
                    <a:pt x="163" y="190"/>
                    <a:pt x="164" y="193"/>
                  </a:cubicBezTo>
                  <a:cubicBezTo>
                    <a:pt x="164" y="195"/>
                    <a:pt x="165" y="198"/>
                    <a:pt x="166" y="200"/>
                  </a:cubicBezTo>
                  <a:cubicBezTo>
                    <a:pt x="162" y="202"/>
                    <a:pt x="159" y="204"/>
                    <a:pt x="155" y="206"/>
                  </a:cubicBezTo>
                  <a:close/>
                  <a:moveTo>
                    <a:pt x="168" y="199"/>
                  </a:moveTo>
                  <a:cubicBezTo>
                    <a:pt x="167" y="197"/>
                    <a:pt x="166" y="194"/>
                    <a:pt x="166" y="192"/>
                  </a:cubicBezTo>
                  <a:cubicBezTo>
                    <a:pt x="165" y="190"/>
                    <a:pt x="165" y="187"/>
                    <a:pt x="164" y="184"/>
                  </a:cubicBezTo>
                  <a:cubicBezTo>
                    <a:pt x="167" y="182"/>
                    <a:pt x="171" y="179"/>
                    <a:pt x="174" y="177"/>
                  </a:cubicBezTo>
                  <a:cubicBezTo>
                    <a:pt x="174" y="182"/>
                    <a:pt x="175" y="187"/>
                    <a:pt x="176" y="192"/>
                  </a:cubicBezTo>
                  <a:cubicBezTo>
                    <a:pt x="174" y="194"/>
                    <a:pt x="171" y="197"/>
                    <a:pt x="168" y="199"/>
                  </a:cubicBezTo>
                  <a:close/>
                  <a:moveTo>
                    <a:pt x="178" y="190"/>
                  </a:moveTo>
                  <a:cubicBezTo>
                    <a:pt x="178" y="188"/>
                    <a:pt x="177" y="186"/>
                    <a:pt x="177" y="184"/>
                  </a:cubicBezTo>
                  <a:cubicBezTo>
                    <a:pt x="176" y="181"/>
                    <a:pt x="176" y="178"/>
                    <a:pt x="175" y="175"/>
                  </a:cubicBezTo>
                  <a:cubicBezTo>
                    <a:pt x="179" y="172"/>
                    <a:pt x="183" y="168"/>
                    <a:pt x="186" y="164"/>
                  </a:cubicBezTo>
                  <a:cubicBezTo>
                    <a:pt x="186" y="164"/>
                    <a:pt x="186" y="164"/>
                    <a:pt x="186" y="164"/>
                  </a:cubicBezTo>
                  <a:cubicBezTo>
                    <a:pt x="186" y="169"/>
                    <a:pt x="186" y="175"/>
                    <a:pt x="187" y="181"/>
                  </a:cubicBezTo>
                  <a:cubicBezTo>
                    <a:pt x="185" y="184"/>
                    <a:pt x="182" y="187"/>
                    <a:pt x="178" y="190"/>
                  </a:cubicBezTo>
                  <a:close/>
                  <a:moveTo>
                    <a:pt x="189" y="179"/>
                  </a:moveTo>
                  <a:cubicBezTo>
                    <a:pt x="188" y="174"/>
                    <a:pt x="187" y="169"/>
                    <a:pt x="187" y="164"/>
                  </a:cubicBezTo>
                  <a:cubicBezTo>
                    <a:pt x="187" y="163"/>
                    <a:pt x="187" y="163"/>
                    <a:pt x="186" y="163"/>
                  </a:cubicBezTo>
                  <a:cubicBezTo>
                    <a:pt x="188" y="161"/>
                    <a:pt x="190" y="158"/>
                    <a:pt x="192" y="156"/>
                  </a:cubicBezTo>
                  <a:cubicBezTo>
                    <a:pt x="193" y="161"/>
                    <a:pt x="194" y="166"/>
                    <a:pt x="195" y="171"/>
                  </a:cubicBezTo>
                  <a:cubicBezTo>
                    <a:pt x="193" y="174"/>
                    <a:pt x="191" y="176"/>
                    <a:pt x="189" y="179"/>
                  </a:cubicBezTo>
                  <a:close/>
                  <a:moveTo>
                    <a:pt x="197" y="169"/>
                  </a:moveTo>
                  <a:cubicBezTo>
                    <a:pt x="196" y="163"/>
                    <a:pt x="195" y="159"/>
                    <a:pt x="193" y="154"/>
                  </a:cubicBezTo>
                  <a:cubicBezTo>
                    <a:pt x="194" y="151"/>
                    <a:pt x="196" y="149"/>
                    <a:pt x="197" y="146"/>
                  </a:cubicBezTo>
                  <a:cubicBezTo>
                    <a:pt x="197" y="148"/>
                    <a:pt x="197" y="150"/>
                    <a:pt x="197" y="152"/>
                  </a:cubicBezTo>
                  <a:cubicBezTo>
                    <a:pt x="198" y="156"/>
                    <a:pt x="198" y="160"/>
                    <a:pt x="200" y="164"/>
                  </a:cubicBezTo>
                  <a:cubicBezTo>
                    <a:pt x="200" y="164"/>
                    <a:pt x="200" y="164"/>
                    <a:pt x="200" y="164"/>
                  </a:cubicBezTo>
                  <a:cubicBezTo>
                    <a:pt x="199" y="166"/>
                    <a:pt x="198" y="167"/>
                    <a:pt x="197" y="16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2" name="Freeform 99"/>
            <p:cNvSpPr>
              <a:spLocks noEditPoints="1"/>
            </p:cNvSpPr>
            <p:nvPr/>
          </p:nvSpPr>
          <p:spPr bwMode="auto">
            <a:xfrm>
              <a:off x="7586663" y="5502275"/>
              <a:ext cx="409575" cy="366713"/>
            </a:xfrm>
            <a:custGeom>
              <a:avLst/>
              <a:gdLst>
                <a:gd name="T0" fmla="*/ 97 w 175"/>
                <a:gd name="T1" fmla="*/ 11 h 170"/>
                <a:gd name="T2" fmla="*/ 164 w 175"/>
                <a:gd name="T3" fmla="*/ 106 h 170"/>
                <a:gd name="T4" fmla="*/ 172 w 175"/>
                <a:gd name="T5" fmla="*/ 62 h 170"/>
                <a:gd name="T6" fmla="*/ 69 w 175"/>
                <a:gd name="T7" fmla="*/ 25 h 170"/>
                <a:gd name="T8" fmla="*/ 74 w 175"/>
                <a:gd name="T9" fmla="*/ 22 h 170"/>
                <a:gd name="T10" fmla="*/ 66 w 175"/>
                <a:gd name="T11" fmla="*/ 28 h 170"/>
                <a:gd name="T12" fmla="*/ 50 w 175"/>
                <a:gd name="T13" fmla="*/ 34 h 170"/>
                <a:gd name="T14" fmla="*/ 47 w 175"/>
                <a:gd name="T15" fmla="*/ 37 h 170"/>
                <a:gd name="T16" fmla="*/ 57 w 175"/>
                <a:gd name="T17" fmla="*/ 37 h 170"/>
                <a:gd name="T18" fmla="*/ 39 w 175"/>
                <a:gd name="T19" fmla="*/ 46 h 170"/>
                <a:gd name="T20" fmla="*/ 36 w 175"/>
                <a:gd name="T21" fmla="*/ 51 h 170"/>
                <a:gd name="T22" fmla="*/ 49 w 175"/>
                <a:gd name="T23" fmla="*/ 49 h 170"/>
                <a:gd name="T24" fmla="*/ 39 w 175"/>
                <a:gd name="T25" fmla="*/ 60 h 170"/>
                <a:gd name="T26" fmla="*/ 36 w 175"/>
                <a:gd name="T27" fmla="*/ 51 h 170"/>
                <a:gd name="T28" fmla="*/ 32 w 175"/>
                <a:gd name="T29" fmla="*/ 63 h 170"/>
                <a:gd name="T30" fmla="*/ 43 w 175"/>
                <a:gd name="T31" fmla="*/ 64 h 170"/>
                <a:gd name="T32" fmla="*/ 36 w 175"/>
                <a:gd name="T33" fmla="*/ 74 h 170"/>
                <a:gd name="T34" fmla="*/ 32 w 175"/>
                <a:gd name="T35" fmla="*/ 63 h 170"/>
                <a:gd name="T36" fmla="*/ 36 w 175"/>
                <a:gd name="T37" fmla="*/ 77 h 170"/>
                <a:gd name="T38" fmla="*/ 40 w 175"/>
                <a:gd name="T39" fmla="*/ 82 h 170"/>
                <a:gd name="T40" fmla="*/ 35 w 175"/>
                <a:gd name="T41" fmla="*/ 85 h 170"/>
                <a:gd name="T42" fmla="*/ 29 w 175"/>
                <a:gd name="T43" fmla="*/ 76 h 170"/>
                <a:gd name="T44" fmla="*/ 40 w 175"/>
                <a:gd name="T45" fmla="*/ 87 h 170"/>
                <a:gd name="T46" fmla="*/ 36 w 175"/>
                <a:gd name="T47" fmla="*/ 95 h 170"/>
                <a:gd name="T48" fmla="*/ 29 w 175"/>
                <a:gd name="T49" fmla="*/ 87 h 170"/>
                <a:gd name="T50" fmla="*/ 37 w 175"/>
                <a:gd name="T51" fmla="*/ 99 h 170"/>
                <a:gd name="T52" fmla="*/ 43 w 175"/>
                <a:gd name="T53" fmla="*/ 103 h 170"/>
                <a:gd name="T54" fmla="*/ 34 w 175"/>
                <a:gd name="T55" fmla="*/ 109 h 170"/>
                <a:gd name="T56" fmla="*/ 40 w 175"/>
                <a:gd name="T57" fmla="*/ 119 h 170"/>
                <a:gd name="T58" fmla="*/ 40 w 175"/>
                <a:gd name="T59" fmla="*/ 108 h 170"/>
                <a:gd name="T60" fmla="*/ 48 w 175"/>
                <a:gd name="T61" fmla="*/ 113 h 170"/>
                <a:gd name="T62" fmla="*/ 40 w 175"/>
                <a:gd name="T63" fmla="*/ 119 h 170"/>
                <a:gd name="T64" fmla="*/ 42 w 175"/>
                <a:gd name="T65" fmla="*/ 121 h 170"/>
                <a:gd name="T66" fmla="*/ 41 w 175"/>
                <a:gd name="T67" fmla="*/ 121 h 170"/>
                <a:gd name="T68" fmla="*/ 54 w 175"/>
                <a:gd name="T69" fmla="*/ 121 h 170"/>
                <a:gd name="T70" fmla="*/ 47 w 175"/>
                <a:gd name="T71" fmla="*/ 128 h 170"/>
                <a:gd name="T72" fmla="*/ 50 w 175"/>
                <a:gd name="T73" fmla="*/ 129 h 170"/>
                <a:gd name="T74" fmla="*/ 63 w 175"/>
                <a:gd name="T75" fmla="*/ 130 h 170"/>
                <a:gd name="T76" fmla="*/ 49 w 175"/>
                <a:gd name="T77" fmla="*/ 130 h 170"/>
                <a:gd name="T78" fmla="*/ 65 w 175"/>
                <a:gd name="T79" fmla="*/ 131 h 170"/>
                <a:gd name="T80" fmla="*/ 66 w 175"/>
                <a:gd name="T81" fmla="*/ 142 h 170"/>
                <a:gd name="T82" fmla="*/ 69 w 175"/>
                <a:gd name="T83" fmla="*/ 143 h 170"/>
                <a:gd name="T84" fmla="*/ 81 w 175"/>
                <a:gd name="T85" fmla="*/ 139 h 170"/>
                <a:gd name="T86" fmla="*/ 69 w 175"/>
                <a:gd name="T87" fmla="*/ 143 h 170"/>
                <a:gd name="T88" fmla="*/ 80 w 175"/>
                <a:gd name="T89" fmla="*/ 146 h 170"/>
                <a:gd name="T90" fmla="*/ 92 w 175"/>
                <a:gd name="T91" fmla="*/ 142 h 170"/>
                <a:gd name="T92" fmla="*/ 100 w 175"/>
                <a:gd name="T93" fmla="*/ 147 h 170"/>
                <a:gd name="T94" fmla="*/ 96 w 175"/>
                <a:gd name="T95" fmla="*/ 143 h 170"/>
                <a:gd name="T96" fmla="*/ 102 w 175"/>
                <a:gd name="T97" fmla="*/ 143 h 170"/>
                <a:gd name="T98" fmla="*/ 112 w 175"/>
                <a:gd name="T99" fmla="*/ 142 h 170"/>
                <a:gd name="T100" fmla="*/ 104 w 175"/>
                <a:gd name="T101" fmla="*/ 146 h 170"/>
                <a:gd name="T102" fmla="*/ 111 w 175"/>
                <a:gd name="T103" fmla="*/ 142 h 170"/>
                <a:gd name="T104" fmla="*/ 112 w 175"/>
                <a:gd name="T105" fmla="*/ 142 h 170"/>
                <a:gd name="T106" fmla="*/ 117 w 175"/>
                <a:gd name="T107" fmla="*/ 141 h 170"/>
                <a:gd name="T108" fmla="*/ 120 w 175"/>
                <a:gd name="T109" fmla="*/ 142 h 170"/>
                <a:gd name="T110" fmla="*/ 126 w 175"/>
                <a:gd name="T111" fmla="*/ 139 h 170"/>
                <a:gd name="T112" fmla="*/ 126 w 175"/>
                <a:gd name="T113" fmla="*/ 138 h 170"/>
                <a:gd name="T114" fmla="*/ 126 w 175"/>
                <a:gd name="T115" fmla="*/ 139 h 170"/>
                <a:gd name="T116" fmla="*/ 46 w 175"/>
                <a:gd name="T117" fmla="*/ 77 h 170"/>
                <a:gd name="T118" fmla="*/ 166 w 175"/>
                <a:gd name="T119" fmla="*/ 69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75" h="170">
                  <a:moveTo>
                    <a:pt x="172" y="62"/>
                  </a:moveTo>
                  <a:cubicBezTo>
                    <a:pt x="167" y="27"/>
                    <a:pt x="131" y="0"/>
                    <a:pt x="97" y="11"/>
                  </a:cubicBezTo>
                  <a:cubicBezTo>
                    <a:pt x="42" y="16"/>
                    <a:pt x="0" y="77"/>
                    <a:pt x="37" y="125"/>
                  </a:cubicBezTo>
                  <a:cubicBezTo>
                    <a:pt x="72" y="170"/>
                    <a:pt x="144" y="159"/>
                    <a:pt x="164" y="106"/>
                  </a:cubicBezTo>
                  <a:cubicBezTo>
                    <a:pt x="164" y="106"/>
                    <a:pt x="164" y="106"/>
                    <a:pt x="164" y="106"/>
                  </a:cubicBezTo>
                  <a:cubicBezTo>
                    <a:pt x="171" y="93"/>
                    <a:pt x="175" y="78"/>
                    <a:pt x="172" y="62"/>
                  </a:cubicBezTo>
                  <a:close/>
                  <a:moveTo>
                    <a:pt x="74" y="22"/>
                  </a:moveTo>
                  <a:cubicBezTo>
                    <a:pt x="72" y="22"/>
                    <a:pt x="71" y="24"/>
                    <a:pt x="69" y="25"/>
                  </a:cubicBezTo>
                  <a:cubicBezTo>
                    <a:pt x="68" y="25"/>
                    <a:pt x="67" y="25"/>
                    <a:pt x="66" y="25"/>
                  </a:cubicBezTo>
                  <a:cubicBezTo>
                    <a:pt x="69" y="23"/>
                    <a:pt x="71" y="22"/>
                    <a:pt x="74" y="22"/>
                  </a:cubicBezTo>
                  <a:close/>
                  <a:moveTo>
                    <a:pt x="61" y="27"/>
                  </a:moveTo>
                  <a:cubicBezTo>
                    <a:pt x="62" y="28"/>
                    <a:pt x="64" y="28"/>
                    <a:pt x="66" y="28"/>
                  </a:cubicBezTo>
                  <a:cubicBezTo>
                    <a:pt x="64" y="30"/>
                    <a:pt x="62" y="32"/>
                    <a:pt x="60" y="34"/>
                  </a:cubicBezTo>
                  <a:cubicBezTo>
                    <a:pt x="57" y="33"/>
                    <a:pt x="54" y="34"/>
                    <a:pt x="50" y="34"/>
                  </a:cubicBezTo>
                  <a:cubicBezTo>
                    <a:pt x="54" y="32"/>
                    <a:pt x="57" y="29"/>
                    <a:pt x="61" y="27"/>
                  </a:cubicBezTo>
                  <a:close/>
                  <a:moveTo>
                    <a:pt x="47" y="37"/>
                  </a:moveTo>
                  <a:cubicBezTo>
                    <a:pt x="49" y="37"/>
                    <a:pt x="52" y="37"/>
                    <a:pt x="54" y="37"/>
                  </a:cubicBezTo>
                  <a:cubicBezTo>
                    <a:pt x="55" y="37"/>
                    <a:pt x="56" y="37"/>
                    <a:pt x="57" y="37"/>
                  </a:cubicBezTo>
                  <a:cubicBezTo>
                    <a:pt x="55" y="40"/>
                    <a:pt x="53" y="43"/>
                    <a:pt x="51" y="46"/>
                  </a:cubicBezTo>
                  <a:cubicBezTo>
                    <a:pt x="47" y="46"/>
                    <a:pt x="43" y="46"/>
                    <a:pt x="39" y="46"/>
                  </a:cubicBezTo>
                  <a:cubicBezTo>
                    <a:pt x="42" y="43"/>
                    <a:pt x="44" y="40"/>
                    <a:pt x="47" y="37"/>
                  </a:cubicBezTo>
                  <a:close/>
                  <a:moveTo>
                    <a:pt x="36" y="51"/>
                  </a:moveTo>
                  <a:cubicBezTo>
                    <a:pt x="37" y="50"/>
                    <a:pt x="37" y="49"/>
                    <a:pt x="38" y="48"/>
                  </a:cubicBezTo>
                  <a:cubicBezTo>
                    <a:pt x="42" y="49"/>
                    <a:pt x="45" y="49"/>
                    <a:pt x="49" y="49"/>
                  </a:cubicBezTo>
                  <a:cubicBezTo>
                    <a:pt x="47" y="53"/>
                    <a:pt x="46" y="56"/>
                    <a:pt x="44" y="60"/>
                  </a:cubicBezTo>
                  <a:cubicBezTo>
                    <a:pt x="43" y="60"/>
                    <a:pt x="41" y="60"/>
                    <a:pt x="39" y="60"/>
                  </a:cubicBezTo>
                  <a:cubicBezTo>
                    <a:pt x="37" y="60"/>
                    <a:pt x="34" y="60"/>
                    <a:pt x="32" y="60"/>
                  </a:cubicBezTo>
                  <a:cubicBezTo>
                    <a:pt x="33" y="57"/>
                    <a:pt x="35" y="54"/>
                    <a:pt x="36" y="51"/>
                  </a:cubicBezTo>
                  <a:close/>
                  <a:moveTo>
                    <a:pt x="32" y="63"/>
                  </a:moveTo>
                  <a:cubicBezTo>
                    <a:pt x="32" y="63"/>
                    <a:pt x="32" y="63"/>
                    <a:pt x="32" y="63"/>
                  </a:cubicBezTo>
                  <a:cubicBezTo>
                    <a:pt x="34" y="63"/>
                    <a:pt x="36" y="63"/>
                    <a:pt x="38" y="63"/>
                  </a:cubicBezTo>
                  <a:cubicBezTo>
                    <a:pt x="40" y="64"/>
                    <a:pt x="41" y="64"/>
                    <a:pt x="43" y="64"/>
                  </a:cubicBezTo>
                  <a:cubicBezTo>
                    <a:pt x="42" y="67"/>
                    <a:pt x="41" y="70"/>
                    <a:pt x="41" y="73"/>
                  </a:cubicBezTo>
                  <a:cubicBezTo>
                    <a:pt x="39" y="73"/>
                    <a:pt x="37" y="73"/>
                    <a:pt x="36" y="74"/>
                  </a:cubicBezTo>
                  <a:cubicBezTo>
                    <a:pt x="33" y="74"/>
                    <a:pt x="31" y="74"/>
                    <a:pt x="29" y="74"/>
                  </a:cubicBezTo>
                  <a:cubicBezTo>
                    <a:pt x="30" y="70"/>
                    <a:pt x="30" y="66"/>
                    <a:pt x="32" y="63"/>
                  </a:cubicBezTo>
                  <a:close/>
                  <a:moveTo>
                    <a:pt x="29" y="76"/>
                  </a:moveTo>
                  <a:cubicBezTo>
                    <a:pt x="31" y="76"/>
                    <a:pt x="33" y="76"/>
                    <a:pt x="36" y="77"/>
                  </a:cubicBezTo>
                  <a:cubicBezTo>
                    <a:pt x="37" y="77"/>
                    <a:pt x="39" y="77"/>
                    <a:pt x="40" y="77"/>
                  </a:cubicBezTo>
                  <a:cubicBezTo>
                    <a:pt x="40" y="78"/>
                    <a:pt x="40" y="80"/>
                    <a:pt x="40" y="82"/>
                  </a:cubicBezTo>
                  <a:cubicBezTo>
                    <a:pt x="40" y="82"/>
                    <a:pt x="40" y="83"/>
                    <a:pt x="40" y="83"/>
                  </a:cubicBezTo>
                  <a:cubicBezTo>
                    <a:pt x="38" y="83"/>
                    <a:pt x="37" y="84"/>
                    <a:pt x="35" y="85"/>
                  </a:cubicBezTo>
                  <a:cubicBezTo>
                    <a:pt x="33" y="85"/>
                    <a:pt x="31" y="85"/>
                    <a:pt x="29" y="85"/>
                  </a:cubicBezTo>
                  <a:cubicBezTo>
                    <a:pt x="29" y="82"/>
                    <a:pt x="29" y="79"/>
                    <a:pt x="29" y="76"/>
                  </a:cubicBezTo>
                  <a:close/>
                  <a:moveTo>
                    <a:pt x="29" y="87"/>
                  </a:moveTo>
                  <a:cubicBezTo>
                    <a:pt x="32" y="88"/>
                    <a:pt x="37" y="88"/>
                    <a:pt x="40" y="87"/>
                  </a:cubicBezTo>
                  <a:cubicBezTo>
                    <a:pt x="40" y="89"/>
                    <a:pt x="40" y="91"/>
                    <a:pt x="41" y="93"/>
                  </a:cubicBezTo>
                  <a:cubicBezTo>
                    <a:pt x="39" y="94"/>
                    <a:pt x="37" y="95"/>
                    <a:pt x="36" y="95"/>
                  </a:cubicBezTo>
                  <a:cubicBezTo>
                    <a:pt x="34" y="96"/>
                    <a:pt x="32" y="97"/>
                    <a:pt x="30" y="98"/>
                  </a:cubicBezTo>
                  <a:cubicBezTo>
                    <a:pt x="30" y="94"/>
                    <a:pt x="29" y="91"/>
                    <a:pt x="29" y="87"/>
                  </a:cubicBezTo>
                  <a:close/>
                  <a:moveTo>
                    <a:pt x="31" y="101"/>
                  </a:moveTo>
                  <a:cubicBezTo>
                    <a:pt x="33" y="101"/>
                    <a:pt x="35" y="100"/>
                    <a:pt x="37" y="99"/>
                  </a:cubicBezTo>
                  <a:cubicBezTo>
                    <a:pt x="39" y="99"/>
                    <a:pt x="40" y="98"/>
                    <a:pt x="42" y="97"/>
                  </a:cubicBezTo>
                  <a:cubicBezTo>
                    <a:pt x="42" y="99"/>
                    <a:pt x="42" y="101"/>
                    <a:pt x="43" y="103"/>
                  </a:cubicBezTo>
                  <a:cubicBezTo>
                    <a:pt x="41" y="103"/>
                    <a:pt x="40" y="104"/>
                    <a:pt x="38" y="105"/>
                  </a:cubicBezTo>
                  <a:cubicBezTo>
                    <a:pt x="37" y="106"/>
                    <a:pt x="35" y="107"/>
                    <a:pt x="34" y="109"/>
                  </a:cubicBezTo>
                  <a:cubicBezTo>
                    <a:pt x="33" y="106"/>
                    <a:pt x="32" y="104"/>
                    <a:pt x="31" y="101"/>
                  </a:cubicBezTo>
                  <a:close/>
                  <a:moveTo>
                    <a:pt x="40" y="119"/>
                  </a:moveTo>
                  <a:cubicBezTo>
                    <a:pt x="38" y="117"/>
                    <a:pt x="37" y="114"/>
                    <a:pt x="35" y="111"/>
                  </a:cubicBezTo>
                  <a:cubicBezTo>
                    <a:pt x="37" y="110"/>
                    <a:pt x="39" y="109"/>
                    <a:pt x="40" y="108"/>
                  </a:cubicBezTo>
                  <a:cubicBezTo>
                    <a:pt x="41" y="107"/>
                    <a:pt x="43" y="106"/>
                    <a:pt x="44" y="106"/>
                  </a:cubicBezTo>
                  <a:cubicBezTo>
                    <a:pt x="45" y="108"/>
                    <a:pt x="47" y="111"/>
                    <a:pt x="48" y="113"/>
                  </a:cubicBezTo>
                  <a:cubicBezTo>
                    <a:pt x="45" y="115"/>
                    <a:pt x="43" y="117"/>
                    <a:pt x="40" y="119"/>
                  </a:cubicBezTo>
                  <a:cubicBezTo>
                    <a:pt x="40" y="119"/>
                    <a:pt x="40" y="119"/>
                    <a:pt x="40" y="119"/>
                  </a:cubicBezTo>
                  <a:close/>
                  <a:moveTo>
                    <a:pt x="47" y="128"/>
                  </a:moveTo>
                  <a:cubicBezTo>
                    <a:pt x="45" y="126"/>
                    <a:pt x="43" y="124"/>
                    <a:pt x="42" y="121"/>
                  </a:cubicBezTo>
                  <a:cubicBezTo>
                    <a:pt x="41" y="121"/>
                    <a:pt x="41" y="121"/>
                    <a:pt x="41" y="121"/>
                  </a:cubicBezTo>
                  <a:cubicBezTo>
                    <a:pt x="41" y="121"/>
                    <a:pt x="41" y="121"/>
                    <a:pt x="41" y="121"/>
                  </a:cubicBezTo>
                  <a:cubicBezTo>
                    <a:pt x="44" y="119"/>
                    <a:pt x="47" y="117"/>
                    <a:pt x="49" y="116"/>
                  </a:cubicBezTo>
                  <a:cubicBezTo>
                    <a:pt x="51" y="118"/>
                    <a:pt x="52" y="119"/>
                    <a:pt x="54" y="121"/>
                  </a:cubicBezTo>
                  <a:cubicBezTo>
                    <a:pt x="51" y="123"/>
                    <a:pt x="49" y="125"/>
                    <a:pt x="47" y="127"/>
                  </a:cubicBezTo>
                  <a:cubicBezTo>
                    <a:pt x="47" y="128"/>
                    <a:pt x="47" y="128"/>
                    <a:pt x="47" y="128"/>
                  </a:cubicBezTo>
                  <a:close/>
                  <a:moveTo>
                    <a:pt x="49" y="130"/>
                  </a:moveTo>
                  <a:cubicBezTo>
                    <a:pt x="49" y="130"/>
                    <a:pt x="49" y="130"/>
                    <a:pt x="50" y="129"/>
                  </a:cubicBezTo>
                  <a:cubicBezTo>
                    <a:pt x="52" y="128"/>
                    <a:pt x="54" y="126"/>
                    <a:pt x="56" y="124"/>
                  </a:cubicBezTo>
                  <a:cubicBezTo>
                    <a:pt x="58" y="126"/>
                    <a:pt x="60" y="128"/>
                    <a:pt x="63" y="130"/>
                  </a:cubicBezTo>
                  <a:cubicBezTo>
                    <a:pt x="60" y="131"/>
                    <a:pt x="58" y="134"/>
                    <a:pt x="56" y="136"/>
                  </a:cubicBezTo>
                  <a:cubicBezTo>
                    <a:pt x="54" y="134"/>
                    <a:pt x="51" y="132"/>
                    <a:pt x="49" y="130"/>
                  </a:cubicBezTo>
                  <a:close/>
                  <a:moveTo>
                    <a:pt x="59" y="138"/>
                  </a:moveTo>
                  <a:cubicBezTo>
                    <a:pt x="61" y="136"/>
                    <a:pt x="63" y="134"/>
                    <a:pt x="65" y="131"/>
                  </a:cubicBezTo>
                  <a:cubicBezTo>
                    <a:pt x="67" y="133"/>
                    <a:pt x="69" y="134"/>
                    <a:pt x="72" y="135"/>
                  </a:cubicBezTo>
                  <a:cubicBezTo>
                    <a:pt x="70" y="137"/>
                    <a:pt x="68" y="140"/>
                    <a:pt x="66" y="142"/>
                  </a:cubicBezTo>
                  <a:cubicBezTo>
                    <a:pt x="64" y="140"/>
                    <a:pt x="61" y="139"/>
                    <a:pt x="59" y="138"/>
                  </a:cubicBezTo>
                  <a:close/>
                  <a:moveTo>
                    <a:pt x="69" y="143"/>
                  </a:moveTo>
                  <a:cubicBezTo>
                    <a:pt x="71" y="141"/>
                    <a:pt x="73" y="139"/>
                    <a:pt x="75" y="137"/>
                  </a:cubicBezTo>
                  <a:cubicBezTo>
                    <a:pt x="77" y="138"/>
                    <a:pt x="79" y="138"/>
                    <a:pt x="81" y="139"/>
                  </a:cubicBezTo>
                  <a:cubicBezTo>
                    <a:pt x="79" y="141"/>
                    <a:pt x="78" y="143"/>
                    <a:pt x="77" y="145"/>
                  </a:cubicBezTo>
                  <a:cubicBezTo>
                    <a:pt x="74" y="145"/>
                    <a:pt x="72" y="144"/>
                    <a:pt x="69" y="143"/>
                  </a:cubicBezTo>
                  <a:close/>
                  <a:moveTo>
                    <a:pt x="88" y="147"/>
                  </a:moveTo>
                  <a:cubicBezTo>
                    <a:pt x="86" y="147"/>
                    <a:pt x="83" y="147"/>
                    <a:pt x="80" y="146"/>
                  </a:cubicBezTo>
                  <a:cubicBezTo>
                    <a:pt x="82" y="144"/>
                    <a:pt x="83" y="142"/>
                    <a:pt x="84" y="140"/>
                  </a:cubicBezTo>
                  <a:cubicBezTo>
                    <a:pt x="87" y="141"/>
                    <a:pt x="90" y="142"/>
                    <a:pt x="92" y="142"/>
                  </a:cubicBezTo>
                  <a:cubicBezTo>
                    <a:pt x="91" y="143"/>
                    <a:pt x="89" y="145"/>
                    <a:pt x="88" y="147"/>
                  </a:cubicBezTo>
                  <a:close/>
                  <a:moveTo>
                    <a:pt x="100" y="147"/>
                  </a:moveTo>
                  <a:cubicBezTo>
                    <a:pt x="98" y="147"/>
                    <a:pt x="95" y="147"/>
                    <a:pt x="93" y="147"/>
                  </a:cubicBezTo>
                  <a:cubicBezTo>
                    <a:pt x="94" y="146"/>
                    <a:pt x="95" y="144"/>
                    <a:pt x="96" y="143"/>
                  </a:cubicBezTo>
                  <a:cubicBezTo>
                    <a:pt x="96" y="142"/>
                    <a:pt x="96" y="142"/>
                    <a:pt x="96" y="142"/>
                  </a:cubicBezTo>
                  <a:cubicBezTo>
                    <a:pt x="98" y="142"/>
                    <a:pt x="100" y="143"/>
                    <a:pt x="102" y="143"/>
                  </a:cubicBezTo>
                  <a:cubicBezTo>
                    <a:pt x="101" y="144"/>
                    <a:pt x="100" y="146"/>
                    <a:pt x="100" y="147"/>
                  </a:cubicBezTo>
                  <a:close/>
                  <a:moveTo>
                    <a:pt x="112" y="142"/>
                  </a:moveTo>
                  <a:cubicBezTo>
                    <a:pt x="112" y="143"/>
                    <a:pt x="112" y="144"/>
                    <a:pt x="111" y="145"/>
                  </a:cubicBezTo>
                  <a:cubicBezTo>
                    <a:pt x="109" y="146"/>
                    <a:pt x="107" y="146"/>
                    <a:pt x="104" y="146"/>
                  </a:cubicBezTo>
                  <a:cubicBezTo>
                    <a:pt x="105" y="145"/>
                    <a:pt x="106" y="144"/>
                    <a:pt x="106" y="142"/>
                  </a:cubicBezTo>
                  <a:cubicBezTo>
                    <a:pt x="108" y="142"/>
                    <a:pt x="109" y="142"/>
                    <a:pt x="111" y="142"/>
                  </a:cubicBezTo>
                  <a:cubicBezTo>
                    <a:pt x="112" y="142"/>
                    <a:pt x="112" y="142"/>
                    <a:pt x="113" y="142"/>
                  </a:cubicBezTo>
                  <a:cubicBezTo>
                    <a:pt x="113" y="142"/>
                    <a:pt x="112" y="142"/>
                    <a:pt x="112" y="142"/>
                  </a:cubicBezTo>
                  <a:close/>
                  <a:moveTo>
                    <a:pt x="117" y="143"/>
                  </a:moveTo>
                  <a:cubicBezTo>
                    <a:pt x="117" y="142"/>
                    <a:pt x="117" y="142"/>
                    <a:pt x="117" y="141"/>
                  </a:cubicBezTo>
                  <a:cubicBezTo>
                    <a:pt x="119" y="141"/>
                    <a:pt x="120" y="140"/>
                    <a:pt x="121" y="140"/>
                  </a:cubicBezTo>
                  <a:cubicBezTo>
                    <a:pt x="121" y="140"/>
                    <a:pt x="120" y="141"/>
                    <a:pt x="120" y="142"/>
                  </a:cubicBezTo>
                  <a:cubicBezTo>
                    <a:pt x="119" y="142"/>
                    <a:pt x="118" y="143"/>
                    <a:pt x="117" y="143"/>
                  </a:cubicBezTo>
                  <a:close/>
                  <a:moveTo>
                    <a:pt x="126" y="139"/>
                  </a:moveTo>
                  <a:cubicBezTo>
                    <a:pt x="126" y="139"/>
                    <a:pt x="126" y="139"/>
                    <a:pt x="126" y="138"/>
                  </a:cubicBezTo>
                  <a:cubicBezTo>
                    <a:pt x="126" y="138"/>
                    <a:pt x="126" y="138"/>
                    <a:pt x="126" y="138"/>
                  </a:cubicBezTo>
                  <a:cubicBezTo>
                    <a:pt x="129" y="137"/>
                    <a:pt x="132" y="136"/>
                    <a:pt x="134" y="135"/>
                  </a:cubicBezTo>
                  <a:cubicBezTo>
                    <a:pt x="132" y="136"/>
                    <a:pt x="129" y="138"/>
                    <a:pt x="126" y="139"/>
                  </a:cubicBezTo>
                  <a:close/>
                  <a:moveTo>
                    <a:pt x="106" y="135"/>
                  </a:moveTo>
                  <a:cubicBezTo>
                    <a:pt x="72" y="138"/>
                    <a:pt x="44" y="112"/>
                    <a:pt x="46" y="77"/>
                  </a:cubicBezTo>
                  <a:cubicBezTo>
                    <a:pt x="49" y="45"/>
                    <a:pt x="72" y="23"/>
                    <a:pt x="101" y="14"/>
                  </a:cubicBezTo>
                  <a:cubicBezTo>
                    <a:pt x="134" y="12"/>
                    <a:pt x="163" y="34"/>
                    <a:pt x="166" y="69"/>
                  </a:cubicBezTo>
                  <a:cubicBezTo>
                    <a:pt x="168" y="103"/>
                    <a:pt x="140" y="133"/>
                    <a:pt x="106" y="13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3" name="Freeform 100"/>
            <p:cNvSpPr>
              <a:spLocks noEditPoints="1"/>
            </p:cNvSpPr>
            <p:nvPr/>
          </p:nvSpPr>
          <p:spPr bwMode="auto">
            <a:xfrm>
              <a:off x="7754938" y="5546725"/>
              <a:ext cx="155575" cy="220663"/>
            </a:xfrm>
            <a:custGeom>
              <a:avLst/>
              <a:gdLst>
                <a:gd name="T0" fmla="*/ 66 w 66"/>
                <a:gd name="T1" fmla="*/ 60 h 102"/>
                <a:gd name="T2" fmla="*/ 45 w 66"/>
                <a:gd name="T3" fmla="*/ 37 h 102"/>
                <a:gd name="T4" fmla="*/ 39 w 66"/>
                <a:gd name="T5" fmla="*/ 24 h 102"/>
                <a:gd name="T6" fmla="*/ 44 w 66"/>
                <a:gd name="T7" fmla="*/ 24 h 102"/>
                <a:gd name="T8" fmla="*/ 45 w 66"/>
                <a:gd name="T9" fmla="*/ 20 h 102"/>
                <a:gd name="T10" fmla="*/ 36 w 66"/>
                <a:gd name="T11" fmla="*/ 16 h 102"/>
                <a:gd name="T12" fmla="*/ 30 w 66"/>
                <a:gd name="T13" fmla="*/ 3 h 102"/>
                <a:gd name="T14" fmla="*/ 26 w 66"/>
                <a:gd name="T15" fmla="*/ 5 h 102"/>
                <a:gd name="T16" fmla="*/ 29 w 66"/>
                <a:gd name="T17" fmla="*/ 16 h 102"/>
                <a:gd name="T18" fmla="*/ 21 w 66"/>
                <a:gd name="T19" fmla="*/ 17 h 102"/>
                <a:gd name="T20" fmla="*/ 19 w 66"/>
                <a:gd name="T21" fmla="*/ 10 h 102"/>
                <a:gd name="T22" fmla="*/ 14 w 66"/>
                <a:gd name="T23" fmla="*/ 11 h 102"/>
                <a:gd name="T24" fmla="*/ 15 w 66"/>
                <a:gd name="T25" fmla="*/ 21 h 102"/>
                <a:gd name="T26" fmla="*/ 12 w 66"/>
                <a:gd name="T27" fmla="*/ 23 h 102"/>
                <a:gd name="T28" fmla="*/ 8 w 66"/>
                <a:gd name="T29" fmla="*/ 46 h 102"/>
                <a:gd name="T30" fmla="*/ 20 w 66"/>
                <a:gd name="T31" fmla="*/ 50 h 102"/>
                <a:gd name="T32" fmla="*/ 26 w 66"/>
                <a:gd name="T33" fmla="*/ 76 h 102"/>
                <a:gd name="T34" fmla="*/ 13 w 66"/>
                <a:gd name="T35" fmla="*/ 70 h 102"/>
                <a:gd name="T36" fmla="*/ 7 w 66"/>
                <a:gd name="T37" fmla="*/ 72 h 102"/>
                <a:gd name="T38" fmla="*/ 29 w 66"/>
                <a:gd name="T39" fmla="*/ 85 h 102"/>
                <a:gd name="T40" fmla="*/ 33 w 66"/>
                <a:gd name="T41" fmla="*/ 98 h 102"/>
                <a:gd name="T42" fmla="*/ 40 w 66"/>
                <a:gd name="T43" fmla="*/ 96 h 102"/>
                <a:gd name="T44" fmla="*/ 39 w 66"/>
                <a:gd name="T45" fmla="*/ 85 h 102"/>
                <a:gd name="T46" fmla="*/ 40 w 66"/>
                <a:gd name="T47" fmla="*/ 85 h 102"/>
                <a:gd name="T48" fmla="*/ 49 w 66"/>
                <a:gd name="T49" fmla="*/ 82 h 102"/>
                <a:gd name="T50" fmla="*/ 49 w 66"/>
                <a:gd name="T51" fmla="*/ 83 h 102"/>
                <a:gd name="T52" fmla="*/ 56 w 66"/>
                <a:gd name="T53" fmla="*/ 82 h 102"/>
                <a:gd name="T54" fmla="*/ 56 w 66"/>
                <a:gd name="T55" fmla="*/ 78 h 102"/>
                <a:gd name="T56" fmla="*/ 66 w 66"/>
                <a:gd name="T57" fmla="*/ 60 h 102"/>
                <a:gd name="T58" fmla="*/ 16 w 66"/>
                <a:gd name="T59" fmla="*/ 31 h 102"/>
                <a:gd name="T60" fmla="*/ 18 w 66"/>
                <a:gd name="T61" fmla="*/ 41 h 102"/>
                <a:gd name="T62" fmla="*/ 16 w 66"/>
                <a:gd name="T63" fmla="*/ 31 h 102"/>
                <a:gd name="T64" fmla="*/ 28 w 66"/>
                <a:gd name="T65" fmla="*/ 40 h 102"/>
                <a:gd name="T66" fmla="*/ 24 w 66"/>
                <a:gd name="T67" fmla="*/ 26 h 102"/>
                <a:gd name="T68" fmla="*/ 28 w 66"/>
                <a:gd name="T69" fmla="*/ 25 h 102"/>
                <a:gd name="T70" fmla="*/ 31 w 66"/>
                <a:gd name="T71" fmla="*/ 24 h 102"/>
                <a:gd name="T72" fmla="*/ 34 w 66"/>
                <a:gd name="T73" fmla="*/ 38 h 102"/>
                <a:gd name="T74" fmla="*/ 33 w 66"/>
                <a:gd name="T75" fmla="*/ 38 h 102"/>
                <a:gd name="T76" fmla="*/ 28 w 66"/>
                <a:gd name="T77" fmla="*/ 40 h 102"/>
                <a:gd name="T78" fmla="*/ 44 w 66"/>
                <a:gd name="T79" fmla="*/ 75 h 102"/>
                <a:gd name="T80" fmla="*/ 37 w 66"/>
                <a:gd name="T81" fmla="*/ 76 h 102"/>
                <a:gd name="T82" fmla="*/ 30 w 66"/>
                <a:gd name="T83" fmla="*/ 48 h 102"/>
                <a:gd name="T84" fmla="*/ 37 w 66"/>
                <a:gd name="T85" fmla="*/ 46 h 102"/>
                <a:gd name="T86" fmla="*/ 46 w 66"/>
                <a:gd name="T87" fmla="*/ 74 h 102"/>
                <a:gd name="T88" fmla="*/ 44 w 66"/>
                <a:gd name="T89" fmla="*/ 75 h 102"/>
                <a:gd name="T90" fmla="*/ 54 w 66"/>
                <a:gd name="T91" fmla="*/ 68 h 102"/>
                <a:gd name="T92" fmla="*/ 48 w 66"/>
                <a:gd name="T93" fmla="*/ 47 h 102"/>
                <a:gd name="T94" fmla="*/ 54 w 66"/>
                <a:gd name="T95" fmla="*/ 68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6" h="102">
                  <a:moveTo>
                    <a:pt x="66" y="60"/>
                  </a:moveTo>
                  <a:cubicBezTo>
                    <a:pt x="66" y="48"/>
                    <a:pt x="56" y="38"/>
                    <a:pt x="45" y="37"/>
                  </a:cubicBezTo>
                  <a:cubicBezTo>
                    <a:pt x="43" y="32"/>
                    <a:pt x="41" y="28"/>
                    <a:pt x="39" y="24"/>
                  </a:cubicBezTo>
                  <a:cubicBezTo>
                    <a:pt x="41" y="24"/>
                    <a:pt x="42" y="24"/>
                    <a:pt x="44" y="24"/>
                  </a:cubicBezTo>
                  <a:cubicBezTo>
                    <a:pt x="46" y="24"/>
                    <a:pt x="46" y="21"/>
                    <a:pt x="45" y="20"/>
                  </a:cubicBezTo>
                  <a:cubicBezTo>
                    <a:pt x="42" y="18"/>
                    <a:pt x="39" y="17"/>
                    <a:pt x="36" y="16"/>
                  </a:cubicBezTo>
                  <a:cubicBezTo>
                    <a:pt x="34" y="12"/>
                    <a:pt x="32" y="7"/>
                    <a:pt x="30" y="3"/>
                  </a:cubicBezTo>
                  <a:cubicBezTo>
                    <a:pt x="29" y="0"/>
                    <a:pt x="25" y="2"/>
                    <a:pt x="26" y="5"/>
                  </a:cubicBezTo>
                  <a:cubicBezTo>
                    <a:pt x="27" y="8"/>
                    <a:pt x="28" y="12"/>
                    <a:pt x="29" y="16"/>
                  </a:cubicBezTo>
                  <a:cubicBezTo>
                    <a:pt x="26" y="16"/>
                    <a:pt x="24" y="16"/>
                    <a:pt x="21" y="17"/>
                  </a:cubicBezTo>
                  <a:cubicBezTo>
                    <a:pt x="20" y="15"/>
                    <a:pt x="20" y="12"/>
                    <a:pt x="19" y="10"/>
                  </a:cubicBezTo>
                  <a:cubicBezTo>
                    <a:pt x="18" y="7"/>
                    <a:pt x="13" y="7"/>
                    <a:pt x="14" y="11"/>
                  </a:cubicBezTo>
                  <a:cubicBezTo>
                    <a:pt x="14" y="14"/>
                    <a:pt x="14" y="17"/>
                    <a:pt x="15" y="21"/>
                  </a:cubicBezTo>
                  <a:cubicBezTo>
                    <a:pt x="14" y="21"/>
                    <a:pt x="13" y="22"/>
                    <a:pt x="12" y="23"/>
                  </a:cubicBezTo>
                  <a:cubicBezTo>
                    <a:pt x="5" y="28"/>
                    <a:pt x="0" y="39"/>
                    <a:pt x="8" y="46"/>
                  </a:cubicBezTo>
                  <a:cubicBezTo>
                    <a:pt x="11" y="50"/>
                    <a:pt x="15" y="50"/>
                    <a:pt x="20" y="50"/>
                  </a:cubicBezTo>
                  <a:cubicBezTo>
                    <a:pt x="22" y="59"/>
                    <a:pt x="24" y="67"/>
                    <a:pt x="26" y="76"/>
                  </a:cubicBezTo>
                  <a:cubicBezTo>
                    <a:pt x="21" y="75"/>
                    <a:pt x="16" y="73"/>
                    <a:pt x="13" y="70"/>
                  </a:cubicBezTo>
                  <a:cubicBezTo>
                    <a:pt x="11" y="67"/>
                    <a:pt x="7" y="69"/>
                    <a:pt x="7" y="72"/>
                  </a:cubicBezTo>
                  <a:cubicBezTo>
                    <a:pt x="8" y="81"/>
                    <a:pt x="19" y="84"/>
                    <a:pt x="29" y="85"/>
                  </a:cubicBezTo>
                  <a:cubicBezTo>
                    <a:pt x="30" y="89"/>
                    <a:pt x="32" y="94"/>
                    <a:pt x="33" y="98"/>
                  </a:cubicBezTo>
                  <a:cubicBezTo>
                    <a:pt x="35" y="102"/>
                    <a:pt x="41" y="100"/>
                    <a:pt x="40" y="96"/>
                  </a:cubicBezTo>
                  <a:cubicBezTo>
                    <a:pt x="40" y="92"/>
                    <a:pt x="39" y="89"/>
                    <a:pt x="39" y="85"/>
                  </a:cubicBezTo>
                  <a:cubicBezTo>
                    <a:pt x="39" y="85"/>
                    <a:pt x="39" y="85"/>
                    <a:pt x="40" y="85"/>
                  </a:cubicBezTo>
                  <a:cubicBezTo>
                    <a:pt x="43" y="84"/>
                    <a:pt x="46" y="84"/>
                    <a:pt x="49" y="82"/>
                  </a:cubicBezTo>
                  <a:cubicBezTo>
                    <a:pt x="49" y="83"/>
                    <a:pt x="49" y="83"/>
                    <a:pt x="49" y="83"/>
                  </a:cubicBezTo>
                  <a:cubicBezTo>
                    <a:pt x="51" y="87"/>
                    <a:pt x="57" y="87"/>
                    <a:pt x="56" y="82"/>
                  </a:cubicBezTo>
                  <a:cubicBezTo>
                    <a:pt x="56" y="81"/>
                    <a:pt x="56" y="80"/>
                    <a:pt x="56" y="78"/>
                  </a:cubicBezTo>
                  <a:cubicBezTo>
                    <a:pt x="61" y="74"/>
                    <a:pt x="66" y="68"/>
                    <a:pt x="66" y="60"/>
                  </a:cubicBezTo>
                  <a:close/>
                  <a:moveTo>
                    <a:pt x="16" y="31"/>
                  </a:moveTo>
                  <a:cubicBezTo>
                    <a:pt x="17" y="34"/>
                    <a:pt x="18" y="37"/>
                    <a:pt x="18" y="41"/>
                  </a:cubicBezTo>
                  <a:cubicBezTo>
                    <a:pt x="11" y="38"/>
                    <a:pt x="13" y="34"/>
                    <a:pt x="16" y="31"/>
                  </a:cubicBezTo>
                  <a:close/>
                  <a:moveTo>
                    <a:pt x="28" y="40"/>
                  </a:moveTo>
                  <a:cubicBezTo>
                    <a:pt x="27" y="35"/>
                    <a:pt x="26" y="31"/>
                    <a:pt x="24" y="26"/>
                  </a:cubicBezTo>
                  <a:cubicBezTo>
                    <a:pt x="26" y="25"/>
                    <a:pt x="27" y="25"/>
                    <a:pt x="28" y="25"/>
                  </a:cubicBezTo>
                  <a:cubicBezTo>
                    <a:pt x="29" y="25"/>
                    <a:pt x="30" y="24"/>
                    <a:pt x="31" y="24"/>
                  </a:cubicBezTo>
                  <a:cubicBezTo>
                    <a:pt x="32" y="29"/>
                    <a:pt x="33" y="33"/>
                    <a:pt x="34" y="38"/>
                  </a:cubicBezTo>
                  <a:cubicBezTo>
                    <a:pt x="34" y="38"/>
                    <a:pt x="34" y="38"/>
                    <a:pt x="33" y="38"/>
                  </a:cubicBezTo>
                  <a:cubicBezTo>
                    <a:pt x="32" y="38"/>
                    <a:pt x="30" y="39"/>
                    <a:pt x="28" y="40"/>
                  </a:cubicBezTo>
                  <a:close/>
                  <a:moveTo>
                    <a:pt x="44" y="75"/>
                  </a:moveTo>
                  <a:cubicBezTo>
                    <a:pt x="42" y="76"/>
                    <a:pt x="40" y="76"/>
                    <a:pt x="37" y="76"/>
                  </a:cubicBezTo>
                  <a:cubicBezTo>
                    <a:pt x="35" y="67"/>
                    <a:pt x="33" y="57"/>
                    <a:pt x="30" y="48"/>
                  </a:cubicBezTo>
                  <a:cubicBezTo>
                    <a:pt x="33" y="47"/>
                    <a:pt x="35" y="47"/>
                    <a:pt x="37" y="46"/>
                  </a:cubicBezTo>
                  <a:cubicBezTo>
                    <a:pt x="39" y="56"/>
                    <a:pt x="42" y="65"/>
                    <a:pt x="46" y="74"/>
                  </a:cubicBezTo>
                  <a:cubicBezTo>
                    <a:pt x="45" y="75"/>
                    <a:pt x="45" y="75"/>
                    <a:pt x="44" y="75"/>
                  </a:cubicBezTo>
                  <a:close/>
                  <a:moveTo>
                    <a:pt x="54" y="68"/>
                  </a:moveTo>
                  <a:cubicBezTo>
                    <a:pt x="52" y="61"/>
                    <a:pt x="50" y="54"/>
                    <a:pt x="48" y="47"/>
                  </a:cubicBezTo>
                  <a:cubicBezTo>
                    <a:pt x="57" y="50"/>
                    <a:pt x="59" y="60"/>
                    <a:pt x="54" y="6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4" name="Freeform 101"/>
            <p:cNvSpPr>
              <a:spLocks noEditPoints="1"/>
            </p:cNvSpPr>
            <p:nvPr/>
          </p:nvSpPr>
          <p:spPr bwMode="auto">
            <a:xfrm>
              <a:off x="8024813" y="5359400"/>
              <a:ext cx="342900" cy="314325"/>
            </a:xfrm>
            <a:custGeom>
              <a:avLst/>
              <a:gdLst>
                <a:gd name="T0" fmla="*/ 78 w 147"/>
                <a:gd name="T1" fmla="*/ 2 h 146"/>
                <a:gd name="T2" fmla="*/ 133 w 147"/>
                <a:gd name="T3" fmla="*/ 90 h 146"/>
                <a:gd name="T4" fmla="*/ 143 w 147"/>
                <a:gd name="T5" fmla="*/ 62 h 146"/>
                <a:gd name="T6" fmla="*/ 60 w 147"/>
                <a:gd name="T7" fmla="*/ 12 h 146"/>
                <a:gd name="T8" fmla="*/ 52 w 147"/>
                <a:gd name="T9" fmla="*/ 16 h 146"/>
                <a:gd name="T10" fmla="*/ 47 w 147"/>
                <a:gd name="T11" fmla="*/ 19 h 146"/>
                <a:gd name="T12" fmla="*/ 48 w 147"/>
                <a:gd name="T13" fmla="*/ 25 h 146"/>
                <a:gd name="T14" fmla="*/ 47 w 147"/>
                <a:gd name="T15" fmla="*/ 19 h 146"/>
                <a:gd name="T16" fmla="*/ 37 w 147"/>
                <a:gd name="T17" fmla="*/ 28 h 146"/>
                <a:gd name="T18" fmla="*/ 40 w 147"/>
                <a:gd name="T19" fmla="*/ 37 h 146"/>
                <a:gd name="T20" fmla="*/ 30 w 147"/>
                <a:gd name="T21" fmla="*/ 37 h 146"/>
                <a:gd name="T22" fmla="*/ 29 w 147"/>
                <a:gd name="T23" fmla="*/ 40 h 146"/>
                <a:gd name="T24" fmla="*/ 38 w 147"/>
                <a:gd name="T25" fmla="*/ 41 h 146"/>
                <a:gd name="T26" fmla="*/ 34 w 147"/>
                <a:gd name="T27" fmla="*/ 51 h 146"/>
                <a:gd name="T28" fmla="*/ 29 w 147"/>
                <a:gd name="T29" fmla="*/ 40 h 146"/>
                <a:gd name="T30" fmla="*/ 23 w 147"/>
                <a:gd name="T31" fmla="*/ 56 h 146"/>
                <a:gd name="T32" fmla="*/ 32 w 147"/>
                <a:gd name="T33" fmla="*/ 63 h 146"/>
                <a:gd name="T34" fmla="*/ 23 w 147"/>
                <a:gd name="T35" fmla="*/ 56 h 146"/>
                <a:gd name="T36" fmla="*/ 33 w 147"/>
                <a:gd name="T37" fmla="*/ 67 h 146"/>
                <a:gd name="T38" fmla="*/ 33 w 147"/>
                <a:gd name="T39" fmla="*/ 76 h 146"/>
                <a:gd name="T40" fmla="*/ 22 w 147"/>
                <a:gd name="T41" fmla="*/ 68 h 146"/>
                <a:gd name="T42" fmla="*/ 34 w 147"/>
                <a:gd name="T43" fmla="*/ 78 h 146"/>
                <a:gd name="T44" fmla="*/ 32 w 147"/>
                <a:gd name="T45" fmla="*/ 89 h 146"/>
                <a:gd name="T46" fmla="*/ 23 w 147"/>
                <a:gd name="T47" fmla="*/ 83 h 146"/>
                <a:gd name="T48" fmla="*/ 29 w 147"/>
                <a:gd name="T49" fmla="*/ 98 h 146"/>
                <a:gd name="T50" fmla="*/ 34 w 147"/>
                <a:gd name="T51" fmla="*/ 92 h 146"/>
                <a:gd name="T52" fmla="*/ 43 w 147"/>
                <a:gd name="T53" fmla="*/ 96 h 146"/>
                <a:gd name="T54" fmla="*/ 34 w 147"/>
                <a:gd name="T55" fmla="*/ 105 h 146"/>
                <a:gd name="T56" fmla="*/ 41 w 147"/>
                <a:gd name="T57" fmla="*/ 102 h 146"/>
                <a:gd name="T58" fmla="*/ 51 w 147"/>
                <a:gd name="T59" fmla="*/ 104 h 146"/>
                <a:gd name="T60" fmla="*/ 36 w 147"/>
                <a:gd name="T61" fmla="*/ 107 h 146"/>
                <a:gd name="T62" fmla="*/ 53 w 147"/>
                <a:gd name="T63" fmla="*/ 105 h 146"/>
                <a:gd name="T64" fmla="*/ 57 w 147"/>
                <a:gd name="T65" fmla="*/ 114 h 146"/>
                <a:gd name="T66" fmla="*/ 45 w 147"/>
                <a:gd name="T67" fmla="*/ 115 h 146"/>
                <a:gd name="T68" fmla="*/ 61 w 147"/>
                <a:gd name="T69" fmla="*/ 117 h 146"/>
                <a:gd name="T70" fmla="*/ 72 w 147"/>
                <a:gd name="T71" fmla="*/ 114 h 146"/>
                <a:gd name="T72" fmla="*/ 56 w 147"/>
                <a:gd name="T73" fmla="*/ 122 h 146"/>
                <a:gd name="T74" fmla="*/ 75 w 147"/>
                <a:gd name="T75" fmla="*/ 115 h 146"/>
                <a:gd name="T76" fmla="*/ 76 w 147"/>
                <a:gd name="T77" fmla="*/ 115 h 146"/>
                <a:gd name="T78" fmla="*/ 85 w 147"/>
                <a:gd name="T79" fmla="*/ 116 h 146"/>
                <a:gd name="T80" fmla="*/ 69 w 147"/>
                <a:gd name="T81" fmla="*/ 125 h 146"/>
                <a:gd name="T82" fmla="*/ 93 w 147"/>
                <a:gd name="T83" fmla="*/ 123 h 146"/>
                <a:gd name="T84" fmla="*/ 88 w 147"/>
                <a:gd name="T85" fmla="*/ 117 h 146"/>
                <a:gd name="T86" fmla="*/ 95 w 147"/>
                <a:gd name="T87" fmla="*/ 114 h 146"/>
                <a:gd name="T88" fmla="*/ 97 w 147"/>
                <a:gd name="T89" fmla="*/ 122 h 146"/>
                <a:gd name="T90" fmla="*/ 101 w 147"/>
                <a:gd name="T91" fmla="*/ 113 h 146"/>
                <a:gd name="T92" fmla="*/ 109 w 147"/>
                <a:gd name="T93" fmla="*/ 116 h 146"/>
                <a:gd name="T94" fmla="*/ 115 w 147"/>
                <a:gd name="T95" fmla="*/ 111 h 146"/>
                <a:gd name="T96" fmla="*/ 116 w 147"/>
                <a:gd name="T97" fmla="*/ 106 h 146"/>
                <a:gd name="T98" fmla="*/ 115 w 147"/>
                <a:gd name="T99" fmla="*/ 111 h 146"/>
                <a:gd name="T100" fmla="*/ 77 w 147"/>
                <a:gd name="T101" fmla="*/ 108 h 146"/>
                <a:gd name="T102" fmla="*/ 93 w 147"/>
                <a:gd name="T103" fmla="*/ 7 h 146"/>
                <a:gd name="T104" fmla="*/ 135 w 147"/>
                <a:gd name="T105" fmla="*/ 67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47" h="146">
                  <a:moveTo>
                    <a:pt x="101" y="3"/>
                  </a:moveTo>
                  <a:cubicBezTo>
                    <a:pt x="93" y="0"/>
                    <a:pt x="85" y="0"/>
                    <a:pt x="78" y="2"/>
                  </a:cubicBezTo>
                  <a:cubicBezTo>
                    <a:pt x="30" y="5"/>
                    <a:pt x="0" y="66"/>
                    <a:pt x="28" y="106"/>
                  </a:cubicBezTo>
                  <a:cubicBezTo>
                    <a:pt x="57" y="146"/>
                    <a:pt x="118" y="137"/>
                    <a:pt x="133" y="90"/>
                  </a:cubicBezTo>
                  <a:cubicBezTo>
                    <a:pt x="133" y="90"/>
                    <a:pt x="133" y="89"/>
                    <a:pt x="133" y="89"/>
                  </a:cubicBezTo>
                  <a:cubicBezTo>
                    <a:pt x="138" y="81"/>
                    <a:pt x="142" y="72"/>
                    <a:pt x="143" y="62"/>
                  </a:cubicBezTo>
                  <a:cubicBezTo>
                    <a:pt x="147" y="34"/>
                    <a:pt x="130" y="5"/>
                    <a:pt x="101" y="3"/>
                  </a:cubicBezTo>
                  <a:close/>
                  <a:moveTo>
                    <a:pt x="60" y="12"/>
                  </a:moveTo>
                  <a:cubicBezTo>
                    <a:pt x="59" y="13"/>
                    <a:pt x="57" y="15"/>
                    <a:pt x="55" y="16"/>
                  </a:cubicBezTo>
                  <a:cubicBezTo>
                    <a:pt x="54" y="16"/>
                    <a:pt x="53" y="16"/>
                    <a:pt x="52" y="16"/>
                  </a:cubicBezTo>
                  <a:cubicBezTo>
                    <a:pt x="55" y="14"/>
                    <a:pt x="58" y="13"/>
                    <a:pt x="60" y="12"/>
                  </a:cubicBezTo>
                  <a:close/>
                  <a:moveTo>
                    <a:pt x="47" y="19"/>
                  </a:moveTo>
                  <a:cubicBezTo>
                    <a:pt x="49" y="19"/>
                    <a:pt x="50" y="20"/>
                    <a:pt x="52" y="20"/>
                  </a:cubicBezTo>
                  <a:cubicBezTo>
                    <a:pt x="50" y="21"/>
                    <a:pt x="49" y="23"/>
                    <a:pt x="48" y="25"/>
                  </a:cubicBezTo>
                  <a:cubicBezTo>
                    <a:pt x="45" y="25"/>
                    <a:pt x="43" y="25"/>
                    <a:pt x="40" y="25"/>
                  </a:cubicBezTo>
                  <a:cubicBezTo>
                    <a:pt x="42" y="23"/>
                    <a:pt x="45" y="21"/>
                    <a:pt x="47" y="19"/>
                  </a:cubicBezTo>
                  <a:close/>
                  <a:moveTo>
                    <a:pt x="33" y="33"/>
                  </a:moveTo>
                  <a:cubicBezTo>
                    <a:pt x="34" y="31"/>
                    <a:pt x="36" y="29"/>
                    <a:pt x="37" y="28"/>
                  </a:cubicBezTo>
                  <a:cubicBezTo>
                    <a:pt x="40" y="28"/>
                    <a:pt x="42" y="29"/>
                    <a:pt x="45" y="29"/>
                  </a:cubicBezTo>
                  <a:cubicBezTo>
                    <a:pt x="43" y="31"/>
                    <a:pt x="41" y="34"/>
                    <a:pt x="40" y="37"/>
                  </a:cubicBezTo>
                  <a:cubicBezTo>
                    <a:pt x="39" y="37"/>
                    <a:pt x="37" y="37"/>
                    <a:pt x="36" y="37"/>
                  </a:cubicBezTo>
                  <a:cubicBezTo>
                    <a:pt x="34" y="37"/>
                    <a:pt x="32" y="37"/>
                    <a:pt x="30" y="37"/>
                  </a:cubicBezTo>
                  <a:cubicBezTo>
                    <a:pt x="31" y="36"/>
                    <a:pt x="32" y="34"/>
                    <a:pt x="33" y="33"/>
                  </a:cubicBezTo>
                  <a:close/>
                  <a:moveTo>
                    <a:pt x="29" y="40"/>
                  </a:moveTo>
                  <a:cubicBezTo>
                    <a:pt x="29" y="40"/>
                    <a:pt x="29" y="40"/>
                    <a:pt x="29" y="40"/>
                  </a:cubicBezTo>
                  <a:cubicBezTo>
                    <a:pt x="32" y="41"/>
                    <a:pt x="35" y="41"/>
                    <a:pt x="38" y="41"/>
                  </a:cubicBezTo>
                  <a:cubicBezTo>
                    <a:pt x="37" y="42"/>
                    <a:pt x="37" y="44"/>
                    <a:pt x="36" y="45"/>
                  </a:cubicBezTo>
                  <a:cubicBezTo>
                    <a:pt x="35" y="47"/>
                    <a:pt x="35" y="49"/>
                    <a:pt x="34" y="51"/>
                  </a:cubicBezTo>
                  <a:cubicBezTo>
                    <a:pt x="31" y="51"/>
                    <a:pt x="27" y="52"/>
                    <a:pt x="24" y="53"/>
                  </a:cubicBezTo>
                  <a:cubicBezTo>
                    <a:pt x="25" y="49"/>
                    <a:pt x="27" y="44"/>
                    <a:pt x="29" y="40"/>
                  </a:cubicBezTo>
                  <a:close/>
                  <a:moveTo>
                    <a:pt x="23" y="56"/>
                  </a:moveTo>
                  <a:cubicBezTo>
                    <a:pt x="23" y="56"/>
                    <a:pt x="23" y="56"/>
                    <a:pt x="23" y="56"/>
                  </a:cubicBezTo>
                  <a:cubicBezTo>
                    <a:pt x="27" y="56"/>
                    <a:pt x="30" y="56"/>
                    <a:pt x="33" y="55"/>
                  </a:cubicBezTo>
                  <a:cubicBezTo>
                    <a:pt x="33" y="58"/>
                    <a:pt x="33" y="61"/>
                    <a:pt x="32" y="63"/>
                  </a:cubicBezTo>
                  <a:cubicBezTo>
                    <a:pt x="29" y="64"/>
                    <a:pt x="26" y="65"/>
                    <a:pt x="22" y="66"/>
                  </a:cubicBezTo>
                  <a:cubicBezTo>
                    <a:pt x="22" y="62"/>
                    <a:pt x="22" y="59"/>
                    <a:pt x="23" y="56"/>
                  </a:cubicBezTo>
                  <a:close/>
                  <a:moveTo>
                    <a:pt x="22" y="68"/>
                  </a:moveTo>
                  <a:cubicBezTo>
                    <a:pt x="25" y="69"/>
                    <a:pt x="29" y="68"/>
                    <a:pt x="33" y="67"/>
                  </a:cubicBezTo>
                  <a:cubicBezTo>
                    <a:pt x="33" y="70"/>
                    <a:pt x="33" y="73"/>
                    <a:pt x="34" y="76"/>
                  </a:cubicBezTo>
                  <a:cubicBezTo>
                    <a:pt x="34" y="76"/>
                    <a:pt x="33" y="76"/>
                    <a:pt x="33" y="76"/>
                  </a:cubicBezTo>
                  <a:cubicBezTo>
                    <a:pt x="29" y="77"/>
                    <a:pt x="26" y="79"/>
                    <a:pt x="23" y="80"/>
                  </a:cubicBezTo>
                  <a:cubicBezTo>
                    <a:pt x="22" y="76"/>
                    <a:pt x="22" y="72"/>
                    <a:pt x="22" y="68"/>
                  </a:cubicBezTo>
                  <a:close/>
                  <a:moveTo>
                    <a:pt x="23" y="83"/>
                  </a:moveTo>
                  <a:cubicBezTo>
                    <a:pt x="27" y="82"/>
                    <a:pt x="31" y="81"/>
                    <a:pt x="34" y="78"/>
                  </a:cubicBezTo>
                  <a:cubicBezTo>
                    <a:pt x="35" y="80"/>
                    <a:pt x="36" y="82"/>
                    <a:pt x="37" y="84"/>
                  </a:cubicBezTo>
                  <a:cubicBezTo>
                    <a:pt x="35" y="86"/>
                    <a:pt x="33" y="87"/>
                    <a:pt x="32" y="89"/>
                  </a:cubicBezTo>
                  <a:cubicBezTo>
                    <a:pt x="30" y="90"/>
                    <a:pt x="28" y="91"/>
                    <a:pt x="26" y="92"/>
                  </a:cubicBezTo>
                  <a:cubicBezTo>
                    <a:pt x="25" y="89"/>
                    <a:pt x="24" y="86"/>
                    <a:pt x="23" y="83"/>
                  </a:cubicBezTo>
                  <a:close/>
                  <a:moveTo>
                    <a:pt x="34" y="105"/>
                  </a:moveTo>
                  <a:cubicBezTo>
                    <a:pt x="32" y="103"/>
                    <a:pt x="30" y="100"/>
                    <a:pt x="29" y="98"/>
                  </a:cubicBezTo>
                  <a:cubicBezTo>
                    <a:pt x="28" y="97"/>
                    <a:pt x="28" y="96"/>
                    <a:pt x="28" y="95"/>
                  </a:cubicBezTo>
                  <a:cubicBezTo>
                    <a:pt x="30" y="95"/>
                    <a:pt x="32" y="93"/>
                    <a:pt x="34" y="92"/>
                  </a:cubicBezTo>
                  <a:cubicBezTo>
                    <a:pt x="35" y="91"/>
                    <a:pt x="37" y="90"/>
                    <a:pt x="38" y="88"/>
                  </a:cubicBezTo>
                  <a:cubicBezTo>
                    <a:pt x="40" y="91"/>
                    <a:pt x="42" y="94"/>
                    <a:pt x="43" y="96"/>
                  </a:cubicBezTo>
                  <a:cubicBezTo>
                    <a:pt x="42" y="97"/>
                    <a:pt x="41" y="98"/>
                    <a:pt x="39" y="100"/>
                  </a:cubicBezTo>
                  <a:cubicBezTo>
                    <a:pt x="37" y="101"/>
                    <a:pt x="35" y="103"/>
                    <a:pt x="34" y="105"/>
                  </a:cubicBezTo>
                  <a:close/>
                  <a:moveTo>
                    <a:pt x="36" y="107"/>
                  </a:moveTo>
                  <a:cubicBezTo>
                    <a:pt x="38" y="106"/>
                    <a:pt x="40" y="104"/>
                    <a:pt x="41" y="102"/>
                  </a:cubicBezTo>
                  <a:cubicBezTo>
                    <a:pt x="43" y="101"/>
                    <a:pt x="44" y="100"/>
                    <a:pt x="46" y="99"/>
                  </a:cubicBezTo>
                  <a:cubicBezTo>
                    <a:pt x="47" y="101"/>
                    <a:pt x="49" y="102"/>
                    <a:pt x="51" y="104"/>
                  </a:cubicBezTo>
                  <a:cubicBezTo>
                    <a:pt x="48" y="107"/>
                    <a:pt x="45" y="110"/>
                    <a:pt x="43" y="114"/>
                  </a:cubicBezTo>
                  <a:cubicBezTo>
                    <a:pt x="40" y="112"/>
                    <a:pt x="38" y="110"/>
                    <a:pt x="36" y="107"/>
                  </a:cubicBezTo>
                  <a:close/>
                  <a:moveTo>
                    <a:pt x="45" y="115"/>
                  </a:moveTo>
                  <a:cubicBezTo>
                    <a:pt x="48" y="112"/>
                    <a:pt x="51" y="109"/>
                    <a:pt x="53" y="105"/>
                  </a:cubicBezTo>
                  <a:cubicBezTo>
                    <a:pt x="55" y="107"/>
                    <a:pt x="58" y="108"/>
                    <a:pt x="60" y="110"/>
                  </a:cubicBezTo>
                  <a:cubicBezTo>
                    <a:pt x="59" y="111"/>
                    <a:pt x="58" y="112"/>
                    <a:pt x="57" y="114"/>
                  </a:cubicBezTo>
                  <a:cubicBezTo>
                    <a:pt x="56" y="116"/>
                    <a:pt x="54" y="118"/>
                    <a:pt x="53" y="120"/>
                  </a:cubicBezTo>
                  <a:cubicBezTo>
                    <a:pt x="50" y="119"/>
                    <a:pt x="47" y="117"/>
                    <a:pt x="45" y="115"/>
                  </a:cubicBezTo>
                  <a:close/>
                  <a:moveTo>
                    <a:pt x="56" y="122"/>
                  </a:moveTo>
                  <a:cubicBezTo>
                    <a:pt x="58" y="120"/>
                    <a:pt x="59" y="118"/>
                    <a:pt x="61" y="117"/>
                  </a:cubicBezTo>
                  <a:cubicBezTo>
                    <a:pt x="62" y="115"/>
                    <a:pt x="63" y="113"/>
                    <a:pt x="64" y="111"/>
                  </a:cubicBezTo>
                  <a:cubicBezTo>
                    <a:pt x="66" y="112"/>
                    <a:pt x="69" y="113"/>
                    <a:pt x="72" y="114"/>
                  </a:cubicBezTo>
                  <a:cubicBezTo>
                    <a:pt x="69" y="117"/>
                    <a:pt x="67" y="121"/>
                    <a:pt x="65" y="124"/>
                  </a:cubicBezTo>
                  <a:cubicBezTo>
                    <a:pt x="62" y="124"/>
                    <a:pt x="59" y="123"/>
                    <a:pt x="56" y="122"/>
                  </a:cubicBezTo>
                  <a:close/>
                  <a:moveTo>
                    <a:pt x="69" y="125"/>
                  </a:moveTo>
                  <a:cubicBezTo>
                    <a:pt x="71" y="122"/>
                    <a:pt x="74" y="119"/>
                    <a:pt x="75" y="115"/>
                  </a:cubicBezTo>
                  <a:cubicBezTo>
                    <a:pt x="75" y="115"/>
                    <a:pt x="75" y="115"/>
                    <a:pt x="75" y="115"/>
                  </a:cubicBezTo>
                  <a:cubicBezTo>
                    <a:pt x="75" y="115"/>
                    <a:pt x="76" y="115"/>
                    <a:pt x="76" y="115"/>
                  </a:cubicBezTo>
                  <a:cubicBezTo>
                    <a:pt x="79" y="115"/>
                    <a:pt x="82" y="115"/>
                    <a:pt x="85" y="115"/>
                  </a:cubicBezTo>
                  <a:cubicBezTo>
                    <a:pt x="85" y="115"/>
                    <a:pt x="85" y="116"/>
                    <a:pt x="85" y="116"/>
                  </a:cubicBezTo>
                  <a:cubicBezTo>
                    <a:pt x="83" y="119"/>
                    <a:pt x="82" y="122"/>
                    <a:pt x="80" y="126"/>
                  </a:cubicBezTo>
                  <a:cubicBezTo>
                    <a:pt x="77" y="126"/>
                    <a:pt x="73" y="126"/>
                    <a:pt x="69" y="125"/>
                  </a:cubicBezTo>
                  <a:close/>
                  <a:moveTo>
                    <a:pt x="95" y="117"/>
                  </a:moveTo>
                  <a:cubicBezTo>
                    <a:pt x="94" y="119"/>
                    <a:pt x="93" y="121"/>
                    <a:pt x="93" y="123"/>
                  </a:cubicBezTo>
                  <a:cubicBezTo>
                    <a:pt x="90" y="124"/>
                    <a:pt x="87" y="125"/>
                    <a:pt x="84" y="125"/>
                  </a:cubicBezTo>
                  <a:cubicBezTo>
                    <a:pt x="86" y="123"/>
                    <a:pt x="87" y="120"/>
                    <a:pt x="88" y="117"/>
                  </a:cubicBezTo>
                  <a:cubicBezTo>
                    <a:pt x="88" y="116"/>
                    <a:pt x="88" y="116"/>
                    <a:pt x="87" y="115"/>
                  </a:cubicBezTo>
                  <a:cubicBezTo>
                    <a:pt x="90" y="115"/>
                    <a:pt x="93" y="115"/>
                    <a:pt x="95" y="114"/>
                  </a:cubicBezTo>
                  <a:cubicBezTo>
                    <a:pt x="95" y="115"/>
                    <a:pt x="95" y="116"/>
                    <a:pt x="95" y="117"/>
                  </a:cubicBezTo>
                  <a:close/>
                  <a:moveTo>
                    <a:pt x="97" y="122"/>
                  </a:moveTo>
                  <a:cubicBezTo>
                    <a:pt x="98" y="121"/>
                    <a:pt x="98" y="120"/>
                    <a:pt x="99" y="119"/>
                  </a:cubicBezTo>
                  <a:cubicBezTo>
                    <a:pt x="100" y="117"/>
                    <a:pt x="101" y="115"/>
                    <a:pt x="101" y="113"/>
                  </a:cubicBezTo>
                  <a:cubicBezTo>
                    <a:pt x="104" y="112"/>
                    <a:pt x="107" y="110"/>
                    <a:pt x="111" y="109"/>
                  </a:cubicBezTo>
                  <a:cubicBezTo>
                    <a:pt x="110" y="111"/>
                    <a:pt x="109" y="114"/>
                    <a:pt x="109" y="116"/>
                  </a:cubicBezTo>
                  <a:cubicBezTo>
                    <a:pt x="105" y="119"/>
                    <a:pt x="101" y="121"/>
                    <a:pt x="97" y="122"/>
                  </a:cubicBezTo>
                  <a:close/>
                  <a:moveTo>
                    <a:pt x="115" y="111"/>
                  </a:moveTo>
                  <a:cubicBezTo>
                    <a:pt x="116" y="109"/>
                    <a:pt x="116" y="108"/>
                    <a:pt x="116" y="106"/>
                  </a:cubicBezTo>
                  <a:cubicBezTo>
                    <a:pt x="116" y="106"/>
                    <a:pt x="116" y="106"/>
                    <a:pt x="116" y="106"/>
                  </a:cubicBezTo>
                  <a:cubicBezTo>
                    <a:pt x="119" y="104"/>
                    <a:pt x="122" y="101"/>
                    <a:pt x="125" y="99"/>
                  </a:cubicBezTo>
                  <a:cubicBezTo>
                    <a:pt x="122" y="103"/>
                    <a:pt x="119" y="107"/>
                    <a:pt x="115" y="111"/>
                  </a:cubicBezTo>
                  <a:close/>
                  <a:moveTo>
                    <a:pt x="135" y="67"/>
                  </a:moveTo>
                  <a:cubicBezTo>
                    <a:pt x="129" y="93"/>
                    <a:pt x="105" y="112"/>
                    <a:pt x="77" y="108"/>
                  </a:cubicBezTo>
                  <a:cubicBezTo>
                    <a:pt x="45" y="104"/>
                    <a:pt x="30" y="71"/>
                    <a:pt x="44" y="43"/>
                  </a:cubicBezTo>
                  <a:cubicBezTo>
                    <a:pt x="55" y="21"/>
                    <a:pt x="71" y="9"/>
                    <a:pt x="93" y="7"/>
                  </a:cubicBezTo>
                  <a:cubicBezTo>
                    <a:pt x="94" y="8"/>
                    <a:pt x="94" y="8"/>
                    <a:pt x="95" y="8"/>
                  </a:cubicBezTo>
                  <a:cubicBezTo>
                    <a:pt x="125" y="8"/>
                    <a:pt x="143" y="39"/>
                    <a:pt x="135" y="6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5" name="Freeform 102"/>
            <p:cNvSpPr/>
            <p:nvPr/>
          </p:nvSpPr>
          <p:spPr bwMode="auto">
            <a:xfrm>
              <a:off x="8145463" y="5408613"/>
              <a:ext cx="142875" cy="144463"/>
            </a:xfrm>
            <a:custGeom>
              <a:avLst/>
              <a:gdLst>
                <a:gd name="T0" fmla="*/ 53 w 61"/>
                <a:gd name="T1" fmla="*/ 47 h 67"/>
                <a:gd name="T2" fmla="*/ 30 w 61"/>
                <a:gd name="T3" fmla="*/ 54 h 67"/>
                <a:gd name="T4" fmla="*/ 26 w 61"/>
                <a:gd name="T5" fmla="*/ 50 h 67"/>
                <a:gd name="T6" fmla="*/ 27 w 61"/>
                <a:gd name="T7" fmla="*/ 50 h 67"/>
                <a:gd name="T8" fmla="*/ 47 w 61"/>
                <a:gd name="T9" fmla="*/ 42 h 67"/>
                <a:gd name="T10" fmla="*/ 42 w 61"/>
                <a:gd name="T11" fmla="*/ 33 h 67"/>
                <a:gd name="T12" fmla="*/ 23 w 61"/>
                <a:gd name="T13" fmla="*/ 41 h 67"/>
                <a:gd name="T14" fmla="*/ 22 w 61"/>
                <a:gd name="T15" fmla="*/ 41 h 67"/>
                <a:gd name="T16" fmla="*/ 21 w 61"/>
                <a:gd name="T17" fmla="*/ 36 h 67"/>
                <a:gd name="T18" fmla="*/ 30 w 61"/>
                <a:gd name="T19" fmla="*/ 34 h 67"/>
                <a:gd name="T20" fmla="*/ 27 w 61"/>
                <a:gd name="T21" fmla="*/ 24 h 67"/>
                <a:gd name="T22" fmla="*/ 22 w 61"/>
                <a:gd name="T23" fmla="*/ 25 h 67"/>
                <a:gd name="T24" fmla="*/ 33 w 61"/>
                <a:gd name="T25" fmla="*/ 14 h 67"/>
                <a:gd name="T26" fmla="*/ 51 w 61"/>
                <a:gd name="T27" fmla="*/ 12 h 67"/>
                <a:gd name="T28" fmla="*/ 52 w 61"/>
                <a:gd name="T29" fmla="*/ 9 h 67"/>
                <a:gd name="T30" fmla="*/ 22 w 61"/>
                <a:gd name="T31" fmla="*/ 9 h 67"/>
                <a:gd name="T32" fmla="*/ 11 w 61"/>
                <a:gd name="T33" fmla="*/ 29 h 67"/>
                <a:gd name="T34" fmla="*/ 4 w 61"/>
                <a:gd name="T35" fmla="*/ 32 h 67"/>
                <a:gd name="T36" fmla="*/ 6 w 61"/>
                <a:gd name="T37" fmla="*/ 39 h 67"/>
                <a:gd name="T38" fmla="*/ 11 w 61"/>
                <a:gd name="T39" fmla="*/ 38 h 67"/>
                <a:gd name="T40" fmla="*/ 12 w 61"/>
                <a:gd name="T41" fmla="*/ 40 h 67"/>
                <a:gd name="T42" fmla="*/ 13 w 61"/>
                <a:gd name="T43" fmla="*/ 45 h 67"/>
                <a:gd name="T44" fmla="*/ 7 w 61"/>
                <a:gd name="T45" fmla="*/ 49 h 67"/>
                <a:gd name="T46" fmla="*/ 9 w 61"/>
                <a:gd name="T47" fmla="*/ 56 h 67"/>
                <a:gd name="T48" fmla="*/ 17 w 61"/>
                <a:gd name="T49" fmla="*/ 54 h 67"/>
                <a:gd name="T50" fmla="*/ 33 w 61"/>
                <a:gd name="T51" fmla="*/ 65 h 67"/>
                <a:gd name="T52" fmla="*/ 60 w 61"/>
                <a:gd name="T53" fmla="*/ 51 h 67"/>
                <a:gd name="T54" fmla="*/ 53 w 61"/>
                <a:gd name="T55" fmla="*/ 4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1" h="67">
                  <a:moveTo>
                    <a:pt x="53" y="47"/>
                  </a:moveTo>
                  <a:cubicBezTo>
                    <a:pt x="47" y="54"/>
                    <a:pt x="39" y="59"/>
                    <a:pt x="30" y="54"/>
                  </a:cubicBezTo>
                  <a:cubicBezTo>
                    <a:pt x="29" y="53"/>
                    <a:pt x="27" y="52"/>
                    <a:pt x="26" y="50"/>
                  </a:cubicBezTo>
                  <a:cubicBezTo>
                    <a:pt x="26" y="50"/>
                    <a:pt x="27" y="50"/>
                    <a:pt x="27" y="50"/>
                  </a:cubicBezTo>
                  <a:cubicBezTo>
                    <a:pt x="34" y="47"/>
                    <a:pt x="40" y="44"/>
                    <a:pt x="47" y="42"/>
                  </a:cubicBezTo>
                  <a:cubicBezTo>
                    <a:pt x="53" y="39"/>
                    <a:pt x="48" y="30"/>
                    <a:pt x="42" y="33"/>
                  </a:cubicBezTo>
                  <a:cubicBezTo>
                    <a:pt x="35" y="35"/>
                    <a:pt x="29" y="38"/>
                    <a:pt x="23" y="41"/>
                  </a:cubicBezTo>
                  <a:cubicBezTo>
                    <a:pt x="23" y="41"/>
                    <a:pt x="22" y="41"/>
                    <a:pt x="22" y="41"/>
                  </a:cubicBezTo>
                  <a:cubicBezTo>
                    <a:pt x="21" y="40"/>
                    <a:pt x="21" y="38"/>
                    <a:pt x="21" y="36"/>
                  </a:cubicBezTo>
                  <a:cubicBezTo>
                    <a:pt x="24" y="36"/>
                    <a:pt x="27" y="35"/>
                    <a:pt x="30" y="34"/>
                  </a:cubicBezTo>
                  <a:cubicBezTo>
                    <a:pt x="36" y="32"/>
                    <a:pt x="33" y="22"/>
                    <a:pt x="27" y="24"/>
                  </a:cubicBezTo>
                  <a:cubicBezTo>
                    <a:pt x="25" y="24"/>
                    <a:pt x="24" y="25"/>
                    <a:pt x="22" y="25"/>
                  </a:cubicBezTo>
                  <a:cubicBezTo>
                    <a:pt x="23" y="20"/>
                    <a:pt x="27" y="16"/>
                    <a:pt x="33" y="14"/>
                  </a:cubicBezTo>
                  <a:cubicBezTo>
                    <a:pt x="39" y="12"/>
                    <a:pt x="45" y="13"/>
                    <a:pt x="51" y="12"/>
                  </a:cubicBezTo>
                  <a:cubicBezTo>
                    <a:pt x="52" y="11"/>
                    <a:pt x="52" y="10"/>
                    <a:pt x="52" y="9"/>
                  </a:cubicBezTo>
                  <a:cubicBezTo>
                    <a:pt x="45" y="0"/>
                    <a:pt x="30" y="3"/>
                    <a:pt x="22" y="9"/>
                  </a:cubicBezTo>
                  <a:cubicBezTo>
                    <a:pt x="15" y="14"/>
                    <a:pt x="12" y="21"/>
                    <a:pt x="11" y="29"/>
                  </a:cubicBezTo>
                  <a:cubicBezTo>
                    <a:pt x="9" y="30"/>
                    <a:pt x="6" y="31"/>
                    <a:pt x="4" y="32"/>
                  </a:cubicBezTo>
                  <a:cubicBezTo>
                    <a:pt x="0" y="34"/>
                    <a:pt x="2" y="39"/>
                    <a:pt x="6" y="39"/>
                  </a:cubicBezTo>
                  <a:cubicBezTo>
                    <a:pt x="7" y="39"/>
                    <a:pt x="9" y="39"/>
                    <a:pt x="11" y="38"/>
                  </a:cubicBezTo>
                  <a:cubicBezTo>
                    <a:pt x="11" y="39"/>
                    <a:pt x="12" y="40"/>
                    <a:pt x="12" y="40"/>
                  </a:cubicBezTo>
                  <a:cubicBezTo>
                    <a:pt x="12" y="42"/>
                    <a:pt x="12" y="44"/>
                    <a:pt x="13" y="45"/>
                  </a:cubicBezTo>
                  <a:cubicBezTo>
                    <a:pt x="11" y="46"/>
                    <a:pt x="8" y="47"/>
                    <a:pt x="7" y="49"/>
                  </a:cubicBezTo>
                  <a:cubicBezTo>
                    <a:pt x="3" y="51"/>
                    <a:pt x="4" y="56"/>
                    <a:pt x="9" y="56"/>
                  </a:cubicBezTo>
                  <a:cubicBezTo>
                    <a:pt x="11" y="57"/>
                    <a:pt x="14" y="56"/>
                    <a:pt x="17" y="54"/>
                  </a:cubicBezTo>
                  <a:cubicBezTo>
                    <a:pt x="21" y="60"/>
                    <a:pt x="26" y="64"/>
                    <a:pt x="33" y="65"/>
                  </a:cubicBezTo>
                  <a:cubicBezTo>
                    <a:pt x="44" y="67"/>
                    <a:pt x="56" y="62"/>
                    <a:pt x="60" y="51"/>
                  </a:cubicBezTo>
                  <a:cubicBezTo>
                    <a:pt x="61" y="47"/>
                    <a:pt x="55" y="44"/>
                    <a:pt x="53" y="4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6" name="Freeform 103"/>
            <p:cNvSpPr>
              <a:spLocks noEditPoints="1"/>
            </p:cNvSpPr>
            <p:nvPr/>
          </p:nvSpPr>
          <p:spPr bwMode="auto">
            <a:xfrm>
              <a:off x="5208588" y="4602163"/>
              <a:ext cx="336550" cy="576263"/>
            </a:xfrm>
            <a:custGeom>
              <a:avLst/>
              <a:gdLst>
                <a:gd name="T0" fmla="*/ 127 w 144"/>
                <a:gd name="T1" fmla="*/ 156 h 267"/>
                <a:gd name="T2" fmla="*/ 104 w 144"/>
                <a:gd name="T3" fmla="*/ 162 h 267"/>
                <a:gd name="T4" fmla="*/ 93 w 144"/>
                <a:gd name="T5" fmla="*/ 201 h 267"/>
                <a:gd name="T6" fmla="*/ 59 w 144"/>
                <a:gd name="T7" fmla="*/ 212 h 267"/>
                <a:gd name="T8" fmla="*/ 55 w 144"/>
                <a:gd name="T9" fmla="*/ 211 h 267"/>
                <a:gd name="T10" fmla="*/ 46 w 144"/>
                <a:gd name="T11" fmla="*/ 122 h 267"/>
                <a:gd name="T12" fmla="*/ 90 w 144"/>
                <a:gd name="T13" fmla="*/ 42 h 267"/>
                <a:gd name="T14" fmla="*/ 100 w 144"/>
                <a:gd name="T15" fmla="*/ 55 h 267"/>
                <a:gd name="T16" fmla="*/ 103 w 144"/>
                <a:gd name="T17" fmla="*/ 58 h 267"/>
                <a:gd name="T18" fmla="*/ 131 w 144"/>
                <a:gd name="T19" fmla="*/ 59 h 267"/>
                <a:gd name="T20" fmla="*/ 131 w 144"/>
                <a:gd name="T21" fmla="*/ 58 h 267"/>
                <a:gd name="T22" fmla="*/ 123 w 144"/>
                <a:gd name="T23" fmla="*/ 24 h 267"/>
                <a:gd name="T24" fmla="*/ 63 w 144"/>
                <a:gd name="T25" fmla="*/ 2 h 267"/>
                <a:gd name="T26" fmla="*/ 61 w 144"/>
                <a:gd name="T27" fmla="*/ 4 h 267"/>
                <a:gd name="T28" fmla="*/ 35 w 144"/>
                <a:gd name="T29" fmla="*/ 13 h 267"/>
                <a:gd name="T30" fmla="*/ 6 w 144"/>
                <a:gd name="T31" fmla="*/ 68 h 267"/>
                <a:gd name="T32" fmla="*/ 2 w 144"/>
                <a:gd name="T33" fmla="*/ 144 h 267"/>
                <a:gd name="T34" fmla="*/ 13 w 144"/>
                <a:gd name="T35" fmla="*/ 203 h 267"/>
                <a:gd name="T36" fmla="*/ 102 w 144"/>
                <a:gd name="T37" fmla="*/ 248 h 267"/>
                <a:gd name="T38" fmla="*/ 137 w 144"/>
                <a:gd name="T39" fmla="*/ 199 h 267"/>
                <a:gd name="T40" fmla="*/ 127 w 144"/>
                <a:gd name="T41" fmla="*/ 156 h 267"/>
                <a:gd name="T42" fmla="*/ 128 w 144"/>
                <a:gd name="T43" fmla="*/ 58 h 267"/>
                <a:gd name="T44" fmla="*/ 117 w 144"/>
                <a:gd name="T45" fmla="*/ 63 h 267"/>
                <a:gd name="T46" fmla="*/ 109 w 144"/>
                <a:gd name="T47" fmla="*/ 61 h 267"/>
                <a:gd name="T48" fmla="*/ 121 w 144"/>
                <a:gd name="T49" fmla="*/ 46 h 267"/>
                <a:gd name="T50" fmla="*/ 97 w 144"/>
                <a:gd name="T51" fmla="*/ 12 h 267"/>
                <a:gd name="T52" fmla="*/ 107 w 144"/>
                <a:gd name="T53" fmla="*/ 17 h 267"/>
                <a:gd name="T54" fmla="*/ 128 w 144"/>
                <a:gd name="T55" fmla="*/ 58 h 267"/>
                <a:gd name="T56" fmla="*/ 31 w 144"/>
                <a:gd name="T57" fmla="*/ 89 h 267"/>
                <a:gd name="T58" fmla="*/ 42 w 144"/>
                <a:gd name="T59" fmla="*/ 44 h 267"/>
                <a:gd name="T60" fmla="*/ 85 w 144"/>
                <a:gd name="T61" fmla="*/ 37 h 267"/>
                <a:gd name="T62" fmla="*/ 44 w 144"/>
                <a:gd name="T63" fmla="*/ 92 h 267"/>
                <a:gd name="T64" fmla="*/ 52 w 144"/>
                <a:gd name="T65" fmla="*/ 209 h 267"/>
                <a:gd name="T66" fmla="*/ 29 w 144"/>
                <a:gd name="T67" fmla="*/ 135 h 267"/>
                <a:gd name="T68" fmla="*/ 31 w 144"/>
                <a:gd name="T69" fmla="*/ 89 h 267"/>
                <a:gd name="T70" fmla="*/ 100 w 144"/>
                <a:gd name="T71" fmla="*/ 244 h 267"/>
                <a:gd name="T72" fmla="*/ 30 w 144"/>
                <a:gd name="T73" fmla="*/ 227 h 267"/>
                <a:gd name="T74" fmla="*/ 62 w 144"/>
                <a:gd name="T75" fmla="*/ 240 h 267"/>
                <a:gd name="T76" fmla="*/ 130 w 144"/>
                <a:gd name="T77" fmla="*/ 167 h 267"/>
                <a:gd name="T78" fmla="*/ 100 w 144"/>
                <a:gd name="T79" fmla="*/ 244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4" h="267">
                  <a:moveTo>
                    <a:pt x="127" y="156"/>
                  </a:moveTo>
                  <a:cubicBezTo>
                    <a:pt x="121" y="150"/>
                    <a:pt x="106" y="151"/>
                    <a:pt x="104" y="162"/>
                  </a:cubicBezTo>
                  <a:cubicBezTo>
                    <a:pt x="102" y="175"/>
                    <a:pt x="103" y="190"/>
                    <a:pt x="93" y="201"/>
                  </a:cubicBezTo>
                  <a:cubicBezTo>
                    <a:pt x="85" y="211"/>
                    <a:pt x="71" y="216"/>
                    <a:pt x="59" y="212"/>
                  </a:cubicBezTo>
                  <a:cubicBezTo>
                    <a:pt x="57" y="212"/>
                    <a:pt x="56" y="211"/>
                    <a:pt x="55" y="211"/>
                  </a:cubicBezTo>
                  <a:cubicBezTo>
                    <a:pt x="50" y="181"/>
                    <a:pt x="45" y="152"/>
                    <a:pt x="46" y="122"/>
                  </a:cubicBezTo>
                  <a:cubicBezTo>
                    <a:pt x="46" y="93"/>
                    <a:pt x="50" y="38"/>
                    <a:pt x="90" y="42"/>
                  </a:cubicBezTo>
                  <a:cubicBezTo>
                    <a:pt x="94" y="45"/>
                    <a:pt x="97" y="50"/>
                    <a:pt x="100" y="55"/>
                  </a:cubicBezTo>
                  <a:cubicBezTo>
                    <a:pt x="101" y="56"/>
                    <a:pt x="102" y="57"/>
                    <a:pt x="103" y="58"/>
                  </a:cubicBezTo>
                  <a:cubicBezTo>
                    <a:pt x="109" y="67"/>
                    <a:pt x="125" y="70"/>
                    <a:pt x="131" y="59"/>
                  </a:cubicBezTo>
                  <a:cubicBezTo>
                    <a:pt x="131" y="59"/>
                    <a:pt x="131" y="59"/>
                    <a:pt x="131" y="58"/>
                  </a:cubicBezTo>
                  <a:cubicBezTo>
                    <a:pt x="139" y="48"/>
                    <a:pt x="133" y="33"/>
                    <a:pt x="123" y="24"/>
                  </a:cubicBezTo>
                  <a:cubicBezTo>
                    <a:pt x="108" y="9"/>
                    <a:pt x="84" y="0"/>
                    <a:pt x="63" y="2"/>
                  </a:cubicBezTo>
                  <a:cubicBezTo>
                    <a:pt x="62" y="2"/>
                    <a:pt x="61" y="3"/>
                    <a:pt x="61" y="4"/>
                  </a:cubicBezTo>
                  <a:cubicBezTo>
                    <a:pt x="52" y="5"/>
                    <a:pt x="43" y="8"/>
                    <a:pt x="35" y="13"/>
                  </a:cubicBezTo>
                  <a:cubicBezTo>
                    <a:pt x="16" y="26"/>
                    <a:pt x="10" y="47"/>
                    <a:pt x="6" y="68"/>
                  </a:cubicBezTo>
                  <a:cubicBezTo>
                    <a:pt x="2" y="93"/>
                    <a:pt x="0" y="119"/>
                    <a:pt x="2" y="144"/>
                  </a:cubicBezTo>
                  <a:cubicBezTo>
                    <a:pt x="3" y="164"/>
                    <a:pt x="5" y="185"/>
                    <a:pt x="13" y="203"/>
                  </a:cubicBezTo>
                  <a:cubicBezTo>
                    <a:pt x="21" y="242"/>
                    <a:pt x="66" y="267"/>
                    <a:pt x="102" y="248"/>
                  </a:cubicBezTo>
                  <a:cubicBezTo>
                    <a:pt x="121" y="238"/>
                    <a:pt x="133" y="219"/>
                    <a:pt x="137" y="199"/>
                  </a:cubicBezTo>
                  <a:cubicBezTo>
                    <a:pt x="140" y="185"/>
                    <a:pt x="140" y="165"/>
                    <a:pt x="127" y="156"/>
                  </a:cubicBezTo>
                  <a:close/>
                  <a:moveTo>
                    <a:pt x="128" y="58"/>
                  </a:moveTo>
                  <a:cubicBezTo>
                    <a:pt x="125" y="60"/>
                    <a:pt x="121" y="63"/>
                    <a:pt x="117" y="63"/>
                  </a:cubicBezTo>
                  <a:cubicBezTo>
                    <a:pt x="114" y="63"/>
                    <a:pt x="112" y="62"/>
                    <a:pt x="109" y="61"/>
                  </a:cubicBezTo>
                  <a:cubicBezTo>
                    <a:pt x="116" y="60"/>
                    <a:pt x="123" y="54"/>
                    <a:pt x="121" y="46"/>
                  </a:cubicBezTo>
                  <a:cubicBezTo>
                    <a:pt x="118" y="30"/>
                    <a:pt x="109" y="19"/>
                    <a:pt x="97" y="12"/>
                  </a:cubicBezTo>
                  <a:cubicBezTo>
                    <a:pt x="100" y="13"/>
                    <a:pt x="104" y="15"/>
                    <a:pt x="107" y="17"/>
                  </a:cubicBezTo>
                  <a:cubicBezTo>
                    <a:pt x="121" y="25"/>
                    <a:pt x="139" y="42"/>
                    <a:pt x="128" y="58"/>
                  </a:cubicBezTo>
                  <a:close/>
                  <a:moveTo>
                    <a:pt x="31" y="89"/>
                  </a:moveTo>
                  <a:cubicBezTo>
                    <a:pt x="32" y="75"/>
                    <a:pt x="34" y="56"/>
                    <a:pt x="42" y="44"/>
                  </a:cubicBezTo>
                  <a:cubicBezTo>
                    <a:pt x="54" y="27"/>
                    <a:pt x="71" y="28"/>
                    <a:pt x="85" y="37"/>
                  </a:cubicBezTo>
                  <a:cubicBezTo>
                    <a:pt x="59" y="39"/>
                    <a:pt x="47" y="68"/>
                    <a:pt x="44" y="92"/>
                  </a:cubicBezTo>
                  <a:cubicBezTo>
                    <a:pt x="39" y="131"/>
                    <a:pt x="43" y="171"/>
                    <a:pt x="52" y="209"/>
                  </a:cubicBezTo>
                  <a:cubicBezTo>
                    <a:pt x="28" y="197"/>
                    <a:pt x="29" y="159"/>
                    <a:pt x="29" y="135"/>
                  </a:cubicBezTo>
                  <a:cubicBezTo>
                    <a:pt x="28" y="120"/>
                    <a:pt x="29" y="104"/>
                    <a:pt x="31" y="89"/>
                  </a:cubicBezTo>
                  <a:close/>
                  <a:moveTo>
                    <a:pt x="100" y="244"/>
                  </a:moveTo>
                  <a:cubicBezTo>
                    <a:pt x="74" y="258"/>
                    <a:pt x="47" y="247"/>
                    <a:pt x="30" y="227"/>
                  </a:cubicBezTo>
                  <a:cubicBezTo>
                    <a:pt x="38" y="234"/>
                    <a:pt x="48" y="239"/>
                    <a:pt x="62" y="240"/>
                  </a:cubicBezTo>
                  <a:cubicBezTo>
                    <a:pt x="104" y="245"/>
                    <a:pt x="132" y="206"/>
                    <a:pt x="130" y="167"/>
                  </a:cubicBezTo>
                  <a:cubicBezTo>
                    <a:pt x="144" y="193"/>
                    <a:pt x="124" y="231"/>
                    <a:pt x="100" y="24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7" name="Freeform 104"/>
            <p:cNvSpPr>
              <a:spLocks noEditPoints="1"/>
            </p:cNvSpPr>
            <p:nvPr/>
          </p:nvSpPr>
          <p:spPr bwMode="auto">
            <a:xfrm>
              <a:off x="5584825" y="4586288"/>
              <a:ext cx="349250" cy="557213"/>
            </a:xfrm>
            <a:custGeom>
              <a:avLst/>
              <a:gdLst>
                <a:gd name="T0" fmla="*/ 128 w 149"/>
                <a:gd name="T1" fmla="*/ 221 h 258"/>
                <a:gd name="T2" fmla="*/ 113 w 149"/>
                <a:gd name="T3" fmla="*/ 188 h 258"/>
                <a:gd name="T4" fmla="*/ 86 w 149"/>
                <a:gd name="T5" fmla="*/ 151 h 258"/>
                <a:gd name="T6" fmla="*/ 86 w 149"/>
                <a:gd name="T7" fmla="*/ 12 h 258"/>
                <a:gd name="T8" fmla="*/ 75 w 149"/>
                <a:gd name="T9" fmla="*/ 7 h 258"/>
                <a:gd name="T10" fmla="*/ 21 w 149"/>
                <a:gd name="T11" fmla="*/ 8 h 258"/>
                <a:gd name="T12" fmla="*/ 5 w 149"/>
                <a:gd name="T13" fmla="*/ 64 h 258"/>
                <a:gd name="T14" fmla="*/ 3 w 149"/>
                <a:gd name="T15" fmla="*/ 147 h 258"/>
                <a:gd name="T16" fmla="*/ 4 w 149"/>
                <a:gd name="T17" fmla="*/ 230 h 258"/>
                <a:gd name="T18" fmla="*/ 4 w 149"/>
                <a:gd name="T19" fmla="*/ 232 h 258"/>
                <a:gd name="T20" fmla="*/ 36 w 149"/>
                <a:gd name="T21" fmla="*/ 247 h 258"/>
                <a:gd name="T22" fmla="*/ 36 w 149"/>
                <a:gd name="T23" fmla="*/ 246 h 258"/>
                <a:gd name="T24" fmla="*/ 42 w 149"/>
                <a:gd name="T25" fmla="*/ 223 h 258"/>
                <a:gd name="T26" fmla="*/ 42 w 149"/>
                <a:gd name="T27" fmla="*/ 159 h 258"/>
                <a:gd name="T28" fmla="*/ 67 w 149"/>
                <a:gd name="T29" fmla="*/ 190 h 258"/>
                <a:gd name="T30" fmla="*/ 82 w 149"/>
                <a:gd name="T31" fmla="*/ 215 h 258"/>
                <a:gd name="T32" fmla="*/ 96 w 149"/>
                <a:gd name="T33" fmla="*/ 238 h 258"/>
                <a:gd name="T34" fmla="*/ 97 w 149"/>
                <a:gd name="T35" fmla="*/ 238 h 258"/>
                <a:gd name="T36" fmla="*/ 117 w 149"/>
                <a:gd name="T37" fmla="*/ 245 h 258"/>
                <a:gd name="T38" fmla="*/ 129 w 149"/>
                <a:gd name="T39" fmla="*/ 221 h 258"/>
                <a:gd name="T40" fmla="*/ 128 w 149"/>
                <a:gd name="T41" fmla="*/ 221 h 258"/>
                <a:gd name="T42" fmla="*/ 32 w 149"/>
                <a:gd name="T43" fmla="*/ 245 h 258"/>
                <a:gd name="T44" fmla="*/ 17 w 149"/>
                <a:gd name="T45" fmla="*/ 247 h 258"/>
                <a:gd name="T46" fmla="*/ 7 w 149"/>
                <a:gd name="T47" fmla="*/ 237 h 258"/>
                <a:gd name="T48" fmla="*/ 26 w 149"/>
                <a:gd name="T49" fmla="*/ 233 h 258"/>
                <a:gd name="T50" fmla="*/ 31 w 149"/>
                <a:gd name="T51" fmla="*/ 146 h 258"/>
                <a:gd name="T52" fmla="*/ 38 w 149"/>
                <a:gd name="T53" fmla="*/ 155 h 258"/>
                <a:gd name="T54" fmla="*/ 38 w 149"/>
                <a:gd name="T55" fmla="*/ 156 h 258"/>
                <a:gd name="T56" fmla="*/ 38 w 149"/>
                <a:gd name="T57" fmla="*/ 197 h 258"/>
                <a:gd name="T58" fmla="*/ 32 w 149"/>
                <a:gd name="T59" fmla="*/ 245 h 258"/>
                <a:gd name="T60" fmla="*/ 31 w 149"/>
                <a:gd name="T61" fmla="*/ 116 h 258"/>
                <a:gd name="T62" fmla="*/ 31 w 149"/>
                <a:gd name="T63" fmla="*/ 116 h 258"/>
                <a:gd name="T64" fmla="*/ 32 w 149"/>
                <a:gd name="T65" fmla="*/ 76 h 258"/>
                <a:gd name="T66" fmla="*/ 33 w 149"/>
                <a:gd name="T67" fmla="*/ 46 h 258"/>
                <a:gd name="T68" fmla="*/ 42 w 149"/>
                <a:gd name="T69" fmla="*/ 30 h 258"/>
                <a:gd name="T70" fmla="*/ 84 w 149"/>
                <a:gd name="T71" fmla="*/ 47 h 258"/>
                <a:gd name="T72" fmla="*/ 53 w 149"/>
                <a:gd name="T73" fmla="*/ 45 h 258"/>
                <a:gd name="T74" fmla="*/ 52 w 149"/>
                <a:gd name="T75" fmla="*/ 46 h 258"/>
                <a:gd name="T76" fmla="*/ 46 w 149"/>
                <a:gd name="T77" fmla="*/ 71 h 258"/>
                <a:gd name="T78" fmla="*/ 47 w 149"/>
                <a:gd name="T79" fmla="*/ 118 h 258"/>
                <a:gd name="T80" fmla="*/ 31 w 149"/>
                <a:gd name="T81" fmla="*/ 116 h 258"/>
                <a:gd name="T82" fmla="*/ 54 w 149"/>
                <a:gd name="T83" fmla="*/ 50 h 258"/>
                <a:gd name="T84" fmla="*/ 87 w 149"/>
                <a:gd name="T85" fmla="*/ 53 h 258"/>
                <a:gd name="T86" fmla="*/ 89 w 149"/>
                <a:gd name="T87" fmla="*/ 53 h 258"/>
                <a:gd name="T88" fmla="*/ 94 w 149"/>
                <a:gd name="T89" fmla="*/ 80 h 258"/>
                <a:gd name="T90" fmla="*/ 50 w 149"/>
                <a:gd name="T91" fmla="*/ 118 h 258"/>
                <a:gd name="T92" fmla="*/ 50 w 149"/>
                <a:gd name="T93" fmla="*/ 85 h 258"/>
                <a:gd name="T94" fmla="*/ 54 w 149"/>
                <a:gd name="T95" fmla="*/ 50 h 258"/>
                <a:gd name="T96" fmla="*/ 116 w 149"/>
                <a:gd name="T97" fmla="*/ 242 h 258"/>
                <a:gd name="T98" fmla="*/ 104 w 149"/>
                <a:gd name="T99" fmla="*/ 241 h 258"/>
                <a:gd name="T100" fmla="*/ 116 w 149"/>
                <a:gd name="T101" fmla="*/ 230 h 258"/>
                <a:gd name="T102" fmla="*/ 87 w 149"/>
                <a:gd name="T103" fmla="*/ 172 h 258"/>
                <a:gd name="T104" fmla="*/ 63 w 149"/>
                <a:gd name="T105" fmla="*/ 145 h 258"/>
                <a:gd name="T106" fmla="*/ 116 w 149"/>
                <a:gd name="T107" fmla="*/ 102 h 258"/>
                <a:gd name="T108" fmla="*/ 113 w 149"/>
                <a:gd name="T109" fmla="*/ 41 h 258"/>
                <a:gd name="T110" fmla="*/ 126 w 149"/>
                <a:gd name="T111" fmla="*/ 70 h 258"/>
                <a:gd name="T112" fmla="*/ 83 w 149"/>
                <a:gd name="T113" fmla="*/ 148 h 258"/>
                <a:gd name="T114" fmla="*/ 83 w 149"/>
                <a:gd name="T115" fmla="*/ 151 h 258"/>
                <a:gd name="T116" fmla="*/ 83 w 149"/>
                <a:gd name="T117" fmla="*/ 154 h 258"/>
                <a:gd name="T118" fmla="*/ 126 w 149"/>
                <a:gd name="T119" fmla="*/ 221 h 258"/>
                <a:gd name="T120" fmla="*/ 125 w 149"/>
                <a:gd name="T121" fmla="*/ 222 h 258"/>
                <a:gd name="T122" fmla="*/ 116 w 149"/>
                <a:gd name="T123" fmla="*/ 242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49" h="258">
                  <a:moveTo>
                    <a:pt x="128" y="221"/>
                  </a:moveTo>
                  <a:cubicBezTo>
                    <a:pt x="126" y="209"/>
                    <a:pt x="119" y="198"/>
                    <a:pt x="113" y="188"/>
                  </a:cubicBezTo>
                  <a:cubicBezTo>
                    <a:pt x="105" y="175"/>
                    <a:pt x="96" y="163"/>
                    <a:pt x="86" y="151"/>
                  </a:cubicBezTo>
                  <a:cubicBezTo>
                    <a:pt x="149" y="134"/>
                    <a:pt x="143" y="33"/>
                    <a:pt x="86" y="12"/>
                  </a:cubicBezTo>
                  <a:cubicBezTo>
                    <a:pt x="83" y="10"/>
                    <a:pt x="79" y="9"/>
                    <a:pt x="75" y="7"/>
                  </a:cubicBezTo>
                  <a:cubicBezTo>
                    <a:pt x="58" y="1"/>
                    <a:pt x="37" y="0"/>
                    <a:pt x="21" y="8"/>
                  </a:cubicBezTo>
                  <a:cubicBezTo>
                    <a:pt x="0" y="18"/>
                    <a:pt x="5" y="44"/>
                    <a:pt x="5" y="64"/>
                  </a:cubicBezTo>
                  <a:cubicBezTo>
                    <a:pt x="4" y="91"/>
                    <a:pt x="4" y="119"/>
                    <a:pt x="3" y="147"/>
                  </a:cubicBezTo>
                  <a:cubicBezTo>
                    <a:pt x="3" y="174"/>
                    <a:pt x="0" y="203"/>
                    <a:pt x="4" y="230"/>
                  </a:cubicBezTo>
                  <a:cubicBezTo>
                    <a:pt x="4" y="231"/>
                    <a:pt x="4" y="231"/>
                    <a:pt x="4" y="232"/>
                  </a:cubicBezTo>
                  <a:cubicBezTo>
                    <a:pt x="1" y="249"/>
                    <a:pt x="24" y="258"/>
                    <a:pt x="36" y="247"/>
                  </a:cubicBezTo>
                  <a:cubicBezTo>
                    <a:pt x="36" y="247"/>
                    <a:pt x="36" y="246"/>
                    <a:pt x="36" y="246"/>
                  </a:cubicBezTo>
                  <a:cubicBezTo>
                    <a:pt x="43" y="242"/>
                    <a:pt x="42" y="231"/>
                    <a:pt x="42" y="223"/>
                  </a:cubicBezTo>
                  <a:cubicBezTo>
                    <a:pt x="43" y="202"/>
                    <a:pt x="43" y="180"/>
                    <a:pt x="42" y="159"/>
                  </a:cubicBezTo>
                  <a:cubicBezTo>
                    <a:pt x="51" y="169"/>
                    <a:pt x="59" y="179"/>
                    <a:pt x="67" y="190"/>
                  </a:cubicBezTo>
                  <a:cubicBezTo>
                    <a:pt x="73" y="198"/>
                    <a:pt x="78" y="206"/>
                    <a:pt x="82" y="215"/>
                  </a:cubicBezTo>
                  <a:cubicBezTo>
                    <a:pt x="87" y="223"/>
                    <a:pt x="89" y="232"/>
                    <a:pt x="96" y="238"/>
                  </a:cubicBezTo>
                  <a:cubicBezTo>
                    <a:pt x="96" y="238"/>
                    <a:pt x="96" y="238"/>
                    <a:pt x="97" y="238"/>
                  </a:cubicBezTo>
                  <a:cubicBezTo>
                    <a:pt x="101" y="245"/>
                    <a:pt x="109" y="248"/>
                    <a:pt x="117" y="245"/>
                  </a:cubicBezTo>
                  <a:cubicBezTo>
                    <a:pt x="126" y="242"/>
                    <a:pt x="132" y="231"/>
                    <a:pt x="129" y="221"/>
                  </a:cubicBezTo>
                  <a:cubicBezTo>
                    <a:pt x="129" y="221"/>
                    <a:pt x="128" y="221"/>
                    <a:pt x="128" y="221"/>
                  </a:cubicBezTo>
                  <a:close/>
                  <a:moveTo>
                    <a:pt x="32" y="245"/>
                  </a:moveTo>
                  <a:cubicBezTo>
                    <a:pt x="27" y="247"/>
                    <a:pt x="23" y="249"/>
                    <a:pt x="17" y="247"/>
                  </a:cubicBezTo>
                  <a:cubicBezTo>
                    <a:pt x="12" y="246"/>
                    <a:pt x="9" y="242"/>
                    <a:pt x="7" y="237"/>
                  </a:cubicBezTo>
                  <a:cubicBezTo>
                    <a:pt x="13" y="243"/>
                    <a:pt x="25" y="244"/>
                    <a:pt x="26" y="233"/>
                  </a:cubicBezTo>
                  <a:cubicBezTo>
                    <a:pt x="31" y="205"/>
                    <a:pt x="31" y="175"/>
                    <a:pt x="31" y="146"/>
                  </a:cubicBezTo>
                  <a:cubicBezTo>
                    <a:pt x="33" y="149"/>
                    <a:pt x="36" y="152"/>
                    <a:pt x="38" y="155"/>
                  </a:cubicBezTo>
                  <a:cubicBezTo>
                    <a:pt x="38" y="155"/>
                    <a:pt x="38" y="155"/>
                    <a:pt x="38" y="156"/>
                  </a:cubicBezTo>
                  <a:cubicBezTo>
                    <a:pt x="38" y="169"/>
                    <a:pt x="39" y="183"/>
                    <a:pt x="38" y="197"/>
                  </a:cubicBezTo>
                  <a:cubicBezTo>
                    <a:pt x="38" y="207"/>
                    <a:pt x="42" y="240"/>
                    <a:pt x="32" y="245"/>
                  </a:cubicBezTo>
                  <a:close/>
                  <a:moveTo>
                    <a:pt x="31" y="116"/>
                  </a:moveTo>
                  <a:cubicBezTo>
                    <a:pt x="31" y="116"/>
                    <a:pt x="31" y="116"/>
                    <a:pt x="31" y="116"/>
                  </a:cubicBezTo>
                  <a:cubicBezTo>
                    <a:pt x="31" y="103"/>
                    <a:pt x="32" y="89"/>
                    <a:pt x="32" y="76"/>
                  </a:cubicBezTo>
                  <a:cubicBezTo>
                    <a:pt x="32" y="66"/>
                    <a:pt x="32" y="56"/>
                    <a:pt x="33" y="46"/>
                  </a:cubicBezTo>
                  <a:cubicBezTo>
                    <a:pt x="33" y="36"/>
                    <a:pt x="31" y="32"/>
                    <a:pt x="42" y="30"/>
                  </a:cubicBezTo>
                  <a:cubicBezTo>
                    <a:pt x="59" y="28"/>
                    <a:pt x="75" y="35"/>
                    <a:pt x="84" y="47"/>
                  </a:cubicBezTo>
                  <a:cubicBezTo>
                    <a:pt x="75" y="42"/>
                    <a:pt x="60" y="39"/>
                    <a:pt x="53" y="45"/>
                  </a:cubicBezTo>
                  <a:cubicBezTo>
                    <a:pt x="53" y="45"/>
                    <a:pt x="52" y="45"/>
                    <a:pt x="52" y="46"/>
                  </a:cubicBezTo>
                  <a:cubicBezTo>
                    <a:pt x="45" y="53"/>
                    <a:pt x="46" y="61"/>
                    <a:pt x="46" y="71"/>
                  </a:cubicBezTo>
                  <a:cubicBezTo>
                    <a:pt x="46" y="87"/>
                    <a:pt x="46" y="103"/>
                    <a:pt x="47" y="118"/>
                  </a:cubicBezTo>
                  <a:cubicBezTo>
                    <a:pt x="41" y="118"/>
                    <a:pt x="36" y="118"/>
                    <a:pt x="31" y="116"/>
                  </a:cubicBezTo>
                  <a:close/>
                  <a:moveTo>
                    <a:pt x="54" y="50"/>
                  </a:moveTo>
                  <a:cubicBezTo>
                    <a:pt x="61" y="41"/>
                    <a:pt x="79" y="48"/>
                    <a:pt x="87" y="53"/>
                  </a:cubicBezTo>
                  <a:cubicBezTo>
                    <a:pt x="87" y="53"/>
                    <a:pt x="88" y="53"/>
                    <a:pt x="89" y="53"/>
                  </a:cubicBezTo>
                  <a:cubicBezTo>
                    <a:pt x="93" y="61"/>
                    <a:pt x="95" y="70"/>
                    <a:pt x="94" y="80"/>
                  </a:cubicBezTo>
                  <a:cubicBezTo>
                    <a:pt x="91" y="105"/>
                    <a:pt x="72" y="118"/>
                    <a:pt x="50" y="118"/>
                  </a:cubicBezTo>
                  <a:cubicBezTo>
                    <a:pt x="50" y="107"/>
                    <a:pt x="50" y="96"/>
                    <a:pt x="50" y="85"/>
                  </a:cubicBezTo>
                  <a:cubicBezTo>
                    <a:pt x="50" y="74"/>
                    <a:pt x="48" y="60"/>
                    <a:pt x="54" y="50"/>
                  </a:cubicBezTo>
                  <a:close/>
                  <a:moveTo>
                    <a:pt x="116" y="242"/>
                  </a:moveTo>
                  <a:cubicBezTo>
                    <a:pt x="112" y="243"/>
                    <a:pt x="108" y="243"/>
                    <a:pt x="104" y="241"/>
                  </a:cubicBezTo>
                  <a:cubicBezTo>
                    <a:pt x="110" y="241"/>
                    <a:pt x="115" y="237"/>
                    <a:pt x="116" y="230"/>
                  </a:cubicBezTo>
                  <a:cubicBezTo>
                    <a:pt x="117" y="211"/>
                    <a:pt x="98" y="187"/>
                    <a:pt x="87" y="172"/>
                  </a:cubicBezTo>
                  <a:cubicBezTo>
                    <a:pt x="80" y="163"/>
                    <a:pt x="72" y="153"/>
                    <a:pt x="63" y="145"/>
                  </a:cubicBezTo>
                  <a:cubicBezTo>
                    <a:pt x="86" y="141"/>
                    <a:pt x="107" y="125"/>
                    <a:pt x="116" y="102"/>
                  </a:cubicBezTo>
                  <a:cubicBezTo>
                    <a:pt x="125" y="82"/>
                    <a:pt x="123" y="59"/>
                    <a:pt x="113" y="41"/>
                  </a:cubicBezTo>
                  <a:cubicBezTo>
                    <a:pt x="120" y="49"/>
                    <a:pt x="124" y="59"/>
                    <a:pt x="126" y="70"/>
                  </a:cubicBezTo>
                  <a:cubicBezTo>
                    <a:pt x="132" y="102"/>
                    <a:pt x="114" y="138"/>
                    <a:pt x="83" y="148"/>
                  </a:cubicBezTo>
                  <a:cubicBezTo>
                    <a:pt x="82" y="149"/>
                    <a:pt x="82" y="151"/>
                    <a:pt x="83" y="151"/>
                  </a:cubicBezTo>
                  <a:cubicBezTo>
                    <a:pt x="83" y="152"/>
                    <a:pt x="83" y="153"/>
                    <a:pt x="83" y="154"/>
                  </a:cubicBezTo>
                  <a:cubicBezTo>
                    <a:pt x="98" y="172"/>
                    <a:pt x="119" y="197"/>
                    <a:pt x="126" y="221"/>
                  </a:cubicBezTo>
                  <a:cubicBezTo>
                    <a:pt x="125" y="221"/>
                    <a:pt x="125" y="222"/>
                    <a:pt x="125" y="222"/>
                  </a:cubicBezTo>
                  <a:cubicBezTo>
                    <a:pt x="127" y="230"/>
                    <a:pt x="124" y="239"/>
                    <a:pt x="116" y="24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8" name="Freeform 105"/>
            <p:cNvSpPr>
              <a:spLocks noEditPoints="1"/>
            </p:cNvSpPr>
            <p:nvPr/>
          </p:nvSpPr>
          <p:spPr bwMode="auto">
            <a:xfrm>
              <a:off x="5926138" y="4610100"/>
              <a:ext cx="246062" cy="557213"/>
            </a:xfrm>
            <a:custGeom>
              <a:avLst/>
              <a:gdLst>
                <a:gd name="T0" fmla="*/ 72 w 105"/>
                <a:gd name="T1" fmla="*/ 211 h 258"/>
                <a:gd name="T2" fmla="*/ 46 w 105"/>
                <a:gd name="T3" fmla="*/ 213 h 258"/>
                <a:gd name="T4" fmla="*/ 83 w 105"/>
                <a:gd name="T5" fmla="*/ 157 h 258"/>
                <a:gd name="T6" fmla="*/ 57 w 105"/>
                <a:gd name="T7" fmla="*/ 133 h 258"/>
                <a:gd name="T8" fmla="*/ 49 w 105"/>
                <a:gd name="T9" fmla="*/ 133 h 258"/>
                <a:gd name="T10" fmla="*/ 51 w 105"/>
                <a:gd name="T11" fmla="*/ 44 h 258"/>
                <a:gd name="T12" fmla="*/ 79 w 105"/>
                <a:gd name="T13" fmla="*/ 42 h 258"/>
                <a:gd name="T14" fmla="*/ 81 w 105"/>
                <a:gd name="T15" fmla="*/ 3 h 258"/>
                <a:gd name="T16" fmla="*/ 22 w 105"/>
                <a:gd name="T17" fmla="*/ 3 h 258"/>
                <a:gd name="T18" fmla="*/ 4 w 105"/>
                <a:gd name="T19" fmla="*/ 15 h 258"/>
                <a:gd name="T20" fmla="*/ 3 w 105"/>
                <a:gd name="T21" fmla="*/ 178 h 258"/>
                <a:gd name="T22" fmla="*/ 5 w 105"/>
                <a:gd name="T23" fmla="*/ 220 h 258"/>
                <a:gd name="T24" fmla="*/ 50 w 105"/>
                <a:gd name="T25" fmla="*/ 254 h 258"/>
                <a:gd name="T26" fmla="*/ 96 w 105"/>
                <a:gd name="T27" fmla="*/ 217 h 258"/>
                <a:gd name="T28" fmla="*/ 65 w 105"/>
                <a:gd name="T29" fmla="*/ 152 h 258"/>
                <a:gd name="T30" fmla="*/ 66 w 105"/>
                <a:gd name="T31" fmla="*/ 140 h 258"/>
                <a:gd name="T32" fmla="*/ 64 w 105"/>
                <a:gd name="T33" fmla="*/ 138 h 258"/>
                <a:gd name="T34" fmla="*/ 63 w 105"/>
                <a:gd name="T35" fmla="*/ 167 h 258"/>
                <a:gd name="T36" fmla="*/ 44 w 105"/>
                <a:gd name="T37" fmla="*/ 169 h 258"/>
                <a:gd name="T38" fmla="*/ 44 w 105"/>
                <a:gd name="T39" fmla="*/ 212 h 258"/>
                <a:gd name="T40" fmla="*/ 34 w 105"/>
                <a:gd name="T41" fmla="*/ 212 h 258"/>
                <a:gd name="T42" fmla="*/ 30 w 105"/>
                <a:gd name="T43" fmla="*/ 206 h 258"/>
                <a:gd name="T44" fmla="*/ 30 w 105"/>
                <a:gd name="T45" fmla="*/ 193 h 258"/>
                <a:gd name="T46" fmla="*/ 30 w 105"/>
                <a:gd name="T47" fmla="*/ 156 h 258"/>
                <a:gd name="T48" fmla="*/ 53 w 105"/>
                <a:gd name="T49" fmla="*/ 28 h 258"/>
                <a:gd name="T50" fmla="*/ 92 w 105"/>
                <a:gd name="T51" fmla="*/ 12 h 258"/>
                <a:gd name="T52" fmla="*/ 79 w 105"/>
                <a:gd name="T53" fmla="*/ 38 h 258"/>
                <a:gd name="T54" fmla="*/ 48 w 105"/>
                <a:gd name="T55" fmla="*/ 42 h 258"/>
                <a:gd name="T56" fmla="*/ 46 w 105"/>
                <a:gd name="T57" fmla="*/ 133 h 258"/>
                <a:gd name="T58" fmla="*/ 30 w 105"/>
                <a:gd name="T59" fmla="*/ 116 h 258"/>
                <a:gd name="T60" fmla="*/ 53 w 105"/>
                <a:gd name="T61" fmla="*/ 28 h 258"/>
                <a:gd name="T62" fmla="*/ 45 w 105"/>
                <a:gd name="T63" fmla="*/ 249 h 258"/>
                <a:gd name="T64" fmla="*/ 18 w 105"/>
                <a:gd name="T65" fmla="*/ 231 h 258"/>
                <a:gd name="T66" fmla="*/ 80 w 105"/>
                <a:gd name="T67" fmla="*/ 215 h 258"/>
                <a:gd name="T68" fmla="*/ 98 w 105"/>
                <a:gd name="T69" fmla="*/ 234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05" h="258">
                  <a:moveTo>
                    <a:pt x="96" y="217"/>
                  </a:moveTo>
                  <a:cubicBezTo>
                    <a:pt x="90" y="211"/>
                    <a:pt x="79" y="207"/>
                    <a:pt x="72" y="211"/>
                  </a:cubicBezTo>
                  <a:cubicBezTo>
                    <a:pt x="71" y="211"/>
                    <a:pt x="69" y="211"/>
                    <a:pt x="68" y="211"/>
                  </a:cubicBezTo>
                  <a:cubicBezTo>
                    <a:pt x="61" y="212"/>
                    <a:pt x="53" y="213"/>
                    <a:pt x="46" y="213"/>
                  </a:cubicBezTo>
                  <a:cubicBezTo>
                    <a:pt x="50" y="200"/>
                    <a:pt x="49" y="184"/>
                    <a:pt x="47" y="171"/>
                  </a:cubicBezTo>
                  <a:cubicBezTo>
                    <a:pt x="61" y="172"/>
                    <a:pt x="80" y="175"/>
                    <a:pt x="83" y="157"/>
                  </a:cubicBezTo>
                  <a:cubicBezTo>
                    <a:pt x="84" y="144"/>
                    <a:pt x="71" y="132"/>
                    <a:pt x="58" y="133"/>
                  </a:cubicBezTo>
                  <a:cubicBezTo>
                    <a:pt x="58" y="133"/>
                    <a:pt x="57" y="133"/>
                    <a:pt x="57" y="133"/>
                  </a:cubicBezTo>
                  <a:cubicBezTo>
                    <a:pt x="56" y="133"/>
                    <a:pt x="55" y="132"/>
                    <a:pt x="53" y="132"/>
                  </a:cubicBezTo>
                  <a:cubicBezTo>
                    <a:pt x="52" y="133"/>
                    <a:pt x="51" y="133"/>
                    <a:pt x="49" y="133"/>
                  </a:cubicBezTo>
                  <a:cubicBezTo>
                    <a:pt x="49" y="132"/>
                    <a:pt x="49" y="132"/>
                    <a:pt x="49" y="132"/>
                  </a:cubicBezTo>
                  <a:cubicBezTo>
                    <a:pt x="53" y="131"/>
                    <a:pt x="51" y="52"/>
                    <a:pt x="51" y="44"/>
                  </a:cubicBezTo>
                  <a:cubicBezTo>
                    <a:pt x="51" y="44"/>
                    <a:pt x="50" y="43"/>
                    <a:pt x="50" y="43"/>
                  </a:cubicBezTo>
                  <a:cubicBezTo>
                    <a:pt x="59" y="45"/>
                    <a:pt x="70" y="44"/>
                    <a:pt x="79" y="42"/>
                  </a:cubicBezTo>
                  <a:cubicBezTo>
                    <a:pt x="87" y="41"/>
                    <a:pt x="95" y="38"/>
                    <a:pt x="99" y="30"/>
                  </a:cubicBezTo>
                  <a:cubicBezTo>
                    <a:pt x="105" y="18"/>
                    <a:pt x="94" y="3"/>
                    <a:pt x="81" y="3"/>
                  </a:cubicBezTo>
                  <a:cubicBezTo>
                    <a:pt x="73" y="1"/>
                    <a:pt x="64" y="1"/>
                    <a:pt x="55" y="1"/>
                  </a:cubicBezTo>
                  <a:cubicBezTo>
                    <a:pt x="44" y="1"/>
                    <a:pt x="33" y="0"/>
                    <a:pt x="22" y="3"/>
                  </a:cubicBezTo>
                  <a:cubicBezTo>
                    <a:pt x="21" y="3"/>
                    <a:pt x="21" y="3"/>
                    <a:pt x="20" y="4"/>
                  </a:cubicBezTo>
                  <a:cubicBezTo>
                    <a:pt x="13" y="1"/>
                    <a:pt x="5" y="5"/>
                    <a:pt x="4" y="15"/>
                  </a:cubicBezTo>
                  <a:cubicBezTo>
                    <a:pt x="1" y="51"/>
                    <a:pt x="3" y="88"/>
                    <a:pt x="3" y="125"/>
                  </a:cubicBezTo>
                  <a:cubicBezTo>
                    <a:pt x="3" y="143"/>
                    <a:pt x="3" y="161"/>
                    <a:pt x="3" y="178"/>
                  </a:cubicBezTo>
                  <a:cubicBezTo>
                    <a:pt x="3" y="191"/>
                    <a:pt x="0" y="208"/>
                    <a:pt x="5" y="220"/>
                  </a:cubicBezTo>
                  <a:cubicBezTo>
                    <a:pt x="5" y="220"/>
                    <a:pt x="5" y="220"/>
                    <a:pt x="5" y="220"/>
                  </a:cubicBezTo>
                  <a:cubicBezTo>
                    <a:pt x="8" y="230"/>
                    <a:pt x="15" y="240"/>
                    <a:pt x="22" y="247"/>
                  </a:cubicBezTo>
                  <a:cubicBezTo>
                    <a:pt x="31" y="254"/>
                    <a:pt x="39" y="254"/>
                    <a:pt x="50" y="254"/>
                  </a:cubicBezTo>
                  <a:cubicBezTo>
                    <a:pt x="63" y="253"/>
                    <a:pt x="101" y="258"/>
                    <a:pt x="101" y="237"/>
                  </a:cubicBezTo>
                  <a:cubicBezTo>
                    <a:pt x="103" y="230"/>
                    <a:pt x="101" y="222"/>
                    <a:pt x="96" y="217"/>
                  </a:cubicBezTo>
                  <a:close/>
                  <a:moveTo>
                    <a:pt x="53" y="159"/>
                  </a:moveTo>
                  <a:cubicBezTo>
                    <a:pt x="58" y="159"/>
                    <a:pt x="63" y="156"/>
                    <a:pt x="65" y="152"/>
                  </a:cubicBezTo>
                  <a:cubicBezTo>
                    <a:pt x="66" y="151"/>
                    <a:pt x="66" y="151"/>
                    <a:pt x="66" y="151"/>
                  </a:cubicBezTo>
                  <a:cubicBezTo>
                    <a:pt x="67" y="148"/>
                    <a:pt x="68" y="143"/>
                    <a:pt x="66" y="140"/>
                  </a:cubicBezTo>
                  <a:cubicBezTo>
                    <a:pt x="65" y="140"/>
                    <a:pt x="65" y="139"/>
                    <a:pt x="65" y="139"/>
                  </a:cubicBezTo>
                  <a:cubicBezTo>
                    <a:pt x="65" y="139"/>
                    <a:pt x="64" y="138"/>
                    <a:pt x="64" y="138"/>
                  </a:cubicBezTo>
                  <a:cubicBezTo>
                    <a:pt x="73" y="140"/>
                    <a:pt x="81" y="149"/>
                    <a:pt x="78" y="159"/>
                  </a:cubicBezTo>
                  <a:cubicBezTo>
                    <a:pt x="75" y="166"/>
                    <a:pt x="70" y="167"/>
                    <a:pt x="63" y="167"/>
                  </a:cubicBezTo>
                  <a:cubicBezTo>
                    <a:pt x="58" y="167"/>
                    <a:pt x="52" y="167"/>
                    <a:pt x="46" y="168"/>
                  </a:cubicBezTo>
                  <a:cubicBezTo>
                    <a:pt x="45" y="167"/>
                    <a:pt x="44" y="168"/>
                    <a:pt x="44" y="169"/>
                  </a:cubicBezTo>
                  <a:cubicBezTo>
                    <a:pt x="44" y="177"/>
                    <a:pt x="44" y="185"/>
                    <a:pt x="44" y="192"/>
                  </a:cubicBezTo>
                  <a:cubicBezTo>
                    <a:pt x="44" y="199"/>
                    <a:pt x="43" y="206"/>
                    <a:pt x="44" y="212"/>
                  </a:cubicBezTo>
                  <a:cubicBezTo>
                    <a:pt x="43" y="212"/>
                    <a:pt x="42" y="212"/>
                    <a:pt x="41" y="212"/>
                  </a:cubicBezTo>
                  <a:cubicBezTo>
                    <a:pt x="39" y="212"/>
                    <a:pt x="36" y="212"/>
                    <a:pt x="34" y="212"/>
                  </a:cubicBezTo>
                  <a:cubicBezTo>
                    <a:pt x="34" y="212"/>
                    <a:pt x="34" y="212"/>
                    <a:pt x="34" y="212"/>
                  </a:cubicBezTo>
                  <a:cubicBezTo>
                    <a:pt x="33" y="209"/>
                    <a:pt x="32" y="208"/>
                    <a:pt x="30" y="206"/>
                  </a:cubicBezTo>
                  <a:cubicBezTo>
                    <a:pt x="30" y="206"/>
                    <a:pt x="30" y="206"/>
                    <a:pt x="30" y="205"/>
                  </a:cubicBezTo>
                  <a:cubicBezTo>
                    <a:pt x="31" y="201"/>
                    <a:pt x="30" y="197"/>
                    <a:pt x="30" y="193"/>
                  </a:cubicBezTo>
                  <a:cubicBezTo>
                    <a:pt x="30" y="184"/>
                    <a:pt x="30" y="175"/>
                    <a:pt x="30" y="167"/>
                  </a:cubicBezTo>
                  <a:cubicBezTo>
                    <a:pt x="30" y="163"/>
                    <a:pt x="30" y="160"/>
                    <a:pt x="30" y="156"/>
                  </a:cubicBezTo>
                  <a:cubicBezTo>
                    <a:pt x="38" y="158"/>
                    <a:pt x="46" y="159"/>
                    <a:pt x="53" y="159"/>
                  </a:cubicBezTo>
                  <a:close/>
                  <a:moveTo>
                    <a:pt x="53" y="28"/>
                  </a:moveTo>
                  <a:cubicBezTo>
                    <a:pt x="63" y="28"/>
                    <a:pt x="74" y="31"/>
                    <a:pt x="84" y="27"/>
                  </a:cubicBezTo>
                  <a:cubicBezTo>
                    <a:pt x="90" y="25"/>
                    <a:pt x="93" y="18"/>
                    <a:pt x="92" y="12"/>
                  </a:cubicBezTo>
                  <a:cubicBezTo>
                    <a:pt x="95" y="15"/>
                    <a:pt x="96" y="18"/>
                    <a:pt x="96" y="22"/>
                  </a:cubicBezTo>
                  <a:cubicBezTo>
                    <a:pt x="96" y="31"/>
                    <a:pt x="87" y="36"/>
                    <a:pt x="79" y="38"/>
                  </a:cubicBezTo>
                  <a:cubicBezTo>
                    <a:pt x="69" y="40"/>
                    <a:pt x="59" y="38"/>
                    <a:pt x="49" y="41"/>
                  </a:cubicBezTo>
                  <a:cubicBezTo>
                    <a:pt x="48" y="41"/>
                    <a:pt x="48" y="42"/>
                    <a:pt x="48" y="42"/>
                  </a:cubicBezTo>
                  <a:cubicBezTo>
                    <a:pt x="47" y="42"/>
                    <a:pt x="46" y="43"/>
                    <a:pt x="46" y="44"/>
                  </a:cubicBezTo>
                  <a:cubicBezTo>
                    <a:pt x="46" y="74"/>
                    <a:pt x="44" y="104"/>
                    <a:pt x="46" y="133"/>
                  </a:cubicBezTo>
                  <a:cubicBezTo>
                    <a:pt x="41" y="133"/>
                    <a:pt x="35" y="133"/>
                    <a:pt x="30" y="133"/>
                  </a:cubicBezTo>
                  <a:cubicBezTo>
                    <a:pt x="30" y="128"/>
                    <a:pt x="30" y="122"/>
                    <a:pt x="30" y="116"/>
                  </a:cubicBezTo>
                  <a:cubicBezTo>
                    <a:pt x="30" y="86"/>
                    <a:pt x="31" y="55"/>
                    <a:pt x="29" y="25"/>
                  </a:cubicBezTo>
                  <a:cubicBezTo>
                    <a:pt x="37" y="27"/>
                    <a:pt x="45" y="27"/>
                    <a:pt x="53" y="28"/>
                  </a:cubicBezTo>
                  <a:close/>
                  <a:moveTo>
                    <a:pt x="98" y="235"/>
                  </a:moveTo>
                  <a:cubicBezTo>
                    <a:pt x="96" y="252"/>
                    <a:pt x="57" y="250"/>
                    <a:pt x="45" y="249"/>
                  </a:cubicBezTo>
                  <a:cubicBezTo>
                    <a:pt x="28" y="248"/>
                    <a:pt x="22" y="241"/>
                    <a:pt x="15" y="230"/>
                  </a:cubicBezTo>
                  <a:cubicBezTo>
                    <a:pt x="16" y="231"/>
                    <a:pt x="17" y="231"/>
                    <a:pt x="18" y="231"/>
                  </a:cubicBezTo>
                  <a:cubicBezTo>
                    <a:pt x="31" y="244"/>
                    <a:pt x="59" y="240"/>
                    <a:pt x="75" y="237"/>
                  </a:cubicBezTo>
                  <a:cubicBezTo>
                    <a:pt x="87" y="235"/>
                    <a:pt x="87" y="221"/>
                    <a:pt x="80" y="215"/>
                  </a:cubicBezTo>
                  <a:cubicBezTo>
                    <a:pt x="84" y="215"/>
                    <a:pt x="88" y="216"/>
                    <a:pt x="92" y="219"/>
                  </a:cubicBezTo>
                  <a:cubicBezTo>
                    <a:pt x="96" y="223"/>
                    <a:pt x="98" y="228"/>
                    <a:pt x="98" y="234"/>
                  </a:cubicBezTo>
                  <a:cubicBezTo>
                    <a:pt x="98" y="234"/>
                    <a:pt x="98" y="235"/>
                    <a:pt x="98" y="23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09" name="Freeform 106"/>
            <p:cNvSpPr>
              <a:spLocks noEditPoints="1"/>
            </p:cNvSpPr>
            <p:nvPr/>
          </p:nvSpPr>
          <p:spPr bwMode="auto">
            <a:xfrm>
              <a:off x="6178550" y="4579938"/>
              <a:ext cx="323850" cy="582613"/>
            </a:xfrm>
            <a:custGeom>
              <a:avLst/>
              <a:gdLst>
                <a:gd name="T0" fmla="*/ 136 w 138"/>
                <a:gd name="T1" fmla="*/ 85 h 270"/>
                <a:gd name="T2" fmla="*/ 73 w 138"/>
                <a:gd name="T3" fmla="*/ 3 h 270"/>
                <a:gd name="T4" fmla="*/ 64 w 138"/>
                <a:gd name="T5" fmla="*/ 2 h 270"/>
                <a:gd name="T6" fmla="*/ 11 w 138"/>
                <a:gd name="T7" fmla="*/ 83 h 270"/>
                <a:gd name="T8" fmla="*/ 15 w 138"/>
                <a:gd name="T9" fmla="*/ 242 h 270"/>
                <a:gd name="T10" fmla="*/ 17 w 138"/>
                <a:gd name="T11" fmla="*/ 246 h 270"/>
                <a:gd name="T12" fmla="*/ 44 w 138"/>
                <a:gd name="T13" fmla="*/ 262 h 270"/>
                <a:gd name="T14" fmla="*/ 53 w 138"/>
                <a:gd name="T15" fmla="*/ 241 h 270"/>
                <a:gd name="T16" fmla="*/ 53 w 138"/>
                <a:gd name="T17" fmla="*/ 191 h 270"/>
                <a:gd name="T18" fmla="*/ 89 w 138"/>
                <a:gd name="T19" fmla="*/ 192 h 270"/>
                <a:gd name="T20" fmla="*/ 88 w 138"/>
                <a:gd name="T21" fmla="*/ 240 h 270"/>
                <a:gd name="T22" fmla="*/ 88 w 138"/>
                <a:gd name="T23" fmla="*/ 240 h 270"/>
                <a:gd name="T24" fmla="*/ 89 w 138"/>
                <a:gd name="T25" fmla="*/ 249 h 270"/>
                <a:gd name="T26" fmla="*/ 103 w 138"/>
                <a:gd name="T27" fmla="*/ 262 h 270"/>
                <a:gd name="T28" fmla="*/ 128 w 138"/>
                <a:gd name="T29" fmla="*/ 248 h 270"/>
                <a:gd name="T30" fmla="*/ 135 w 138"/>
                <a:gd name="T31" fmla="*/ 171 h 270"/>
                <a:gd name="T32" fmla="*/ 136 w 138"/>
                <a:gd name="T33" fmla="*/ 85 h 270"/>
                <a:gd name="T34" fmla="*/ 36 w 138"/>
                <a:gd name="T35" fmla="*/ 116 h 270"/>
                <a:gd name="T36" fmla="*/ 40 w 138"/>
                <a:gd name="T37" fmla="*/ 61 h 270"/>
                <a:gd name="T38" fmla="*/ 65 w 138"/>
                <a:gd name="T39" fmla="*/ 29 h 270"/>
                <a:gd name="T40" fmla="*/ 86 w 138"/>
                <a:gd name="T41" fmla="*/ 42 h 270"/>
                <a:gd name="T42" fmla="*/ 58 w 138"/>
                <a:gd name="T43" fmla="*/ 56 h 270"/>
                <a:gd name="T44" fmla="*/ 54 w 138"/>
                <a:gd name="T45" fmla="*/ 96 h 270"/>
                <a:gd name="T46" fmla="*/ 52 w 138"/>
                <a:gd name="T47" fmla="*/ 149 h 270"/>
                <a:gd name="T48" fmla="*/ 52 w 138"/>
                <a:gd name="T49" fmla="*/ 149 h 270"/>
                <a:gd name="T50" fmla="*/ 36 w 138"/>
                <a:gd name="T51" fmla="*/ 150 h 270"/>
                <a:gd name="T52" fmla="*/ 36 w 138"/>
                <a:gd name="T53" fmla="*/ 116 h 270"/>
                <a:gd name="T54" fmla="*/ 90 w 138"/>
                <a:gd name="T55" fmla="*/ 179 h 270"/>
                <a:gd name="T56" fmla="*/ 89 w 138"/>
                <a:gd name="T57" fmla="*/ 187 h 270"/>
                <a:gd name="T58" fmla="*/ 50 w 138"/>
                <a:gd name="T59" fmla="*/ 188 h 270"/>
                <a:gd name="T60" fmla="*/ 49 w 138"/>
                <a:gd name="T61" fmla="*/ 190 h 270"/>
                <a:gd name="T62" fmla="*/ 49 w 138"/>
                <a:gd name="T63" fmla="*/ 235 h 270"/>
                <a:gd name="T64" fmla="*/ 48 w 138"/>
                <a:gd name="T65" fmla="*/ 245 h 270"/>
                <a:gd name="T66" fmla="*/ 39 w 138"/>
                <a:gd name="T67" fmla="*/ 257 h 270"/>
                <a:gd name="T68" fmla="*/ 27 w 138"/>
                <a:gd name="T69" fmla="*/ 254 h 270"/>
                <a:gd name="T70" fmla="*/ 22 w 138"/>
                <a:gd name="T71" fmla="*/ 249 h 270"/>
                <a:gd name="T72" fmla="*/ 37 w 138"/>
                <a:gd name="T73" fmla="*/ 239 h 270"/>
                <a:gd name="T74" fmla="*/ 36 w 138"/>
                <a:gd name="T75" fmla="*/ 173 h 270"/>
                <a:gd name="T76" fmla="*/ 61 w 138"/>
                <a:gd name="T77" fmla="*/ 174 h 270"/>
                <a:gd name="T78" fmla="*/ 90 w 138"/>
                <a:gd name="T79" fmla="*/ 173 h 270"/>
                <a:gd name="T80" fmla="*/ 90 w 138"/>
                <a:gd name="T81" fmla="*/ 179 h 270"/>
                <a:gd name="T82" fmla="*/ 92 w 138"/>
                <a:gd name="T83" fmla="*/ 117 h 270"/>
                <a:gd name="T84" fmla="*/ 91 w 138"/>
                <a:gd name="T85" fmla="*/ 148 h 270"/>
                <a:gd name="T86" fmla="*/ 58 w 138"/>
                <a:gd name="T87" fmla="*/ 148 h 270"/>
                <a:gd name="T88" fmla="*/ 53 w 138"/>
                <a:gd name="T89" fmla="*/ 149 h 270"/>
                <a:gd name="T90" fmla="*/ 58 w 138"/>
                <a:gd name="T91" fmla="*/ 96 h 270"/>
                <a:gd name="T92" fmla="*/ 89 w 138"/>
                <a:gd name="T93" fmla="*/ 49 h 270"/>
                <a:gd name="T94" fmla="*/ 92 w 138"/>
                <a:gd name="T95" fmla="*/ 117 h 270"/>
                <a:gd name="T96" fmla="*/ 131 w 138"/>
                <a:gd name="T97" fmla="*/ 115 h 270"/>
                <a:gd name="T98" fmla="*/ 125 w 138"/>
                <a:gd name="T99" fmla="*/ 246 h 270"/>
                <a:gd name="T100" fmla="*/ 124 w 138"/>
                <a:gd name="T101" fmla="*/ 247 h 270"/>
                <a:gd name="T102" fmla="*/ 104 w 138"/>
                <a:gd name="T103" fmla="*/ 258 h 270"/>
                <a:gd name="T104" fmla="*/ 95 w 138"/>
                <a:gd name="T105" fmla="*/ 252 h 270"/>
                <a:gd name="T106" fmla="*/ 114 w 138"/>
                <a:gd name="T107" fmla="*/ 244 h 270"/>
                <a:gd name="T108" fmla="*/ 118 w 138"/>
                <a:gd name="T109" fmla="*/ 164 h 270"/>
                <a:gd name="T110" fmla="*/ 121 w 138"/>
                <a:gd name="T111" fmla="*/ 89 h 270"/>
                <a:gd name="T112" fmla="*/ 97 w 138"/>
                <a:gd name="T113" fmla="*/ 15 h 270"/>
                <a:gd name="T114" fmla="*/ 131 w 138"/>
                <a:gd name="T115" fmla="*/ 115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 h="270">
                  <a:moveTo>
                    <a:pt x="136" y="85"/>
                  </a:moveTo>
                  <a:cubicBezTo>
                    <a:pt x="133" y="49"/>
                    <a:pt x="115" y="2"/>
                    <a:pt x="73" y="3"/>
                  </a:cubicBezTo>
                  <a:cubicBezTo>
                    <a:pt x="70" y="2"/>
                    <a:pt x="67" y="2"/>
                    <a:pt x="64" y="2"/>
                  </a:cubicBezTo>
                  <a:cubicBezTo>
                    <a:pt x="20" y="0"/>
                    <a:pt x="13" y="50"/>
                    <a:pt x="11" y="83"/>
                  </a:cubicBezTo>
                  <a:cubicBezTo>
                    <a:pt x="8" y="134"/>
                    <a:pt x="0" y="192"/>
                    <a:pt x="15" y="242"/>
                  </a:cubicBezTo>
                  <a:cubicBezTo>
                    <a:pt x="15" y="243"/>
                    <a:pt x="16" y="245"/>
                    <a:pt x="17" y="246"/>
                  </a:cubicBezTo>
                  <a:cubicBezTo>
                    <a:pt x="21" y="258"/>
                    <a:pt x="31" y="270"/>
                    <a:pt x="44" y="262"/>
                  </a:cubicBezTo>
                  <a:cubicBezTo>
                    <a:pt x="51" y="257"/>
                    <a:pt x="53" y="249"/>
                    <a:pt x="53" y="241"/>
                  </a:cubicBezTo>
                  <a:cubicBezTo>
                    <a:pt x="54" y="225"/>
                    <a:pt x="54" y="207"/>
                    <a:pt x="53" y="191"/>
                  </a:cubicBezTo>
                  <a:cubicBezTo>
                    <a:pt x="65" y="192"/>
                    <a:pt x="77" y="192"/>
                    <a:pt x="89" y="192"/>
                  </a:cubicBezTo>
                  <a:cubicBezTo>
                    <a:pt x="88" y="208"/>
                    <a:pt x="87" y="224"/>
                    <a:pt x="88" y="240"/>
                  </a:cubicBezTo>
                  <a:cubicBezTo>
                    <a:pt x="88" y="240"/>
                    <a:pt x="88" y="240"/>
                    <a:pt x="88" y="240"/>
                  </a:cubicBezTo>
                  <a:cubicBezTo>
                    <a:pt x="87" y="243"/>
                    <a:pt x="88" y="247"/>
                    <a:pt x="89" y="249"/>
                  </a:cubicBezTo>
                  <a:cubicBezTo>
                    <a:pt x="91" y="255"/>
                    <a:pt x="97" y="260"/>
                    <a:pt x="103" y="262"/>
                  </a:cubicBezTo>
                  <a:cubicBezTo>
                    <a:pt x="111" y="264"/>
                    <a:pt x="131" y="260"/>
                    <a:pt x="128" y="248"/>
                  </a:cubicBezTo>
                  <a:cubicBezTo>
                    <a:pt x="132" y="223"/>
                    <a:pt x="133" y="197"/>
                    <a:pt x="135" y="171"/>
                  </a:cubicBezTo>
                  <a:cubicBezTo>
                    <a:pt x="136" y="143"/>
                    <a:pt x="138" y="113"/>
                    <a:pt x="136" y="85"/>
                  </a:cubicBezTo>
                  <a:close/>
                  <a:moveTo>
                    <a:pt x="36" y="116"/>
                  </a:moveTo>
                  <a:cubicBezTo>
                    <a:pt x="37" y="98"/>
                    <a:pt x="38" y="79"/>
                    <a:pt x="40" y="61"/>
                  </a:cubicBezTo>
                  <a:cubicBezTo>
                    <a:pt x="42" y="47"/>
                    <a:pt x="47" y="27"/>
                    <a:pt x="65" y="29"/>
                  </a:cubicBezTo>
                  <a:cubicBezTo>
                    <a:pt x="74" y="30"/>
                    <a:pt x="81" y="35"/>
                    <a:pt x="86" y="42"/>
                  </a:cubicBezTo>
                  <a:cubicBezTo>
                    <a:pt x="74" y="38"/>
                    <a:pt x="62" y="42"/>
                    <a:pt x="58" y="56"/>
                  </a:cubicBezTo>
                  <a:cubicBezTo>
                    <a:pt x="54" y="69"/>
                    <a:pt x="54" y="83"/>
                    <a:pt x="54" y="96"/>
                  </a:cubicBezTo>
                  <a:cubicBezTo>
                    <a:pt x="53" y="113"/>
                    <a:pt x="50" y="131"/>
                    <a:pt x="52" y="149"/>
                  </a:cubicBezTo>
                  <a:cubicBezTo>
                    <a:pt x="52" y="149"/>
                    <a:pt x="52" y="149"/>
                    <a:pt x="52" y="149"/>
                  </a:cubicBezTo>
                  <a:cubicBezTo>
                    <a:pt x="46" y="149"/>
                    <a:pt x="41" y="150"/>
                    <a:pt x="36" y="150"/>
                  </a:cubicBezTo>
                  <a:cubicBezTo>
                    <a:pt x="36" y="139"/>
                    <a:pt x="36" y="128"/>
                    <a:pt x="36" y="116"/>
                  </a:cubicBezTo>
                  <a:close/>
                  <a:moveTo>
                    <a:pt x="90" y="179"/>
                  </a:moveTo>
                  <a:cubicBezTo>
                    <a:pt x="90" y="181"/>
                    <a:pt x="90" y="184"/>
                    <a:pt x="89" y="187"/>
                  </a:cubicBezTo>
                  <a:cubicBezTo>
                    <a:pt x="76" y="187"/>
                    <a:pt x="63" y="187"/>
                    <a:pt x="50" y="188"/>
                  </a:cubicBezTo>
                  <a:cubicBezTo>
                    <a:pt x="49" y="188"/>
                    <a:pt x="48" y="189"/>
                    <a:pt x="49" y="190"/>
                  </a:cubicBezTo>
                  <a:cubicBezTo>
                    <a:pt x="48" y="205"/>
                    <a:pt x="49" y="220"/>
                    <a:pt x="49" y="235"/>
                  </a:cubicBezTo>
                  <a:cubicBezTo>
                    <a:pt x="49" y="238"/>
                    <a:pt x="49" y="241"/>
                    <a:pt x="48" y="245"/>
                  </a:cubicBezTo>
                  <a:cubicBezTo>
                    <a:pt x="47" y="252"/>
                    <a:pt x="47" y="254"/>
                    <a:pt x="39" y="257"/>
                  </a:cubicBezTo>
                  <a:cubicBezTo>
                    <a:pt x="34" y="260"/>
                    <a:pt x="30" y="260"/>
                    <a:pt x="27" y="254"/>
                  </a:cubicBezTo>
                  <a:cubicBezTo>
                    <a:pt x="25" y="253"/>
                    <a:pt x="23" y="251"/>
                    <a:pt x="22" y="249"/>
                  </a:cubicBezTo>
                  <a:cubicBezTo>
                    <a:pt x="28" y="251"/>
                    <a:pt x="37" y="248"/>
                    <a:pt x="37" y="239"/>
                  </a:cubicBezTo>
                  <a:cubicBezTo>
                    <a:pt x="37" y="217"/>
                    <a:pt x="36" y="195"/>
                    <a:pt x="36" y="173"/>
                  </a:cubicBezTo>
                  <a:cubicBezTo>
                    <a:pt x="44" y="173"/>
                    <a:pt x="52" y="174"/>
                    <a:pt x="61" y="174"/>
                  </a:cubicBezTo>
                  <a:cubicBezTo>
                    <a:pt x="70" y="174"/>
                    <a:pt x="81" y="176"/>
                    <a:pt x="90" y="173"/>
                  </a:cubicBezTo>
                  <a:lnTo>
                    <a:pt x="90" y="179"/>
                  </a:lnTo>
                  <a:close/>
                  <a:moveTo>
                    <a:pt x="92" y="117"/>
                  </a:moveTo>
                  <a:cubicBezTo>
                    <a:pt x="92" y="127"/>
                    <a:pt x="92" y="138"/>
                    <a:pt x="91" y="148"/>
                  </a:cubicBezTo>
                  <a:cubicBezTo>
                    <a:pt x="81" y="146"/>
                    <a:pt x="69" y="148"/>
                    <a:pt x="58" y="148"/>
                  </a:cubicBezTo>
                  <a:cubicBezTo>
                    <a:pt x="56" y="148"/>
                    <a:pt x="55" y="149"/>
                    <a:pt x="53" y="149"/>
                  </a:cubicBezTo>
                  <a:cubicBezTo>
                    <a:pt x="57" y="132"/>
                    <a:pt x="57" y="113"/>
                    <a:pt x="58" y="96"/>
                  </a:cubicBezTo>
                  <a:cubicBezTo>
                    <a:pt x="59" y="77"/>
                    <a:pt x="59" y="32"/>
                    <a:pt x="89" y="49"/>
                  </a:cubicBezTo>
                  <a:cubicBezTo>
                    <a:pt x="97" y="69"/>
                    <a:pt x="93" y="100"/>
                    <a:pt x="92" y="117"/>
                  </a:cubicBezTo>
                  <a:close/>
                  <a:moveTo>
                    <a:pt x="131" y="115"/>
                  </a:moveTo>
                  <a:cubicBezTo>
                    <a:pt x="131" y="159"/>
                    <a:pt x="127" y="203"/>
                    <a:pt x="125" y="246"/>
                  </a:cubicBezTo>
                  <a:cubicBezTo>
                    <a:pt x="124" y="246"/>
                    <a:pt x="124" y="247"/>
                    <a:pt x="124" y="247"/>
                  </a:cubicBezTo>
                  <a:cubicBezTo>
                    <a:pt x="123" y="257"/>
                    <a:pt x="113" y="260"/>
                    <a:pt x="104" y="258"/>
                  </a:cubicBezTo>
                  <a:cubicBezTo>
                    <a:pt x="100" y="256"/>
                    <a:pt x="98" y="254"/>
                    <a:pt x="95" y="252"/>
                  </a:cubicBezTo>
                  <a:cubicBezTo>
                    <a:pt x="102" y="255"/>
                    <a:pt x="112" y="253"/>
                    <a:pt x="114" y="244"/>
                  </a:cubicBezTo>
                  <a:cubicBezTo>
                    <a:pt x="117" y="218"/>
                    <a:pt x="117" y="190"/>
                    <a:pt x="118" y="164"/>
                  </a:cubicBezTo>
                  <a:cubicBezTo>
                    <a:pt x="119" y="139"/>
                    <a:pt x="120" y="114"/>
                    <a:pt x="121" y="89"/>
                  </a:cubicBezTo>
                  <a:cubicBezTo>
                    <a:pt x="121" y="63"/>
                    <a:pt x="115" y="32"/>
                    <a:pt x="97" y="15"/>
                  </a:cubicBezTo>
                  <a:cubicBezTo>
                    <a:pt x="128" y="33"/>
                    <a:pt x="132" y="80"/>
                    <a:pt x="131" y="11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0" name="Freeform 107"/>
            <p:cNvSpPr>
              <a:spLocks noEditPoints="1"/>
            </p:cNvSpPr>
            <p:nvPr/>
          </p:nvSpPr>
          <p:spPr bwMode="auto">
            <a:xfrm>
              <a:off x="6489700" y="4595813"/>
              <a:ext cx="250825" cy="549275"/>
            </a:xfrm>
            <a:custGeom>
              <a:avLst/>
              <a:gdLst>
                <a:gd name="T0" fmla="*/ 84 w 107"/>
                <a:gd name="T1" fmla="*/ 6 h 255"/>
                <a:gd name="T2" fmla="*/ 83 w 107"/>
                <a:gd name="T3" fmla="*/ 6 h 255"/>
                <a:gd name="T4" fmla="*/ 52 w 107"/>
                <a:gd name="T5" fmla="*/ 1 h 255"/>
                <a:gd name="T6" fmla="*/ 10 w 107"/>
                <a:gd name="T7" fmla="*/ 4 h 255"/>
                <a:gd name="T8" fmla="*/ 4 w 107"/>
                <a:gd name="T9" fmla="*/ 22 h 255"/>
                <a:gd name="T10" fmla="*/ 20 w 107"/>
                <a:gd name="T11" fmla="*/ 41 h 255"/>
                <a:gd name="T12" fmla="*/ 22 w 107"/>
                <a:gd name="T13" fmla="*/ 41 h 255"/>
                <a:gd name="T14" fmla="*/ 37 w 107"/>
                <a:gd name="T15" fmla="*/ 43 h 255"/>
                <a:gd name="T16" fmla="*/ 34 w 107"/>
                <a:gd name="T17" fmla="*/ 131 h 255"/>
                <a:gd name="T18" fmla="*/ 36 w 107"/>
                <a:gd name="T19" fmla="*/ 238 h 255"/>
                <a:gd name="T20" fmla="*/ 38 w 107"/>
                <a:gd name="T21" fmla="*/ 243 h 255"/>
                <a:gd name="T22" fmla="*/ 54 w 107"/>
                <a:gd name="T23" fmla="*/ 254 h 255"/>
                <a:gd name="T24" fmla="*/ 72 w 107"/>
                <a:gd name="T25" fmla="*/ 237 h 255"/>
                <a:gd name="T26" fmla="*/ 72 w 107"/>
                <a:gd name="T27" fmla="*/ 237 h 255"/>
                <a:gd name="T28" fmla="*/ 76 w 107"/>
                <a:gd name="T29" fmla="*/ 143 h 255"/>
                <a:gd name="T30" fmla="*/ 78 w 107"/>
                <a:gd name="T31" fmla="*/ 44 h 255"/>
                <a:gd name="T32" fmla="*/ 78 w 107"/>
                <a:gd name="T33" fmla="*/ 43 h 255"/>
                <a:gd name="T34" fmla="*/ 104 w 107"/>
                <a:gd name="T35" fmla="*/ 28 h 255"/>
                <a:gd name="T36" fmla="*/ 84 w 107"/>
                <a:gd name="T37" fmla="*/ 6 h 255"/>
                <a:gd name="T38" fmla="*/ 37 w 107"/>
                <a:gd name="T39" fmla="*/ 38 h 255"/>
                <a:gd name="T40" fmla="*/ 22 w 107"/>
                <a:gd name="T41" fmla="*/ 38 h 255"/>
                <a:gd name="T42" fmla="*/ 11 w 107"/>
                <a:gd name="T43" fmla="*/ 28 h 255"/>
                <a:gd name="T44" fmla="*/ 10 w 107"/>
                <a:gd name="T45" fmla="*/ 27 h 255"/>
                <a:gd name="T46" fmla="*/ 10 w 107"/>
                <a:gd name="T47" fmla="*/ 27 h 255"/>
                <a:gd name="T48" fmla="*/ 37 w 107"/>
                <a:gd name="T49" fmla="*/ 29 h 255"/>
                <a:gd name="T50" fmla="*/ 37 w 107"/>
                <a:gd name="T51" fmla="*/ 38 h 255"/>
                <a:gd name="T52" fmla="*/ 98 w 107"/>
                <a:gd name="T53" fmla="*/ 30 h 255"/>
                <a:gd name="T54" fmla="*/ 76 w 107"/>
                <a:gd name="T55" fmla="*/ 40 h 255"/>
                <a:gd name="T56" fmla="*/ 74 w 107"/>
                <a:gd name="T57" fmla="*/ 42 h 255"/>
                <a:gd name="T58" fmla="*/ 73 w 107"/>
                <a:gd name="T59" fmla="*/ 44 h 255"/>
                <a:gd name="T60" fmla="*/ 71 w 107"/>
                <a:gd name="T61" fmla="*/ 143 h 255"/>
                <a:gd name="T62" fmla="*/ 68 w 107"/>
                <a:gd name="T63" fmla="*/ 238 h 255"/>
                <a:gd name="T64" fmla="*/ 52 w 107"/>
                <a:gd name="T65" fmla="*/ 250 h 255"/>
                <a:gd name="T66" fmla="*/ 45 w 107"/>
                <a:gd name="T67" fmla="*/ 245 h 255"/>
                <a:gd name="T68" fmla="*/ 56 w 107"/>
                <a:gd name="T69" fmla="*/ 238 h 255"/>
                <a:gd name="T70" fmla="*/ 61 w 107"/>
                <a:gd name="T71" fmla="*/ 131 h 255"/>
                <a:gd name="T72" fmla="*/ 65 w 107"/>
                <a:gd name="T73" fmla="*/ 30 h 255"/>
                <a:gd name="T74" fmla="*/ 86 w 107"/>
                <a:gd name="T75" fmla="*/ 26 h 255"/>
                <a:gd name="T76" fmla="*/ 91 w 107"/>
                <a:gd name="T77" fmla="*/ 14 h 255"/>
                <a:gd name="T78" fmla="*/ 98 w 107"/>
                <a:gd name="T79" fmla="*/ 3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255">
                  <a:moveTo>
                    <a:pt x="84" y="6"/>
                  </a:moveTo>
                  <a:cubicBezTo>
                    <a:pt x="84" y="6"/>
                    <a:pt x="84" y="6"/>
                    <a:pt x="83" y="6"/>
                  </a:cubicBezTo>
                  <a:cubicBezTo>
                    <a:pt x="74" y="1"/>
                    <a:pt x="64" y="2"/>
                    <a:pt x="52" y="1"/>
                  </a:cubicBezTo>
                  <a:cubicBezTo>
                    <a:pt x="39" y="1"/>
                    <a:pt x="24" y="0"/>
                    <a:pt x="10" y="4"/>
                  </a:cubicBezTo>
                  <a:cubicBezTo>
                    <a:pt x="3" y="6"/>
                    <a:pt x="0" y="16"/>
                    <a:pt x="4" y="22"/>
                  </a:cubicBezTo>
                  <a:cubicBezTo>
                    <a:pt x="5" y="30"/>
                    <a:pt x="13" y="38"/>
                    <a:pt x="20" y="41"/>
                  </a:cubicBezTo>
                  <a:cubicBezTo>
                    <a:pt x="21" y="42"/>
                    <a:pt x="22" y="42"/>
                    <a:pt x="22" y="41"/>
                  </a:cubicBezTo>
                  <a:cubicBezTo>
                    <a:pt x="27" y="42"/>
                    <a:pt x="32" y="42"/>
                    <a:pt x="37" y="43"/>
                  </a:cubicBezTo>
                  <a:cubicBezTo>
                    <a:pt x="35" y="72"/>
                    <a:pt x="35" y="102"/>
                    <a:pt x="34" y="131"/>
                  </a:cubicBezTo>
                  <a:cubicBezTo>
                    <a:pt x="33" y="167"/>
                    <a:pt x="31" y="203"/>
                    <a:pt x="36" y="238"/>
                  </a:cubicBezTo>
                  <a:cubicBezTo>
                    <a:pt x="36" y="240"/>
                    <a:pt x="37" y="241"/>
                    <a:pt x="38" y="243"/>
                  </a:cubicBezTo>
                  <a:cubicBezTo>
                    <a:pt x="41" y="249"/>
                    <a:pt x="47" y="254"/>
                    <a:pt x="54" y="254"/>
                  </a:cubicBezTo>
                  <a:cubicBezTo>
                    <a:pt x="64" y="255"/>
                    <a:pt x="74" y="247"/>
                    <a:pt x="72" y="237"/>
                  </a:cubicBezTo>
                  <a:cubicBezTo>
                    <a:pt x="72" y="237"/>
                    <a:pt x="72" y="237"/>
                    <a:pt x="72" y="237"/>
                  </a:cubicBezTo>
                  <a:cubicBezTo>
                    <a:pt x="75" y="206"/>
                    <a:pt x="75" y="174"/>
                    <a:pt x="76" y="143"/>
                  </a:cubicBezTo>
                  <a:cubicBezTo>
                    <a:pt x="77" y="110"/>
                    <a:pt x="78" y="77"/>
                    <a:pt x="78" y="44"/>
                  </a:cubicBezTo>
                  <a:cubicBezTo>
                    <a:pt x="78" y="43"/>
                    <a:pt x="78" y="43"/>
                    <a:pt x="78" y="43"/>
                  </a:cubicBezTo>
                  <a:cubicBezTo>
                    <a:pt x="88" y="43"/>
                    <a:pt x="102" y="40"/>
                    <a:pt x="104" y="28"/>
                  </a:cubicBezTo>
                  <a:cubicBezTo>
                    <a:pt x="107" y="16"/>
                    <a:pt x="94" y="9"/>
                    <a:pt x="84" y="6"/>
                  </a:cubicBezTo>
                  <a:close/>
                  <a:moveTo>
                    <a:pt x="37" y="38"/>
                  </a:moveTo>
                  <a:cubicBezTo>
                    <a:pt x="32" y="37"/>
                    <a:pt x="27" y="37"/>
                    <a:pt x="22" y="38"/>
                  </a:cubicBezTo>
                  <a:cubicBezTo>
                    <a:pt x="17" y="35"/>
                    <a:pt x="14" y="32"/>
                    <a:pt x="11" y="28"/>
                  </a:cubicBezTo>
                  <a:cubicBezTo>
                    <a:pt x="11" y="28"/>
                    <a:pt x="11" y="27"/>
                    <a:pt x="10" y="27"/>
                  </a:cubicBezTo>
                  <a:cubicBezTo>
                    <a:pt x="10" y="27"/>
                    <a:pt x="10" y="27"/>
                    <a:pt x="10" y="27"/>
                  </a:cubicBezTo>
                  <a:cubicBezTo>
                    <a:pt x="19" y="29"/>
                    <a:pt x="28" y="29"/>
                    <a:pt x="37" y="29"/>
                  </a:cubicBezTo>
                  <a:cubicBezTo>
                    <a:pt x="37" y="32"/>
                    <a:pt x="37" y="35"/>
                    <a:pt x="37" y="38"/>
                  </a:cubicBezTo>
                  <a:close/>
                  <a:moveTo>
                    <a:pt x="98" y="30"/>
                  </a:moveTo>
                  <a:cubicBezTo>
                    <a:pt x="94" y="37"/>
                    <a:pt x="83" y="39"/>
                    <a:pt x="76" y="40"/>
                  </a:cubicBezTo>
                  <a:cubicBezTo>
                    <a:pt x="74" y="40"/>
                    <a:pt x="74" y="41"/>
                    <a:pt x="74" y="42"/>
                  </a:cubicBezTo>
                  <a:cubicBezTo>
                    <a:pt x="74" y="42"/>
                    <a:pt x="73" y="43"/>
                    <a:pt x="73" y="44"/>
                  </a:cubicBezTo>
                  <a:cubicBezTo>
                    <a:pt x="72" y="77"/>
                    <a:pt x="72" y="110"/>
                    <a:pt x="71" y="143"/>
                  </a:cubicBezTo>
                  <a:cubicBezTo>
                    <a:pt x="70" y="174"/>
                    <a:pt x="68" y="206"/>
                    <a:pt x="68" y="238"/>
                  </a:cubicBezTo>
                  <a:cubicBezTo>
                    <a:pt x="67" y="246"/>
                    <a:pt x="61" y="252"/>
                    <a:pt x="52" y="250"/>
                  </a:cubicBezTo>
                  <a:cubicBezTo>
                    <a:pt x="49" y="249"/>
                    <a:pt x="47" y="247"/>
                    <a:pt x="45" y="245"/>
                  </a:cubicBezTo>
                  <a:cubicBezTo>
                    <a:pt x="50" y="246"/>
                    <a:pt x="56" y="243"/>
                    <a:pt x="56" y="238"/>
                  </a:cubicBezTo>
                  <a:cubicBezTo>
                    <a:pt x="62" y="203"/>
                    <a:pt x="61" y="167"/>
                    <a:pt x="61" y="131"/>
                  </a:cubicBezTo>
                  <a:cubicBezTo>
                    <a:pt x="62" y="97"/>
                    <a:pt x="64" y="63"/>
                    <a:pt x="65" y="30"/>
                  </a:cubicBezTo>
                  <a:cubicBezTo>
                    <a:pt x="72" y="30"/>
                    <a:pt x="80" y="30"/>
                    <a:pt x="86" y="26"/>
                  </a:cubicBezTo>
                  <a:cubicBezTo>
                    <a:pt x="90" y="24"/>
                    <a:pt x="92" y="19"/>
                    <a:pt x="91" y="14"/>
                  </a:cubicBezTo>
                  <a:cubicBezTo>
                    <a:pt x="97" y="18"/>
                    <a:pt x="102" y="23"/>
                    <a:pt x="98" y="3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1" name="Freeform 108"/>
            <p:cNvSpPr>
              <a:spLocks noEditPoints="1"/>
            </p:cNvSpPr>
            <p:nvPr/>
          </p:nvSpPr>
          <p:spPr bwMode="auto">
            <a:xfrm>
              <a:off x="6786563" y="4597400"/>
              <a:ext cx="103187" cy="558800"/>
            </a:xfrm>
            <a:custGeom>
              <a:avLst/>
              <a:gdLst>
                <a:gd name="T0" fmla="*/ 42 w 44"/>
                <a:gd name="T1" fmla="*/ 170 h 259"/>
                <a:gd name="T2" fmla="*/ 40 w 44"/>
                <a:gd name="T3" fmla="*/ 62 h 259"/>
                <a:gd name="T4" fmla="*/ 38 w 44"/>
                <a:gd name="T5" fmla="*/ 15 h 259"/>
                <a:gd name="T6" fmla="*/ 18 w 44"/>
                <a:gd name="T7" fmla="*/ 1 h 259"/>
                <a:gd name="T8" fmla="*/ 15 w 44"/>
                <a:gd name="T9" fmla="*/ 2 h 259"/>
                <a:gd name="T10" fmla="*/ 2 w 44"/>
                <a:gd name="T11" fmla="*/ 11 h 259"/>
                <a:gd name="T12" fmla="*/ 1 w 44"/>
                <a:gd name="T13" fmla="*/ 59 h 259"/>
                <a:gd name="T14" fmla="*/ 1 w 44"/>
                <a:gd name="T15" fmla="*/ 117 h 259"/>
                <a:gd name="T16" fmla="*/ 1 w 44"/>
                <a:gd name="T17" fmla="*/ 228 h 259"/>
                <a:gd name="T18" fmla="*/ 3 w 44"/>
                <a:gd name="T19" fmla="*/ 235 h 259"/>
                <a:gd name="T20" fmla="*/ 35 w 44"/>
                <a:gd name="T21" fmla="*/ 248 h 259"/>
                <a:gd name="T22" fmla="*/ 43 w 44"/>
                <a:gd name="T23" fmla="*/ 225 h 259"/>
                <a:gd name="T24" fmla="*/ 42 w 44"/>
                <a:gd name="T25" fmla="*/ 170 h 259"/>
                <a:gd name="T26" fmla="*/ 39 w 44"/>
                <a:gd name="T27" fmla="*/ 227 h 259"/>
                <a:gd name="T28" fmla="*/ 8 w 44"/>
                <a:gd name="T29" fmla="*/ 239 h 259"/>
                <a:gd name="T30" fmla="*/ 18 w 44"/>
                <a:gd name="T31" fmla="*/ 241 h 259"/>
                <a:gd name="T32" fmla="*/ 25 w 44"/>
                <a:gd name="T33" fmla="*/ 239 h 259"/>
                <a:gd name="T34" fmla="*/ 29 w 44"/>
                <a:gd name="T35" fmla="*/ 229 h 259"/>
                <a:gd name="T36" fmla="*/ 28 w 44"/>
                <a:gd name="T37" fmla="*/ 175 h 259"/>
                <a:gd name="T38" fmla="*/ 28 w 44"/>
                <a:gd name="T39" fmla="*/ 14 h 259"/>
                <a:gd name="T40" fmla="*/ 28 w 44"/>
                <a:gd name="T41" fmla="*/ 12 h 259"/>
                <a:gd name="T42" fmla="*/ 35 w 44"/>
                <a:gd name="T43" fmla="*/ 38 h 259"/>
                <a:gd name="T44" fmla="*/ 36 w 44"/>
                <a:gd name="T45" fmla="*/ 68 h 259"/>
                <a:gd name="T46" fmla="*/ 37 w 44"/>
                <a:gd name="T47" fmla="*/ 128 h 259"/>
                <a:gd name="T48" fmla="*/ 38 w 44"/>
                <a:gd name="T49" fmla="*/ 185 h 259"/>
                <a:gd name="T50" fmla="*/ 39 w 44"/>
                <a:gd name="T51" fmla="*/ 216 h 259"/>
                <a:gd name="T52" fmla="*/ 39 w 44"/>
                <a:gd name="T53" fmla="*/ 227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4" h="259">
                  <a:moveTo>
                    <a:pt x="42" y="170"/>
                  </a:moveTo>
                  <a:cubicBezTo>
                    <a:pt x="40" y="62"/>
                    <a:pt x="40" y="62"/>
                    <a:pt x="40" y="62"/>
                  </a:cubicBezTo>
                  <a:cubicBezTo>
                    <a:pt x="40" y="48"/>
                    <a:pt x="44" y="28"/>
                    <a:pt x="38" y="15"/>
                  </a:cubicBezTo>
                  <a:cubicBezTo>
                    <a:pt x="34" y="7"/>
                    <a:pt x="26" y="3"/>
                    <a:pt x="18" y="1"/>
                  </a:cubicBezTo>
                  <a:cubicBezTo>
                    <a:pt x="17" y="0"/>
                    <a:pt x="16" y="1"/>
                    <a:pt x="15" y="2"/>
                  </a:cubicBezTo>
                  <a:cubicBezTo>
                    <a:pt x="10" y="1"/>
                    <a:pt x="3" y="4"/>
                    <a:pt x="2" y="11"/>
                  </a:cubicBezTo>
                  <a:cubicBezTo>
                    <a:pt x="0" y="27"/>
                    <a:pt x="1" y="43"/>
                    <a:pt x="1" y="59"/>
                  </a:cubicBezTo>
                  <a:cubicBezTo>
                    <a:pt x="1" y="78"/>
                    <a:pt x="1" y="98"/>
                    <a:pt x="1" y="117"/>
                  </a:cubicBezTo>
                  <a:cubicBezTo>
                    <a:pt x="1" y="154"/>
                    <a:pt x="1" y="191"/>
                    <a:pt x="1" y="228"/>
                  </a:cubicBezTo>
                  <a:cubicBezTo>
                    <a:pt x="1" y="231"/>
                    <a:pt x="2" y="233"/>
                    <a:pt x="3" y="235"/>
                  </a:cubicBezTo>
                  <a:cubicBezTo>
                    <a:pt x="5" y="249"/>
                    <a:pt x="21" y="259"/>
                    <a:pt x="35" y="248"/>
                  </a:cubicBezTo>
                  <a:cubicBezTo>
                    <a:pt x="41" y="243"/>
                    <a:pt x="43" y="233"/>
                    <a:pt x="43" y="225"/>
                  </a:cubicBezTo>
                  <a:cubicBezTo>
                    <a:pt x="44" y="207"/>
                    <a:pt x="43" y="189"/>
                    <a:pt x="42" y="170"/>
                  </a:cubicBezTo>
                  <a:close/>
                  <a:moveTo>
                    <a:pt x="39" y="227"/>
                  </a:moveTo>
                  <a:cubicBezTo>
                    <a:pt x="37" y="243"/>
                    <a:pt x="16" y="254"/>
                    <a:pt x="8" y="239"/>
                  </a:cubicBezTo>
                  <a:cubicBezTo>
                    <a:pt x="11" y="241"/>
                    <a:pt x="15" y="242"/>
                    <a:pt x="18" y="241"/>
                  </a:cubicBezTo>
                  <a:cubicBezTo>
                    <a:pt x="21" y="241"/>
                    <a:pt x="23" y="240"/>
                    <a:pt x="25" y="239"/>
                  </a:cubicBezTo>
                  <a:cubicBezTo>
                    <a:pt x="26" y="236"/>
                    <a:pt x="28" y="233"/>
                    <a:pt x="29" y="229"/>
                  </a:cubicBezTo>
                  <a:cubicBezTo>
                    <a:pt x="27" y="211"/>
                    <a:pt x="26" y="193"/>
                    <a:pt x="28" y="175"/>
                  </a:cubicBezTo>
                  <a:cubicBezTo>
                    <a:pt x="27" y="121"/>
                    <a:pt x="26" y="68"/>
                    <a:pt x="28" y="14"/>
                  </a:cubicBezTo>
                  <a:cubicBezTo>
                    <a:pt x="28" y="14"/>
                    <a:pt x="28" y="13"/>
                    <a:pt x="28" y="12"/>
                  </a:cubicBezTo>
                  <a:cubicBezTo>
                    <a:pt x="33" y="19"/>
                    <a:pt x="35" y="28"/>
                    <a:pt x="35" y="38"/>
                  </a:cubicBezTo>
                  <a:cubicBezTo>
                    <a:pt x="35" y="48"/>
                    <a:pt x="36" y="58"/>
                    <a:pt x="36" y="68"/>
                  </a:cubicBezTo>
                  <a:cubicBezTo>
                    <a:pt x="36" y="88"/>
                    <a:pt x="37" y="108"/>
                    <a:pt x="37" y="128"/>
                  </a:cubicBezTo>
                  <a:cubicBezTo>
                    <a:pt x="37" y="147"/>
                    <a:pt x="38" y="166"/>
                    <a:pt x="38" y="185"/>
                  </a:cubicBezTo>
                  <a:cubicBezTo>
                    <a:pt x="38" y="196"/>
                    <a:pt x="39" y="206"/>
                    <a:pt x="39" y="216"/>
                  </a:cubicBezTo>
                  <a:cubicBezTo>
                    <a:pt x="39" y="220"/>
                    <a:pt x="39" y="223"/>
                    <a:pt x="39" y="22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2" name="Freeform 109"/>
            <p:cNvSpPr>
              <a:spLocks noEditPoints="1"/>
            </p:cNvSpPr>
            <p:nvPr/>
          </p:nvSpPr>
          <p:spPr bwMode="auto">
            <a:xfrm>
              <a:off x="6918325" y="4556125"/>
              <a:ext cx="325437" cy="592138"/>
            </a:xfrm>
            <a:custGeom>
              <a:avLst/>
              <a:gdLst>
                <a:gd name="T0" fmla="*/ 109 w 139"/>
                <a:gd name="T1" fmla="*/ 6 h 274"/>
                <a:gd name="T2" fmla="*/ 108 w 139"/>
                <a:gd name="T3" fmla="*/ 7 h 274"/>
                <a:gd name="T4" fmla="*/ 98 w 139"/>
                <a:gd name="T5" fmla="*/ 12 h 274"/>
                <a:gd name="T6" fmla="*/ 85 w 139"/>
                <a:gd name="T7" fmla="*/ 68 h 274"/>
                <a:gd name="T8" fmla="*/ 74 w 139"/>
                <a:gd name="T9" fmla="*/ 128 h 274"/>
                <a:gd name="T10" fmla="*/ 70 w 139"/>
                <a:gd name="T11" fmla="*/ 151 h 274"/>
                <a:gd name="T12" fmla="*/ 42 w 139"/>
                <a:gd name="T13" fmla="*/ 58 h 274"/>
                <a:gd name="T14" fmla="*/ 9 w 139"/>
                <a:gd name="T15" fmla="*/ 22 h 274"/>
                <a:gd name="T16" fmla="*/ 0 w 139"/>
                <a:gd name="T17" fmla="*/ 31 h 274"/>
                <a:gd name="T18" fmla="*/ 24 w 139"/>
                <a:gd name="T19" fmla="*/ 141 h 274"/>
                <a:gd name="T20" fmla="*/ 52 w 139"/>
                <a:gd name="T21" fmla="*/ 254 h 274"/>
                <a:gd name="T22" fmla="*/ 55 w 139"/>
                <a:gd name="T23" fmla="*/ 259 h 274"/>
                <a:gd name="T24" fmla="*/ 87 w 139"/>
                <a:gd name="T25" fmla="*/ 264 h 274"/>
                <a:gd name="T26" fmla="*/ 98 w 139"/>
                <a:gd name="T27" fmla="*/ 227 h 274"/>
                <a:gd name="T28" fmla="*/ 109 w 139"/>
                <a:gd name="T29" fmla="*/ 168 h 274"/>
                <a:gd name="T30" fmla="*/ 130 w 139"/>
                <a:gd name="T31" fmla="*/ 62 h 274"/>
                <a:gd name="T32" fmla="*/ 109 w 139"/>
                <a:gd name="T33" fmla="*/ 6 h 274"/>
                <a:gd name="T34" fmla="*/ 50 w 139"/>
                <a:gd name="T35" fmla="*/ 134 h 274"/>
                <a:gd name="T36" fmla="*/ 18 w 139"/>
                <a:gd name="T37" fmla="*/ 26 h 274"/>
                <a:gd name="T38" fmla="*/ 17 w 139"/>
                <a:gd name="T39" fmla="*/ 25 h 274"/>
                <a:gd name="T40" fmla="*/ 49 w 139"/>
                <a:gd name="T41" fmla="*/ 96 h 274"/>
                <a:gd name="T42" fmla="*/ 68 w 139"/>
                <a:gd name="T43" fmla="*/ 162 h 274"/>
                <a:gd name="T44" fmla="*/ 63 w 139"/>
                <a:gd name="T45" fmla="*/ 186 h 274"/>
                <a:gd name="T46" fmla="*/ 50 w 139"/>
                <a:gd name="T47" fmla="*/ 134 h 274"/>
                <a:gd name="T48" fmla="*/ 122 w 139"/>
                <a:gd name="T49" fmla="*/ 87 h 274"/>
                <a:gd name="T50" fmla="*/ 109 w 139"/>
                <a:gd name="T51" fmla="*/ 148 h 274"/>
                <a:gd name="T52" fmla="*/ 97 w 139"/>
                <a:gd name="T53" fmla="*/ 209 h 274"/>
                <a:gd name="T54" fmla="*/ 93 w 139"/>
                <a:gd name="T55" fmla="*/ 232 h 274"/>
                <a:gd name="T56" fmla="*/ 90 w 139"/>
                <a:gd name="T57" fmla="*/ 250 h 274"/>
                <a:gd name="T58" fmla="*/ 86 w 139"/>
                <a:gd name="T59" fmla="*/ 258 h 274"/>
                <a:gd name="T60" fmla="*/ 66 w 139"/>
                <a:gd name="T61" fmla="*/ 264 h 274"/>
                <a:gd name="T62" fmla="*/ 79 w 139"/>
                <a:gd name="T63" fmla="*/ 254 h 274"/>
                <a:gd name="T64" fmla="*/ 101 w 139"/>
                <a:gd name="T65" fmla="*/ 132 h 274"/>
                <a:gd name="T66" fmla="*/ 112 w 139"/>
                <a:gd name="T67" fmla="*/ 72 h 274"/>
                <a:gd name="T68" fmla="*/ 119 w 139"/>
                <a:gd name="T69" fmla="*/ 15 h 274"/>
                <a:gd name="T70" fmla="*/ 117 w 139"/>
                <a:gd name="T71" fmla="*/ 11 h 274"/>
                <a:gd name="T72" fmla="*/ 122 w 139"/>
                <a:gd name="T73" fmla="*/ 87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9" h="274">
                  <a:moveTo>
                    <a:pt x="109" y="6"/>
                  </a:moveTo>
                  <a:cubicBezTo>
                    <a:pt x="108" y="6"/>
                    <a:pt x="108" y="6"/>
                    <a:pt x="108" y="7"/>
                  </a:cubicBezTo>
                  <a:cubicBezTo>
                    <a:pt x="104" y="7"/>
                    <a:pt x="100" y="9"/>
                    <a:pt x="98" y="12"/>
                  </a:cubicBezTo>
                  <a:cubicBezTo>
                    <a:pt x="88" y="28"/>
                    <a:pt x="88" y="50"/>
                    <a:pt x="85" y="68"/>
                  </a:cubicBezTo>
                  <a:cubicBezTo>
                    <a:pt x="81" y="88"/>
                    <a:pt x="78" y="108"/>
                    <a:pt x="74" y="128"/>
                  </a:cubicBezTo>
                  <a:cubicBezTo>
                    <a:pt x="73" y="136"/>
                    <a:pt x="71" y="144"/>
                    <a:pt x="70" y="151"/>
                  </a:cubicBezTo>
                  <a:cubicBezTo>
                    <a:pt x="61" y="120"/>
                    <a:pt x="52" y="89"/>
                    <a:pt x="42" y="58"/>
                  </a:cubicBezTo>
                  <a:cubicBezTo>
                    <a:pt x="38" y="43"/>
                    <a:pt x="30" y="12"/>
                    <a:pt x="9" y="22"/>
                  </a:cubicBezTo>
                  <a:cubicBezTo>
                    <a:pt x="4" y="22"/>
                    <a:pt x="0" y="26"/>
                    <a:pt x="0" y="31"/>
                  </a:cubicBezTo>
                  <a:cubicBezTo>
                    <a:pt x="1" y="68"/>
                    <a:pt x="15" y="106"/>
                    <a:pt x="24" y="141"/>
                  </a:cubicBezTo>
                  <a:cubicBezTo>
                    <a:pt x="33" y="179"/>
                    <a:pt x="43" y="216"/>
                    <a:pt x="52" y="254"/>
                  </a:cubicBezTo>
                  <a:cubicBezTo>
                    <a:pt x="53" y="256"/>
                    <a:pt x="54" y="258"/>
                    <a:pt x="55" y="259"/>
                  </a:cubicBezTo>
                  <a:cubicBezTo>
                    <a:pt x="56" y="274"/>
                    <a:pt x="77" y="274"/>
                    <a:pt x="87" y="264"/>
                  </a:cubicBezTo>
                  <a:cubicBezTo>
                    <a:pt x="96" y="254"/>
                    <a:pt x="96" y="239"/>
                    <a:pt x="98" y="227"/>
                  </a:cubicBezTo>
                  <a:cubicBezTo>
                    <a:pt x="101" y="207"/>
                    <a:pt x="105" y="188"/>
                    <a:pt x="109" y="168"/>
                  </a:cubicBezTo>
                  <a:cubicBezTo>
                    <a:pt x="117" y="133"/>
                    <a:pt x="126" y="98"/>
                    <a:pt x="130" y="62"/>
                  </a:cubicBezTo>
                  <a:cubicBezTo>
                    <a:pt x="132" y="46"/>
                    <a:pt x="139" y="0"/>
                    <a:pt x="109" y="6"/>
                  </a:cubicBezTo>
                  <a:close/>
                  <a:moveTo>
                    <a:pt x="50" y="134"/>
                  </a:moveTo>
                  <a:cubicBezTo>
                    <a:pt x="41" y="98"/>
                    <a:pt x="35" y="59"/>
                    <a:pt x="18" y="26"/>
                  </a:cubicBezTo>
                  <a:cubicBezTo>
                    <a:pt x="17" y="26"/>
                    <a:pt x="17" y="25"/>
                    <a:pt x="17" y="25"/>
                  </a:cubicBezTo>
                  <a:cubicBezTo>
                    <a:pt x="35" y="31"/>
                    <a:pt x="45" y="82"/>
                    <a:pt x="49" y="96"/>
                  </a:cubicBezTo>
                  <a:cubicBezTo>
                    <a:pt x="55" y="118"/>
                    <a:pt x="62" y="140"/>
                    <a:pt x="68" y="162"/>
                  </a:cubicBezTo>
                  <a:cubicBezTo>
                    <a:pt x="66" y="170"/>
                    <a:pt x="65" y="178"/>
                    <a:pt x="63" y="186"/>
                  </a:cubicBezTo>
                  <a:cubicBezTo>
                    <a:pt x="59" y="169"/>
                    <a:pt x="54" y="151"/>
                    <a:pt x="50" y="134"/>
                  </a:cubicBezTo>
                  <a:close/>
                  <a:moveTo>
                    <a:pt x="122" y="87"/>
                  </a:moveTo>
                  <a:cubicBezTo>
                    <a:pt x="118" y="107"/>
                    <a:pt x="114" y="127"/>
                    <a:pt x="109" y="148"/>
                  </a:cubicBezTo>
                  <a:cubicBezTo>
                    <a:pt x="105" y="168"/>
                    <a:pt x="100" y="188"/>
                    <a:pt x="97" y="209"/>
                  </a:cubicBezTo>
                  <a:cubicBezTo>
                    <a:pt x="95" y="216"/>
                    <a:pt x="94" y="224"/>
                    <a:pt x="93" y="232"/>
                  </a:cubicBezTo>
                  <a:cubicBezTo>
                    <a:pt x="92" y="238"/>
                    <a:pt x="92" y="244"/>
                    <a:pt x="90" y="250"/>
                  </a:cubicBezTo>
                  <a:cubicBezTo>
                    <a:pt x="88" y="253"/>
                    <a:pt x="87" y="255"/>
                    <a:pt x="86" y="258"/>
                  </a:cubicBezTo>
                  <a:cubicBezTo>
                    <a:pt x="80" y="266"/>
                    <a:pt x="74" y="268"/>
                    <a:pt x="66" y="264"/>
                  </a:cubicBezTo>
                  <a:cubicBezTo>
                    <a:pt x="72" y="264"/>
                    <a:pt x="78" y="261"/>
                    <a:pt x="79" y="254"/>
                  </a:cubicBezTo>
                  <a:cubicBezTo>
                    <a:pt x="86" y="213"/>
                    <a:pt x="94" y="173"/>
                    <a:pt x="101" y="132"/>
                  </a:cubicBezTo>
                  <a:cubicBezTo>
                    <a:pt x="105" y="112"/>
                    <a:pt x="108" y="92"/>
                    <a:pt x="112" y="72"/>
                  </a:cubicBezTo>
                  <a:cubicBezTo>
                    <a:pt x="115" y="54"/>
                    <a:pt x="123" y="33"/>
                    <a:pt x="119" y="15"/>
                  </a:cubicBezTo>
                  <a:cubicBezTo>
                    <a:pt x="119" y="13"/>
                    <a:pt x="118" y="12"/>
                    <a:pt x="117" y="11"/>
                  </a:cubicBezTo>
                  <a:cubicBezTo>
                    <a:pt x="136" y="17"/>
                    <a:pt x="124" y="76"/>
                    <a:pt x="122" y="8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3" name="Freeform 110"/>
            <p:cNvSpPr>
              <a:spLocks noEditPoints="1"/>
            </p:cNvSpPr>
            <p:nvPr/>
          </p:nvSpPr>
          <p:spPr bwMode="auto">
            <a:xfrm>
              <a:off x="7269163" y="4552950"/>
              <a:ext cx="301625" cy="595313"/>
            </a:xfrm>
            <a:custGeom>
              <a:avLst/>
              <a:gdLst>
                <a:gd name="T0" fmla="*/ 128 w 129"/>
                <a:gd name="T1" fmla="*/ 251 h 276"/>
                <a:gd name="T2" fmla="*/ 108 w 129"/>
                <a:gd name="T3" fmla="*/ 232 h 276"/>
                <a:gd name="T4" fmla="*/ 97 w 129"/>
                <a:gd name="T5" fmla="*/ 230 h 276"/>
                <a:gd name="T6" fmla="*/ 67 w 129"/>
                <a:gd name="T7" fmla="*/ 232 h 276"/>
                <a:gd name="T8" fmla="*/ 54 w 129"/>
                <a:gd name="T9" fmla="*/ 233 h 276"/>
                <a:gd name="T10" fmla="*/ 52 w 129"/>
                <a:gd name="T11" fmla="*/ 167 h 276"/>
                <a:gd name="T12" fmla="*/ 72 w 129"/>
                <a:gd name="T13" fmla="*/ 165 h 276"/>
                <a:gd name="T14" fmla="*/ 83 w 129"/>
                <a:gd name="T15" fmla="*/ 153 h 276"/>
                <a:gd name="T16" fmla="*/ 66 w 129"/>
                <a:gd name="T17" fmla="*/ 128 h 276"/>
                <a:gd name="T18" fmla="*/ 63 w 129"/>
                <a:gd name="T19" fmla="*/ 127 h 276"/>
                <a:gd name="T20" fmla="*/ 50 w 129"/>
                <a:gd name="T21" fmla="*/ 126 h 276"/>
                <a:gd name="T22" fmla="*/ 45 w 129"/>
                <a:gd name="T23" fmla="*/ 41 h 276"/>
                <a:gd name="T24" fmla="*/ 92 w 129"/>
                <a:gd name="T25" fmla="*/ 41 h 276"/>
                <a:gd name="T26" fmla="*/ 112 w 129"/>
                <a:gd name="T27" fmla="*/ 31 h 276"/>
                <a:gd name="T28" fmla="*/ 96 w 129"/>
                <a:gd name="T29" fmla="*/ 1 h 276"/>
                <a:gd name="T30" fmla="*/ 93 w 129"/>
                <a:gd name="T31" fmla="*/ 1 h 276"/>
                <a:gd name="T32" fmla="*/ 47 w 129"/>
                <a:gd name="T33" fmla="*/ 1 h 276"/>
                <a:gd name="T34" fmla="*/ 16 w 129"/>
                <a:gd name="T35" fmla="*/ 7 h 276"/>
                <a:gd name="T36" fmla="*/ 6 w 129"/>
                <a:gd name="T37" fmla="*/ 14 h 276"/>
                <a:gd name="T38" fmla="*/ 6 w 129"/>
                <a:gd name="T39" fmla="*/ 130 h 276"/>
                <a:gd name="T40" fmla="*/ 11 w 129"/>
                <a:gd name="T41" fmla="*/ 248 h 276"/>
                <a:gd name="T42" fmla="*/ 13 w 129"/>
                <a:gd name="T43" fmla="*/ 256 h 276"/>
                <a:gd name="T44" fmla="*/ 36 w 129"/>
                <a:gd name="T45" fmla="*/ 274 h 276"/>
                <a:gd name="T46" fmla="*/ 113 w 129"/>
                <a:gd name="T47" fmla="*/ 271 h 276"/>
                <a:gd name="T48" fmla="*/ 115 w 129"/>
                <a:gd name="T49" fmla="*/ 270 h 276"/>
                <a:gd name="T50" fmla="*/ 128 w 129"/>
                <a:gd name="T51" fmla="*/ 251 h 276"/>
                <a:gd name="T52" fmla="*/ 60 w 129"/>
                <a:gd name="T53" fmla="*/ 153 h 276"/>
                <a:gd name="T54" fmla="*/ 73 w 129"/>
                <a:gd name="T55" fmla="*/ 142 h 276"/>
                <a:gd name="T56" fmla="*/ 72 w 129"/>
                <a:gd name="T57" fmla="*/ 137 h 276"/>
                <a:gd name="T58" fmla="*/ 74 w 129"/>
                <a:gd name="T59" fmla="*/ 138 h 276"/>
                <a:gd name="T60" fmla="*/ 77 w 129"/>
                <a:gd name="T61" fmla="*/ 155 h 276"/>
                <a:gd name="T62" fmla="*/ 51 w 129"/>
                <a:gd name="T63" fmla="*/ 165 h 276"/>
                <a:gd name="T64" fmla="*/ 51 w 129"/>
                <a:gd name="T65" fmla="*/ 166 h 276"/>
                <a:gd name="T66" fmla="*/ 48 w 129"/>
                <a:gd name="T67" fmla="*/ 167 h 276"/>
                <a:gd name="T68" fmla="*/ 51 w 129"/>
                <a:gd name="T69" fmla="*/ 233 h 276"/>
                <a:gd name="T70" fmla="*/ 38 w 129"/>
                <a:gd name="T71" fmla="*/ 234 h 276"/>
                <a:gd name="T72" fmla="*/ 34 w 129"/>
                <a:gd name="T73" fmla="*/ 150 h 276"/>
                <a:gd name="T74" fmla="*/ 40 w 129"/>
                <a:gd name="T75" fmla="*/ 152 h 276"/>
                <a:gd name="T76" fmla="*/ 60 w 129"/>
                <a:gd name="T77" fmla="*/ 153 h 276"/>
                <a:gd name="T78" fmla="*/ 47 w 129"/>
                <a:gd name="T79" fmla="*/ 27 h 276"/>
                <a:gd name="T80" fmla="*/ 93 w 129"/>
                <a:gd name="T81" fmla="*/ 27 h 276"/>
                <a:gd name="T82" fmla="*/ 105 w 129"/>
                <a:gd name="T83" fmla="*/ 11 h 276"/>
                <a:gd name="T84" fmla="*/ 102 w 129"/>
                <a:gd name="T85" fmla="*/ 34 h 276"/>
                <a:gd name="T86" fmla="*/ 81 w 129"/>
                <a:gd name="T87" fmla="*/ 37 h 276"/>
                <a:gd name="T88" fmla="*/ 44 w 129"/>
                <a:gd name="T89" fmla="*/ 38 h 276"/>
                <a:gd name="T90" fmla="*/ 43 w 129"/>
                <a:gd name="T91" fmla="*/ 39 h 276"/>
                <a:gd name="T92" fmla="*/ 42 w 129"/>
                <a:gd name="T93" fmla="*/ 41 h 276"/>
                <a:gd name="T94" fmla="*/ 48 w 129"/>
                <a:gd name="T95" fmla="*/ 126 h 276"/>
                <a:gd name="T96" fmla="*/ 39 w 129"/>
                <a:gd name="T97" fmla="*/ 127 h 276"/>
                <a:gd name="T98" fmla="*/ 33 w 129"/>
                <a:gd name="T99" fmla="*/ 128 h 276"/>
                <a:gd name="T100" fmla="*/ 27 w 129"/>
                <a:gd name="T101" fmla="*/ 26 h 276"/>
                <a:gd name="T102" fmla="*/ 47 w 129"/>
                <a:gd name="T103" fmla="*/ 27 h 276"/>
                <a:gd name="T104" fmla="*/ 115 w 129"/>
                <a:gd name="T105" fmla="*/ 267 h 276"/>
                <a:gd name="T106" fmla="*/ 113 w 129"/>
                <a:gd name="T107" fmla="*/ 267 h 276"/>
                <a:gd name="T108" fmla="*/ 66 w 129"/>
                <a:gd name="T109" fmla="*/ 270 h 276"/>
                <a:gd name="T110" fmla="*/ 21 w 129"/>
                <a:gd name="T111" fmla="*/ 262 h 276"/>
                <a:gd name="T112" fmla="*/ 24 w 129"/>
                <a:gd name="T113" fmla="*/ 262 h 276"/>
                <a:gd name="T114" fmla="*/ 100 w 129"/>
                <a:gd name="T115" fmla="*/ 256 h 276"/>
                <a:gd name="T116" fmla="*/ 110 w 129"/>
                <a:gd name="T117" fmla="*/ 247 h 276"/>
                <a:gd name="T118" fmla="*/ 110 w 129"/>
                <a:gd name="T119" fmla="*/ 236 h 276"/>
                <a:gd name="T120" fmla="*/ 124 w 129"/>
                <a:gd name="T121" fmla="*/ 249 h 276"/>
                <a:gd name="T122" fmla="*/ 115 w 129"/>
                <a:gd name="T123" fmla="*/ 267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9" h="276">
                  <a:moveTo>
                    <a:pt x="128" y="251"/>
                  </a:moveTo>
                  <a:cubicBezTo>
                    <a:pt x="127" y="240"/>
                    <a:pt x="118" y="232"/>
                    <a:pt x="108" y="232"/>
                  </a:cubicBezTo>
                  <a:cubicBezTo>
                    <a:pt x="105" y="229"/>
                    <a:pt x="100" y="228"/>
                    <a:pt x="97" y="230"/>
                  </a:cubicBezTo>
                  <a:cubicBezTo>
                    <a:pt x="87" y="229"/>
                    <a:pt x="77" y="231"/>
                    <a:pt x="67" y="232"/>
                  </a:cubicBezTo>
                  <a:cubicBezTo>
                    <a:pt x="54" y="233"/>
                    <a:pt x="54" y="233"/>
                    <a:pt x="54" y="233"/>
                  </a:cubicBezTo>
                  <a:cubicBezTo>
                    <a:pt x="54" y="211"/>
                    <a:pt x="57" y="187"/>
                    <a:pt x="52" y="167"/>
                  </a:cubicBezTo>
                  <a:cubicBezTo>
                    <a:pt x="57" y="169"/>
                    <a:pt x="66" y="167"/>
                    <a:pt x="72" y="165"/>
                  </a:cubicBezTo>
                  <a:cubicBezTo>
                    <a:pt x="77" y="163"/>
                    <a:pt x="82" y="159"/>
                    <a:pt x="83" y="153"/>
                  </a:cubicBezTo>
                  <a:cubicBezTo>
                    <a:pt x="85" y="143"/>
                    <a:pt x="77" y="129"/>
                    <a:pt x="66" y="128"/>
                  </a:cubicBezTo>
                  <a:cubicBezTo>
                    <a:pt x="65" y="128"/>
                    <a:pt x="64" y="127"/>
                    <a:pt x="63" y="127"/>
                  </a:cubicBezTo>
                  <a:cubicBezTo>
                    <a:pt x="59" y="126"/>
                    <a:pt x="55" y="126"/>
                    <a:pt x="50" y="126"/>
                  </a:cubicBezTo>
                  <a:cubicBezTo>
                    <a:pt x="50" y="98"/>
                    <a:pt x="47" y="69"/>
                    <a:pt x="45" y="41"/>
                  </a:cubicBezTo>
                  <a:cubicBezTo>
                    <a:pt x="61" y="42"/>
                    <a:pt x="77" y="42"/>
                    <a:pt x="92" y="41"/>
                  </a:cubicBezTo>
                  <a:cubicBezTo>
                    <a:pt x="100" y="40"/>
                    <a:pt x="107" y="38"/>
                    <a:pt x="112" y="31"/>
                  </a:cubicBezTo>
                  <a:cubicBezTo>
                    <a:pt x="120" y="18"/>
                    <a:pt x="111" y="2"/>
                    <a:pt x="96" y="1"/>
                  </a:cubicBezTo>
                  <a:cubicBezTo>
                    <a:pt x="95" y="1"/>
                    <a:pt x="94" y="1"/>
                    <a:pt x="93" y="1"/>
                  </a:cubicBezTo>
                  <a:cubicBezTo>
                    <a:pt x="78" y="0"/>
                    <a:pt x="62" y="0"/>
                    <a:pt x="47" y="1"/>
                  </a:cubicBezTo>
                  <a:cubicBezTo>
                    <a:pt x="37" y="1"/>
                    <a:pt x="25" y="0"/>
                    <a:pt x="16" y="7"/>
                  </a:cubicBezTo>
                  <a:cubicBezTo>
                    <a:pt x="11" y="7"/>
                    <a:pt x="7" y="9"/>
                    <a:pt x="6" y="14"/>
                  </a:cubicBezTo>
                  <a:cubicBezTo>
                    <a:pt x="0" y="52"/>
                    <a:pt x="5" y="92"/>
                    <a:pt x="6" y="130"/>
                  </a:cubicBezTo>
                  <a:cubicBezTo>
                    <a:pt x="8" y="169"/>
                    <a:pt x="9" y="209"/>
                    <a:pt x="11" y="248"/>
                  </a:cubicBezTo>
                  <a:cubicBezTo>
                    <a:pt x="11" y="251"/>
                    <a:pt x="12" y="254"/>
                    <a:pt x="13" y="256"/>
                  </a:cubicBezTo>
                  <a:cubicBezTo>
                    <a:pt x="16" y="267"/>
                    <a:pt x="23" y="273"/>
                    <a:pt x="36" y="274"/>
                  </a:cubicBezTo>
                  <a:cubicBezTo>
                    <a:pt x="61" y="276"/>
                    <a:pt x="89" y="274"/>
                    <a:pt x="113" y="271"/>
                  </a:cubicBezTo>
                  <a:cubicBezTo>
                    <a:pt x="114" y="271"/>
                    <a:pt x="114" y="271"/>
                    <a:pt x="115" y="270"/>
                  </a:cubicBezTo>
                  <a:cubicBezTo>
                    <a:pt x="123" y="270"/>
                    <a:pt x="129" y="261"/>
                    <a:pt x="128" y="251"/>
                  </a:cubicBezTo>
                  <a:close/>
                  <a:moveTo>
                    <a:pt x="60" y="153"/>
                  </a:moveTo>
                  <a:cubicBezTo>
                    <a:pt x="66" y="152"/>
                    <a:pt x="72" y="149"/>
                    <a:pt x="73" y="142"/>
                  </a:cubicBezTo>
                  <a:cubicBezTo>
                    <a:pt x="73" y="140"/>
                    <a:pt x="73" y="138"/>
                    <a:pt x="72" y="137"/>
                  </a:cubicBezTo>
                  <a:cubicBezTo>
                    <a:pt x="73" y="137"/>
                    <a:pt x="73" y="138"/>
                    <a:pt x="74" y="138"/>
                  </a:cubicBezTo>
                  <a:cubicBezTo>
                    <a:pt x="78" y="142"/>
                    <a:pt x="80" y="149"/>
                    <a:pt x="77" y="155"/>
                  </a:cubicBezTo>
                  <a:cubicBezTo>
                    <a:pt x="72" y="164"/>
                    <a:pt x="59" y="160"/>
                    <a:pt x="51" y="165"/>
                  </a:cubicBezTo>
                  <a:cubicBezTo>
                    <a:pt x="51" y="165"/>
                    <a:pt x="51" y="166"/>
                    <a:pt x="51" y="166"/>
                  </a:cubicBezTo>
                  <a:cubicBezTo>
                    <a:pt x="50" y="164"/>
                    <a:pt x="48" y="165"/>
                    <a:pt x="48" y="167"/>
                  </a:cubicBezTo>
                  <a:cubicBezTo>
                    <a:pt x="50" y="188"/>
                    <a:pt x="47" y="211"/>
                    <a:pt x="51" y="233"/>
                  </a:cubicBezTo>
                  <a:cubicBezTo>
                    <a:pt x="38" y="234"/>
                    <a:pt x="38" y="234"/>
                    <a:pt x="38" y="234"/>
                  </a:cubicBezTo>
                  <a:cubicBezTo>
                    <a:pt x="36" y="206"/>
                    <a:pt x="35" y="178"/>
                    <a:pt x="34" y="150"/>
                  </a:cubicBezTo>
                  <a:cubicBezTo>
                    <a:pt x="36" y="151"/>
                    <a:pt x="38" y="151"/>
                    <a:pt x="40" y="152"/>
                  </a:cubicBezTo>
                  <a:cubicBezTo>
                    <a:pt x="46" y="153"/>
                    <a:pt x="53" y="154"/>
                    <a:pt x="60" y="153"/>
                  </a:cubicBezTo>
                  <a:close/>
                  <a:moveTo>
                    <a:pt x="47" y="27"/>
                  </a:moveTo>
                  <a:cubicBezTo>
                    <a:pt x="62" y="28"/>
                    <a:pt x="78" y="28"/>
                    <a:pt x="93" y="27"/>
                  </a:cubicBezTo>
                  <a:cubicBezTo>
                    <a:pt x="102" y="27"/>
                    <a:pt x="106" y="19"/>
                    <a:pt x="105" y="11"/>
                  </a:cubicBezTo>
                  <a:cubicBezTo>
                    <a:pt x="111" y="18"/>
                    <a:pt x="113" y="28"/>
                    <a:pt x="102" y="34"/>
                  </a:cubicBezTo>
                  <a:cubicBezTo>
                    <a:pt x="97" y="37"/>
                    <a:pt x="87" y="36"/>
                    <a:pt x="81" y="37"/>
                  </a:cubicBezTo>
                  <a:cubicBezTo>
                    <a:pt x="69" y="37"/>
                    <a:pt x="57" y="37"/>
                    <a:pt x="44" y="38"/>
                  </a:cubicBezTo>
                  <a:cubicBezTo>
                    <a:pt x="44" y="38"/>
                    <a:pt x="43" y="39"/>
                    <a:pt x="43" y="39"/>
                  </a:cubicBezTo>
                  <a:cubicBezTo>
                    <a:pt x="42" y="39"/>
                    <a:pt x="42" y="40"/>
                    <a:pt x="42" y="41"/>
                  </a:cubicBezTo>
                  <a:cubicBezTo>
                    <a:pt x="39" y="68"/>
                    <a:pt x="44" y="99"/>
                    <a:pt x="48" y="126"/>
                  </a:cubicBezTo>
                  <a:cubicBezTo>
                    <a:pt x="45" y="126"/>
                    <a:pt x="42" y="127"/>
                    <a:pt x="39" y="127"/>
                  </a:cubicBezTo>
                  <a:cubicBezTo>
                    <a:pt x="37" y="127"/>
                    <a:pt x="35" y="128"/>
                    <a:pt x="33" y="128"/>
                  </a:cubicBezTo>
                  <a:cubicBezTo>
                    <a:pt x="32" y="95"/>
                    <a:pt x="33" y="59"/>
                    <a:pt x="27" y="26"/>
                  </a:cubicBezTo>
                  <a:cubicBezTo>
                    <a:pt x="34" y="27"/>
                    <a:pt x="41" y="27"/>
                    <a:pt x="47" y="27"/>
                  </a:cubicBezTo>
                  <a:close/>
                  <a:moveTo>
                    <a:pt x="115" y="267"/>
                  </a:moveTo>
                  <a:cubicBezTo>
                    <a:pt x="115" y="267"/>
                    <a:pt x="114" y="267"/>
                    <a:pt x="113" y="267"/>
                  </a:cubicBezTo>
                  <a:cubicBezTo>
                    <a:pt x="98" y="268"/>
                    <a:pt x="82" y="269"/>
                    <a:pt x="66" y="270"/>
                  </a:cubicBezTo>
                  <a:cubicBezTo>
                    <a:pt x="50" y="270"/>
                    <a:pt x="32" y="272"/>
                    <a:pt x="21" y="262"/>
                  </a:cubicBezTo>
                  <a:cubicBezTo>
                    <a:pt x="22" y="262"/>
                    <a:pt x="23" y="262"/>
                    <a:pt x="24" y="262"/>
                  </a:cubicBezTo>
                  <a:cubicBezTo>
                    <a:pt x="49" y="260"/>
                    <a:pt x="77" y="262"/>
                    <a:pt x="100" y="256"/>
                  </a:cubicBezTo>
                  <a:cubicBezTo>
                    <a:pt x="105" y="255"/>
                    <a:pt x="109" y="251"/>
                    <a:pt x="110" y="247"/>
                  </a:cubicBezTo>
                  <a:cubicBezTo>
                    <a:pt x="110" y="243"/>
                    <a:pt x="110" y="240"/>
                    <a:pt x="110" y="236"/>
                  </a:cubicBezTo>
                  <a:cubicBezTo>
                    <a:pt x="116" y="238"/>
                    <a:pt x="122" y="242"/>
                    <a:pt x="124" y="249"/>
                  </a:cubicBezTo>
                  <a:cubicBezTo>
                    <a:pt x="125" y="257"/>
                    <a:pt x="122" y="265"/>
                    <a:pt x="115" y="26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4" name="Freeform 111"/>
            <p:cNvSpPr/>
            <p:nvPr/>
          </p:nvSpPr>
          <p:spPr bwMode="auto">
            <a:xfrm>
              <a:off x="4716463" y="2230438"/>
              <a:ext cx="1209675" cy="947738"/>
            </a:xfrm>
            <a:custGeom>
              <a:avLst/>
              <a:gdLst>
                <a:gd name="T0" fmla="*/ 503 w 517"/>
                <a:gd name="T1" fmla="*/ 130 h 439"/>
                <a:gd name="T2" fmla="*/ 503 w 517"/>
                <a:gd name="T3" fmla="*/ 113 h 439"/>
                <a:gd name="T4" fmla="*/ 458 w 517"/>
                <a:gd name="T5" fmla="*/ 183 h 439"/>
                <a:gd name="T6" fmla="*/ 445 w 517"/>
                <a:gd name="T7" fmla="*/ 195 h 439"/>
                <a:gd name="T8" fmla="*/ 438 w 517"/>
                <a:gd name="T9" fmla="*/ 197 h 439"/>
                <a:gd name="T10" fmla="*/ 412 w 517"/>
                <a:gd name="T11" fmla="*/ 168 h 439"/>
                <a:gd name="T12" fmla="*/ 404 w 517"/>
                <a:gd name="T13" fmla="*/ 154 h 439"/>
                <a:gd name="T14" fmla="*/ 397 w 517"/>
                <a:gd name="T15" fmla="*/ 166 h 439"/>
                <a:gd name="T16" fmla="*/ 341 w 517"/>
                <a:gd name="T17" fmla="*/ 233 h 439"/>
                <a:gd name="T18" fmla="*/ 332 w 517"/>
                <a:gd name="T19" fmla="*/ 230 h 439"/>
                <a:gd name="T20" fmla="*/ 266 w 517"/>
                <a:gd name="T21" fmla="*/ 150 h 439"/>
                <a:gd name="T22" fmla="*/ 246 w 517"/>
                <a:gd name="T23" fmla="*/ 150 h 439"/>
                <a:gd name="T24" fmla="*/ 251 w 517"/>
                <a:gd name="T25" fmla="*/ 153 h 439"/>
                <a:gd name="T26" fmla="*/ 195 w 517"/>
                <a:gd name="T27" fmla="*/ 317 h 439"/>
                <a:gd name="T28" fmla="*/ 102 w 517"/>
                <a:gd name="T29" fmla="*/ 251 h 439"/>
                <a:gd name="T30" fmla="*/ 91 w 517"/>
                <a:gd name="T31" fmla="*/ 245 h 439"/>
                <a:gd name="T32" fmla="*/ 34 w 517"/>
                <a:gd name="T33" fmla="*/ 340 h 439"/>
                <a:gd name="T34" fmla="*/ 28 w 517"/>
                <a:gd name="T35" fmla="*/ 132 h 439"/>
                <a:gd name="T36" fmla="*/ 28 w 517"/>
                <a:gd name="T37" fmla="*/ 48 h 439"/>
                <a:gd name="T38" fmla="*/ 25 w 517"/>
                <a:gd name="T39" fmla="*/ 6 h 439"/>
                <a:gd name="T40" fmla="*/ 2 w 517"/>
                <a:gd name="T41" fmla="*/ 46 h 439"/>
                <a:gd name="T42" fmla="*/ 19 w 517"/>
                <a:gd name="T43" fmla="*/ 43 h 439"/>
                <a:gd name="T44" fmla="*/ 26 w 517"/>
                <a:gd name="T45" fmla="*/ 232 h 439"/>
                <a:gd name="T46" fmla="*/ 14 w 517"/>
                <a:gd name="T47" fmla="*/ 404 h 439"/>
                <a:gd name="T48" fmla="*/ 29 w 517"/>
                <a:gd name="T49" fmla="*/ 410 h 439"/>
                <a:gd name="T50" fmla="*/ 35 w 517"/>
                <a:gd name="T51" fmla="*/ 426 h 439"/>
                <a:gd name="T52" fmla="*/ 127 w 517"/>
                <a:gd name="T53" fmla="*/ 415 h 439"/>
                <a:gd name="T54" fmla="*/ 361 w 517"/>
                <a:gd name="T55" fmla="*/ 423 h 439"/>
                <a:gd name="T56" fmla="*/ 468 w 517"/>
                <a:gd name="T57" fmla="*/ 428 h 439"/>
                <a:gd name="T58" fmla="*/ 510 w 517"/>
                <a:gd name="T59" fmla="*/ 419 h 439"/>
                <a:gd name="T60" fmla="*/ 470 w 517"/>
                <a:gd name="T61" fmla="*/ 397 h 439"/>
                <a:gd name="T62" fmla="*/ 474 w 517"/>
                <a:gd name="T63" fmla="*/ 415 h 439"/>
                <a:gd name="T64" fmla="*/ 341 w 517"/>
                <a:gd name="T65" fmla="*/ 415 h 439"/>
                <a:gd name="T66" fmla="*/ 339 w 517"/>
                <a:gd name="T67" fmla="*/ 408 h 439"/>
                <a:gd name="T68" fmla="*/ 247 w 517"/>
                <a:gd name="T69" fmla="*/ 413 h 439"/>
                <a:gd name="T70" fmla="*/ 35 w 517"/>
                <a:gd name="T71" fmla="*/ 403 h 439"/>
                <a:gd name="T72" fmla="*/ 35 w 517"/>
                <a:gd name="T73" fmla="*/ 344 h 439"/>
                <a:gd name="T74" fmla="*/ 95 w 517"/>
                <a:gd name="T75" fmla="*/ 259 h 439"/>
                <a:gd name="T76" fmla="*/ 185 w 517"/>
                <a:gd name="T77" fmla="*/ 323 h 439"/>
                <a:gd name="T78" fmla="*/ 185 w 517"/>
                <a:gd name="T79" fmla="*/ 329 h 439"/>
                <a:gd name="T80" fmla="*/ 200 w 517"/>
                <a:gd name="T81" fmla="*/ 322 h 439"/>
                <a:gd name="T82" fmla="*/ 263 w 517"/>
                <a:gd name="T83" fmla="*/ 154 h 439"/>
                <a:gd name="T84" fmla="*/ 328 w 517"/>
                <a:gd name="T85" fmla="*/ 234 h 439"/>
                <a:gd name="T86" fmla="*/ 327 w 517"/>
                <a:gd name="T87" fmla="*/ 243 h 439"/>
                <a:gd name="T88" fmla="*/ 345 w 517"/>
                <a:gd name="T89" fmla="*/ 238 h 439"/>
                <a:gd name="T90" fmla="*/ 376 w 517"/>
                <a:gd name="T91" fmla="*/ 202 h 439"/>
                <a:gd name="T92" fmla="*/ 408 w 517"/>
                <a:gd name="T93" fmla="*/ 170 h 439"/>
                <a:gd name="T94" fmla="*/ 436 w 517"/>
                <a:gd name="T95" fmla="*/ 202 h 439"/>
                <a:gd name="T96" fmla="*/ 454 w 517"/>
                <a:gd name="T97" fmla="*/ 200 h 439"/>
                <a:gd name="T98" fmla="*/ 473 w 517"/>
                <a:gd name="T99" fmla="*/ 173 h 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17" h="439">
                  <a:moveTo>
                    <a:pt x="473" y="173"/>
                  </a:moveTo>
                  <a:cubicBezTo>
                    <a:pt x="484" y="159"/>
                    <a:pt x="493" y="145"/>
                    <a:pt x="503" y="130"/>
                  </a:cubicBezTo>
                  <a:cubicBezTo>
                    <a:pt x="507" y="132"/>
                    <a:pt x="511" y="130"/>
                    <a:pt x="513" y="127"/>
                  </a:cubicBezTo>
                  <a:cubicBezTo>
                    <a:pt x="517" y="120"/>
                    <a:pt x="510" y="111"/>
                    <a:pt x="503" y="113"/>
                  </a:cubicBezTo>
                  <a:cubicBezTo>
                    <a:pt x="497" y="115"/>
                    <a:pt x="493" y="123"/>
                    <a:pt x="497" y="127"/>
                  </a:cubicBezTo>
                  <a:cubicBezTo>
                    <a:pt x="484" y="146"/>
                    <a:pt x="471" y="165"/>
                    <a:pt x="458" y="183"/>
                  </a:cubicBezTo>
                  <a:cubicBezTo>
                    <a:pt x="458" y="183"/>
                    <a:pt x="453" y="190"/>
                    <a:pt x="449" y="195"/>
                  </a:cubicBezTo>
                  <a:cubicBezTo>
                    <a:pt x="448" y="195"/>
                    <a:pt x="446" y="195"/>
                    <a:pt x="445" y="195"/>
                  </a:cubicBezTo>
                  <a:cubicBezTo>
                    <a:pt x="444" y="195"/>
                    <a:pt x="443" y="195"/>
                    <a:pt x="442" y="195"/>
                  </a:cubicBezTo>
                  <a:cubicBezTo>
                    <a:pt x="440" y="196"/>
                    <a:pt x="439" y="196"/>
                    <a:pt x="438" y="197"/>
                  </a:cubicBezTo>
                  <a:cubicBezTo>
                    <a:pt x="436" y="194"/>
                    <a:pt x="433" y="190"/>
                    <a:pt x="431" y="189"/>
                  </a:cubicBezTo>
                  <a:cubicBezTo>
                    <a:pt x="425" y="182"/>
                    <a:pt x="418" y="175"/>
                    <a:pt x="412" y="168"/>
                  </a:cubicBezTo>
                  <a:cubicBezTo>
                    <a:pt x="415" y="164"/>
                    <a:pt x="415" y="158"/>
                    <a:pt x="410" y="155"/>
                  </a:cubicBezTo>
                  <a:cubicBezTo>
                    <a:pt x="408" y="154"/>
                    <a:pt x="406" y="154"/>
                    <a:pt x="404" y="154"/>
                  </a:cubicBezTo>
                  <a:cubicBezTo>
                    <a:pt x="399" y="154"/>
                    <a:pt x="395" y="159"/>
                    <a:pt x="397" y="164"/>
                  </a:cubicBezTo>
                  <a:cubicBezTo>
                    <a:pt x="397" y="165"/>
                    <a:pt x="397" y="165"/>
                    <a:pt x="397" y="166"/>
                  </a:cubicBezTo>
                  <a:cubicBezTo>
                    <a:pt x="387" y="179"/>
                    <a:pt x="376" y="193"/>
                    <a:pt x="365" y="206"/>
                  </a:cubicBezTo>
                  <a:cubicBezTo>
                    <a:pt x="359" y="212"/>
                    <a:pt x="346" y="223"/>
                    <a:pt x="341" y="233"/>
                  </a:cubicBezTo>
                  <a:cubicBezTo>
                    <a:pt x="340" y="232"/>
                    <a:pt x="339" y="231"/>
                    <a:pt x="337" y="231"/>
                  </a:cubicBezTo>
                  <a:cubicBezTo>
                    <a:pt x="336" y="230"/>
                    <a:pt x="334" y="230"/>
                    <a:pt x="332" y="230"/>
                  </a:cubicBezTo>
                  <a:cubicBezTo>
                    <a:pt x="311" y="203"/>
                    <a:pt x="290" y="175"/>
                    <a:pt x="265" y="152"/>
                  </a:cubicBezTo>
                  <a:cubicBezTo>
                    <a:pt x="265" y="151"/>
                    <a:pt x="265" y="151"/>
                    <a:pt x="266" y="150"/>
                  </a:cubicBezTo>
                  <a:cubicBezTo>
                    <a:pt x="267" y="144"/>
                    <a:pt x="262" y="137"/>
                    <a:pt x="256" y="137"/>
                  </a:cubicBezTo>
                  <a:cubicBezTo>
                    <a:pt x="249" y="136"/>
                    <a:pt x="243" y="144"/>
                    <a:pt x="246" y="150"/>
                  </a:cubicBezTo>
                  <a:cubicBezTo>
                    <a:pt x="247" y="152"/>
                    <a:pt x="249" y="153"/>
                    <a:pt x="250" y="153"/>
                  </a:cubicBezTo>
                  <a:cubicBezTo>
                    <a:pt x="250" y="153"/>
                    <a:pt x="251" y="153"/>
                    <a:pt x="251" y="153"/>
                  </a:cubicBezTo>
                  <a:cubicBezTo>
                    <a:pt x="235" y="209"/>
                    <a:pt x="215" y="263"/>
                    <a:pt x="197" y="318"/>
                  </a:cubicBezTo>
                  <a:cubicBezTo>
                    <a:pt x="196" y="318"/>
                    <a:pt x="196" y="318"/>
                    <a:pt x="195" y="317"/>
                  </a:cubicBezTo>
                  <a:cubicBezTo>
                    <a:pt x="192" y="316"/>
                    <a:pt x="189" y="317"/>
                    <a:pt x="187" y="319"/>
                  </a:cubicBezTo>
                  <a:cubicBezTo>
                    <a:pt x="160" y="296"/>
                    <a:pt x="132" y="270"/>
                    <a:pt x="102" y="251"/>
                  </a:cubicBezTo>
                  <a:cubicBezTo>
                    <a:pt x="102" y="251"/>
                    <a:pt x="102" y="250"/>
                    <a:pt x="102" y="250"/>
                  </a:cubicBezTo>
                  <a:cubicBezTo>
                    <a:pt x="101" y="245"/>
                    <a:pt x="95" y="242"/>
                    <a:pt x="91" y="245"/>
                  </a:cubicBezTo>
                  <a:cubicBezTo>
                    <a:pt x="87" y="247"/>
                    <a:pt x="85" y="252"/>
                    <a:pt x="87" y="255"/>
                  </a:cubicBezTo>
                  <a:cubicBezTo>
                    <a:pt x="69" y="283"/>
                    <a:pt x="52" y="312"/>
                    <a:pt x="34" y="340"/>
                  </a:cubicBezTo>
                  <a:cubicBezTo>
                    <a:pt x="33" y="303"/>
                    <a:pt x="32" y="266"/>
                    <a:pt x="31" y="229"/>
                  </a:cubicBezTo>
                  <a:cubicBezTo>
                    <a:pt x="30" y="197"/>
                    <a:pt x="29" y="165"/>
                    <a:pt x="28" y="132"/>
                  </a:cubicBezTo>
                  <a:cubicBezTo>
                    <a:pt x="27" y="102"/>
                    <a:pt x="28" y="71"/>
                    <a:pt x="22" y="41"/>
                  </a:cubicBezTo>
                  <a:cubicBezTo>
                    <a:pt x="24" y="43"/>
                    <a:pt x="26" y="46"/>
                    <a:pt x="28" y="48"/>
                  </a:cubicBezTo>
                  <a:cubicBezTo>
                    <a:pt x="32" y="52"/>
                    <a:pt x="39" y="48"/>
                    <a:pt x="37" y="43"/>
                  </a:cubicBezTo>
                  <a:cubicBezTo>
                    <a:pt x="33" y="30"/>
                    <a:pt x="29" y="18"/>
                    <a:pt x="25" y="6"/>
                  </a:cubicBezTo>
                  <a:cubicBezTo>
                    <a:pt x="24" y="0"/>
                    <a:pt x="17" y="1"/>
                    <a:pt x="15" y="6"/>
                  </a:cubicBezTo>
                  <a:cubicBezTo>
                    <a:pt x="10" y="19"/>
                    <a:pt x="6" y="33"/>
                    <a:pt x="2" y="46"/>
                  </a:cubicBezTo>
                  <a:cubicBezTo>
                    <a:pt x="0" y="52"/>
                    <a:pt x="7" y="55"/>
                    <a:pt x="10" y="51"/>
                  </a:cubicBezTo>
                  <a:cubicBezTo>
                    <a:pt x="14" y="49"/>
                    <a:pt x="16" y="46"/>
                    <a:pt x="19" y="43"/>
                  </a:cubicBezTo>
                  <a:cubicBezTo>
                    <a:pt x="17" y="73"/>
                    <a:pt x="21" y="105"/>
                    <a:pt x="22" y="135"/>
                  </a:cubicBezTo>
                  <a:cubicBezTo>
                    <a:pt x="23" y="168"/>
                    <a:pt x="25" y="200"/>
                    <a:pt x="26" y="232"/>
                  </a:cubicBezTo>
                  <a:cubicBezTo>
                    <a:pt x="27" y="289"/>
                    <a:pt x="28" y="346"/>
                    <a:pt x="29" y="403"/>
                  </a:cubicBezTo>
                  <a:cubicBezTo>
                    <a:pt x="24" y="403"/>
                    <a:pt x="19" y="403"/>
                    <a:pt x="14" y="404"/>
                  </a:cubicBezTo>
                  <a:cubicBezTo>
                    <a:pt x="11" y="404"/>
                    <a:pt x="10" y="408"/>
                    <a:pt x="13" y="409"/>
                  </a:cubicBezTo>
                  <a:cubicBezTo>
                    <a:pt x="19" y="409"/>
                    <a:pt x="24" y="410"/>
                    <a:pt x="29" y="410"/>
                  </a:cubicBezTo>
                  <a:cubicBezTo>
                    <a:pt x="29" y="416"/>
                    <a:pt x="29" y="421"/>
                    <a:pt x="29" y="426"/>
                  </a:cubicBezTo>
                  <a:cubicBezTo>
                    <a:pt x="29" y="430"/>
                    <a:pt x="35" y="430"/>
                    <a:pt x="35" y="426"/>
                  </a:cubicBezTo>
                  <a:cubicBezTo>
                    <a:pt x="35" y="421"/>
                    <a:pt x="35" y="416"/>
                    <a:pt x="35" y="411"/>
                  </a:cubicBezTo>
                  <a:cubicBezTo>
                    <a:pt x="65" y="414"/>
                    <a:pt x="97" y="413"/>
                    <a:pt x="127" y="415"/>
                  </a:cubicBezTo>
                  <a:cubicBezTo>
                    <a:pt x="166" y="417"/>
                    <a:pt x="205" y="418"/>
                    <a:pt x="244" y="420"/>
                  </a:cubicBezTo>
                  <a:cubicBezTo>
                    <a:pt x="283" y="421"/>
                    <a:pt x="322" y="422"/>
                    <a:pt x="361" y="423"/>
                  </a:cubicBezTo>
                  <a:cubicBezTo>
                    <a:pt x="397" y="423"/>
                    <a:pt x="436" y="426"/>
                    <a:pt x="472" y="422"/>
                  </a:cubicBezTo>
                  <a:cubicBezTo>
                    <a:pt x="471" y="424"/>
                    <a:pt x="469" y="426"/>
                    <a:pt x="468" y="428"/>
                  </a:cubicBezTo>
                  <a:cubicBezTo>
                    <a:pt x="465" y="433"/>
                    <a:pt x="471" y="439"/>
                    <a:pt x="476" y="436"/>
                  </a:cubicBezTo>
                  <a:cubicBezTo>
                    <a:pt x="487" y="430"/>
                    <a:pt x="498" y="424"/>
                    <a:pt x="510" y="419"/>
                  </a:cubicBezTo>
                  <a:cubicBezTo>
                    <a:pt x="515" y="417"/>
                    <a:pt x="513" y="410"/>
                    <a:pt x="508" y="408"/>
                  </a:cubicBezTo>
                  <a:cubicBezTo>
                    <a:pt x="496" y="404"/>
                    <a:pt x="483" y="400"/>
                    <a:pt x="470" y="397"/>
                  </a:cubicBezTo>
                  <a:cubicBezTo>
                    <a:pt x="464" y="396"/>
                    <a:pt x="460" y="403"/>
                    <a:pt x="464" y="407"/>
                  </a:cubicBezTo>
                  <a:cubicBezTo>
                    <a:pt x="467" y="410"/>
                    <a:pt x="471" y="412"/>
                    <a:pt x="474" y="415"/>
                  </a:cubicBezTo>
                  <a:cubicBezTo>
                    <a:pt x="438" y="413"/>
                    <a:pt x="400" y="416"/>
                    <a:pt x="364" y="416"/>
                  </a:cubicBezTo>
                  <a:cubicBezTo>
                    <a:pt x="356" y="416"/>
                    <a:pt x="348" y="415"/>
                    <a:pt x="341" y="415"/>
                  </a:cubicBezTo>
                  <a:cubicBezTo>
                    <a:pt x="341" y="413"/>
                    <a:pt x="340" y="410"/>
                    <a:pt x="340" y="408"/>
                  </a:cubicBezTo>
                  <a:cubicBezTo>
                    <a:pt x="340" y="406"/>
                    <a:pt x="339" y="406"/>
                    <a:pt x="339" y="408"/>
                  </a:cubicBezTo>
                  <a:cubicBezTo>
                    <a:pt x="339" y="410"/>
                    <a:pt x="338" y="413"/>
                    <a:pt x="338" y="415"/>
                  </a:cubicBezTo>
                  <a:cubicBezTo>
                    <a:pt x="308" y="415"/>
                    <a:pt x="277" y="414"/>
                    <a:pt x="247" y="413"/>
                  </a:cubicBezTo>
                  <a:cubicBezTo>
                    <a:pt x="209" y="411"/>
                    <a:pt x="171" y="410"/>
                    <a:pt x="133" y="408"/>
                  </a:cubicBezTo>
                  <a:cubicBezTo>
                    <a:pt x="101" y="406"/>
                    <a:pt x="67" y="403"/>
                    <a:pt x="35" y="403"/>
                  </a:cubicBezTo>
                  <a:cubicBezTo>
                    <a:pt x="34" y="384"/>
                    <a:pt x="34" y="364"/>
                    <a:pt x="34" y="345"/>
                  </a:cubicBezTo>
                  <a:cubicBezTo>
                    <a:pt x="35" y="345"/>
                    <a:pt x="35" y="344"/>
                    <a:pt x="35" y="344"/>
                  </a:cubicBezTo>
                  <a:cubicBezTo>
                    <a:pt x="56" y="317"/>
                    <a:pt x="75" y="288"/>
                    <a:pt x="92" y="259"/>
                  </a:cubicBezTo>
                  <a:cubicBezTo>
                    <a:pt x="93" y="259"/>
                    <a:pt x="94" y="259"/>
                    <a:pt x="95" y="259"/>
                  </a:cubicBezTo>
                  <a:cubicBezTo>
                    <a:pt x="98" y="259"/>
                    <a:pt x="100" y="257"/>
                    <a:pt x="101" y="255"/>
                  </a:cubicBezTo>
                  <a:cubicBezTo>
                    <a:pt x="127" y="279"/>
                    <a:pt x="157" y="301"/>
                    <a:pt x="185" y="323"/>
                  </a:cubicBezTo>
                  <a:cubicBezTo>
                    <a:pt x="185" y="323"/>
                    <a:pt x="185" y="324"/>
                    <a:pt x="185" y="324"/>
                  </a:cubicBezTo>
                  <a:cubicBezTo>
                    <a:pt x="185" y="326"/>
                    <a:pt x="185" y="327"/>
                    <a:pt x="185" y="329"/>
                  </a:cubicBezTo>
                  <a:cubicBezTo>
                    <a:pt x="188" y="333"/>
                    <a:pt x="195" y="334"/>
                    <a:pt x="198" y="330"/>
                  </a:cubicBezTo>
                  <a:cubicBezTo>
                    <a:pt x="200" y="328"/>
                    <a:pt x="201" y="325"/>
                    <a:pt x="200" y="322"/>
                  </a:cubicBezTo>
                  <a:cubicBezTo>
                    <a:pt x="224" y="269"/>
                    <a:pt x="241" y="213"/>
                    <a:pt x="256" y="156"/>
                  </a:cubicBezTo>
                  <a:cubicBezTo>
                    <a:pt x="259" y="157"/>
                    <a:pt x="261" y="156"/>
                    <a:pt x="263" y="154"/>
                  </a:cubicBezTo>
                  <a:cubicBezTo>
                    <a:pt x="285" y="181"/>
                    <a:pt x="307" y="207"/>
                    <a:pt x="328" y="233"/>
                  </a:cubicBezTo>
                  <a:cubicBezTo>
                    <a:pt x="328" y="233"/>
                    <a:pt x="328" y="234"/>
                    <a:pt x="328" y="234"/>
                  </a:cubicBezTo>
                  <a:cubicBezTo>
                    <a:pt x="326" y="236"/>
                    <a:pt x="326" y="238"/>
                    <a:pt x="327" y="240"/>
                  </a:cubicBezTo>
                  <a:cubicBezTo>
                    <a:pt x="327" y="241"/>
                    <a:pt x="327" y="242"/>
                    <a:pt x="327" y="243"/>
                  </a:cubicBezTo>
                  <a:cubicBezTo>
                    <a:pt x="330" y="251"/>
                    <a:pt x="339" y="253"/>
                    <a:pt x="344" y="247"/>
                  </a:cubicBezTo>
                  <a:cubicBezTo>
                    <a:pt x="346" y="244"/>
                    <a:pt x="346" y="241"/>
                    <a:pt x="345" y="238"/>
                  </a:cubicBezTo>
                  <a:cubicBezTo>
                    <a:pt x="349" y="235"/>
                    <a:pt x="355" y="226"/>
                    <a:pt x="357" y="223"/>
                  </a:cubicBezTo>
                  <a:cubicBezTo>
                    <a:pt x="363" y="216"/>
                    <a:pt x="370" y="209"/>
                    <a:pt x="376" y="202"/>
                  </a:cubicBezTo>
                  <a:cubicBezTo>
                    <a:pt x="385" y="192"/>
                    <a:pt x="394" y="182"/>
                    <a:pt x="402" y="170"/>
                  </a:cubicBezTo>
                  <a:cubicBezTo>
                    <a:pt x="404" y="171"/>
                    <a:pt x="406" y="171"/>
                    <a:pt x="408" y="170"/>
                  </a:cubicBezTo>
                  <a:cubicBezTo>
                    <a:pt x="416" y="180"/>
                    <a:pt x="424" y="190"/>
                    <a:pt x="433" y="199"/>
                  </a:cubicBezTo>
                  <a:cubicBezTo>
                    <a:pt x="434" y="200"/>
                    <a:pt x="435" y="201"/>
                    <a:pt x="436" y="202"/>
                  </a:cubicBezTo>
                  <a:cubicBezTo>
                    <a:pt x="435" y="208"/>
                    <a:pt x="440" y="213"/>
                    <a:pt x="445" y="213"/>
                  </a:cubicBezTo>
                  <a:cubicBezTo>
                    <a:pt x="452" y="213"/>
                    <a:pt x="457" y="205"/>
                    <a:pt x="454" y="200"/>
                  </a:cubicBezTo>
                  <a:cubicBezTo>
                    <a:pt x="456" y="196"/>
                    <a:pt x="459" y="192"/>
                    <a:pt x="461" y="189"/>
                  </a:cubicBezTo>
                  <a:cubicBezTo>
                    <a:pt x="465" y="184"/>
                    <a:pt x="469" y="178"/>
                    <a:pt x="473" y="17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5" name="Freeform 112"/>
            <p:cNvSpPr/>
            <p:nvPr/>
          </p:nvSpPr>
          <p:spPr bwMode="auto">
            <a:xfrm>
              <a:off x="4937125" y="2790825"/>
              <a:ext cx="14287" cy="26988"/>
            </a:xfrm>
            <a:custGeom>
              <a:avLst/>
              <a:gdLst>
                <a:gd name="T0" fmla="*/ 2 w 6"/>
                <a:gd name="T1" fmla="*/ 2 h 12"/>
                <a:gd name="T2" fmla="*/ 0 w 6"/>
                <a:gd name="T3" fmla="*/ 2 h 12"/>
                <a:gd name="T4" fmla="*/ 1 w 6"/>
                <a:gd name="T5" fmla="*/ 11 h 12"/>
                <a:gd name="T6" fmla="*/ 4 w 6"/>
                <a:gd name="T7" fmla="*/ 11 h 12"/>
                <a:gd name="T8" fmla="*/ 2 w 6"/>
                <a:gd name="T9" fmla="*/ 2 h 12"/>
              </a:gdLst>
              <a:ahLst/>
              <a:cxnLst>
                <a:cxn ang="0">
                  <a:pos x="T0" y="T1"/>
                </a:cxn>
                <a:cxn ang="0">
                  <a:pos x="T2" y="T3"/>
                </a:cxn>
                <a:cxn ang="0">
                  <a:pos x="T4" y="T5"/>
                </a:cxn>
                <a:cxn ang="0">
                  <a:pos x="T6" y="T7"/>
                </a:cxn>
                <a:cxn ang="0">
                  <a:pos x="T8" y="T9"/>
                </a:cxn>
              </a:cxnLst>
              <a:rect l="0" t="0" r="r" b="b"/>
              <a:pathLst>
                <a:path w="6" h="12">
                  <a:moveTo>
                    <a:pt x="2" y="2"/>
                  </a:moveTo>
                  <a:cubicBezTo>
                    <a:pt x="2" y="0"/>
                    <a:pt x="0" y="1"/>
                    <a:pt x="0" y="2"/>
                  </a:cubicBezTo>
                  <a:cubicBezTo>
                    <a:pt x="1" y="5"/>
                    <a:pt x="0" y="8"/>
                    <a:pt x="1" y="11"/>
                  </a:cubicBezTo>
                  <a:cubicBezTo>
                    <a:pt x="1" y="12"/>
                    <a:pt x="3" y="12"/>
                    <a:pt x="4" y="11"/>
                  </a:cubicBezTo>
                  <a:cubicBezTo>
                    <a:pt x="6" y="8"/>
                    <a:pt x="4" y="4"/>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6" name="Freeform 113"/>
            <p:cNvSpPr/>
            <p:nvPr/>
          </p:nvSpPr>
          <p:spPr bwMode="auto">
            <a:xfrm>
              <a:off x="4941888" y="2843213"/>
              <a:ext cx="6350" cy="22225"/>
            </a:xfrm>
            <a:custGeom>
              <a:avLst/>
              <a:gdLst>
                <a:gd name="T0" fmla="*/ 3 w 3"/>
                <a:gd name="T1" fmla="*/ 5 h 10"/>
                <a:gd name="T2" fmla="*/ 3 w 3"/>
                <a:gd name="T3" fmla="*/ 1 h 10"/>
                <a:gd name="T4" fmla="*/ 0 w 3"/>
                <a:gd name="T5" fmla="*/ 1 h 10"/>
                <a:gd name="T6" fmla="*/ 0 w 3"/>
                <a:gd name="T7" fmla="*/ 5 h 10"/>
                <a:gd name="T8" fmla="*/ 1 w 3"/>
                <a:gd name="T9" fmla="*/ 9 h 10"/>
                <a:gd name="T10" fmla="*/ 2 w 3"/>
                <a:gd name="T11" fmla="*/ 9 h 10"/>
                <a:gd name="T12" fmla="*/ 3 w 3"/>
                <a:gd name="T13" fmla="*/ 5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5"/>
                  </a:moveTo>
                  <a:cubicBezTo>
                    <a:pt x="3" y="4"/>
                    <a:pt x="3" y="3"/>
                    <a:pt x="3" y="1"/>
                  </a:cubicBezTo>
                  <a:cubicBezTo>
                    <a:pt x="2" y="0"/>
                    <a:pt x="1" y="0"/>
                    <a:pt x="0" y="1"/>
                  </a:cubicBezTo>
                  <a:cubicBezTo>
                    <a:pt x="0" y="3"/>
                    <a:pt x="0" y="4"/>
                    <a:pt x="0" y="5"/>
                  </a:cubicBezTo>
                  <a:cubicBezTo>
                    <a:pt x="0" y="7"/>
                    <a:pt x="0" y="8"/>
                    <a:pt x="1" y="9"/>
                  </a:cubicBezTo>
                  <a:cubicBezTo>
                    <a:pt x="1" y="10"/>
                    <a:pt x="2" y="10"/>
                    <a:pt x="2" y="9"/>
                  </a:cubicBezTo>
                  <a:cubicBezTo>
                    <a:pt x="3" y="8"/>
                    <a:pt x="3" y="7"/>
                    <a:pt x="3" y="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7" name="Freeform 114"/>
            <p:cNvSpPr/>
            <p:nvPr/>
          </p:nvSpPr>
          <p:spPr bwMode="auto">
            <a:xfrm>
              <a:off x="4938713" y="2884488"/>
              <a:ext cx="12700" cy="25400"/>
            </a:xfrm>
            <a:custGeom>
              <a:avLst/>
              <a:gdLst>
                <a:gd name="T0" fmla="*/ 4 w 5"/>
                <a:gd name="T1" fmla="*/ 2 h 12"/>
                <a:gd name="T2" fmla="*/ 1 w 5"/>
                <a:gd name="T3" fmla="*/ 2 h 12"/>
                <a:gd name="T4" fmla="*/ 0 w 5"/>
                <a:gd name="T5" fmla="*/ 9 h 12"/>
                <a:gd name="T6" fmla="*/ 4 w 5"/>
                <a:gd name="T7" fmla="*/ 9 h 12"/>
                <a:gd name="T8" fmla="*/ 4 w 5"/>
                <a:gd name="T9" fmla="*/ 2 h 12"/>
              </a:gdLst>
              <a:ahLst/>
              <a:cxnLst>
                <a:cxn ang="0">
                  <a:pos x="T0" y="T1"/>
                </a:cxn>
                <a:cxn ang="0">
                  <a:pos x="T2" y="T3"/>
                </a:cxn>
                <a:cxn ang="0">
                  <a:pos x="T4" y="T5"/>
                </a:cxn>
                <a:cxn ang="0">
                  <a:pos x="T6" y="T7"/>
                </a:cxn>
                <a:cxn ang="0">
                  <a:pos x="T8" y="T9"/>
                </a:cxn>
              </a:cxnLst>
              <a:rect l="0" t="0" r="r" b="b"/>
              <a:pathLst>
                <a:path w="5" h="12">
                  <a:moveTo>
                    <a:pt x="4" y="2"/>
                  </a:moveTo>
                  <a:cubicBezTo>
                    <a:pt x="3" y="0"/>
                    <a:pt x="1" y="0"/>
                    <a:pt x="1" y="2"/>
                  </a:cubicBezTo>
                  <a:cubicBezTo>
                    <a:pt x="1" y="4"/>
                    <a:pt x="0" y="7"/>
                    <a:pt x="0" y="9"/>
                  </a:cubicBezTo>
                  <a:cubicBezTo>
                    <a:pt x="1" y="12"/>
                    <a:pt x="4" y="12"/>
                    <a:pt x="4" y="9"/>
                  </a:cubicBezTo>
                  <a:cubicBezTo>
                    <a:pt x="5" y="7"/>
                    <a:pt x="4" y="4"/>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8" name="Freeform 115"/>
            <p:cNvSpPr/>
            <p:nvPr/>
          </p:nvSpPr>
          <p:spPr bwMode="auto">
            <a:xfrm>
              <a:off x="4938713" y="2933700"/>
              <a:ext cx="12700" cy="23813"/>
            </a:xfrm>
            <a:custGeom>
              <a:avLst/>
              <a:gdLst>
                <a:gd name="T0" fmla="*/ 4 w 5"/>
                <a:gd name="T1" fmla="*/ 1 h 11"/>
                <a:gd name="T2" fmla="*/ 1 w 5"/>
                <a:gd name="T3" fmla="*/ 1 h 11"/>
                <a:gd name="T4" fmla="*/ 1 w 5"/>
                <a:gd name="T5" fmla="*/ 10 h 11"/>
                <a:gd name="T6" fmla="*/ 4 w 5"/>
                <a:gd name="T7" fmla="*/ 10 h 11"/>
                <a:gd name="T8" fmla="*/ 4 w 5"/>
                <a:gd name="T9" fmla="*/ 1 h 11"/>
              </a:gdLst>
              <a:ahLst/>
              <a:cxnLst>
                <a:cxn ang="0">
                  <a:pos x="T0" y="T1"/>
                </a:cxn>
                <a:cxn ang="0">
                  <a:pos x="T2" y="T3"/>
                </a:cxn>
                <a:cxn ang="0">
                  <a:pos x="T4" y="T5"/>
                </a:cxn>
                <a:cxn ang="0">
                  <a:pos x="T6" y="T7"/>
                </a:cxn>
                <a:cxn ang="0">
                  <a:pos x="T8" y="T9"/>
                </a:cxn>
              </a:cxnLst>
              <a:rect l="0" t="0" r="r" b="b"/>
              <a:pathLst>
                <a:path w="5" h="11">
                  <a:moveTo>
                    <a:pt x="4" y="1"/>
                  </a:moveTo>
                  <a:cubicBezTo>
                    <a:pt x="3" y="0"/>
                    <a:pt x="1" y="0"/>
                    <a:pt x="1" y="1"/>
                  </a:cubicBezTo>
                  <a:cubicBezTo>
                    <a:pt x="1" y="4"/>
                    <a:pt x="0" y="7"/>
                    <a:pt x="1" y="10"/>
                  </a:cubicBezTo>
                  <a:cubicBezTo>
                    <a:pt x="2" y="11"/>
                    <a:pt x="3" y="11"/>
                    <a:pt x="4" y="10"/>
                  </a:cubicBezTo>
                  <a:cubicBezTo>
                    <a:pt x="5" y="7"/>
                    <a:pt x="4" y="4"/>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9" name="Freeform 116"/>
            <p:cNvSpPr/>
            <p:nvPr/>
          </p:nvSpPr>
          <p:spPr bwMode="auto">
            <a:xfrm>
              <a:off x="4938713" y="2974975"/>
              <a:ext cx="9525" cy="25400"/>
            </a:xfrm>
            <a:custGeom>
              <a:avLst/>
              <a:gdLst>
                <a:gd name="T0" fmla="*/ 4 w 4"/>
                <a:gd name="T1" fmla="*/ 6 h 12"/>
                <a:gd name="T2" fmla="*/ 4 w 4"/>
                <a:gd name="T3" fmla="*/ 1 h 12"/>
                <a:gd name="T4" fmla="*/ 1 w 4"/>
                <a:gd name="T5" fmla="*/ 1 h 12"/>
                <a:gd name="T6" fmla="*/ 1 w 4"/>
                <a:gd name="T7" fmla="*/ 6 h 12"/>
                <a:gd name="T8" fmla="*/ 1 w 4"/>
                <a:gd name="T9" fmla="*/ 11 h 12"/>
                <a:gd name="T10" fmla="*/ 4 w 4"/>
                <a:gd name="T11" fmla="*/ 11 h 12"/>
                <a:gd name="T12" fmla="*/ 4 w 4"/>
                <a:gd name="T13" fmla="*/ 6 h 12"/>
              </a:gdLst>
              <a:ahLst/>
              <a:cxnLst>
                <a:cxn ang="0">
                  <a:pos x="T0" y="T1"/>
                </a:cxn>
                <a:cxn ang="0">
                  <a:pos x="T2" y="T3"/>
                </a:cxn>
                <a:cxn ang="0">
                  <a:pos x="T4" y="T5"/>
                </a:cxn>
                <a:cxn ang="0">
                  <a:pos x="T6" y="T7"/>
                </a:cxn>
                <a:cxn ang="0">
                  <a:pos x="T8" y="T9"/>
                </a:cxn>
                <a:cxn ang="0">
                  <a:pos x="T10" y="T11"/>
                </a:cxn>
                <a:cxn ang="0">
                  <a:pos x="T12" y="T13"/>
                </a:cxn>
              </a:cxnLst>
              <a:rect l="0" t="0" r="r" b="b"/>
              <a:pathLst>
                <a:path w="4" h="12">
                  <a:moveTo>
                    <a:pt x="4" y="6"/>
                  </a:moveTo>
                  <a:cubicBezTo>
                    <a:pt x="4" y="5"/>
                    <a:pt x="4" y="3"/>
                    <a:pt x="4" y="1"/>
                  </a:cubicBezTo>
                  <a:cubicBezTo>
                    <a:pt x="3" y="0"/>
                    <a:pt x="2" y="0"/>
                    <a:pt x="1" y="1"/>
                  </a:cubicBezTo>
                  <a:cubicBezTo>
                    <a:pt x="1" y="3"/>
                    <a:pt x="1" y="5"/>
                    <a:pt x="1" y="6"/>
                  </a:cubicBezTo>
                  <a:cubicBezTo>
                    <a:pt x="1" y="8"/>
                    <a:pt x="0" y="10"/>
                    <a:pt x="1" y="11"/>
                  </a:cubicBezTo>
                  <a:cubicBezTo>
                    <a:pt x="2" y="12"/>
                    <a:pt x="3" y="12"/>
                    <a:pt x="4" y="11"/>
                  </a:cubicBezTo>
                  <a:cubicBezTo>
                    <a:pt x="4" y="10"/>
                    <a:pt x="4" y="8"/>
                    <a:pt x="4"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0" name="Freeform 117"/>
            <p:cNvSpPr/>
            <p:nvPr/>
          </p:nvSpPr>
          <p:spPr bwMode="auto">
            <a:xfrm>
              <a:off x="4941888" y="3022600"/>
              <a:ext cx="9525" cy="30163"/>
            </a:xfrm>
            <a:custGeom>
              <a:avLst/>
              <a:gdLst>
                <a:gd name="T0" fmla="*/ 4 w 4"/>
                <a:gd name="T1" fmla="*/ 7 h 14"/>
                <a:gd name="T2" fmla="*/ 3 w 4"/>
                <a:gd name="T3" fmla="*/ 2 h 14"/>
                <a:gd name="T4" fmla="*/ 0 w 4"/>
                <a:gd name="T5" fmla="*/ 2 h 14"/>
                <a:gd name="T6" fmla="*/ 1 w 4"/>
                <a:gd name="T7" fmla="*/ 13 h 14"/>
                <a:gd name="T8" fmla="*/ 4 w 4"/>
                <a:gd name="T9" fmla="*/ 13 h 14"/>
                <a:gd name="T10" fmla="*/ 4 w 4"/>
                <a:gd name="T11" fmla="*/ 7 h 14"/>
              </a:gdLst>
              <a:ahLst/>
              <a:cxnLst>
                <a:cxn ang="0">
                  <a:pos x="T0" y="T1"/>
                </a:cxn>
                <a:cxn ang="0">
                  <a:pos x="T2" y="T3"/>
                </a:cxn>
                <a:cxn ang="0">
                  <a:pos x="T4" y="T5"/>
                </a:cxn>
                <a:cxn ang="0">
                  <a:pos x="T6" y="T7"/>
                </a:cxn>
                <a:cxn ang="0">
                  <a:pos x="T8" y="T9"/>
                </a:cxn>
                <a:cxn ang="0">
                  <a:pos x="T10" y="T11"/>
                </a:cxn>
              </a:cxnLst>
              <a:rect l="0" t="0" r="r" b="b"/>
              <a:pathLst>
                <a:path w="4" h="14">
                  <a:moveTo>
                    <a:pt x="4" y="7"/>
                  </a:moveTo>
                  <a:cubicBezTo>
                    <a:pt x="4" y="5"/>
                    <a:pt x="3" y="4"/>
                    <a:pt x="3" y="2"/>
                  </a:cubicBezTo>
                  <a:cubicBezTo>
                    <a:pt x="2" y="0"/>
                    <a:pt x="0" y="0"/>
                    <a:pt x="0" y="2"/>
                  </a:cubicBezTo>
                  <a:cubicBezTo>
                    <a:pt x="0" y="5"/>
                    <a:pt x="0" y="10"/>
                    <a:pt x="1" y="13"/>
                  </a:cubicBezTo>
                  <a:cubicBezTo>
                    <a:pt x="2" y="14"/>
                    <a:pt x="4" y="14"/>
                    <a:pt x="4" y="13"/>
                  </a:cubicBezTo>
                  <a:cubicBezTo>
                    <a:pt x="4" y="11"/>
                    <a:pt x="4" y="9"/>
                    <a:pt x="4"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1" name="Freeform 118"/>
            <p:cNvSpPr/>
            <p:nvPr/>
          </p:nvSpPr>
          <p:spPr bwMode="auto">
            <a:xfrm>
              <a:off x="4943475" y="3070225"/>
              <a:ext cx="7937" cy="20638"/>
            </a:xfrm>
            <a:custGeom>
              <a:avLst/>
              <a:gdLst>
                <a:gd name="T0" fmla="*/ 3 w 3"/>
                <a:gd name="T1" fmla="*/ 6 h 10"/>
                <a:gd name="T2" fmla="*/ 3 w 3"/>
                <a:gd name="T3" fmla="*/ 1 h 10"/>
                <a:gd name="T4" fmla="*/ 0 w 3"/>
                <a:gd name="T5" fmla="*/ 1 h 10"/>
                <a:gd name="T6" fmla="*/ 0 w 3"/>
                <a:gd name="T7" fmla="*/ 6 h 10"/>
                <a:gd name="T8" fmla="*/ 0 w 3"/>
                <a:gd name="T9" fmla="*/ 9 h 10"/>
                <a:gd name="T10" fmla="*/ 3 w 3"/>
                <a:gd name="T11" fmla="*/ 9 h 10"/>
                <a:gd name="T12" fmla="*/ 3 w 3"/>
                <a:gd name="T13" fmla="*/ 6 h 10"/>
              </a:gdLst>
              <a:ahLst/>
              <a:cxnLst>
                <a:cxn ang="0">
                  <a:pos x="T0" y="T1"/>
                </a:cxn>
                <a:cxn ang="0">
                  <a:pos x="T2" y="T3"/>
                </a:cxn>
                <a:cxn ang="0">
                  <a:pos x="T4" y="T5"/>
                </a:cxn>
                <a:cxn ang="0">
                  <a:pos x="T6" y="T7"/>
                </a:cxn>
                <a:cxn ang="0">
                  <a:pos x="T8" y="T9"/>
                </a:cxn>
                <a:cxn ang="0">
                  <a:pos x="T10" y="T11"/>
                </a:cxn>
                <a:cxn ang="0">
                  <a:pos x="T12" y="T13"/>
                </a:cxn>
              </a:cxnLst>
              <a:rect l="0" t="0" r="r" b="b"/>
              <a:pathLst>
                <a:path w="3" h="10">
                  <a:moveTo>
                    <a:pt x="3" y="6"/>
                  </a:moveTo>
                  <a:cubicBezTo>
                    <a:pt x="3" y="4"/>
                    <a:pt x="3" y="3"/>
                    <a:pt x="3" y="1"/>
                  </a:cubicBezTo>
                  <a:cubicBezTo>
                    <a:pt x="3" y="0"/>
                    <a:pt x="0" y="0"/>
                    <a:pt x="0" y="1"/>
                  </a:cubicBezTo>
                  <a:cubicBezTo>
                    <a:pt x="0" y="3"/>
                    <a:pt x="0" y="4"/>
                    <a:pt x="0" y="6"/>
                  </a:cubicBezTo>
                  <a:cubicBezTo>
                    <a:pt x="0" y="7"/>
                    <a:pt x="0" y="8"/>
                    <a:pt x="0" y="9"/>
                  </a:cubicBezTo>
                  <a:cubicBezTo>
                    <a:pt x="1" y="10"/>
                    <a:pt x="2" y="10"/>
                    <a:pt x="3" y="9"/>
                  </a:cubicBezTo>
                  <a:cubicBezTo>
                    <a:pt x="3" y="8"/>
                    <a:pt x="3" y="7"/>
                    <a:pt x="3"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2" name="Freeform 119"/>
            <p:cNvSpPr/>
            <p:nvPr/>
          </p:nvSpPr>
          <p:spPr bwMode="auto">
            <a:xfrm>
              <a:off x="5168900" y="2962275"/>
              <a:ext cx="11112" cy="19050"/>
            </a:xfrm>
            <a:custGeom>
              <a:avLst/>
              <a:gdLst>
                <a:gd name="T0" fmla="*/ 4 w 5"/>
                <a:gd name="T1" fmla="*/ 6 h 9"/>
                <a:gd name="T2" fmla="*/ 3 w 5"/>
                <a:gd name="T3" fmla="*/ 2 h 9"/>
                <a:gd name="T4" fmla="*/ 1 w 5"/>
                <a:gd name="T5" fmla="*/ 1 h 9"/>
                <a:gd name="T6" fmla="*/ 2 w 5"/>
                <a:gd name="T7" fmla="*/ 8 h 9"/>
                <a:gd name="T8" fmla="*/ 4 w 5"/>
                <a:gd name="T9" fmla="*/ 6 h 9"/>
              </a:gdLst>
              <a:ahLst/>
              <a:cxnLst>
                <a:cxn ang="0">
                  <a:pos x="T0" y="T1"/>
                </a:cxn>
                <a:cxn ang="0">
                  <a:pos x="T2" y="T3"/>
                </a:cxn>
                <a:cxn ang="0">
                  <a:pos x="T4" y="T5"/>
                </a:cxn>
                <a:cxn ang="0">
                  <a:pos x="T6" y="T7"/>
                </a:cxn>
                <a:cxn ang="0">
                  <a:pos x="T8" y="T9"/>
                </a:cxn>
              </a:cxnLst>
              <a:rect l="0" t="0" r="r" b="b"/>
              <a:pathLst>
                <a:path w="5" h="9">
                  <a:moveTo>
                    <a:pt x="4" y="6"/>
                  </a:moveTo>
                  <a:cubicBezTo>
                    <a:pt x="4" y="5"/>
                    <a:pt x="3" y="3"/>
                    <a:pt x="3" y="2"/>
                  </a:cubicBezTo>
                  <a:cubicBezTo>
                    <a:pt x="4" y="0"/>
                    <a:pt x="1" y="0"/>
                    <a:pt x="1" y="1"/>
                  </a:cubicBezTo>
                  <a:cubicBezTo>
                    <a:pt x="0" y="4"/>
                    <a:pt x="0" y="6"/>
                    <a:pt x="2" y="8"/>
                  </a:cubicBezTo>
                  <a:cubicBezTo>
                    <a:pt x="3" y="9"/>
                    <a:pt x="5" y="7"/>
                    <a:pt x="4"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3" name="Freeform 120"/>
            <p:cNvSpPr/>
            <p:nvPr/>
          </p:nvSpPr>
          <p:spPr bwMode="auto">
            <a:xfrm>
              <a:off x="5170488" y="3009900"/>
              <a:ext cx="9525" cy="30163"/>
            </a:xfrm>
            <a:custGeom>
              <a:avLst/>
              <a:gdLst>
                <a:gd name="T0" fmla="*/ 4 w 4"/>
                <a:gd name="T1" fmla="*/ 8 h 14"/>
                <a:gd name="T2" fmla="*/ 3 w 4"/>
                <a:gd name="T3" fmla="*/ 2 h 14"/>
                <a:gd name="T4" fmla="*/ 1 w 4"/>
                <a:gd name="T5" fmla="*/ 2 h 14"/>
                <a:gd name="T6" fmla="*/ 0 w 4"/>
                <a:gd name="T7" fmla="*/ 8 h 14"/>
                <a:gd name="T8" fmla="*/ 1 w 4"/>
                <a:gd name="T9" fmla="*/ 13 h 14"/>
                <a:gd name="T10" fmla="*/ 3 w 4"/>
                <a:gd name="T11" fmla="*/ 13 h 14"/>
                <a:gd name="T12" fmla="*/ 4 w 4"/>
                <a:gd name="T13" fmla="*/ 8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4" y="8"/>
                  </a:moveTo>
                  <a:cubicBezTo>
                    <a:pt x="4" y="6"/>
                    <a:pt x="4" y="4"/>
                    <a:pt x="3" y="2"/>
                  </a:cubicBezTo>
                  <a:cubicBezTo>
                    <a:pt x="3" y="0"/>
                    <a:pt x="1" y="0"/>
                    <a:pt x="1" y="2"/>
                  </a:cubicBezTo>
                  <a:cubicBezTo>
                    <a:pt x="1" y="4"/>
                    <a:pt x="0" y="6"/>
                    <a:pt x="0" y="8"/>
                  </a:cubicBezTo>
                  <a:cubicBezTo>
                    <a:pt x="0" y="10"/>
                    <a:pt x="0" y="12"/>
                    <a:pt x="1" y="13"/>
                  </a:cubicBezTo>
                  <a:cubicBezTo>
                    <a:pt x="2" y="14"/>
                    <a:pt x="3" y="14"/>
                    <a:pt x="3" y="13"/>
                  </a:cubicBezTo>
                  <a:cubicBezTo>
                    <a:pt x="4" y="12"/>
                    <a:pt x="4" y="10"/>
                    <a:pt x="4" y="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4" name="Freeform 121"/>
            <p:cNvSpPr/>
            <p:nvPr/>
          </p:nvSpPr>
          <p:spPr bwMode="auto">
            <a:xfrm>
              <a:off x="5170488" y="3063875"/>
              <a:ext cx="14287" cy="31750"/>
            </a:xfrm>
            <a:custGeom>
              <a:avLst/>
              <a:gdLst>
                <a:gd name="T0" fmla="*/ 3 w 6"/>
                <a:gd name="T1" fmla="*/ 2 h 15"/>
                <a:gd name="T2" fmla="*/ 0 w 6"/>
                <a:gd name="T3" fmla="*/ 3 h 15"/>
                <a:gd name="T4" fmla="*/ 0 w 6"/>
                <a:gd name="T5" fmla="*/ 8 h 15"/>
                <a:gd name="T6" fmla="*/ 0 w 6"/>
                <a:gd name="T7" fmla="*/ 13 h 15"/>
                <a:gd name="T8" fmla="*/ 3 w 6"/>
                <a:gd name="T9" fmla="*/ 14 h 15"/>
                <a:gd name="T10" fmla="*/ 3 w 6"/>
                <a:gd name="T11" fmla="*/ 2 h 15"/>
              </a:gdLst>
              <a:ahLst/>
              <a:cxnLst>
                <a:cxn ang="0">
                  <a:pos x="T0" y="T1"/>
                </a:cxn>
                <a:cxn ang="0">
                  <a:pos x="T2" y="T3"/>
                </a:cxn>
                <a:cxn ang="0">
                  <a:pos x="T4" y="T5"/>
                </a:cxn>
                <a:cxn ang="0">
                  <a:pos x="T6" y="T7"/>
                </a:cxn>
                <a:cxn ang="0">
                  <a:pos x="T8" y="T9"/>
                </a:cxn>
                <a:cxn ang="0">
                  <a:pos x="T10" y="T11"/>
                </a:cxn>
              </a:cxnLst>
              <a:rect l="0" t="0" r="r" b="b"/>
              <a:pathLst>
                <a:path w="6" h="15">
                  <a:moveTo>
                    <a:pt x="3" y="2"/>
                  </a:moveTo>
                  <a:cubicBezTo>
                    <a:pt x="2" y="0"/>
                    <a:pt x="0" y="1"/>
                    <a:pt x="0" y="3"/>
                  </a:cubicBezTo>
                  <a:cubicBezTo>
                    <a:pt x="0" y="4"/>
                    <a:pt x="0" y="6"/>
                    <a:pt x="0" y="8"/>
                  </a:cubicBezTo>
                  <a:cubicBezTo>
                    <a:pt x="0" y="10"/>
                    <a:pt x="0" y="11"/>
                    <a:pt x="0" y="13"/>
                  </a:cubicBezTo>
                  <a:cubicBezTo>
                    <a:pt x="1" y="14"/>
                    <a:pt x="2" y="15"/>
                    <a:pt x="3" y="14"/>
                  </a:cubicBezTo>
                  <a:cubicBezTo>
                    <a:pt x="6" y="10"/>
                    <a:pt x="4" y="5"/>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5" name="Freeform 122"/>
            <p:cNvSpPr/>
            <p:nvPr/>
          </p:nvSpPr>
          <p:spPr bwMode="auto">
            <a:xfrm>
              <a:off x="5326063" y="2578100"/>
              <a:ext cx="7937" cy="30163"/>
            </a:xfrm>
            <a:custGeom>
              <a:avLst/>
              <a:gdLst>
                <a:gd name="T0" fmla="*/ 4 w 4"/>
                <a:gd name="T1" fmla="*/ 2 h 14"/>
                <a:gd name="T2" fmla="*/ 1 w 4"/>
                <a:gd name="T3" fmla="*/ 2 h 14"/>
                <a:gd name="T4" fmla="*/ 1 w 4"/>
                <a:gd name="T5" fmla="*/ 12 h 14"/>
                <a:gd name="T6" fmla="*/ 4 w 4"/>
                <a:gd name="T7" fmla="*/ 12 h 14"/>
                <a:gd name="T8" fmla="*/ 4 w 4"/>
                <a:gd name="T9" fmla="*/ 2 h 14"/>
              </a:gdLst>
              <a:ahLst/>
              <a:cxnLst>
                <a:cxn ang="0">
                  <a:pos x="T0" y="T1"/>
                </a:cxn>
                <a:cxn ang="0">
                  <a:pos x="T2" y="T3"/>
                </a:cxn>
                <a:cxn ang="0">
                  <a:pos x="T4" y="T5"/>
                </a:cxn>
                <a:cxn ang="0">
                  <a:pos x="T6" y="T7"/>
                </a:cxn>
                <a:cxn ang="0">
                  <a:pos x="T8" y="T9"/>
                </a:cxn>
              </a:cxnLst>
              <a:rect l="0" t="0" r="r" b="b"/>
              <a:pathLst>
                <a:path w="4" h="14">
                  <a:moveTo>
                    <a:pt x="4" y="2"/>
                  </a:moveTo>
                  <a:cubicBezTo>
                    <a:pt x="4" y="0"/>
                    <a:pt x="1" y="0"/>
                    <a:pt x="1" y="2"/>
                  </a:cubicBezTo>
                  <a:cubicBezTo>
                    <a:pt x="0" y="5"/>
                    <a:pt x="0" y="9"/>
                    <a:pt x="1" y="12"/>
                  </a:cubicBezTo>
                  <a:cubicBezTo>
                    <a:pt x="1" y="14"/>
                    <a:pt x="4" y="14"/>
                    <a:pt x="4" y="12"/>
                  </a:cubicBezTo>
                  <a:cubicBezTo>
                    <a:pt x="4" y="9"/>
                    <a:pt x="4" y="5"/>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6" name="Freeform 123"/>
            <p:cNvSpPr/>
            <p:nvPr/>
          </p:nvSpPr>
          <p:spPr bwMode="auto">
            <a:xfrm>
              <a:off x="5327650" y="2632075"/>
              <a:ext cx="9525" cy="36513"/>
            </a:xfrm>
            <a:custGeom>
              <a:avLst/>
              <a:gdLst>
                <a:gd name="T0" fmla="*/ 2 w 4"/>
                <a:gd name="T1" fmla="*/ 2 h 17"/>
                <a:gd name="T2" fmla="*/ 0 w 4"/>
                <a:gd name="T3" fmla="*/ 2 h 17"/>
                <a:gd name="T4" fmla="*/ 1 w 4"/>
                <a:gd name="T5" fmla="*/ 15 h 17"/>
                <a:gd name="T6" fmla="*/ 3 w 4"/>
                <a:gd name="T7" fmla="*/ 15 h 17"/>
                <a:gd name="T8" fmla="*/ 2 w 4"/>
                <a:gd name="T9" fmla="*/ 2 h 17"/>
              </a:gdLst>
              <a:ahLst/>
              <a:cxnLst>
                <a:cxn ang="0">
                  <a:pos x="T0" y="T1"/>
                </a:cxn>
                <a:cxn ang="0">
                  <a:pos x="T2" y="T3"/>
                </a:cxn>
                <a:cxn ang="0">
                  <a:pos x="T4" y="T5"/>
                </a:cxn>
                <a:cxn ang="0">
                  <a:pos x="T6" y="T7"/>
                </a:cxn>
                <a:cxn ang="0">
                  <a:pos x="T8" y="T9"/>
                </a:cxn>
              </a:cxnLst>
              <a:rect l="0" t="0" r="r" b="b"/>
              <a:pathLst>
                <a:path w="4" h="17">
                  <a:moveTo>
                    <a:pt x="2" y="2"/>
                  </a:moveTo>
                  <a:cubicBezTo>
                    <a:pt x="2" y="0"/>
                    <a:pt x="0" y="1"/>
                    <a:pt x="0" y="2"/>
                  </a:cubicBezTo>
                  <a:cubicBezTo>
                    <a:pt x="0" y="7"/>
                    <a:pt x="0" y="11"/>
                    <a:pt x="1" y="15"/>
                  </a:cubicBezTo>
                  <a:cubicBezTo>
                    <a:pt x="2" y="17"/>
                    <a:pt x="3" y="16"/>
                    <a:pt x="3" y="15"/>
                  </a:cubicBezTo>
                  <a:cubicBezTo>
                    <a:pt x="4" y="11"/>
                    <a:pt x="3" y="6"/>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7" name="Freeform 124"/>
            <p:cNvSpPr/>
            <p:nvPr/>
          </p:nvSpPr>
          <p:spPr bwMode="auto">
            <a:xfrm>
              <a:off x="5327650" y="2703513"/>
              <a:ext cx="9525" cy="26988"/>
            </a:xfrm>
            <a:custGeom>
              <a:avLst/>
              <a:gdLst>
                <a:gd name="T0" fmla="*/ 2 w 4"/>
                <a:gd name="T1" fmla="*/ 1 h 13"/>
                <a:gd name="T2" fmla="*/ 0 w 4"/>
                <a:gd name="T3" fmla="*/ 2 h 13"/>
                <a:gd name="T4" fmla="*/ 1 w 4"/>
                <a:gd name="T5" fmla="*/ 11 h 13"/>
                <a:gd name="T6" fmla="*/ 4 w 4"/>
                <a:gd name="T7" fmla="*/ 11 h 13"/>
                <a:gd name="T8" fmla="*/ 2 w 4"/>
                <a:gd name="T9" fmla="*/ 1 h 13"/>
              </a:gdLst>
              <a:ahLst/>
              <a:cxnLst>
                <a:cxn ang="0">
                  <a:pos x="T0" y="T1"/>
                </a:cxn>
                <a:cxn ang="0">
                  <a:pos x="T2" y="T3"/>
                </a:cxn>
                <a:cxn ang="0">
                  <a:pos x="T4" y="T5"/>
                </a:cxn>
                <a:cxn ang="0">
                  <a:pos x="T6" y="T7"/>
                </a:cxn>
                <a:cxn ang="0">
                  <a:pos x="T8" y="T9"/>
                </a:cxn>
              </a:cxnLst>
              <a:rect l="0" t="0" r="r" b="b"/>
              <a:pathLst>
                <a:path w="4" h="13">
                  <a:moveTo>
                    <a:pt x="2" y="1"/>
                  </a:moveTo>
                  <a:cubicBezTo>
                    <a:pt x="2" y="0"/>
                    <a:pt x="0" y="0"/>
                    <a:pt x="0" y="2"/>
                  </a:cubicBezTo>
                  <a:cubicBezTo>
                    <a:pt x="0" y="5"/>
                    <a:pt x="0" y="8"/>
                    <a:pt x="1" y="11"/>
                  </a:cubicBezTo>
                  <a:cubicBezTo>
                    <a:pt x="1" y="13"/>
                    <a:pt x="4" y="12"/>
                    <a:pt x="4" y="11"/>
                  </a:cubicBezTo>
                  <a:cubicBezTo>
                    <a:pt x="4" y="7"/>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8" name="Freeform 125"/>
            <p:cNvSpPr/>
            <p:nvPr/>
          </p:nvSpPr>
          <p:spPr bwMode="auto">
            <a:xfrm>
              <a:off x="5329238" y="2765425"/>
              <a:ext cx="9525" cy="38100"/>
            </a:xfrm>
            <a:custGeom>
              <a:avLst/>
              <a:gdLst>
                <a:gd name="T0" fmla="*/ 2 w 4"/>
                <a:gd name="T1" fmla="*/ 2 h 18"/>
                <a:gd name="T2" fmla="*/ 0 w 4"/>
                <a:gd name="T3" fmla="*/ 2 h 18"/>
                <a:gd name="T4" fmla="*/ 1 w 4"/>
                <a:gd name="T5" fmla="*/ 17 h 18"/>
                <a:gd name="T6" fmla="*/ 3 w 4"/>
                <a:gd name="T7" fmla="*/ 17 h 18"/>
                <a:gd name="T8" fmla="*/ 2 w 4"/>
                <a:gd name="T9" fmla="*/ 2 h 18"/>
              </a:gdLst>
              <a:ahLst/>
              <a:cxnLst>
                <a:cxn ang="0">
                  <a:pos x="T0" y="T1"/>
                </a:cxn>
                <a:cxn ang="0">
                  <a:pos x="T2" y="T3"/>
                </a:cxn>
                <a:cxn ang="0">
                  <a:pos x="T4" y="T5"/>
                </a:cxn>
                <a:cxn ang="0">
                  <a:pos x="T6" y="T7"/>
                </a:cxn>
                <a:cxn ang="0">
                  <a:pos x="T8" y="T9"/>
                </a:cxn>
              </a:cxnLst>
              <a:rect l="0" t="0" r="r" b="b"/>
              <a:pathLst>
                <a:path w="4" h="18">
                  <a:moveTo>
                    <a:pt x="2" y="2"/>
                  </a:moveTo>
                  <a:cubicBezTo>
                    <a:pt x="2" y="0"/>
                    <a:pt x="0" y="1"/>
                    <a:pt x="0" y="2"/>
                  </a:cubicBezTo>
                  <a:cubicBezTo>
                    <a:pt x="0" y="7"/>
                    <a:pt x="0" y="12"/>
                    <a:pt x="1" y="17"/>
                  </a:cubicBezTo>
                  <a:cubicBezTo>
                    <a:pt x="2" y="17"/>
                    <a:pt x="3" y="18"/>
                    <a:pt x="3" y="17"/>
                  </a:cubicBezTo>
                  <a:cubicBezTo>
                    <a:pt x="4" y="12"/>
                    <a:pt x="3" y="6"/>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29" name="Freeform 126"/>
            <p:cNvSpPr/>
            <p:nvPr/>
          </p:nvSpPr>
          <p:spPr bwMode="auto">
            <a:xfrm>
              <a:off x="5329238" y="2832100"/>
              <a:ext cx="9525" cy="25400"/>
            </a:xfrm>
            <a:custGeom>
              <a:avLst/>
              <a:gdLst>
                <a:gd name="T0" fmla="*/ 3 w 4"/>
                <a:gd name="T1" fmla="*/ 1 h 12"/>
                <a:gd name="T2" fmla="*/ 1 w 4"/>
                <a:gd name="T3" fmla="*/ 2 h 12"/>
                <a:gd name="T4" fmla="*/ 0 w 4"/>
                <a:gd name="T5" fmla="*/ 10 h 12"/>
                <a:gd name="T6" fmla="*/ 2 w 4"/>
                <a:gd name="T7" fmla="*/ 11 h 12"/>
                <a:gd name="T8" fmla="*/ 3 w 4"/>
                <a:gd name="T9" fmla="*/ 1 h 12"/>
              </a:gdLst>
              <a:ahLst/>
              <a:cxnLst>
                <a:cxn ang="0">
                  <a:pos x="T0" y="T1"/>
                </a:cxn>
                <a:cxn ang="0">
                  <a:pos x="T2" y="T3"/>
                </a:cxn>
                <a:cxn ang="0">
                  <a:pos x="T4" y="T5"/>
                </a:cxn>
                <a:cxn ang="0">
                  <a:pos x="T6" y="T7"/>
                </a:cxn>
                <a:cxn ang="0">
                  <a:pos x="T8" y="T9"/>
                </a:cxn>
              </a:cxnLst>
              <a:rect l="0" t="0" r="r" b="b"/>
              <a:pathLst>
                <a:path w="4" h="12">
                  <a:moveTo>
                    <a:pt x="3" y="1"/>
                  </a:moveTo>
                  <a:cubicBezTo>
                    <a:pt x="3" y="0"/>
                    <a:pt x="1" y="0"/>
                    <a:pt x="1" y="2"/>
                  </a:cubicBezTo>
                  <a:cubicBezTo>
                    <a:pt x="1" y="5"/>
                    <a:pt x="1" y="8"/>
                    <a:pt x="0" y="10"/>
                  </a:cubicBezTo>
                  <a:cubicBezTo>
                    <a:pt x="0" y="12"/>
                    <a:pt x="2" y="12"/>
                    <a:pt x="2" y="11"/>
                  </a:cubicBezTo>
                  <a:cubicBezTo>
                    <a:pt x="4" y="8"/>
                    <a:pt x="4" y="5"/>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0" name="Freeform 127"/>
            <p:cNvSpPr/>
            <p:nvPr/>
          </p:nvSpPr>
          <p:spPr bwMode="auto">
            <a:xfrm>
              <a:off x="5329238" y="2887663"/>
              <a:ext cx="7937" cy="34925"/>
            </a:xfrm>
            <a:custGeom>
              <a:avLst/>
              <a:gdLst>
                <a:gd name="T0" fmla="*/ 2 w 3"/>
                <a:gd name="T1" fmla="*/ 1 h 16"/>
                <a:gd name="T2" fmla="*/ 1 w 3"/>
                <a:gd name="T3" fmla="*/ 1 h 16"/>
                <a:gd name="T4" fmla="*/ 0 w 3"/>
                <a:gd name="T5" fmla="*/ 14 h 16"/>
                <a:gd name="T6" fmla="*/ 2 w 3"/>
                <a:gd name="T7" fmla="*/ 14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0" y="14"/>
                  </a:cubicBezTo>
                  <a:cubicBezTo>
                    <a:pt x="0" y="16"/>
                    <a:pt x="2" y="16"/>
                    <a:pt x="2" y="14"/>
                  </a:cubicBezTo>
                  <a:cubicBezTo>
                    <a:pt x="3"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1" name="Freeform 128"/>
            <p:cNvSpPr/>
            <p:nvPr/>
          </p:nvSpPr>
          <p:spPr bwMode="auto">
            <a:xfrm>
              <a:off x="5329238" y="2951163"/>
              <a:ext cx="9525" cy="31750"/>
            </a:xfrm>
            <a:custGeom>
              <a:avLst/>
              <a:gdLst>
                <a:gd name="T0" fmla="*/ 3 w 4"/>
                <a:gd name="T1" fmla="*/ 2 h 15"/>
                <a:gd name="T2" fmla="*/ 0 w 4"/>
                <a:gd name="T3" fmla="*/ 2 h 15"/>
                <a:gd name="T4" fmla="*/ 1 w 4"/>
                <a:gd name="T5" fmla="*/ 14 h 15"/>
                <a:gd name="T6" fmla="*/ 4 w 4"/>
                <a:gd name="T7" fmla="*/ 14 h 15"/>
                <a:gd name="T8" fmla="*/ 3 w 4"/>
                <a:gd name="T9" fmla="*/ 2 h 15"/>
              </a:gdLst>
              <a:ahLst/>
              <a:cxnLst>
                <a:cxn ang="0">
                  <a:pos x="T0" y="T1"/>
                </a:cxn>
                <a:cxn ang="0">
                  <a:pos x="T2" y="T3"/>
                </a:cxn>
                <a:cxn ang="0">
                  <a:pos x="T4" y="T5"/>
                </a:cxn>
                <a:cxn ang="0">
                  <a:pos x="T6" y="T7"/>
                </a:cxn>
                <a:cxn ang="0">
                  <a:pos x="T8" y="T9"/>
                </a:cxn>
              </a:cxnLst>
              <a:rect l="0" t="0" r="r" b="b"/>
              <a:pathLst>
                <a:path w="4" h="15">
                  <a:moveTo>
                    <a:pt x="3" y="2"/>
                  </a:moveTo>
                  <a:cubicBezTo>
                    <a:pt x="2" y="0"/>
                    <a:pt x="0" y="1"/>
                    <a:pt x="0" y="2"/>
                  </a:cubicBezTo>
                  <a:cubicBezTo>
                    <a:pt x="0" y="6"/>
                    <a:pt x="0" y="10"/>
                    <a:pt x="1" y="14"/>
                  </a:cubicBezTo>
                  <a:cubicBezTo>
                    <a:pt x="1" y="15"/>
                    <a:pt x="4" y="15"/>
                    <a:pt x="4" y="14"/>
                  </a:cubicBezTo>
                  <a:cubicBezTo>
                    <a:pt x="4" y="10"/>
                    <a:pt x="3"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2" name="Freeform 129"/>
            <p:cNvSpPr/>
            <p:nvPr/>
          </p:nvSpPr>
          <p:spPr bwMode="auto">
            <a:xfrm>
              <a:off x="5329238" y="3013075"/>
              <a:ext cx="4762" cy="20638"/>
            </a:xfrm>
            <a:custGeom>
              <a:avLst/>
              <a:gdLst>
                <a:gd name="T0" fmla="*/ 2 w 2"/>
                <a:gd name="T1" fmla="*/ 2 h 9"/>
                <a:gd name="T2" fmla="*/ 0 w 2"/>
                <a:gd name="T3" fmla="*/ 2 h 9"/>
                <a:gd name="T4" fmla="*/ 0 w 2"/>
                <a:gd name="T5" fmla="*/ 8 h 9"/>
                <a:gd name="T6" fmla="*/ 2 w 2"/>
                <a:gd name="T7" fmla="*/ 8 h 9"/>
                <a:gd name="T8" fmla="*/ 2 w 2"/>
                <a:gd name="T9" fmla="*/ 2 h 9"/>
              </a:gdLst>
              <a:ahLst/>
              <a:cxnLst>
                <a:cxn ang="0">
                  <a:pos x="T0" y="T1"/>
                </a:cxn>
                <a:cxn ang="0">
                  <a:pos x="T2" y="T3"/>
                </a:cxn>
                <a:cxn ang="0">
                  <a:pos x="T4" y="T5"/>
                </a:cxn>
                <a:cxn ang="0">
                  <a:pos x="T6" y="T7"/>
                </a:cxn>
                <a:cxn ang="0">
                  <a:pos x="T8" y="T9"/>
                </a:cxn>
              </a:cxnLst>
              <a:rect l="0" t="0" r="r" b="b"/>
              <a:pathLst>
                <a:path w="2" h="9">
                  <a:moveTo>
                    <a:pt x="2" y="2"/>
                  </a:moveTo>
                  <a:cubicBezTo>
                    <a:pt x="2" y="0"/>
                    <a:pt x="0" y="0"/>
                    <a:pt x="0" y="2"/>
                  </a:cubicBezTo>
                  <a:cubicBezTo>
                    <a:pt x="0" y="4"/>
                    <a:pt x="0" y="6"/>
                    <a:pt x="0" y="8"/>
                  </a:cubicBezTo>
                  <a:cubicBezTo>
                    <a:pt x="0" y="9"/>
                    <a:pt x="2" y="9"/>
                    <a:pt x="2" y="8"/>
                  </a:cubicBezTo>
                  <a:cubicBezTo>
                    <a:pt x="2" y="6"/>
                    <a:pt x="2" y="4"/>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3" name="Freeform 130"/>
            <p:cNvSpPr/>
            <p:nvPr/>
          </p:nvSpPr>
          <p:spPr bwMode="auto">
            <a:xfrm>
              <a:off x="5329238" y="3060700"/>
              <a:ext cx="12700" cy="34925"/>
            </a:xfrm>
            <a:custGeom>
              <a:avLst/>
              <a:gdLst>
                <a:gd name="T0" fmla="*/ 3 w 5"/>
                <a:gd name="T1" fmla="*/ 2 h 16"/>
                <a:gd name="T2" fmla="*/ 0 w 5"/>
                <a:gd name="T3" fmla="*/ 3 h 16"/>
                <a:gd name="T4" fmla="*/ 1 w 5"/>
                <a:gd name="T5" fmla="*/ 15 h 16"/>
                <a:gd name="T6" fmla="*/ 4 w 5"/>
                <a:gd name="T7" fmla="*/ 15 h 16"/>
                <a:gd name="T8" fmla="*/ 3 w 5"/>
                <a:gd name="T9" fmla="*/ 2 h 16"/>
              </a:gdLst>
              <a:ahLst/>
              <a:cxnLst>
                <a:cxn ang="0">
                  <a:pos x="T0" y="T1"/>
                </a:cxn>
                <a:cxn ang="0">
                  <a:pos x="T2" y="T3"/>
                </a:cxn>
                <a:cxn ang="0">
                  <a:pos x="T4" y="T5"/>
                </a:cxn>
                <a:cxn ang="0">
                  <a:pos x="T6" y="T7"/>
                </a:cxn>
                <a:cxn ang="0">
                  <a:pos x="T8" y="T9"/>
                </a:cxn>
              </a:cxnLst>
              <a:rect l="0" t="0" r="r" b="b"/>
              <a:pathLst>
                <a:path w="5" h="16">
                  <a:moveTo>
                    <a:pt x="3" y="2"/>
                  </a:moveTo>
                  <a:cubicBezTo>
                    <a:pt x="2" y="0"/>
                    <a:pt x="0" y="1"/>
                    <a:pt x="0" y="3"/>
                  </a:cubicBezTo>
                  <a:cubicBezTo>
                    <a:pt x="1" y="7"/>
                    <a:pt x="0" y="11"/>
                    <a:pt x="1" y="15"/>
                  </a:cubicBezTo>
                  <a:cubicBezTo>
                    <a:pt x="1" y="16"/>
                    <a:pt x="3" y="16"/>
                    <a:pt x="4" y="15"/>
                  </a:cubicBezTo>
                  <a:cubicBezTo>
                    <a:pt x="5" y="11"/>
                    <a:pt x="4"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4" name="Freeform 131"/>
            <p:cNvSpPr/>
            <p:nvPr/>
          </p:nvSpPr>
          <p:spPr bwMode="auto">
            <a:xfrm>
              <a:off x="5503863" y="2784475"/>
              <a:ext cx="7937" cy="23813"/>
            </a:xfrm>
            <a:custGeom>
              <a:avLst/>
              <a:gdLst>
                <a:gd name="T0" fmla="*/ 3 w 4"/>
                <a:gd name="T1" fmla="*/ 1 h 11"/>
                <a:gd name="T2" fmla="*/ 1 w 4"/>
                <a:gd name="T3" fmla="*/ 1 h 11"/>
                <a:gd name="T4" fmla="*/ 1 w 4"/>
                <a:gd name="T5" fmla="*/ 10 h 11"/>
                <a:gd name="T6" fmla="*/ 3 w 4"/>
                <a:gd name="T7" fmla="*/ 10 h 11"/>
                <a:gd name="T8" fmla="*/ 3 w 4"/>
                <a:gd name="T9" fmla="*/ 1 h 11"/>
              </a:gdLst>
              <a:ahLst/>
              <a:cxnLst>
                <a:cxn ang="0">
                  <a:pos x="T0" y="T1"/>
                </a:cxn>
                <a:cxn ang="0">
                  <a:pos x="T2" y="T3"/>
                </a:cxn>
                <a:cxn ang="0">
                  <a:pos x="T4" y="T5"/>
                </a:cxn>
                <a:cxn ang="0">
                  <a:pos x="T6" y="T7"/>
                </a:cxn>
                <a:cxn ang="0">
                  <a:pos x="T8" y="T9"/>
                </a:cxn>
              </a:cxnLst>
              <a:rect l="0" t="0" r="r" b="b"/>
              <a:pathLst>
                <a:path w="4" h="11">
                  <a:moveTo>
                    <a:pt x="3" y="1"/>
                  </a:moveTo>
                  <a:cubicBezTo>
                    <a:pt x="3" y="0"/>
                    <a:pt x="1" y="0"/>
                    <a:pt x="1" y="1"/>
                  </a:cubicBezTo>
                  <a:cubicBezTo>
                    <a:pt x="0" y="4"/>
                    <a:pt x="0" y="7"/>
                    <a:pt x="1" y="10"/>
                  </a:cubicBezTo>
                  <a:cubicBezTo>
                    <a:pt x="1" y="11"/>
                    <a:pt x="3" y="11"/>
                    <a:pt x="3" y="10"/>
                  </a:cubicBezTo>
                  <a:cubicBezTo>
                    <a:pt x="4" y="7"/>
                    <a:pt x="3" y="4"/>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5" name="Freeform 132"/>
            <p:cNvSpPr/>
            <p:nvPr/>
          </p:nvSpPr>
          <p:spPr bwMode="auto">
            <a:xfrm>
              <a:off x="5505450" y="2838450"/>
              <a:ext cx="6350" cy="30163"/>
            </a:xfrm>
            <a:custGeom>
              <a:avLst/>
              <a:gdLst>
                <a:gd name="T0" fmla="*/ 3 w 3"/>
                <a:gd name="T1" fmla="*/ 2 h 14"/>
                <a:gd name="T2" fmla="*/ 0 w 3"/>
                <a:gd name="T3" fmla="*/ 2 h 14"/>
                <a:gd name="T4" fmla="*/ 0 w 3"/>
                <a:gd name="T5" fmla="*/ 13 h 14"/>
                <a:gd name="T6" fmla="*/ 3 w 3"/>
                <a:gd name="T7" fmla="*/ 13 h 14"/>
                <a:gd name="T8" fmla="*/ 3 w 3"/>
                <a:gd name="T9" fmla="*/ 2 h 14"/>
              </a:gdLst>
              <a:ahLst/>
              <a:cxnLst>
                <a:cxn ang="0">
                  <a:pos x="T0" y="T1"/>
                </a:cxn>
                <a:cxn ang="0">
                  <a:pos x="T2" y="T3"/>
                </a:cxn>
                <a:cxn ang="0">
                  <a:pos x="T4" y="T5"/>
                </a:cxn>
                <a:cxn ang="0">
                  <a:pos x="T6" y="T7"/>
                </a:cxn>
                <a:cxn ang="0">
                  <a:pos x="T8" y="T9"/>
                </a:cxn>
              </a:cxnLst>
              <a:rect l="0" t="0" r="r" b="b"/>
              <a:pathLst>
                <a:path w="3" h="14">
                  <a:moveTo>
                    <a:pt x="3" y="2"/>
                  </a:moveTo>
                  <a:cubicBezTo>
                    <a:pt x="2" y="0"/>
                    <a:pt x="1" y="0"/>
                    <a:pt x="0" y="2"/>
                  </a:cubicBezTo>
                  <a:cubicBezTo>
                    <a:pt x="0" y="5"/>
                    <a:pt x="0" y="9"/>
                    <a:pt x="0" y="13"/>
                  </a:cubicBezTo>
                  <a:cubicBezTo>
                    <a:pt x="0" y="14"/>
                    <a:pt x="3" y="14"/>
                    <a:pt x="3" y="13"/>
                  </a:cubicBezTo>
                  <a:cubicBezTo>
                    <a:pt x="3" y="9"/>
                    <a:pt x="3" y="5"/>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6" name="Freeform 133"/>
            <p:cNvSpPr/>
            <p:nvPr/>
          </p:nvSpPr>
          <p:spPr bwMode="auto">
            <a:xfrm>
              <a:off x="5505450" y="2909888"/>
              <a:ext cx="6350" cy="34925"/>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0" y="5"/>
                    <a:pt x="0" y="10"/>
                    <a:pt x="1" y="15"/>
                  </a:cubicBezTo>
                  <a:cubicBezTo>
                    <a:pt x="1" y="16"/>
                    <a:pt x="2" y="16"/>
                    <a:pt x="2" y="15"/>
                  </a:cubicBezTo>
                  <a:cubicBezTo>
                    <a:pt x="3" y="10"/>
                    <a:pt x="3"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7" name="Freeform 134"/>
            <p:cNvSpPr/>
            <p:nvPr/>
          </p:nvSpPr>
          <p:spPr bwMode="auto">
            <a:xfrm>
              <a:off x="5505450" y="2987675"/>
              <a:ext cx="6350" cy="25400"/>
            </a:xfrm>
            <a:custGeom>
              <a:avLst/>
              <a:gdLst>
                <a:gd name="T0" fmla="*/ 2 w 3"/>
                <a:gd name="T1" fmla="*/ 1 h 12"/>
                <a:gd name="T2" fmla="*/ 1 w 3"/>
                <a:gd name="T3" fmla="*/ 1 h 12"/>
                <a:gd name="T4" fmla="*/ 0 w 3"/>
                <a:gd name="T5" fmla="*/ 11 h 12"/>
                <a:gd name="T6" fmla="*/ 3 w 3"/>
                <a:gd name="T7" fmla="*/ 11 h 12"/>
                <a:gd name="T8" fmla="*/ 2 w 3"/>
                <a:gd name="T9" fmla="*/ 1 h 12"/>
              </a:gdLst>
              <a:ahLst/>
              <a:cxnLst>
                <a:cxn ang="0">
                  <a:pos x="T0" y="T1"/>
                </a:cxn>
                <a:cxn ang="0">
                  <a:pos x="T2" y="T3"/>
                </a:cxn>
                <a:cxn ang="0">
                  <a:pos x="T4" y="T5"/>
                </a:cxn>
                <a:cxn ang="0">
                  <a:pos x="T6" y="T7"/>
                </a:cxn>
                <a:cxn ang="0">
                  <a:pos x="T8" y="T9"/>
                </a:cxn>
              </a:cxnLst>
              <a:rect l="0" t="0" r="r" b="b"/>
              <a:pathLst>
                <a:path w="3" h="12">
                  <a:moveTo>
                    <a:pt x="2" y="1"/>
                  </a:moveTo>
                  <a:cubicBezTo>
                    <a:pt x="2" y="0"/>
                    <a:pt x="1" y="0"/>
                    <a:pt x="1" y="1"/>
                  </a:cubicBezTo>
                  <a:cubicBezTo>
                    <a:pt x="1" y="4"/>
                    <a:pt x="0" y="7"/>
                    <a:pt x="0" y="11"/>
                  </a:cubicBezTo>
                  <a:cubicBezTo>
                    <a:pt x="0" y="12"/>
                    <a:pt x="3" y="12"/>
                    <a:pt x="3" y="11"/>
                  </a:cubicBezTo>
                  <a:cubicBezTo>
                    <a:pt x="3" y="7"/>
                    <a:pt x="2"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8" name="Freeform 135"/>
            <p:cNvSpPr/>
            <p:nvPr/>
          </p:nvSpPr>
          <p:spPr bwMode="auto">
            <a:xfrm>
              <a:off x="5503863" y="3046413"/>
              <a:ext cx="11112" cy="36513"/>
            </a:xfrm>
            <a:custGeom>
              <a:avLst/>
              <a:gdLst>
                <a:gd name="T0" fmla="*/ 4 w 5"/>
                <a:gd name="T1" fmla="*/ 1 h 17"/>
                <a:gd name="T2" fmla="*/ 1 w 5"/>
                <a:gd name="T3" fmla="*/ 1 h 17"/>
                <a:gd name="T4" fmla="*/ 1 w 5"/>
                <a:gd name="T5" fmla="*/ 16 h 17"/>
                <a:gd name="T6" fmla="*/ 4 w 5"/>
                <a:gd name="T7" fmla="*/ 16 h 17"/>
                <a:gd name="T8" fmla="*/ 4 w 5"/>
                <a:gd name="T9" fmla="*/ 1 h 17"/>
              </a:gdLst>
              <a:ahLst/>
              <a:cxnLst>
                <a:cxn ang="0">
                  <a:pos x="T0" y="T1"/>
                </a:cxn>
                <a:cxn ang="0">
                  <a:pos x="T2" y="T3"/>
                </a:cxn>
                <a:cxn ang="0">
                  <a:pos x="T4" y="T5"/>
                </a:cxn>
                <a:cxn ang="0">
                  <a:pos x="T6" y="T7"/>
                </a:cxn>
                <a:cxn ang="0">
                  <a:pos x="T8" y="T9"/>
                </a:cxn>
              </a:cxnLst>
              <a:rect l="0" t="0" r="r" b="b"/>
              <a:pathLst>
                <a:path w="5" h="17">
                  <a:moveTo>
                    <a:pt x="4" y="1"/>
                  </a:moveTo>
                  <a:cubicBezTo>
                    <a:pt x="4" y="0"/>
                    <a:pt x="1" y="0"/>
                    <a:pt x="1" y="1"/>
                  </a:cubicBezTo>
                  <a:cubicBezTo>
                    <a:pt x="1" y="6"/>
                    <a:pt x="0" y="11"/>
                    <a:pt x="1" y="16"/>
                  </a:cubicBezTo>
                  <a:cubicBezTo>
                    <a:pt x="2" y="17"/>
                    <a:pt x="3" y="17"/>
                    <a:pt x="4" y="16"/>
                  </a:cubicBezTo>
                  <a:cubicBezTo>
                    <a:pt x="5" y="11"/>
                    <a:pt x="4" y="6"/>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39" name="Freeform 136"/>
            <p:cNvSpPr/>
            <p:nvPr/>
          </p:nvSpPr>
          <p:spPr bwMode="auto">
            <a:xfrm>
              <a:off x="5657850" y="2614613"/>
              <a:ext cx="11112" cy="38100"/>
            </a:xfrm>
            <a:custGeom>
              <a:avLst/>
              <a:gdLst>
                <a:gd name="T0" fmla="*/ 4 w 5"/>
                <a:gd name="T1" fmla="*/ 2 h 18"/>
                <a:gd name="T2" fmla="*/ 2 w 5"/>
                <a:gd name="T3" fmla="*/ 1 h 18"/>
                <a:gd name="T4" fmla="*/ 2 w 5"/>
                <a:gd name="T5" fmla="*/ 16 h 18"/>
                <a:gd name="T6" fmla="*/ 5 w 5"/>
                <a:gd name="T7" fmla="*/ 16 h 18"/>
                <a:gd name="T8" fmla="*/ 4 w 5"/>
                <a:gd name="T9" fmla="*/ 2 h 18"/>
              </a:gdLst>
              <a:ahLst/>
              <a:cxnLst>
                <a:cxn ang="0">
                  <a:pos x="T0" y="T1"/>
                </a:cxn>
                <a:cxn ang="0">
                  <a:pos x="T2" y="T3"/>
                </a:cxn>
                <a:cxn ang="0">
                  <a:pos x="T4" y="T5"/>
                </a:cxn>
                <a:cxn ang="0">
                  <a:pos x="T6" y="T7"/>
                </a:cxn>
                <a:cxn ang="0">
                  <a:pos x="T8" y="T9"/>
                </a:cxn>
              </a:cxnLst>
              <a:rect l="0" t="0" r="r" b="b"/>
              <a:pathLst>
                <a:path w="5" h="18">
                  <a:moveTo>
                    <a:pt x="4" y="2"/>
                  </a:moveTo>
                  <a:cubicBezTo>
                    <a:pt x="4" y="0"/>
                    <a:pt x="2" y="0"/>
                    <a:pt x="2" y="1"/>
                  </a:cubicBezTo>
                  <a:cubicBezTo>
                    <a:pt x="0" y="6"/>
                    <a:pt x="1" y="12"/>
                    <a:pt x="2" y="16"/>
                  </a:cubicBezTo>
                  <a:cubicBezTo>
                    <a:pt x="2" y="18"/>
                    <a:pt x="5" y="18"/>
                    <a:pt x="5" y="16"/>
                  </a:cubicBezTo>
                  <a:cubicBezTo>
                    <a:pt x="4" y="11"/>
                    <a:pt x="4" y="7"/>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0" name="Freeform 137"/>
            <p:cNvSpPr/>
            <p:nvPr/>
          </p:nvSpPr>
          <p:spPr bwMode="auto">
            <a:xfrm>
              <a:off x="5662613" y="2695575"/>
              <a:ext cx="4762" cy="31750"/>
            </a:xfrm>
            <a:custGeom>
              <a:avLst/>
              <a:gdLst>
                <a:gd name="T0" fmla="*/ 1 w 2"/>
                <a:gd name="T1" fmla="*/ 0 h 14"/>
                <a:gd name="T2" fmla="*/ 0 w 2"/>
                <a:gd name="T3" fmla="*/ 0 h 14"/>
                <a:gd name="T4" fmla="*/ 1 w 2"/>
                <a:gd name="T5" fmla="*/ 13 h 14"/>
                <a:gd name="T6" fmla="*/ 2 w 2"/>
                <a:gd name="T7" fmla="*/ 13 h 14"/>
                <a:gd name="T8" fmla="*/ 1 w 2"/>
                <a:gd name="T9" fmla="*/ 0 h 14"/>
              </a:gdLst>
              <a:ahLst/>
              <a:cxnLst>
                <a:cxn ang="0">
                  <a:pos x="T0" y="T1"/>
                </a:cxn>
                <a:cxn ang="0">
                  <a:pos x="T2" y="T3"/>
                </a:cxn>
                <a:cxn ang="0">
                  <a:pos x="T4" y="T5"/>
                </a:cxn>
                <a:cxn ang="0">
                  <a:pos x="T6" y="T7"/>
                </a:cxn>
                <a:cxn ang="0">
                  <a:pos x="T8" y="T9"/>
                </a:cxn>
              </a:cxnLst>
              <a:rect l="0" t="0" r="r" b="b"/>
              <a:pathLst>
                <a:path w="2" h="14">
                  <a:moveTo>
                    <a:pt x="1" y="0"/>
                  </a:moveTo>
                  <a:cubicBezTo>
                    <a:pt x="1" y="0"/>
                    <a:pt x="0" y="0"/>
                    <a:pt x="0" y="0"/>
                  </a:cubicBezTo>
                  <a:cubicBezTo>
                    <a:pt x="0" y="5"/>
                    <a:pt x="0" y="9"/>
                    <a:pt x="1" y="13"/>
                  </a:cubicBezTo>
                  <a:cubicBezTo>
                    <a:pt x="1" y="14"/>
                    <a:pt x="2" y="14"/>
                    <a:pt x="2" y="13"/>
                  </a:cubicBezTo>
                  <a:cubicBezTo>
                    <a:pt x="2" y="8"/>
                    <a:pt x="1" y="5"/>
                    <a:pt x="1"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1" name="Freeform 138"/>
            <p:cNvSpPr/>
            <p:nvPr/>
          </p:nvSpPr>
          <p:spPr bwMode="auto">
            <a:xfrm>
              <a:off x="5662613" y="2757488"/>
              <a:ext cx="6350" cy="26988"/>
            </a:xfrm>
            <a:custGeom>
              <a:avLst/>
              <a:gdLst>
                <a:gd name="T0" fmla="*/ 3 w 3"/>
                <a:gd name="T1" fmla="*/ 1 h 13"/>
                <a:gd name="T2" fmla="*/ 1 w 3"/>
                <a:gd name="T3" fmla="*/ 1 h 13"/>
                <a:gd name="T4" fmla="*/ 1 w 3"/>
                <a:gd name="T5" fmla="*/ 12 h 13"/>
                <a:gd name="T6" fmla="*/ 3 w 3"/>
                <a:gd name="T7" fmla="*/ 12 h 13"/>
                <a:gd name="T8" fmla="*/ 3 w 3"/>
                <a:gd name="T9" fmla="*/ 1 h 13"/>
              </a:gdLst>
              <a:ahLst/>
              <a:cxnLst>
                <a:cxn ang="0">
                  <a:pos x="T0" y="T1"/>
                </a:cxn>
                <a:cxn ang="0">
                  <a:pos x="T2" y="T3"/>
                </a:cxn>
                <a:cxn ang="0">
                  <a:pos x="T4" y="T5"/>
                </a:cxn>
                <a:cxn ang="0">
                  <a:pos x="T6" y="T7"/>
                </a:cxn>
                <a:cxn ang="0">
                  <a:pos x="T8" y="T9"/>
                </a:cxn>
              </a:cxnLst>
              <a:rect l="0" t="0" r="r" b="b"/>
              <a:pathLst>
                <a:path w="3" h="13">
                  <a:moveTo>
                    <a:pt x="3" y="1"/>
                  </a:moveTo>
                  <a:cubicBezTo>
                    <a:pt x="3" y="0"/>
                    <a:pt x="1" y="0"/>
                    <a:pt x="1" y="1"/>
                  </a:cubicBezTo>
                  <a:cubicBezTo>
                    <a:pt x="1" y="5"/>
                    <a:pt x="0" y="8"/>
                    <a:pt x="1" y="12"/>
                  </a:cubicBezTo>
                  <a:cubicBezTo>
                    <a:pt x="1" y="13"/>
                    <a:pt x="3" y="13"/>
                    <a:pt x="3" y="12"/>
                  </a:cubicBezTo>
                  <a:cubicBezTo>
                    <a:pt x="3" y="8"/>
                    <a:pt x="3" y="5"/>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2" name="Freeform 139"/>
            <p:cNvSpPr/>
            <p:nvPr/>
          </p:nvSpPr>
          <p:spPr bwMode="auto">
            <a:xfrm>
              <a:off x="5664200" y="2819400"/>
              <a:ext cx="4762" cy="31750"/>
            </a:xfrm>
            <a:custGeom>
              <a:avLst/>
              <a:gdLst>
                <a:gd name="T0" fmla="*/ 2 w 2"/>
                <a:gd name="T1" fmla="*/ 1 h 15"/>
                <a:gd name="T2" fmla="*/ 0 w 2"/>
                <a:gd name="T3" fmla="*/ 1 h 15"/>
                <a:gd name="T4" fmla="*/ 0 w 2"/>
                <a:gd name="T5" fmla="*/ 14 h 15"/>
                <a:gd name="T6" fmla="*/ 1 w 2"/>
                <a:gd name="T7" fmla="*/ 14 h 15"/>
                <a:gd name="T8" fmla="*/ 2 w 2"/>
                <a:gd name="T9" fmla="*/ 1 h 15"/>
              </a:gdLst>
              <a:ahLst/>
              <a:cxnLst>
                <a:cxn ang="0">
                  <a:pos x="T0" y="T1"/>
                </a:cxn>
                <a:cxn ang="0">
                  <a:pos x="T2" y="T3"/>
                </a:cxn>
                <a:cxn ang="0">
                  <a:pos x="T4" y="T5"/>
                </a:cxn>
                <a:cxn ang="0">
                  <a:pos x="T6" y="T7"/>
                </a:cxn>
                <a:cxn ang="0">
                  <a:pos x="T8" y="T9"/>
                </a:cxn>
              </a:cxnLst>
              <a:rect l="0" t="0" r="r" b="b"/>
              <a:pathLst>
                <a:path w="2" h="15">
                  <a:moveTo>
                    <a:pt x="2" y="1"/>
                  </a:moveTo>
                  <a:cubicBezTo>
                    <a:pt x="2" y="0"/>
                    <a:pt x="0" y="0"/>
                    <a:pt x="0" y="1"/>
                  </a:cubicBezTo>
                  <a:cubicBezTo>
                    <a:pt x="0" y="5"/>
                    <a:pt x="0" y="10"/>
                    <a:pt x="0" y="14"/>
                  </a:cubicBezTo>
                  <a:cubicBezTo>
                    <a:pt x="0" y="15"/>
                    <a:pt x="1" y="15"/>
                    <a:pt x="1" y="14"/>
                  </a:cubicBezTo>
                  <a:cubicBezTo>
                    <a:pt x="2"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3" name="Freeform 140"/>
            <p:cNvSpPr/>
            <p:nvPr/>
          </p:nvSpPr>
          <p:spPr bwMode="auto">
            <a:xfrm>
              <a:off x="5657850" y="2895600"/>
              <a:ext cx="11112" cy="26988"/>
            </a:xfrm>
            <a:custGeom>
              <a:avLst/>
              <a:gdLst>
                <a:gd name="T0" fmla="*/ 2 w 5"/>
                <a:gd name="T1" fmla="*/ 1 h 13"/>
                <a:gd name="T2" fmla="*/ 1 w 5"/>
                <a:gd name="T3" fmla="*/ 1 h 13"/>
                <a:gd name="T4" fmla="*/ 3 w 5"/>
                <a:gd name="T5" fmla="*/ 12 h 13"/>
                <a:gd name="T6" fmla="*/ 4 w 5"/>
                <a:gd name="T7" fmla="*/ 12 h 13"/>
                <a:gd name="T8" fmla="*/ 2 w 5"/>
                <a:gd name="T9" fmla="*/ 1 h 13"/>
              </a:gdLst>
              <a:ahLst/>
              <a:cxnLst>
                <a:cxn ang="0">
                  <a:pos x="T0" y="T1"/>
                </a:cxn>
                <a:cxn ang="0">
                  <a:pos x="T2" y="T3"/>
                </a:cxn>
                <a:cxn ang="0">
                  <a:pos x="T4" y="T5"/>
                </a:cxn>
                <a:cxn ang="0">
                  <a:pos x="T6" y="T7"/>
                </a:cxn>
                <a:cxn ang="0">
                  <a:pos x="T8" y="T9"/>
                </a:cxn>
              </a:cxnLst>
              <a:rect l="0" t="0" r="r" b="b"/>
              <a:pathLst>
                <a:path w="5" h="13">
                  <a:moveTo>
                    <a:pt x="2" y="1"/>
                  </a:moveTo>
                  <a:cubicBezTo>
                    <a:pt x="2" y="0"/>
                    <a:pt x="0" y="0"/>
                    <a:pt x="1" y="1"/>
                  </a:cubicBezTo>
                  <a:cubicBezTo>
                    <a:pt x="3" y="5"/>
                    <a:pt x="3" y="8"/>
                    <a:pt x="3" y="12"/>
                  </a:cubicBezTo>
                  <a:cubicBezTo>
                    <a:pt x="3" y="13"/>
                    <a:pt x="4" y="13"/>
                    <a:pt x="4" y="12"/>
                  </a:cubicBezTo>
                  <a:cubicBezTo>
                    <a:pt x="5" y="8"/>
                    <a:pt x="4"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4" name="Freeform 141"/>
            <p:cNvSpPr/>
            <p:nvPr/>
          </p:nvSpPr>
          <p:spPr bwMode="auto">
            <a:xfrm>
              <a:off x="5659438" y="2955925"/>
              <a:ext cx="7937" cy="33338"/>
            </a:xfrm>
            <a:custGeom>
              <a:avLst/>
              <a:gdLst>
                <a:gd name="T0" fmla="*/ 2 w 3"/>
                <a:gd name="T1" fmla="*/ 0 h 16"/>
                <a:gd name="T2" fmla="*/ 1 w 3"/>
                <a:gd name="T3" fmla="*/ 0 h 16"/>
                <a:gd name="T4" fmla="*/ 1 w 3"/>
                <a:gd name="T5" fmla="*/ 15 h 16"/>
                <a:gd name="T6" fmla="*/ 2 w 3"/>
                <a:gd name="T7" fmla="*/ 15 h 16"/>
                <a:gd name="T8" fmla="*/ 2 w 3"/>
                <a:gd name="T9" fmla="*/ 0 h 16"/>
              </a:gdLst>
              <a:ahLst/>
              <a:cxnLst>
                <a:cxn ang="0">
                  <a:pos x="T0" y="T1"/>
                </a:cxn>
                <a:cxn ang="0">
                  <a:pos x="T2" y="T3"/>
                </a:cxn>
                <a:cxn ang="0">
                  <a:pos x="T4" y="T5"/>
                </a:cxn>
                <a:cxn ang="0">
                  <a:pos x="T6" y="T7"/>
                </a:cxn>
                <a:cxn ang="0">
                  <a:pos x="T8" y="T9"/>
                </a:cxn>
              </a:cxnLst>
              <a:rect l="0" t="0" r="r" b="b"/>
              <a:pathLst>
                <a:path w="3" h="16">
                  <a:moveTo>
                    <a:pt x="2" y="0"/>
                  </a:moveTo>
                  <a:cubicBezTo>
                    <a:pt x="2" y="0"/>
                    <a:pt x="1" y="0"/>
                    <a:pt x="1" y="0"/>
                  </a:cubicBezTo>
                  <a:cubicBezTo>
                    <a:pt x="1" y="5"/>
                    <a:pt x="0" y="10"/>
                    <a:pt x="1" y="15"/>
                  </a:cubicBezTo>
                  <a:cubicBezTo>
                    <a:pt x="1" y="16"/>
                    <a:pt x="2" y="16"/>
                    <a:pt x="2" y="15"/>
                  </a:cubicBezTo>
                  <a:cubicBezTo>
                    <a:pt x="3" y="10"/>
                    <a:pt x="2" y="5"/>
                    <a:pt x="2"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5" name="Freeform 142"/>
            <p:cNvSpPr/>
            <p:nvPr/>
          </p:nvSpPr>
          <p:spPr bwMode="auto">
            <a:xfrm>
              <a:off x="5657850" y="3025775"/>
              <a:ext cx="6350" cy="34925"/>
            </a:xfrm>
            <a:custGeom>
              <a:avLst/>
              <a:gdLst>
                <a:gd name="T0" fmla="*/ 3 w 3"/>
                <a:gd name="T1" fmla="*/ 1 h 16"/>
                <a:gd name="T2" fmla="*/ 1 w 3"/>
                <a:gd name="T3" fmla="*/ 1 h 16"/>
                <a:gd name="T4" fmla="*/ 1 w 3"/>
                <a:gd name="T5" fmla="*/ 15 h 16"/>
                <a:gd name="T6" fmla="*/ 2 w 3"/>
                <a:gd name="T7" fmla="*/ 15 h 16"/>
                <a:gd name="T8" fmla="*/ 3 w 3"/>
                <a:gd name="T9" fmla="*/ 1 h 16"/>
              </a:gdLst>
              <a:ahLst/>
              <a:cxnLst>
                <a:cxn ang="0">
                  <a:pos x="T0" y="T1"/>
                </a:cxn>
                <a:cxn ang="0">
                  <a:pos x="T2" y="T3"/>
                </a:cxn>
                <a:cxn ang="0">
                  <a:pos x="T4" y="T5"/>
                </a:cxn>
                <a:cxn ang="0">
                  <a:pos x="T6" y="T7"/>
                </a:cxn>
                <a:cxn ang="0">
                  <a:pos x="T8" y="T9"/>
                </a:cxn>
              </a:cxnLst>
              <a:rect l="0" t="0" r="r" b="b"/>
              <a:pathLst>
                <a:path w="3" h="16">
                  <a:moveTo>
                    <a:pt x="3" y="1"/>
                  </a:moveTo>
                  <a:cubicBezTo>
                    <a:pt x="3" y="0"/>
                    <a:pt x="1" y="0"/>
                    <a:pt x="1" y="1"/>
                  </a:cubicBezTo>
                  <a:cubicBezTo>
                    <a:pt x="0" y="6"/>
                    <a:pt x="0" y="10"/>
                    <a:pt x="1" y="15"/>
                  </a:cubicBezTo>
                  <a:cubicBezTo>
                    <a:pt x="1" y="16"/>
                    <a:pt x="2" y="16"/>
                    <a:pt x="2" y="15"/>
                  </a:cubicBezTo>
                  <a:cubicBezTo>
                    <a:pt x="3" y="10"/>
                    <a:pt x="3" y="6"/>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6" name="Freeform 143"/>
            <p:cNvSpPr/>
            <p:nvPr/>
          </p:nvSpPr>
          <p:spPr bwMode="auto">
            <a:xfrm>
              <a:off x="5654675" y="3079750"/>
              <a:ext cx="12700" cy="34925"/>
            </a:xfrm>
            <a:custGeom>
              <a:avLst/>
              <a:gdLst>
                <a:gd name="T0" fmla="*/ 4 w 5"/>
                <a:gd name="T1" fmla="*/ 1 h 16"/>
                <a:gd name="T2" fmla="*/ 2 w 5"/>
                <a:gd name="T3" fmla="*/ 1 h 16"/>
                <a:gd name="T4" fmla="*/ 2 w 5"/>
                <a:gd name="T5" fmla="*/ 14 h 16"/>
                <a:gd name="T6" fmla="*/ 5 w 5"/>
                <a:gd name="T7" fmla="*/ 14 h 16"/>
                <a:gd name="T8" fmla="*/ 4 w 5"/>
                <a:gd name="T9" fmla="*/ 1 h 16"/>
              </a:gdLst>
              <a:ahLst/>
              <a:cxnLst>
                <a:cxn ang="0">
                  <a:pos x="T0" y="T1"/>
                </a:cxn>
                <a:cxn ang="0">
                  <a:pos x="T2" y="T3"/>
                </a:cxn>
                <a:cxn ang="0">
                  <a:pos x="T4" y="T5"/>
                </a:cxn>
                <a:cxn ang="0">
                  <a:pos x="T6" y="T7"/>
                </a:cxn>
                <a:cxn ang="0">
                  <a:pos x="T8" y="T9"/>
                </a:cxn>
              </a:cxnLst>
              <a:rect l="0" t="0" r="r" b="b"/>
              <a:pathLst>
                <a:path w="5" h="16">
                  <a:moveTo>
                    <a:pt x="4" y="1"/>
                  </a:moveTo>
                  <a:cubicBezTo>
                    <a:pt x="4" y="0"/>
                    <a:pt x="2" y="0"/>
                    <a:pt x="2" y="1"/>
                  </a:cubicBezTo>
                  <a:cubicBezTo>
                    <a:pt x="1" y="5"/>
                    <a:pt x="0" y="10"/>
                    <a:pt x="2" y="14"/>
                  </a:cubicBezTo>
                  <a:cubicBezTo>
                    <a:pt x="2" y="16"/>
                    <a:pt x="5" y="16"/>
                    <a:pt x="5" y="14"/>
                  </a:cubicBezTo>
                  <a:cubicBezTo>
                    <a:pt x="5" y="10"/>
                    <a:pt x="4" y="6"/>
                    <a:pt x="4"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7" name="Freeform 144"/>
            <p:cNvSpPr/>
            <p:nvPr/>
          </p:nvSpPr>
          <p:spPr bwMode="auto">
            <a:xfrm>
              <a:off x="5765800" y="2706688"/>
              <a:ext cx="6350" cy="34925"/>
            </a:xfrm>
            <a:custGeom>
              <a:avLst/>
              <a:gdLst>
                <a:gd name="T0" fmla="*/ 3 w 3"/>
                <a:gd name="T1" fmla="*/ 2 h 16"/>
                <a:gd name="T2" fmla="*/ 0 w 3"/>
                <a:gd name="T3" fmla="*/ 2 h 16"/>
                <a:gd name="T4" fmla="*/ 0 w 3"/>
                <a:gd name="T5" fmla="*/ 14 h 16"/>
                <a:gd name="T6" fmla="*/ 3 w 3"/>
                <a:gd name="T7" fmla="*/ 14 h 16"/>
                <a:gd name="T8" fmla="*/ 3 w 3"/>
                <a:gd name="T9" fmla="*/ 2 h 16"/>
              </a:gdLst>
              <a:ahLst/>
              <a:cxnLst>
                <a:cxn ang="0">
                  <a:pos x="T0" y="T1"/>
                </a:cxn>
                <a:cxn ang="0">
                  <a:pos x="T2" y="T3"/>
                </a:cxn>
                <a:cxn ang="0">
                  <a:pos x="T4" y="T5"/>
                </a:cxn>
                <a:cxn ang="0">
                  <a:pos x="T6" y="T7"/>
                </a:cxn>
                <a:cxn ang="0">
                  <a:pos x="T8" y="T9"/>
                </a:cxn>
              </a:cxnLst>
              <a:rect l="0" t="0" r="r" b="b"/>
              <a:pathLst>
                <a:path w="3" h="16">
                  <a:moveTo>
                    <a:pt x="3" y="2"/>
                  </a:moveTo>
                  <a:cubicBezTo>
                    <a:pt x="3" y="0"/>
                    <a:pt x="0" y="0"/>
                    <a:pt x="0" y="2"/>
                  </a:cubicBezTo>
                  <a:cubicBezTo>
                    <a:pt x="0" y="6"/>
                    <a:pt x="0" y="10"/>
                    <a:pt x="0" y="14"/>
                  </a:cubicBezTo>
                  <a:cubicBezTo>
                    <a:pt x="0" y="16"/>
                    <a:pt x="3" y="16"/>
                    <a:pt x="3" y="14"/>
                  </a:cubicBezTo>
                  <a:cubicBezTo>
                    <a:pt x="3" y="10"/>
                    <a:pt x="3" y="6"/>
                    <a:pt x="3"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8" name="Freeform 145"/>
            <p:cNvSpPr/>
            <p:nvPr/>
          </p:nvSpPr>
          <p:spPr bwMode="auto">
            <a:xfrm>
              <a:off x="5767388" y="2778125"/>
              <a:ext cx="6350" cy="36513"/>
            </a:xfrm>
            <a:custGeom>
              <a:avLst/>
              <a:gdLst>
                <a:gd name="T0" fmla="*/ 2 w 3"/>
                <a:gd name="T1" fmla="*/ 1 h 17"/>
                <a:gd name="T2" fmla="*/ 0 w 3"/>
                <a:gd name="T3" fmla="*/ 1 h 17"/>
                <a:gd name="T4" fmla="*/ 1 w 3"/>
                <a:gd name="T5" fmla="*/ 16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0" y="0"/>
                    <a:pt x="0" y="1"/>
                  </a:cubicBezTo>
                  <a:cubicBezTo>
                    <a:pt x="1" y="6"/>
                    <a:pt x="1" y="11"/>
                    <a:pt x="1" y="16"/>
                  </a:cubicBezTo>
                  <a:cubicBezTo>
                    <a:pt x="2" y="17"/>
                    <a:pt x="3" y="16"/>
                    <a:pt x="3" y="15"/>
                  </a:cubicBezTo>
                  <a:cubicBezTo>
                    <a:pt x="3" y="11"/>
                    <a:pt x="3"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9" name="Freeform 146"/>
            <p:cNvSpPr/>
            <p:nvPr/>
          </p:nvSpPr>
          <p:spPr bwMode="auto">
            <a:xfrm>
              <a:off x="5772150" y="2847975"/>
              <a:ext cx="6350" cy="33338"/>
            </a:xfrm>
            <a:custGeom>
              <a:avLst/>
              <a:gdLst>
                <a:gd name="T0" fmla="*/ 2 w 3"/>
                <a:gd name="T1" fmla="*/ 1 h 16"/>
                <a:gd name="T2" fmla="*/ 1 w 3"/>
                <a:gd name="T3" fmla="*/ 1 h 16"/>
                <a:gd name="T4" fmla="*/ 1 w 3"/>
                <a:gd name="T5" fmla="*/ 15 h 16"/>
                <a:gd name="T6" fmla="*/ 2 w 3"/>
                <a:gd name="T7" fmla="*/ 15 h 16"/>
                <a:gd name="T8" fmla="*/ 2 w 3"/>
                <a:gd name="T9" fmla="*/ 1 h 16"/>
              </a:gdLst>
              <a:ahLst/>
              <a:cxnLst>
                <a:cxn ang="0">
                  <a:pos x="T0" y="T1"/>
                </a:cxn>
                <a:cxn ang="0">
                  <a:pos x="T2" y="T3"/>
                </a:cxn>
                <a:cxn ang="0">
                  <a:pos x="T4" y="T5"/>
                </a:cxn>
                <a:cxn ang="0">
                  <a:pos x="T6" y="T7"/>
                </a:cxn>
                <a:cxn ang="0">
                  <a:pos x="T8" y="T9"/>
                </a:cxn>
              </a:cxnLst>
              <a:rect l="0" t="0" r="r" b="b"/>
              <a:pathLst>
                <a:path w="3" h="16">
                  <a:moveTo>
                    <a:pt x="2" y="1"/>
                  </a:moveTo>
                  <a:cubicBezTo>
                    <a:pt x="2" y="0"/>
                    <a:pt x="1" y="0"/>
                    <a:pt x="1" y="1"/>
                  </a:cubicBezTo>
                  <a:cubicBezTo>
                    <a:pt x="1" y="5"/>
                    <a:pt x="0" y="10"/>
                    <a:pt x="1" y="15"/>
                  </a:cubicBezTo>
                  <a:cubicBezTo>
                    <a:pt x="1" y="16"/>
                    <a:pt x="2" y="16"/>
                    <a:pt x="2" y="15"/>
                  </a:cubicBezTo>
                  <a:cubicBezTo>
                    <a:pt x="3"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0" name="Freeform 147"/>
            <p:cNvSpPr/>
            <p:nvPr/>
          </p:nvSpPr>
          <p:spPr bwMode="auto">
            <a:xfrm>
              <a:off x="5773738" y="2911475"/>
              <a:ext cx="3175" cy="28575"/>
            </a:xfrm>
            <a:custGeom>
              <a:avLst/>
              <a:gdLst>
                <a:gd name="T0" fmla="*/ 1 w 1"/>
                <a:gd name="T1" fmla="*/ 1 h 13"/>
                <a:gd name="T2" fmla="*/ 0 w 1"/>
                <a:gd name="T3" fmla="*/ 1 h 13"/>
                <a:gd name="T4" fmla="*/ 0 w 1"/>
                <a:gd name="T5" fmla="*/ 12 h 13"/>
                <a:gd name="T6" fmla="*/ 1 w 1"/>
                <a:gd name="T7" fmla="*/ 12 h 13"/>
                <a:gd name="T8" fmla="*/ 1 w 1"/>
                <a:gd name="T9" fmla="*/ 1 h 13"/>
              </a:gdLst>
              <a:ahLst/>
              <a:cxnLst>
                <a:cxn ang="0">
                  <a:pos x="T0" y="T1"/>
                </a:cxn>
                <a:cxn ang="0">
                  <a:pos x="T2" y="T3"/>
                </a:cxn>
                <a:cxn ang="0">
                  <a:pos x="T4" y="T5"/>
                </a:cxn>
                <a:cxn ang="0">
                  <a:pos x="T6" y="T7"/>
                </a:cxn>
                <a:cxn ang="0">
                  <a:pos x="T8" y="T9"/>
                </a:cxn>
              </a:cxnLst>
              <a:rect l="0" t="0" r="r" b="b"/>
              <a:pathLst>
                <a:path w="1" h="13">
                  <a:moveTo>
                    <a:pt x="1" y="1"/>
                  </a:moveTo>
                  <a:cubicBezTo>
                    <a:pt x="1" y="0"/>
                    <a:pt x="0" y="0"/>
                    <a:pt x="0" y="1"/>
                  </a:cubicBezTo>
                  <a:cubicBezTo>
                    <a:pt x="0" y="5"/>
                    <a:pt x="0" y="9"/>
                    <a:pt x="0" y="12"/>
                  </a:cubicBezTo>
                  <a:cubicBezTo>
                    <a:pt x="0" y="13"/>
                    <a:pt x="1" y="13"/>
                    <a:pt x="1" y="12"/>
                  </a:cubicBezTo>
                  <a:cubicBezTo>
                    <a:pt x="1" y="9"/>
                    <a:pt x="1" y="5"/>
                    <a:pt x="1"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1" name="Freeform 148"/>
            <p:cNvSpPr/>
            <p:nvPr/>
          </p:nvSpPr>
          <p:spPr bwMode="auto">
            <a:xfrm>
              <a:off x="5773738" y="2970213"/>
              <a:ext cx="9525" cy="23813"/>
            </a:xfrm>
            <a:custGeom>
              <a:avLst/>
              <a:gdLst>
                <a:gd name="T0" fmla="*/ 2 w 4"/>
                <a:gd name="T1" fmla="*/ 1 h 11"/>
                <a:gd name="T2" fmla="*/ 0 w 4"/>
                <a:gd name="T3" fmla="*/ 2 h 11"/>
                <a:gd name="T4" fmla="*/ 2 w 4"/>
                <a:gd name="T5" fmla="*/ 10 h 11"/>
                <a:gd name="T6" fmla="*/ 3 w 4"/>
                <a:gd name="T7" fmla="*/ 10 h 11"/>
                <a:gd name="T8" fmla="*/ 2 w 4"/>
                <a:gd name="T9" fmla="*/ 1 h 11"/>
              </a:gdLst>
              <a:ahLst/>
              <a:cxnLst>
                <a:cxn ang="0">
                  <a:pos x="T0" y="T1"/>
                </a:cxn>
                <a:cxn ang="0">
                  <a:pos x="T2" y="T3"/>
                </a:cxn>
                <a:cxn ang="0">
                  <a:pos x="T4" y="T5"/>
                </a:cxn>
                <a:cxn ang="0">
                  <a:pos x="T6" y="T7"/>
                </a:cxn>
                <a:cxn ang="0">
                  <a:pos x="T8" y="T9"/>
                </a:cxn>
              </a:cxnLst>
              <a:rect l="0" t="0" r="r" b="b"/>
              <a:pathLst>
                <a:path w="4" h="11">
                  <a:moveTo>
                    <a:pt x="2" y="1"/>
                  </a:moveTo>
                  <a:cubicBezTo>
                    <a:pt x="2" y="0"/>
                    <a:pt x="0" y="1"/>
                    <a:pt x="0" y="2"/>
                  </a:cubicBezTo>
                  <a:cubicBezTo>
                    <a:pt x="1" y="4"/>
                    <a:pt x="1" y="7"/>
                    <a:pt x="2" y="10"/>
                  </a:cubicBezTo>
                  <a:cubicBezTo>
                    <a:pt x="2" y="11"/>
                    <a:pt x="4" y="11"/>
                    <a:pt x="3" y="10"/>
                  </a:cubicBezTo>
                  <a:cubicBezTo>
                    <a:pt x="3" y="7"/>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2" name="Freeform 149"/>
            <p:cNvSpPr/>
            <p:nvPr/>
          </p:nvSpPr>
          <p:spPr bwMode="auto">
            <a:xfrm>
              <a:off x="5772150" y="3040063"/>
              <a:ext cx="11112" cy="42863"/>
            </a:xfrm>
            <a:custGeom>
              <a:avLst/>
              <a:gdLst>
                <a:gd name="T0" fmla="*/ 3 w 5"/>
                <a:gd name="T1" fmla="*/ 1 h 20"/>
                <a:gd name="T2" fmla="*/ 0 w 5"/>
                <a:gd name="T3" fmla="*/ 18 h 20"/>
                <a:gd name="T4" fmla="*/ 2 w 5"/>
                <a:gd name="T5" fmla="*/ 19 h 20"/>
                <a:gd name="T6" fmla="*/ 5 w 5"/>
                <a:gd name="T7" fmla="*/ 1 h 20"/>
                <a:gd name="T8" fmla="*/ 3 w 5"/>
                <a:gd name="T9" fmla="*/ 1 h 20"/>
              </a:gdLst>
              <a:ahLst/>
              <a:cxnLst>
                <a:cxn ang="0">
                  <a:pos x="T0" y="T1"/>
                </a:cxn>
                <a:cxn ang="0">
                  <a:pos x="T2" y="T3"/>
                </a:cxn>
                <a:cxn ang="0">
                  <a:pos x="T4" y="T5"/>
                </a:cxn>
                <a:cxn ang="0">
                  <a:pos x="T6" y="T7"/>
                </a:cxn>
                <a:cxn ang="0">
                  <a:pos x="T8" y="T9"/>
                </a:cxn>
              </a:cxnLst>
              <a:rect l="0" t="0" r="r" b="b"/>
              <a:pathLst>
                <a:path w="5" h="20">
                  <a:moveTo>
                    <a:pt x="3" y="1"/>
                  </a:moveTo>
                  <a:cubicBezTo>
                    <a:pt x="2" y="7"/>
                    <a:pt x="0" y="13"/>
                    <a:pt x="0" y="18"/>
                  </a:cubicBezTo>
                  <a:cubicBezTo>
                    <a:pt x="0" y="20"/>
                    <a:pt x="2" y="20"/>
                    <a:pt x="2" y="19"/>
                  </a:cubicBezTo>
                  <a:cubicBezTo>
                    <a:pt x="4" y="13"/>
                    <a:pt x="4" y="7"/>
                    <a:pt x="5" y="1"/>
                  </a:cubicBezTo>
                  <a:cubicBezTo>
                    <a:pt x="5" y="0"/>
                    <a:pt x="3" y="0"/>
                    <a:pt x="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3" name="Freeform 150"/>
            <p:cNvSpPr/>
            <p:nvPr/>
          </p:nvSpPr>
          <p:spPr bwMode="auto">
            <a:xfrm>
              <a:off x="5772150" y="3094038"/>
              <a:ext cx="11112" cy="19050"/>
            </a:xfrm>
            <a:custGeom>
              <a:avLst/>
              <a:gdLst>
                <a:gd name="T0" fmla="*/ 4 w 5"/>
                <a:gd name="T1" fmla="*/ 7 h 9"/>
                <a:gd name="T2" fmla="*/ 2 w 5"/>
                <a:gd name="T3" fmla="*/ 2 h 9"/>
                <a:gd name="T4" fmla="*/ 0 w 5"/>
                <a:gd name="T5" fmla="*/ 2 h 9"/>
                <a:gd name="T6" fmla="*/ 3 w 5"/>
                <a:gd name="T7" fmla="*/ 8 h 9"/>
                <a:gd name="T8" fmla="*/ 4 w 5"/>
                <a:gd name="T9" fmla="*/ 7 h 9"/>
              </a:gdLst>
              <a:ahLst/>
              <a:cxnLst>
                <a:cxn ang="0">
                  <a:pos x="T0" y="T1"/>
                </a:cxn>
                <a:cxn ang="0">
                  <a:pos x="T2" y="T3"/>
                </a:cxn>
                <a:cxn ang="0">
                  <a:pos x="T4" y="T5"/>
                </a:cxn>
                <a:cxn ang="0">
                  <a:pos x="T6" y="T7"/>
                </a:cxn>
                <a:cxn ang="0">
                  <a:pos x="T8" y="T9"/>
                </a:cxn>
              </a:cxnLst>
              <a:rect l="0" t="0" r="r" b="b"/>
              <a:pathLst>
                <a:path w="5" h="9">
                  <a:moveTo>
                    <a:pt x="4" y="7"/>
                  </a:moveTo>
                  <a:cubicBezTo>
                    <a:pt x="3" y="5"/>
                    <a:pt x="2" y="4"/>
                    <a:pt x="2" y="2"/>
                  </a:cubicBezTo>
                  <a:cubicBezTo>
                    <a:pt x="2" y="0"/>
                    <a:pt x="1" y="0"/>
                    <a:pt x="0" y="2"/>
                  </a:cubicBezTo>
                  <a:cubicBezTo>
                    <a:pt x="0" y="4"/>
                    <a:pt x="1" y="7"/>
                    <a:pt x="3" y="8"/>
                  </a:cubicBezTo>
                  <a:cubicBezTo>
                    <a:pt x="4" y="9"/>
                    <a:pt x="5" y="8"/>
                    <a:pt x="4"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4" name="Freeform 151"/>
            <p:cNvSpPr/>
            <p:nvPr/>
          </p:nvSpPr>
          <p:spPr bwMode="auto">
            <a:xfrm>
              <a:off x="5900738" y="2532063"/>
              <a:ext cx="11112" cy="49213"/>
            </a:xfrm>
            <a:custGeom>
              <a:avLst/>
              <a:gdLst>
                <a:gd name="T0" fmla="*/ 4 w 5"/>
                <a:gd name="T1" fmla="*/ 2 h 23"/>
                <a:gd name="T2" fmla="*/ 2 w 5"/>
                <a:gd name="T3" fmla="*/ 2 h 23"/>
                <a:gd name="T4" fmla="*/ 1 w 5"/>
                <a:gd name="T5" fmla="*/ 22 h 23"/>
                <a:gd name="T6" fmla="*/ 4 w 5"/>
                <a:gd name="T7" fmla="*/ 21 h 23"/>
                <a:gd name="T8" fmla="*/ 4 w 5"/>
                <a:gd name="T9" fmla="*/ 2 h 23"/>
              </a:gdLst>
              <a:ahLst/>
              <a:cxnLst>
                <a:cxn ang="0">
                  <a:pos x="T0" y="T1"/>
                </a:cxn>
                <a:cxn ang="0">
                  <a:pos x="T2" y="T3"/>
                </a:cxn>
                <a:cxn ang="0">
                  <a:pos x="T4" y="T5"/>
                </a:cxn>
                <a:cxn ang="0">
                  <a:pos x="T6" y="T7"/>
                </a:cxn>
                <a:cxn ang="0">
                  <a:pos x="T8" y="T9"/>
                </a:cxn>
              </a:cxnLst>
              <a:rect l="0" t="0" r="r" b="b"/>
              <a:pathLst>
                <a:path w="5" h="23">
                  <a:moveTo>
                    <a:pt x="4" y="2"/>
                  </a:moveTo>
                  <a:cubicBezTo>
                    <a:pt x="5" y="1"/>
                    <a:pt x="2" y="0"/>
                    <a:pt x="2" y="2"/>
                  </a:cubicBezTo>
                  <a:cubicBezTo>
                    <a:pt x="1" y="8"/>
                    <a:pt x="0" y="15"/>
                    <a:pt x="1" y="22"/>
                  </a:cubicBezTo>
                  <a:cubicBezTo>
                    <a:pt x="1" y="23"/>
                    <a:pt x="4" y="23"/>
                    <a:pt x="4" y="21"/>
                  </a:cubicBezTo>
                  <a:cubicBezTo>
                    <a:pt x="4" y="15"/>
                    <a:pt x="4" y="9"/>
                    <a:pt x="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5" name="Freeform 152"/>
            <p:cNvSpPr/>
            <p:nvPr/>
          </p:nvSpPr>
          <p:spPr bwMode="auto">
            <a:xfrm>
              <a:off x="5900738" y="2625725"/>
              <a:ext cx="6350" cy="36513"/>
            </a:xfrm>
            <a:custGeom>
              <a:avLst/>
              <a:gdLst>
                <a:gd name="T0" fmla="*/ 2 w 3"/>
                <a:gd name="T1" fmla="*/ 1 h 17"/>
                <a:gd name="T2" fmla="*/ 1 w 3"/>
                <a:gd name="T3" fmla="*/ 1 h 17"/>
                <a:gd name="T4" fmla="*/ 0 w 3"/>
                <a:gd name="T5" fmla="*/ 15 h 17"/>
                <a:gd name="T6" fmla="*/ 3 w 3"/>
                <a:gd name="T7" fmla="*/ 15 h 17"/>
                <a:gd name="T8" fmla="*/ 2 w 3"/>
                <a:gd name="T9" fmla="*/ 1 h 17"/>
              </a:gdLst>
              <a:ahLst/>
              <a:cxnLst>
                <a:cxn ang="0">
                  <a:pos x="T0" y="T1"/>
                </a:cxn>
                <a:cxn ang="0">
                  <a:pos x="T2" y="T3"/>
                </a:cxn>
                <a:cxn ang="0">
                  <a:pos x="T4" y="T5"/>
                </a:cxn>
                <a:cxn ang="0">
                  <a:pos x="T6" y="T7"/>
                </a:cxn>
                <a:cxn ang="0">
                  <a:pos x="T8" y="T9"/>
                </a:cxn>
              </a:cxnLst>
              <a:rect l="0" t="0" r="r" b="b"/>
              <a:pathLst>
                <a:path w="3" h="17">
                  <a:moveTo>
                    <a:pt x="2" y="1"/>
                  </a:moveTo>
                  <a:cubicBezTo>
                    <a:pt x="2" y="0"/>
                    <a:pt x="1" y="0"/>
                    <a:pt x="1" y="1"/>
                  </a:cubicBezTo>
                  <a:cubicBezTo>
                    <a:pt x="0" y="6"/>
                    <a:pt x="0" y="10"/>
                    <a:pt x="0" y="15"/>
                  </a:cubicBezTo>
                  <a:cubicBezTo>
                    <a:pt x="0" y="17"/>
                    <a:pt x="2" y="17"/>
                    <a:pt x="3" y="15"/>
                  </a:cubicBezTo>
                  <a:cubicBezTo>
                    <a:pt x="3" y="10"/>
                    <a:pt x="2"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6" name="Freeform 153"/>
            <p:cNvSpPr/>
            <p:nvPr/>
          </p:nvSpPr>
          <p:spPr bwMode="auto">
            <a:xfrm>
              <a:off x="5900738" y="2700338"/>
              <a:ext cx="6350" cy="23813"/>
            </a:xfrm>
            <a:custGeom>
              <a:avLst/>
              <a:gdLst>
                <a:gd name="T0" fmla="*/ 2 w 3"/>
                <a:gd name="T1" fmla="*/ 1 h 11"/>
                <a:gd name="T2" fmla="*/ 0 w 3"/>
                <a:gd name="T3" fmla="*/ 2 h 11"/>
                <a:gd name="T4" fmla="*/ 1 w 3"/>
                <a:gd name="T5" fmla="*/ 10 h 11"/>
                <a:gd name="T6" fmla="*/ 3 w 3"/>
                <a:gd name="T7" fmla="*/ 10 h 11"/>
                <a:gd name="T8" fmla="*/ 2 w 3"/>
                <a:gd name="T9" fmla="*/ 1 h 11"/>
              </a:gdLst>
              <a:ahLst/>
              <a:cxnLst>
                <a:cxn ang="0">
                  <a:pos x="T0" y="T1"/>
                </a:cxn>
                <a:cxn ang="0">
                  <a:pos x="T2" y="T3"/>
                </a:cxn>
                <a:cxn ang="0">
                  <a:pos x="T4" y="T5"/>
                </a:cxn>
                <a:cxn ang="0">
                  <a:pos x="T6" y="T7"/>
                </a:cxn>
                <a:cxn ang="0">
                  <a:pos x="T8" y="T9"/>
                </a:cxn>
              </a:cxnLst>
              <a:rect l="0" t="0" r="r" b="b"/>
              <a:pathLst>
                <a:path w="3" h="11">
                  <a:moveTo>
                    <a:pt x="2" y="1"/>
                  </a:moveTo>
                  <a:cubicBezTo>
                    <a:pt x="2" y="0"/>
                    <a:pt x="0" y="0"/>
                    <a:pt x="0" y="2"/>
                  </a:cubicBezTo>
                  <a:cubicBezTo>
                    <a:pt x="1" y="4"/>
                    <a:pt x="1" y="7"/>
                    <a:pt x="1" y="10"/>
                  </a:cubicBezTo>
                  <a:cubicBezTo>
                    <a:pt x="2" y="11"/>
                    <a:pt x="3" y="11"/>
                    <a:pt x="3" y="10"/>
                  </a:cubicBezTo>
                  <a:cubicBezTo>
                    <a:pt x="3" y="7"/>
                    <a:pt x="2"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7" name="Freeform 154"/>
            <p:cNvSpPr/>
            <p:nvPr/>
          </p:nvSpPr>
          <p:spPr bwMode="auto">
            <a:xfrm>
              <a:off x="5895975" y="2767013"/>
              <a:ext cx="9525" cy="41275"/>
            </a:xfrm>
            <a:custGeom>
              <a:avLst/>
              <a:gdLst>
                <a:gd name="T0" fmla="*/ 2 w 4"/>
                <a:gd name="T1" fmla="*/ 1 h 19"/>
                <a:gd name="T2" fmla="*/ 1 w 4"/>
                <a:gd name="T3" fmla="*/ 1 h 19"/>
                <a:gd name="T4" fmla="*/ 0 w 4"/>
                <a:gd name="T5" fmla="*/ 18 h 19"/>
                <a:gd name="T6" fmla="*/ 2 w 4"/>
                <a:gd name="T7" fmla="*/ 18 h 19"/>
                <a:gd name="T8" fmla="*/ 2 w 4"/>
                <a:gd name="T9" fmla="*/ 1 h 19"/>
              </a:gdLst>
              <a:ahLst/>
              <a:cxnLst>
                <a:cxn ang="0">
                  <a:pos x="T0" y="T1"/>
                </a:cxn>
                <a:cxn ang="0">
                  <a:pos x="T2" y="T3"/>
                </a:cxn>
                <a:cxn ang="0">
                  <a:pos x="T4" y="T5"/>
                </a:cxn>
                <a:cxn ang="0">
                  <a:pos x="T6" y="T7"/>
                </a:cxn>
                <a:cxn ang="0">
                  <a:pos x="T8" y="T9"/>
                </a:cxn>
              </a:cxnLst>
              <a:rect l="0" t="0" r="r" b="b"/>
              <a:pathLst>
                <a:path w="4" h="19">
                  <a:moveTo>
                    <a:pt x="2" y="1"/>
                  </a:moveTo>
                  <a:cubicBezTo>
                    <a:pt x="2" y="0"/>
                    <a:pt x="1" y="0"/>
                    <a:pt x="1" y="1"/>
                  </a:cubicBezTo>
                  <a:cubicBezTo>
                    <a:pt x="2" y="7"/>
                    <a:pt x="1" y="12"/>
                    <a:pt x="0" y="18"/>
                  </a:cubicBezTo>
                  <a:cubicBezTo>
                    <a:pt x="0" y="19"/>
                    <a:pt x="2" y="19"/>
                    <a:pt x="2" y="18"/>
                  </a:cubicBezTo>
                  <a:cubicBezTo>
                    <a:pt x="4" y="13"/>
                    <a:pt x="3" y="6"/>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8" name="Freeform 155"/>
            <p:cNvSpPr/>
            <p:nvPr/>
          </p:nvSpPr>
          <p:spPr bwMode="auto">
            <a:xfrm>
              <a:off x="5894388" y="2849563"/>
              <a:ext cx="4762" cy="34925"/>
            </a:xfrm>
            <a:custGeom>
              <a:avLst/>
              <a:gdLst>
                <a:gd name="T0" fmla="*/ 2 w 2"/>
                <a:gd name="T1" fmla="*/ 1 h 16"/>
                <a:gd name="T2" fmla="*/ 1 w 2"/>
                <a:gd name="T3" fmla="*/ 1 h 16"/>
                <a:gd name="T4" fmla="*/ 0 w 2"/>
                <a:gd name="T5" fmla="*/ 15 h 16"/>
                <a:gd name="T6" fmla="*/ 2 w 2"/>
                <a:gd name="T7" fmla="*/ 15 h 16"/>
                <a:gd name="T8" fmla="*/ 2 w 2"/>
                <a:gd name="T9" fmla="*/ 1 h 16"/>
              </a:gdLst>
              <a:ahLst/>
              <a:cxnLst>
                <a:cxn ang="0">
                  <a:pos x="T0" y="T1"/>
                </a:cxn>
                <a:cxn ang="0">
                  <a:pos x="T2" y="T3"/>
                </a:cxn>
                <a:cxn ang="0">
                  <a:pos x="T4" y="T5"/>
                </a:cxn>
                <a:cxn ang="0">
                  <a:pos x="T6" y="T7"/>
                </a:cxn>
                <a:cxn ang="0">
                  <a:pos x="T8" y="T9"/>
                </a:cxn>
              </a:cxnLst>
              <a:rect l="0" t="0" r="r" b="b"/>
              <a:pathLst>
                <a:path w="2" h="16">
                  <a:moveTo>
                    <a:pt x="2" y="1"/>
                  </a:moveTo>
                  <a:cubicBezTo>
                    <a:pt x="2" y="0"/>
                    <a:pt x="1" y="0"/>
                    <a:pt x="1" y="1"/>
                  </a:cubicBezTo>
                  <a:cubicBezTo>
                    <a:pt x="0" y="5"/>
                    <a:pt x="0" y="10"/>
                    <a:pt x="0" y="15"/>
                  </a:cubicBezTo>
                  <a:cubicBezTo>
                    <a:pt x="0" y="16"/>
                    <a:pt x="2" y="16"/>
                    <a:pt x="2" y="15"/>
                  </a:cubicBezTo>
                  <a:cubicBezTo>
                    <a:pt x="2" y="10"/>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59" name="Freeform 156"/>
            <p:cNvSpPr/>
            <p:nvPr/>
          </p:nvSpPr>
          <p:spPr bwMode="auto">
            <a:xfrm>
              <a:off x="5894388" y="2911475"/>
              <a:ext cx="4762" cy="30163"/>
            </a:xfrm>
            <a:custGeom>
              <a:avLst/>
              <a:gdLst>
                <a:gd name="T0" fmla="*/ 2 w 2"/>
                <a:gd name="T1" fmla="*/ 1 h 14"/>
                <a:gd name="T2" fmla="*/ 0 w 2"/>
                <a:gd name="T3" fmla="*/ 1 h 14"/>
                <a:gd name="T4" fmla="*/ 0 w 2"/>
                <a:gd name="T5" fmla="*/ 12 h 14"/>
                <a:gd name="T6" fmla="*/ 2 w 2"/>
                <a:gd name="T7" fmla="*/ 12 h 14"/>
                <a:gd name="T8" fmla="*/ 2 w 2"/>
                <a:gd name="T9" fmla="*/ 1 h 14"/>
              </a:gdLst>
              <a:ahLst/>
              <a:cxnLst>
                <a:cxn ang="0">
                  <a:pos x="T0" y="T1"/>
                </a:cxn>
                <a:cxn ang="0">
                  <a:pos x="T2" y="T3"/>
                </a:cxn>
                <a:cxn ang="0">
                  <a:pos x="T4" y="T5"/>
                </a:cxn>
                <a:cxn ang="0">
                  <a:pos x="T6" y="T7"/>
                </a:cxn>
                <a:cxn ang="0">
                  <a:pos x="T8" y="T9"/>
                </a:cxn>
              </a:cxnLst>
              <a:rect l="0" t="0" r="r" b="b"/>
              <a:pathLst>
                <a:path w="2" h="14">
                  <a:moveTo>
                    <a:pt x="2" y="1"/>
                  </a:moveTo>
                  <a:cubicBezTo>
                    <a:pt x="2" y="0"/>
                    <a:pt x="1" y="0"/>
                    <a:pt x="0" y="1"/>
                  </a:cubicBezTo>
                  <a:cubicBezTo>
                    <a:pt x="0" y="5"/>
                    <a:pt x="0" y="9"/>
                    <a:pt x="0" y="12"/>
                  </a:cubicBezTo>
                  <a:cubicBezTo>
                    <a:pt x="0" y="14"/>
                    <a:pt x="2" y="14"/>
                    <a:pt x="2" y="12"/>
                  </a:cubicBezTo>
                  <a:cubicBezTo>
                    <a:pt x="2" y="9"/>
                    <a:pt x="2" y="5"/>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0" name="Freeform 157"/>
            <p:cNvSpPr/>
            <p:nvPr/>
          </p:nvSpPr>
          <p:spPr bwMode="auto">
            <a:xfrm>
              <a:off x="5886450" y="2979738"/>
              <a:ext cx="12700" cy="46038"/>
            </a:xfrm>
            <a:custGeom>
              <a:avLst/>
              <a:gdLst>
                <a:gd name="T0" fmla="*/ 2 w 5"/>
                <a:gd name="T1" fmla="*/ 2 h 22"/>
                <a:gd name="T2" fmla="*/ 0 w 5"/>
                <a:gd name="T3" fmla="*/ 2 h 22"/>
                <a:gd name="T4" fmla="*/ 2 w 5"/>
                <a:gd name="T5" fmla="*/ 21 h 22"/>
                <a:gd name="T6" fmla="*/ 3 w 5"/>
                <a:gd name="T7" fmla="*/ 21 h 22"/>
                <a:gd name="T8" fmla="*/ 2 w 5"/>
                <a:gd name="T9" fmla="*/ 2 h 22"/>
              </a:gdLst>
              <a:ahLst/>
              <a:cxnLst>
                <a:cxn ang="0">
                  <a:pos x="T0" y="T1"/>
                </a:cxn>
                <a:cxn ang="0">
                  <a:pos x="T2" y="T3"/>
                </a:cxn>
                <a:cxn ang="0">
                  <a:pos x="T4" y="T5"/>
                </a:cxn>
                <a:cxn ang="0">
                  <a:pos x="T6" y="T7"/>
                </a:cxn>
                <a:cxn ang="0">
                  <a:pos x="T8" y="T9"/>
                </a:cxn>
              </a:cxnLst>
              <a:rect l="0" t="0" r="r" b="b"/>
              <a:pathLst>
                <a:path w="5" h="22">
                  <a:moveTo>
                    <a:pt x="2" y="2"/>
                  </a:moveTo>
                  <a:cubicBezTo>
                    <a:pt x="2" y="0"/>
                    <a:pt x="0" y="0"/>
                    <a:pt x="0" y="2"/>
                  </a:cubicBezTo>
                  <a:cubicBezTo>
                    <a:pt x="0" y="8"/>
                    <a:pt x="0" y="15"/>
                    <a:pt x="2" y="21"/>
                  </a:cubicBezTo>
                  <a:cubicBezTo>
                    <a:pt x="2" y="22"/>
                    <a:pt x="3" y="22"/>
                    <a:pt x="3" y="21"/>
                  </a:cubicBezTo>
                  <a:cubicBezTo>
                    <a:pt x="5" y="15"/>
                    <a:pt x="3" y="8"/>
                    <a:pt x="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1" name="Freeform 158"/>
            <p:cNvSpPr/>
            <p:nvPr/>
          </p:nvSpPr>
          <p:spPr bwMode="auto">
            <a:xfrm>
              <a:off x="5889625" y="3052763"/>
              <a:ext cx="9525" cy="25400"/>
            </a:xfrm>
            <a:custGeom>
              <a:avLst/>
              <a:gdLst>
                <a:gd name="T0" fmla="*/ 2 w 4"/>
                <a:gd name="T1" fmla="*/ 1 h 12"/>
                <a:gd name="T2" fmla="*/ 0 w 4"/>
                <a:gd name="T3" fmla="*/ 1 h 12"/>
                <a:gd name="T4" fmla="*/ 1 w 4"/>
                <a:gd name="T5" fmla="*/ 11 h 12"/>
                <a:gd name="T6" fmla="*/ 3 w 4"/>
                <a:gd name="T7" fmla="*/ 11 h 12"/>
                <a:gd name="T8" fmla="*/ 2 w 4"/>
                <a:gd name="T9" fmla="*/ 1 h 12"/>
              </a:gdLst>
              <a:ahLst/>
              <a:cxnLst>
                <a:cxn ang="0">
                  <a:pos x="T0" y="T1"/>
                </a:cxn>
                <a:cxn ang="0">
                  <a:pos x="T2" y="T3"/>
                </a:cxn>
                <a:cxn ang="0">
                  <a:pos x="T4" y="T5"/>
                </a:cxn>
                <a:cxn ang="0">
                  <a:pos x="T6" y="T7"/>
                </a:cxn>
                <a:cxn ang="0">
                  <a:pos x="T8" y="T9"/>
                </a:cxn>
              </a:cxnLst>
              <a:rect l="0" t="0" r="r" b="b"/>
              <a:pathLst>
                <a:path w="4" h="12">
                  <a:moveTo>
                    <a:pt x="2" y="1"/>
                  </a:moveTo>
                  <a:cubicBezTo>
                    <a:pt x="2" y="0"/>
                    <a:pt x="0" y="0"/>
                    <a:pt x="0" y="1"/>
                  </a:cubicBezTo>
                  <a:cubicBezTo>
                    <a:pt x="0" y="4"/>
                    <a:pt x="0" y="8"/>
                    <a:pt x="1" y="11"/>
                  </a:cubicBezTo>
                  <a:cubicBezTo>
                    <a:pt x="2" y="12"/>
                    <a:pt x="3" y="12"/>
                    <a:pt x="3" y="11"/>
                  </a:cubicBezTo>
                  <a:cubicBezTo>
                    <a:pt x="4" y="8"/>
                    <a:pt x="3" y="4"/>
                    <a:pt x="2"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2" name="Freeform 159"/>
            <p:cNvSpPr>
              <a:spLocks noEditPoints="1"/>
            </p:cNvSpPr>
            <p:nvPr/>
          </p:nvSpPr>
          <p:spPr bwMode="auto">
            <a:xfrm>
              <a:off x="4335463" y="5024438"/>
              <a:ext cx="701675" cy="669925"/>
            </a:xfrm>
            <a:custGeom>
              <a:avLst/>
              <a:gdLst>
                <a:gd name="T0" fmla="*/ 254 w 300"/>
                <a:gd name="T1" fmla="*/ 79 h 310"/>
                <a:gd name="T2" fmla="*/ 185 w 300"/>
                <a:gd name="T3" fmla="*/ 6 h 310"/>
                <a:gd name="T4" fmla="*/ 93 w 300"/>
                <a:gd name="T5" fmla="*/ 17 h 310"/>
                <a:gd name="T6" fmla="*/ 36 w 300"/>
                <a:gd name="T7" fmla="*/ 105 h 310"/>
                <a:gd name="T8" fmla="*/ 73 w 300"/>
                <a:gd name="T9" fmla="*/ 306 h 310"/>
                <a:gd name="T10" fmla="*/ 115 w 300"/>
                <a:gd name="T11" fmla="*/ 291 h 310"/>
                <a:gd name="T12" fmla="*/ 298 w 300"/>
                <a:gd name="T13" fmla="*/ 137 h 310"/>
                <a:gd name="T14" fmla="*/ 130 w 300"/>
                <a:gd name="T15" fmla="*/ 40 h 310"/>
                <a:gd name="T16" fmla="*/ 68 w 300"/>
                <a:gd name="T17" fmla="*/ 82 h 310"/>
                <a:gd name="T18" fmla="*/ 120 w 300"/>
                <a:gd name="T19" fmla="*/ 47 h 310"/>
                <a:gd name="T20" fmla="*/ 67 w 300"/>
                <a:gd name="T21" fmla="*/ 73 h 310"/>
                <a:gd name="T22" fmla="*/ 120 w 300"/>
                <a:gd name="T23" fmla="*/ 47 h 310"/>
                <a:gd name="T24" fmla="*/ 186 w 300"/>
                <a:gd name="T25" fmla="*/ 10 h 310"/>
                <a:gd name="T26" fmla="*/ 254 w 300"/>
                <a:gd name="T27" fmla="*/ 72 h 310"/>
                <a:gd name="T28" fmla="*/ 134 w 300"/>
                <a:gd name="T29" fmla="*/ 146 h 310"/>
                <a:gd name="T30" fmla="*/ 65 w 300"/>
                <a:gd name="T31" fmla="*/ 207 h 310"/>
                <a:gd name="T32" fmla="*/ 60 w 300"/>
                <a:gd name="T33" fmla="*/ 199 h 310"/>
                <a:gd name="T34" fmla="*/ 55 w 300"/>
                <a:gd name="T35" fmla="*/ 191 h 310"/>
                <a:gd name="T36" fmla="*/ 52 w 300"/>
                <a:gd name="T37" fmla="*/ 186 h 310"/>
                <a:gd name="T38" fmla="*/ 49 w 300"/>
                <a:gd name="T39" fmla="*/ 182 h 310"/>
                <a:gd name="T40" fmla="*/ 43 w 300"/>
                <a:gd name="T41" fmla="*/ 173 h 310"/>
                <a:gd name="T42" fmla="*/ 38 w 300"/>
                <a:gd name="T43" fmla="*/ 165 h 310"/>
                <a:gd name="T44" fmla="*/ 34 w 300"/>
                <a:gd name="T45" fmla="*/ 157 h 310"/>
                <a:gd name="T46" fmla="*/ 29 w 300"/>
                <a:gd name="T47" fmla="*/ 150 h 310"/>
                <a:gd name="T48" fmla="*/ 53 w 300"/>
                <a:gd name="T49" fmla="*/ 117 h 310"/>
                <a:gd name="T50" fmla="*/ 70 w 300"/>
                <a:gd name="T51" fmla="*/ 95 h 310"/>
                <a:gd name="T52" fmla="*/ 13 w 300"/>
                <a:gd name="T53" fmla="*/ 130 h 310"/>
                <a:gd name="T54" fmla="*/ 192 w 300"/>
                <a:gd name="T55" fmla="*/ 141 h 310"/>
                <a:gd name="T56" fmla="*/ 154 w 300"/>
                <a:gd name="T57" fmla="*/ 167 h 310"/>
                <a:gd name="T58" fmla="*/ 176 w 300"/>
                <a:gd name="T59" fmla="*/ 124 h 310"/>
                <a:gd name="T60" fmla="*/ 11 w 300"/>
                <a:gd name="T61" fmla="*/ 154 h 310"/>
                <a:gd name="T62" fmla="*/ 18 w 300"/>
                <a:gd name="T63" fmla="*/ 144 h 310"/>
                <a:gd name="T64" fmla="*/ 16 w 300"/>
                <a:gd name="T65" fmla="*/ 166 h 310"/>
                <a:gd name="T66" fmla="*/ 16 w 300"/>
                <a:gd name="T67" fmla="*/ 167 h 310"/>
                <a:gd name="T68" fmla="*/ 24 w 300"/>
                <a:gd name="T69" fmla="*/ 153 h 310"/>
                <a:gd name="T70" fmla="*/ 23 w 300"/>
                <a:gd name="T71" fmla="*/ 168 h 310"/>
                <a:gd name="T72" fmla="*/ 25 w 300"/>
                <a:gd name="T73" fmla="*/ 186 h 310"/>
                <a:gd name="T74" fmla="*/ 28 w 300"/>
                <a:gd name="T75" fmla="*/ 161 h 310"/>
                <a:gd name="T76" fmla="*/ 27 w 300"/>
                <a:gd name="T77" fmla="*/ 188 h 310"/>
                <a:gd name="T78" fmla="*/ 35 w 300"/>
                <a:gd name="T79" fmla="*/ 172 h 310"/>
                <a:gd name="T80" fmla="*/ 28 w 300"/>
                <a:gd name="T81" fmla="*/ 192 h 310"/>
                <a:gd name="T82" fmla="*/ 40 w 300"/>
                <a:gd name="T83" fmla="*/ 220 h 310"/>
                <a:gd name="T84" fmla="*/ 51 w 300"/>
                <a:gd name="T85" fmla="*/ 196 h 310"/>
                <a:gd name="T86" fmla="*/ 47 w 300"/>
                <a:gd name="T87" fmla="*/ 236 h 310"/>
                <a:gd name="T88" fmla="*/ 62 w 300"/>
                <a:gd name="T89" fmla="*/ 216 h 310"/>
                <a:gd name="T90" fmla="*/ 64 w 300"/>
                <a:gd name="T91" fmla="*/ 217 h 310"/>
                <a:gd name="T92" fmla="*/ 52 w 300"/>
                <a:gd name="T93" fmla="*/ 249 h 310"/>
                <a:gd name="T94" fmla="*/ 64 w 300"/>
                <a:gd name="T95" fmla="*/ 275 h 310"/>
                <a:gd name="T96" fmla="*/ 64 w 300"/>
                <a:gd name="T97" fmla="*/ 276 h 310"/>
                <a:gd name="T98" fmla="*/ 78 w 300"/>
                <a:gd name="T99" fmla="*/ 244 h 310"/>
                <a:gd name="T100" fmla="*/ 71 w 300"/>
                <a:gd name="T101" fmla="*/ 288 h 310"/>
                <a:gd name="T102" fmla="*/ 81 w 300"/>
                <a:gd name="T103" fmla="*/ 297 h 310"/>
                <a:gd name="T104" fmla="*/ 94 w 300"/>
                <a:gd name="T105" fmla="*/ 290 h 310"/>
                <a:gd name="T106" fmla="*/ 109 w 300"/>
                <a:gd name="T107" fmla="*/ 288 h 310"/>
                <a:gd name="T108" fmla="*/ 114 w 300"/>
                <a:gd name="T109" fmla="*/ 286 h 310"/>
                <a:gd name="T110" fmla="*/ 111 w 300"/>
                <a:gd name="T111" fmla="*/ 280 h 310"/>
                <a:gd name="T112" fmla="*/ 105 w 300"/>
                <a:gd name="T113" fmla="*/ 271 h 310"/>
                <a:gd name="T114" fmla="*/ 98 w 300"/>
                <a:gd name="T115" fmla="*/ 260 h 310"/>
                <a:gd name="T116" fmla="*/ 90 w 300"/>
                <a:gd name="T117" fmla="*/ 247 h 310"/>
                <a:gd name="T118" fmla="*/ 83 w 300"/>
                <a:gd name="T119" fmla="*/ 235 h 310"/>
                <a:gd name="T120" fmla="*/ 150 w 300"/>
                <a:gd name="T121" fmla="*/ 169 h 310"/>
                <a:gd name="T122" fmla="*/ 189 w 300"/>
                <a:gd name="T123" fmla="*/ 129 h 310"/>
                <a:gd name="T124" fmla="*/ 202 w 300"/>
                <a:gd name="T125" fmla="*/ 214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00" h="310">
                  <a:moveTo>
                    <a:pt x="298" y="137"/>
                  </a:moveTo>
                  <a:cubicBezTo>
                    <a:pt x="298" y="137"/>
                    <a:pt x="298" y="137"/>
                    <a:pt x="298" y="137"/>
                  </a:cubicBezTo>
                  <a:cubicBezTo>
                    <a:pt x="291" y="124"/>
                    <a:pt x="280" y="114"/>
                    <a:pt x="272" y="103"/>
                  </a:cubicBezTo>
                  <a:cubicBezTo>
                    <a:pt x="266" y="94"/>
                    <a:pt x="262" y="85"/>
                    <a:pt x="254" y="79"/>
                  </a:cubicBezTo>
                  <a:cubicBezTo>
                    <a:pt x="255" y="78"/>
                    <a:pt x="256" y="77"/>
                    <a:pt x="256" y="77"/>
                  </a:cubicBezTo>
                  <a:cubicBezTo>
                    <a:pt x="257" y="77"/>
                    <a:pt x="257" y="77"/>
                    <a:pt x="257" y="77"/>
                  </a:cubicBezTo>
                  <a:cubicBezTo>
                    <a:pt x="273" y="75"/>
                    <a:pt x="242" y="45"/>
                    <a:pt x="239" y="42"/>
                  </a:cubicBezTo>
                  <a:cubicBezTo>
                    <a:pt x="228" y="29"/>
                    <a:pt x="205" y="0"/>
                    <a:pt x="185" y="6"/>
                  </a:cubicBezTo>
                  <a:cubicBezTo>
                    <a:pt x="184" y="5"/>
                    <a:pt x="183" y="5"/>
                    <a:pt x="182" y="6"/>
                  </a:cubicBezTo>
                  <a:cubicBezTo>
                    <a:pt x="166" y="16"/>
                    <a:pt x="151" y="26"/>
                    <a:pt x="135" y="36"/>
                  </a:cubicBezTo>
                  <a:cubicBezTo>
                    <a:pt x="129" y="28"/>
                    <a:pt x="118" y="11"/>
                    <a:pt x="107" y="10"/>
                  </a:cubicBezTo>
                  <a:cubicBezTo>
                    <a:pt x="103" y="10"/>
                    <a:pt x="97" y="15"/>
                    <a:pt x="93" y="17"/>
                  </a:cubicBezTo>
                  <a:cubicBezTo>
                    <a:pt x="85" y="22"/>
                    <a:pt x="77" y="28"/>
                    <a:pt x="69" y="34"/>
                  </a:cubicBezTo>
                  <a:cubicBezTo>
                    <a:pt x="60" y="41"/>
                    <a:pt x="44" y="49"/>
                    <a:pt x="42" y="60"/>
                  </a:cubicBezTo>
                  <a:cubicBezTo>
                    <a:pt x="39" y="71"/>
                    <a:pt x="50" y="84"/>
                    <a:pt x="57" y="91"/>
                  </a:cubicBezTo>
                  <a:cubicBezTo>
                    <a:pt x="50" y="95"/>
                    <a:pt x="43" y="100"/>
                    <a:pt x="36" y="105"/>
                  </a:cubicBezTo>
                  <a:cubicBezTo>
                    <a:pt x="27" y="112"/>
                    <a:pt x="11" y="120"/>
                    <a:pt x="6" y="130"/>
                  </a:cubicBezTo>
                  <a:cubicBezTo>
                    <a:pt x="0" y="135"/>
                    <a:pt x="4" y="146"/>
                    <a:pt x="6" y="151"/>
                  </a:cubicBezTo>
                  <a:cubicBezTo>
                    <a:pt x="10" y="168"/>
                    <a:pt x="18" y="184"/>
                    <a:pt x="25" y="200"/>
                  </a:cubicBezTo>
                  <a:cubicBezTo>
                    <a:pt x="40" y="235"/>
                    <a:pt x="54" y="273"/>
                    <a:pt x="73" y="306"/>
                  </a:cubicBezTo>
                  <a:cubicBezTo>
                    <a:pt x="72" y="308"/>
                    <a:pt x="75" y="310"/>
                    <a:pt x="77" y="309"/>
                  </a:cubicBezTo>
                  <a:cubicBezTo>
                    <a:pt x="87" y="297"/>
                    <a:pt x="99" y="298"/>
                    <a:pt x="113" y="293"/>
                  </a:cubicBezTo>
                  <a:cubicBezTo>
                    <a:pt x="114" y="293"/>
                    <a:pt x="115" y="292"/>
                    <a:pt x="115" y="291"/>
                  </a:cubicBezTo>
                  <a:cubicBezTo>
                    <a:pt x="115" y="291"/>
                    <a:pt x="115" y="291"/>
                    <a:pt x="115" y="291"/>
                  </a:cubicBezTo>
                  <a:cubicBezTo>
                    <a:pt x="132" y="283"/>
                    <a:pt x="144" y="269"/>
                    <a:pt x="157" y="257"/>
                  </a:cubicBezTo>
                  <a:cubicBezTo>
                    <a:pt x="174" y="243"/>
                    <a:pt x="191" y="230"/>
                    <a:pt x="209" y="217"/>
                  </a:cubicBezTo>
                  <a:cubicBezTo>
                    <a:pt x="240" y="194"/>
                    <a:pt x="272" y="171"/>
                    <a:pt x="298" y="141"/>
                  </a:cubicBezTo>
                  <a:cubicBezTo>
                    <a:pt x="300" y="140"/>
                    <a:pt x="299" y="138"/>
                    <a:pt x="298" y="137"/>
                  </a:cubicBezTo>
                  <a:close/>
                  <a:moveTo>
                    <a:pt x="52" y="56"/>
                  </a:moveTo>
                  <a:cubicBezTo>
                    <a:pt x="58" y="47"/>
                    <a:pt x="70" y="41"/>
                    <a:pt x="78" y="35"/>
                  </a:cubicBezTo>
                  <a:cubicBezTo>
                    <a:pt x="85" y="31"/>
                    <a:pt x="94" y="22"/>
                    <a:pt x="101" y="20"/>
                  </a:cubicBezTo>
                  <a:cubicBezTo>
                    <a:pt x="114" y="17"/>
                    <a:pt x="123" y="31"/>
                    <a:pt x="130" y="40"/>
                  </a:cubicBezTo>
                  <a:cubicBezTo>
                    <a:pt x="128" y="41"/>
                    <a:pt x="126" y="42"/>
                    <a:pt x="124" y="44"/>
                  </a:cubicBezTo>
                  <a:cubicBezTo>
                    <a:pt x="119" y="37"/>
                    <a:pt x="111" y="27"/>
                    <a:pt x="102" y="28"/>
                  </a:cubicBezTo>
                  <a:cubicBezTo>
                    <a:pt x="92" y="30"/>
                    <a:pt x="82" y="40"/>
                    <a:pt x="74" y="45"/>
                  </a:cubicBezTo>
                  <a:cubicBezTo>
                    <a:pt x="59" y="55"/>
                    <a:pt x="52" y="68"/>
                    <a:pt x="68" y="82"/>
                  </a:cubicBezTo>
                  <a:cubicBezTo>
                    <a:pt x="68" y="82"/>
                    <a:pt x="68" y="82"/>
                    <a:pt x="68" y="82"/>
                  </a:cubicBezTo>
                  <a:cubicBezTo>
                    <a:pt x="66" y="84"/>
                    <a:pt x="63" y="86"/>
                    <a:pt x="60" y="88"/>
                  </a:cubicBezTo>
                  <a:cubicBezTo>
                    <a:pt x="55" y="79"/>
                    <a:pt x="44" y="66"/>
                    <a:pt x="52" y="56"/>
                  </a:cubicBezTo>
                  <a:close/>
                  <a:moveTo>
                    <a:pt x="120" y="47"/>
                  </a:moveTo>
                  <a:cubicBezTo>
                    <a:pt x="107" y="55"/>
                    <a:pt x="95" y="63"/>
                    <a:pt x="83" y="72"/>
                  </a:cubicBezTo>
                  <a:cubicBezTo>
                    <a:pt x="79" y="74"/>
                    <a:pt x="75" y="77"/>
                    <a:pt x="72" y="80"/>
                  </a:cubicBezTo>
                  <a:cubicBezTo>
                    <a:pt x="71" y="80"/>
                    <a:pt x="71" y="80"/>
                    <a:pt x="71" y="79"/>
                  </a:cubicBezTo>
                  <a:cubicBezTo>
                    <a:pt x="70" y="77"/>
                    <a:pt x="68" y="75"/>
                    <a:pt x="67" y="73"/>
                  </a:cubicBezTo>
                  <a:cubicBezTo>
                    <a:pt x="65" y="69"/>
                    <a:pt x="65" y="60"/>
                    <a:pt x="68" y="56"/>
                  </a:cubicBezTo>
                  <a:cubicBezTo>
                    <a:pt x="71" y="52"/>
                    <a:pt x="80" y="47"/>
                    <a:pt x="84" y="45"/>
                  </a:cubicBezTo>
                  <a:cubicBezTo>
                    <a:pt x="90" y="40"/>
                    <a:pt x="95" y="36"/>
                    <a:pt x="103" y="36"/>
                  </a:cubicBezTo>
                  <a:cubicBezTo>
                    <a:pt x="111" y="36"/>
                    <a:pt x="114" y="41"/>
                    <a:pt x="120" y="47"/>
                  </a:cubicBezTo>
                  <a:close/>
                  <a:moveTo>
                    <a:pt x="51" y="102"/>
                  </a:moveTo>
                  <a:cubicBezTo>
                    <a:pt x="66" y="91"/>
                    <a:pt x="81" y="81"/>
                    <a:pt x="96" y="70"/>
                  </a:cubicBezTo>
                  <a:cubicBezTo>
                    <a:pt x="125" y="50"/>
                    <a:pt x="155" y="30"/>
                    <a:pt x="185" y="11"/>
                  </a:cubicBezTo>
                  <a:cubicBezTo>
                    <a:pt x="185" y="11"/>
                    <a:pt x="186" y="10"/>
                    <a:pt x="186" y="10"/>
                  </a:cubicBezTo>
                  <a:cubicBezTo>
                    <a:pt x="201" y="10"/>
                    <a:pt x="218" y="29"/>
                    <a:pt x="228" y="39"/>
                  </a:cubicBezTo>
                  <a:cubicBezTo>
                    <a:pt x="232" y="43"/>
                    <a:pt x="253" y="72"/>
                    <a:pt x="256" y="71"/>
                  </a:cubicBezTo>
                  <a:cubicBezTo>
                    <a:pt x="255" y="71"/>
                    <a:pt x="255" y="72"/>
                    <a:pt x="254" y="72"/>
                  </a:cubicBezTo>
                  <a:cubicBezTo>
                    <a:pt x="254" y="72"/>
                    <a:pt x="254" y="72"/>
                    <a:pt x="254" y="72"/>
                  </a:cubicBezTo>
                  <a:cubicBezTo>
                    <a:pt x="230" y="87"/>
                    <a:pt x="207" y="106"/>
                    <a:pt x="187" y="126"/>
                  </a:cubicBezTo>
                  <a:cubicBezTo>
                    <a:pt x="178" y="117"/>
                    <a:pt x="168" y="112"/>
                    <a:pt x="157" y="123"/>
                  </a:cubicBezTo>
                  <a:cubicBezTo>
                    <a:pt x="151" y="128"/>
                    <a:pt x="141" y="131"/>
                    <a:pt x="136" y="138"/>
                  </a:cubicBezTo>
                  <a:cubicBezTo>
                    <a:pt x="135" y="141"/>
                    <a:pt x="134" y="144"/>
                    <a:pt x="134" y="146"/>
                  </a:cubicBezTo>
                  <a:cubicBezTo>
                    <a:pt x="134" y="147"/>
                    <a:pt x="133" y="148"/>
                    <a:pt x="134" y="148"/>
                  </a:cubicBezTo>
                  <a:cubicBezTo>
                    <a:pt x="136" y="152"/>
                    <a:pt x="138" y="155"/>
                    <a:pt x="140" y="158"/>
                  </a:cubicBezTo>
                  <a:cubicBezTo>
                    <a:pt x="116" y="176"/>
                    <a:pt x="92" y="194"/>
                    <a:pt x="69" y="214"/>
                  </a:cubicBezTo>
                  <a:cubicBezTo>
                    <a:pt x="68" y="212"/>
                    <a:pt x="66" y="209"/>
                    <a:pt x="65" y="207"/>
                  </a:cubicBezTo>
                  <a:cubicBezTo>
                    <a:pt x="78" y="194"/>
                    <a:pt x="92" y="182"/>
                    <a:pt x="105" y="170"/>
                  </a:cubicBezTo>
                  <a:cubicBezTo>
                    <a:pt x="106" y="170"/>
                    <a:pt x="105" y="169"/>
                    <a:pt x="105" y="169"/>
                  </a:cubicBezTo>
                  <a:cubicBezTo>
                    <a:pt x="90" y="181"/>
                    <a:pt x="77" y="193"/>
                    <a:pt x="64" y="206"/>
                  </a:cubicBezTo>
                  <a:cubicBezTo>
                    <a:pt x="63" y="204"/>
                    <a:pt x="61" y="202"/>
                    <a:pt x="60" y="199"/>
                  </a:cubicBezTo>
                  <a:cubicBezTo>
                    <a:pt x="67" y="195"/>
                    <a:pt x="73" y="190"/>
                    <a:pt x="79" y="184"/>
                  </a:cubicBezTo>
                  <a:cubicBezTo>
                    <a:pt x="80" y="183"/>
                    <a:pt x="79" y="182"/>
                    <a:pt x="78" y="183"/>
                  </a:cubicBezTo>
                  <a:cubicBezTo>
                    <a:pt x="72" y="189"/>
                    <a:pt x="66" y="194"/>
                    <a:pt x="59" y="198"/>
                  </a:cubicBezTo>
                  <a:cubicBezTo>
                    <a:pt x="58" y="196"/>
                    <a:pt x="56" y="194"/>
                    <a:pt x="55" y="191"/>
                  </a:cubicBezTo>
                  <a:cubicBezTo>
                    <a:pt x="67" y="182"/>
                    <a:pt x="78" y="172"/>
                    <a:pt x="89" y="162"/>
                  </a:cubicBezTo>
                  <a:cubicBezTo>
                    <a:pt x="90" y="161"/>
                    <a:pt x="89" y="160"/>
                    <a:pt x="88" y="161"/>
                  </a:cubicBezTo>
                  <a:cubicBezTo>
                    <a:pt x="77" y="171"/>
                    <a:pt x="65" y="180"/>
                    <a:pt x="54" y="190"/>
                  </a:cubicBezTo>
                  <a:cubicBezTo>
                    <a:pt x="53" y="189"/>
                    <a:pt x="53" y="188"/>
                    <a:pt x="52" y="186"/>
                  </a:cubicBezTo>
                  <a:cubicBezTo>
                    <a:pt x="51" y="185"/>
                    <a:pt x="50" y="184"/>
                    <a:pt x="50" y="183"/>
                  </a:cubicBezTo>
                  <a:cubicBezTo>
                    <a:pt x="57" y="178"/>
                    <a:pt x="64" y="172"/>
                    <a:pt x="71" y="166"/>
                  </a:cubicBezTo>
                  <a:cubicBezTo>
                    <a:pt x="72" y="165"/>
                    <a:pt x="71" y="165"/>
                    <a:pt x="70" y="165"/>
                  </a:cubicBezTo>
                  <a:cubicBezTo>
                    <a:pt x="63" y="171"/>
                    <a:pt x="56" y="176"/>
                    <a:pt x="49" y="182"/>
                  </a:cubicBezTo>
                  <a:cubicBezTo>
                    <a:pt x="47" y="179"/>
                    <a:pt x="46" y="177"/>
                    <a:pt x="44" y="174"/>
                  </a:cubicBezTo>
                  <a:cubicBezTo>
                    <a:pt x="59" y="163"/>
                    <a:pt x="72" y="152"/>
                    <a:pt x="85" y="139"/>
                  </a:cubicBezTo>
                  <a:cubicBezTo>
                    <a:pt x="86" y="138"/>
                    <a:pt x="85" y="138"/>
                    <a:pt x="84" y="138"/>
                  </a:cubicBezTo>
                  <a:cubicBezTo>
                    <a:pt x="71" y="150"/>
                    <a:pt x="57" y="162"/>
                    <a:pt x="43" y="173"/>
                  </a:cubicBezTo>
                  <a:cubicBezTo>
                    <a:pt x="42" y="171"/>
                    <a:pt x="40" y="168"/>
                    <a:pt x="39" y="166"/>
                  </a:cubicBezTo>
                  <a:cubicBezTo>
                    <a:pt x="46" y="160"/>
                    <a:pt x="53" y="154"/>
                    <a:pt x="60" y="148"/>
                  </a:cubicBezTo>
                  <a:cubicBezTo>
                    <a:pt x="60" y="148"/>
                    <a:pt x="59" y="147"/>
                    <a:pt x="59" y="147"/>
                  </a:cubicBezTo>
                  <a:cubicBezTo>
                    <a:pt x="52" y="153"/>
                    <a:pt x="45" y="159"/>
                    <a:pt x="38" y="165"/>
                  </a:cubicBezTo>
                  <a:cubicBezTo>
                    <a:pt x="37" y="163"/>
                    <a:pt x="36" y="161"/>
                    <a:pt x="34" y="159"/>
                  </a:cubicBezTo>
                  <a:cubicBezTo>
                    <a:pt x="46" y="149"/>
                    <a:pt x="58" y="140"/>
                    <a:pt x="69" y="130"/>
                  </a:cubicBezTo>
                  <a:cubicBezTo>
                    <a:pt x="70" y="129"/>
                    <a:pt x="69" y="128"/>
                    <a:pt x="68" y="129"/>
                  </a:cubicBezTo>
                  <a:cubicBezTo>
                    <a:pt x="56" y="138"/>
                    <a:pt x="45" y="147"/>
                    <a:pt x="34" y="157"/>
                  </a:cubicBezTo>
                  <a:cubicBezTo>
                    <a:pt x="32" y="155"/>
                    <a:pt x="31" y="153"/>
                    <a:pt x="29" y="151"/>
                  </a:cubicBezTo>
                  <a:cubicBezTo>
                    <a:pt x="47" y="137"/>
                    <a:pt x="66" y="123"/>
                    <a:pt x="81" y="107"/>
                  </a:cubicBezTo>
                  <a:cubicBezTo>
                    <a:pt x="82" y="106"/>
                    <a:pt x="81" y="105"/>
                    <a:pt x="81" y="106"/>
                  </a:cubicBezTo>
                  <a:cubicBezTo>
                    <a:pt x="62" y="119"/>
                    <a:pt x="45" y="135"/>
                    <a:pt x="29" y="150"/>
                  </a:cubicBezTo>
                  <a:cubicBezTo>
                    <a:pt x="27" y="147"/>
                    <a:pt x="26" y="145"/>
                    <a:pt x="24" y="142"/>
                  </a:cubicBezTo>
                  <a:cubicBezTo>
                    <a:pt x="29" y="138"/>
                    <a:pt x="33" y="134"/>
                    <a:pt x="38" y="130"/>
                  </a:cubicBezTo>
                  <a:cubicBezTo>
                    <a:pt x="43" y="126"/>
                    <a:pt x="49" y="123"/>
                    <a:pt x="54" y="118"/>
                  </a:cubicBezTo>
                  <a:cubicBezTo>
                    <a:pt x="55" y="118"/>
                    <a:pt x="54" y="117"/>
                    <a:pt x="53" y="117"/>
                  </a:cubicBezTo>
                  <a:cubicBezTo>
                    <a:pt x="42" y="123"/>
                    <a:pt x="32" y="132"/>
                    <a:pt x="23" y="141"/>
                  </a:cubicBezTo>
                  <a:cubicBezTo>
                    <a:pt x="23" y="140"/>
                    <a:pt x="22" y="140"/>
                    <a:pt x="22" y="139"/>
                  </a:cubicBezTo>
                  <a:cubicBezTo>
                    <a:pt x="20" y="137"/>
                    <a:pt x="19" y="135"/>
                    <a:pt x="18" y="134"/>
                  </a:cubicBezTo>
                  <a:cubicBezTo>
                    <a:pt x="37" y="125"/>
                    <a:pt x="55" y="109"/>
                    <a:pt x="70" y="95"/>
                  </a:cubicBezTo>
                  <a:cubicBezTo>
                    <a:pt x="71" y="94"/>
                    <a:pt x="70" y="93"/>
                    <a:pt x="70" y="94"/>
                  </a:cubicBezTo>
                  <a:cubicBezTo>
                    <a:pt x="52" y="107"/>
                    <a:pt x="37" y="123"/>
                    <a:pt x="17" y="133"/>
                  </a:cubicBezTo>
                  <a:cubicBezTo>
                    <a:pt x="17" y="133"/>
                    <a:pt x="17" y="133"/>
                    <a:pt x="17" y="133"/>
                  </a:cubicBezTo>
                  <a:cubicBezTo>
                    <a:pt x="16" y="131"/>
                    <a:pt x="14" y="130"/>
                    <a:pt x="13" y="130"/>
                  </a:cubicBezTo>
                  <a:cubicBezTo>
                    <a:pt x="24" y="119"/>
                    <a:pt x="39" y="111"/>
                    <a:pt x="51" y="102"/>
                  </a:cubicBezTo>
                  <a:close/>
                  <a:moveTo>
                    <a:pt x="190" y="139"/>
                  </a:moveTo>
                  <a:cubicBezTo>
                    <a:pt x="191" y="140"/>
                    <a:pt x="192" y="140"/>
                    <a:pt x="192" y="140"/>
                  </a:cubicBezTo>
                  <a:cubicBezTo>
                    <a:pt x="192" y="140"/>
                    <a:pt x="192" y="140"/>
                    <a:pt x="192" y="141"/>
                  </a:cubicBezTo>
                  <a:cubicBezTo>
                    <a:pt x="190" y="148"/>
                    <a:pt x="182" y="154"/>
                    <a:pt x="176" y="158"/>
                  </a:cubicBezTo>
                  <a:cubicBezTo>
                    <a:pt x="172" y="162"/>
                    <a:pt x="165" y="168"/>
                    <a:pt x="159" y="169"/>
                  </a:cubicBezTo>
                  <a:cubicBezTo>
                    <a:pt x="158" y="169"/>
                    <a:pt x="158" y="168"/>
                    <a:pt x="157" y="168"/>
                  </a:cubicBezTo>
                  <a:cubicBezTo>
                    <a:pt x="156" y="167"/>
                    <a:pt x="155" y="167"/>
                    <a:pt x="154" y="167"/>
                  </a:cubicBezTo>
                  <a:cubicBezTo>
                    <a:pt x="153" y="163"/>
                    <a:pt x="149" y="160"/>
                    <a:pt x="146" y="157"/>
                  </a:cubicBezTo>
                  <a:cubicBezTo>
                    <a:pt x="143" y="154"/>
                    <a:pt x="141" y="151"/>
                    <a:pt x="138" y="148"/>
                  </a:cubicBezTo>
                  <a:cubicBezTo>
                    <a:pt x="138" y="138"/>
                    <a:pt x="153" y="134"/>
                    <a:pt x="158" y="128"/>
                  </a:cubicBezTo>
                  <a:cubicBezTo>
                    <a:pt x="164" y="123"/>
                    <a:pt x="168" y="119"/>
                    <a:pt x="176" y="124"/>
                  </a:cubicBezTo>
                  <a:cubicBezTo>
                    <a:pt x="182" y="128"/>
                    <a:pt x="186" y="134"/>
                    <a:pt x="190" y="139"/>
                  </a:cubicBezTo>
                  <a:close/>
                  <a:moveTo>
                    <a:pt x="11" y="140"/>
                  </a:moveTo>
                  <a:cubicBezTo>
                    <a:pt x="13" y="135"/>
                    <a:pt x="14" y="135"/>
                    <a:pt x="16" y="140"/>
                  </a:cubicBezTo>
                  <a:cubicBezTo>
                    <a:pt x="14" y="144"/>
                    <a:pt x="12" y="149"/>
                    <a:pt x="11" y="154"/>
                  </a:cubicBezTo>
                  <a:cubicBezTo>
                    <a:pt x="10" y="148"/>
                    <a:pt x="10" y="144"/>
                    <a:pt x="11" y="140"/>
                  </a:cubicBezTo>
                  <a:close/>
                  <a:moveTo>
                    <a:pt x="12" y="156"/>
                  </a:moveTo>
                  <a:cubicBezTo>
                    <a:pt x="13" y="151"/>
                    <a:pt x="15" y="146"/>
                    <a:pt x="17" y="142"/>
                  </a:cubicBezTo>
                  <a:cubicBezTo>
                    <a:pt x="18" y="142"/>
                    <a:pt x="18" y="143"/>
                    <a:pt x="18" y="144"/>
                  </a:cubicBezTo>
                  <a:cubicBezTo>
                    <a:pt x="20" y="146"/>
                    <a:pt x="21" y="148"/>
                    <a:pt x="22" y="151"/>
                  </a:cubicBezTo>
                  <a:cubicBezTo>
                    <a:pt x="22" y="151"/>
                    <a:pt x="22" y="151"/>
                    <a:pt x="22" y="151"/>
                  </a:cubicBezTo>
                  <a:cubicBezTo>
                    <a:pt x="21" y="154"/>
                    <a:pt x="20" y="156"/>
                    <a:pt x="19" y="159"/>
                  </a:cubicBezTo>
                  <a:cubicBezTo>
                    <a:pt x="18" y="162"/>
                    <a:pt x="16" y="164"/>
                    <a:pt x="16" y="166"/>
                  </a:cubicBezTo>
                  <a:cubicBezTo>
                    <a:pt x="15" y="163"/>
                    <a:pt x="13" y="159"/>
                    <a:pt x="12" y="156"/>
                  </a:cubicBezTo>
                  <a:close/>
                  <a:moveTo>
                    <a:pt x="16" y="167"/>
                  </a:moveTo>
                  <a:cubicBezTo>
                    <a:pt x="16" y="167"/>
                    <a:pt x="16" y="167"/>
                    <a:pt x="16" y="167"/>
                  </a:cubicBezTo>
                  <a:cubicBezTo>
                    <a:pt x="17" y="167"/>
                    <a:pt x="16" y="167"/>
                    <a:pt x="16" y="167"/>
                  </a:cubicBezTo>
                  <a:cubicBezTo>
                    <a:pt x="17" y="167"/>
                    <a:pt x="17" y="167"/>
                    <a:pt x="17" y="167"/>
                  </a:cubicBezTo>
                  <a:cubicBezTo>
                    <a:pt x="18" y="166"/>
                    <a:pt x="18" y="165"/>
                    <a:pt x="18" y="165"/>
                  </a:cubicBezTo>
                  <a:cubicBezTo>
                    <a:pt x="19" y="163"/>
                    <a:pt x="20" y="162"/>
                    <a:pt x="20" y="160"/>
                  </a:cubicBezTo>
                  <a:cubicBezTo>
                    <a:pt x="21" y="158"/>
                    <a:pt x="23" y="155"/>
                    <a:pt x="24" y="153"/>
                  </a:cubicBezTo>
                  <a:cubicBezTo>
                    <a:pt x="24" y="153"/>
                    <a:pt x="24" y="154"/>
                    <a:pt x="24" y="154"/>
                  </a:cubicBezTo>
                  <a:cubicBezTo>
                    <a:pt x="25" y="156"/>
                    <a:pt x="26" y="157"/>
                    <a:pt x="27" y="158"/>
                  </a:cubicBezTo>
                  <a:cubicBezTo>
                    <a:pt x="27" y="158"/>
                    <a:pt x="27" y="158"/>
                    <a:pt x="27" y="158"/>
                  </a:cubicBezTo>
                  <a:cubicBezTo>
                    <a:pt x="26" y="162"/>
                    <a:pt x="24" y="165"/>
                    <a:pt x="23" y="168"/>
                  </a:cubicBezTo>
                  <a:cubicBezTo>
                    <a:pt x="22" y="171"/>
                    <a:pt x="21" y="174"/>
                    <a:pt x="21" y="177"/>
                  </a:cubicBezTo>
                  <a:cubicBezTo>
                    <a:pt x="19" y="174"/>
                    <a:pt x="18" y="171"/>
                    <a:pt x="16" y="167"/>
                  </a:cubicBezTo>
                  <a:close/>
                  <a:moveTo>
                    <a:pt x="27" y="190"/>
                  </a:moveTo>
                  <a:cubicBezTo>
                    <a:pt x="26" y="189"/>
                    <a:pt x="26" y="187"/>
                    <a:pt x="25" y="186"/>
                  </a:cubicBezTo>
                  <a:cubicBezTo>
                    <a:pt x="25" y="184"/>
                    <a:pt x="23" y="181"/>
                    <a:pt x="21" y="178"/>
                  </a:cubicBezTo>
                  <a:cubicBezTo>
                    <a:pt x="21" y="178"/>
                    <a:pt x="21" y="178"/>
                    <a:pt x="21" y="177"/>
                  </a:cubicBezTo>
                  <a:cubicBezTo>
                    <a:pt x="23" y="175"/>
                    <a:pt x="24" y="172"/>
                    <a:pt x="25" y="169"/>
                  </a:cubicBezTo>
                  <a:cubicBezTo>
                    <a:pt x="26" y="166"/>
                    <a:pt x="27" y="163"/>
                    <a:pt x="28" y="161"/>
                  </a:cubicBezTo>
                  <a:cubicBezTo>
                    <a:pt x="30" y="163"/>
                    <a:pt x="32" y="166"/>
                    <a:pt x="34" y="169"/>
                  </a:cubicBezTo>
                  <a:cubicBezTo>
                    <a:pt x="34" y="169"/>
                    <a:pt x="34" y="169"/>
                    <a:pt x="34" y="169"/>
                  </a:cubicBezTo>
                  <a:cubicBezTo>
                    <a:pt x="32" y="174"/>
                    <a:pt x="31" y="178"/>
                    <a:pt x="29" y="182"/>
                  </a:cubicBezTo>
                  <a:cubicBezTo>
                    <a:pt x="29" y="184"/>
                    <a:pt x="28" y="186"/>
                    <a:pt x="27" y="188"/>
                  </a:cubicBezTo>
                  <a:cubicBezTo>
                    <a:pt x="27" y="188"/>
                    <a:pt x="27" y="189"/>
                    <a:pt x="27" y="190"/>
                  </a:cubicBezTo>
                  <a:close/>
                  <a:moveTo>
                    <a:pt x="28" y="192"/>
                  </a:moveTo>
                  <a:cubicBezTo>
                    <a:pt x="29" y="190"/>
                    <a:pt x="30" y="186"/>
                    <a:pt x="31" y="184"/>
                  </a:cubicBezTo>
                  <a:cubicBezTo>
                    <a:pt x="33" y="180"/>
                    <a:pt x="34" y="176"/>
                    <a:pt x="35" y="172"/>
                  </a:cubicBezTo>
                  <a:cubicBezTo>
                    <a:pt x="36" y="173"/>
                    <a:pt x="36" y="173"/>
                    <a:pt x="37" y="174"/>
                  </a:cubicBezTo>
                  <a:cubicBezTo>
                    <a:pt x="38" y="177"/>
                    <a:pt x="40" y="179"/>
                    <a:pt x="41" y="181"/>
                  </a:cubicBezTo>
                  <a:cubicBezTo>
                    <a:pt x="39" y="189"/>
                    <a:pt x="36" y="197"/>
                    <a:pt x="33" y="204"/>
                  </a:cubicBezTo>
                  <a:cubicBezTo>
                    <a:pt x="31" y="200"/>
                    <a:pt x="30" y="196"/>
                    <a:pt x="28" y="192"/>
                  </a:cubicBezTo>
                  <a:close/>
                  <a:moveTo>
                    <a:pt x="34" y="206"/>
                  </a:moveTo>
                  <a:cubicBezTo>
                    <a:pt x="37" y="198"/>
                    <a:pt x="40" y="191"/>
                    <a:pt x="43" y="183"/>
                  </a:cubicBezTo>
                  <a:cubicBezTo>
                    <a:pt x="45" y="187"/>
                    <a:pt x="47" y="190"/>
                    <a:pt x="49" y="193"/>
                  </a:cubicBezTo>
                  <a:cubicBezTo>
                    <a:pt x="46" y="202"/>
                    <a:pt x="42" y="211"/>
                    <a:pt x="40" y="220"/>
                  </a:cubicBezTo>
                  <a:cubicBezTo>
                    <a:pt x="38" y="215"/>
                    <a:pt x="36" y="210"/>
                    <a:pt x="34" y="206"/>
                  </a:cubicBezTo>
                  <a:close/>
                  <a:moveTo>
                    <a:pt x="44" y="230"/>
                  </a:moveTo>
                  <a:cubicBezTo>
                    <a:pt x="43" y="227"/>
                    <a:pt x="42" y="225"/>
                    <a:pt x="41" y="223"/>
                  </a:cubicBezTo>
                  <a:cubicBezTo>
                    <a:pt x="45" y="215"/>
                    <a:pt x="48" y="205"/>
                    <a:pt x="51" y="196"/>
                  </a:cubicBezTo>
                  <a:cubicBezTo>
                    <a:pt x="52" y="198"/>
                    <a:pt x="53" y="200"/>
                    <a:pt x="55" y="203"/>
                  </a:cubicBezTo>
                  <a:cubicBezTo>
                    <a:pt x="50" y="212"/>
                    <a:pt x="47" y="223"/>
                    <a:pt x="46" y="234"/>
                  </a:cubicBezTo>
                  <a:cubicBezTo>
                    <a:pt x="45" y="232"/>
                    <a:pt x="45" y="231"/>
                    <a:pt x="44" y="230"/>
                  </a:cubicBezTo>
                  <a:close/>
                  <a:moveTo>
                    <a:pt x="47" y="236"/>
                  </a:moveTo>
                  <a:cubicBezTo>
                    <a:pt x="49" y="225"/>
                    <a:pt x="52" y="215"/>
                    <a:pt x="56" y="205"/>
                  </a:cubicBezTo>
                  <a:cubicBezTo>
                    <a:pt x="58" y="207"/>
                    <a:pt x="59" y="209"/>
                    <a:pt x="61" y="212"/>
                  </a:cubicBezTo>
                  <a:cubicBezTo>
                    <a:pt x="61" y="213"/>
                    <a:pt x="62" y="214"/>
                    <a:pt x="63" y="215"/>
                  </a:cubicBezTo>
                  <a:cubicBezTo>
                    <a:pt x="62" y="215"/>
                    <a:pt x="62" y="215"/>
                    <a:pt x="62" y="216"/>
                  </a:cubicBezTo>
                  <a:cubicBezTo>
                    <a:pt x="58" y="226"/>
                    <a:pt x="55" y="236"/>
                    <a:pt x="51" y="247"/>
                  </a:cubicBezTo>
                  <a:cubicBezTo>
                    <a:pt x="50" y="243"/>
                    <a:pt x="48" y="240"/>
                    <a:pt x="47" y="236"/>
                  </a:cubicBezTo>
                  <a:close/>
                  <a:moveTo>
                    <a:pt x="52" y="249"/>
                  </a:moveTo>
                  <a:cubicBezTo>
                    <a:pt x="56" y="238"/>
                    <a:pt x="60" y="228"/>
                    <a:pt x="64" y="217"/>
                  </a:cubicBezTo>
                  <a:cubicBezTo>
                    <a:pt x="66" y="221"/>
                    <a:pt x="68" y="224"/>
                    <a:pt x="71" y="228"/>
                  </a:cubicBezTo>
                  <a:cubicBezTo>
                    <a:pt x="70" y="228"/>
                    <a:pt x="70" y="228"/>
                    <a:pt x="70" y="228"/>
                  </a:cubicBezTo>
                  <a:cubicBezTo>
                    <a:pt x="65" y="238"/>
                    <a:pt x="60" y="250"/>
                    <a:pt x="58" y="262"/>
                  </a:cubicBezTo>
                  <a:cubicBezTo>
                    <a:pt x="56" y="257"/>
                    <a:pt x="54" y="253"/>
                    <a:pt x="52" y="249"/>
                  </a:cubicBezTo>
                  <a:close/>
                  <a:moveTo>
                    <a:pt x="58" y="263"/>
                  </a:moveTo>
                  <a:cubicBezTo>
                    <a:pt x="63" y="252"/>
                    <a:pt x="67" y="241"/>
                    <a:pt x="72" y="230"/>
                  </a:cubicBezTo>
                  <a:cubicBezTo>
                    <a:pt x="74" y="233"/>
                    <a:pt x="76" y="236"/>
                    <a:pt x="77" y="239"/>
                  </a:cubicBezTo>
                  <a:cubicBezTo>
                    <a:pt x="72" y="251"/>
                    <a:pt x="68" y="263"/>
                    <a:pt x="64" y="275"/>
                  </a:cubicBezTo>
                  <a:cubicBezTo>
                    <a:pt x="62" y="271"/>
                    <a:pt x="60" y="267"/>
                    <a:pt x="58" y="263"/>
                  </a:cubicBezTo>
                  <a:close/>
                  <a:moveTo>
                    <a:pt x="77" y="300"/>
                  </a:moveTo>
                  <a:cubicBezTo>
                    <a:pt x="76" y="301"/>
                    <a:pt x="75" y="302"/>
                    <a:pt x="74" y="303"/>
                  </a:cubicBezTo>
                  <a:cubicBezTo>
                    <a:pt x="71" y="294"/>
                    <a:pt x="68" y="285"/>
                    <a:pt x="64" y="276"/>
                  </a:cubicBezTo>
                  <a:cubicBezTo>
                    <a:pt x="64" y="276"/>
                    <a:pt x="65" y="276"/>
                    <a:pt x="65" y="276"/>
                  </a:cubicBezTo>
                  <a:cubicBezTo>
                    <a:pt x="67" y="270"/>
                    <a:pt x="70" y="264"/>
                    <a:pt x="72" y="258"/>
                  </a:cubicBezTo>
                  <a:cubicBezTo>
                    <a:pt x="73" y="255"/>
                    <a:pt x="75" y="252"/>
                    <a:pt x="76" y="249"/>
                  </a:cubicBezTo>
                  <a:cubicBezTo>
                    <a:pt x="77" y="247"/>
                    <a:pt x="77" y="245"/>
                    <a:pt x="78" y="244"/>
                  </a:cubicBezTo>
                  <a:cubicBezTo>
                    <a:pt x="79" y="243"/>
                    <a:pt x="79" y="242"/>
                    <a:pt x="79" y="241"/>
                  </a:cubicBezTo>
                  <a:cubicBezTo>
                    <a:pt x="81" y="244"/>
                    <a:pt x="83" y="248"/>
                    <a:pt x="85" y="251"/>
                  </a:cubicBezTo>
                  <a:cubicBezTo>
                    <a:pt x="79" y="263"/>
                    <a:pt x="75" y="276"/>
                    <a:pt x="70" y="288"/>
                  </a:cubicBezTo>
                  <a:cubicBezTo>
                    <a:pt x="70" y="289"/>
                    <a:pt x="71" y="289"/>
                    <a:pt x="71" y="288"/>
                  </a:cubicBezTo>
                  <a:cubicBezTo>
                    <a:pt x="76" y="277"/>
                    <a:pt x="82" y="265"/>
                    <a:pt x="86" y="253"/>
                  </a:cubicBezTo>
                  <a:cubicBezTo>
                    <a:pt x="89" y="257"/>
                    <a:pt x="91" y="260"/>
                    <a:pt x="94" y="264"/>
                  </a:cubicBezTo>
                  <a:cubicBezTo>
                    <a:pt x="87" y="275"/>
                    <a:pt x="82" y="288"/>
                    <a:pt x="77" y="300"/>
                  </a:cubicBezTo>
                  <a:close/>
                  <a:moveTo>
                    <a:pt x="81" y="297"/>
                  </a:moveTo>
                  <a:cubicBezTo>
                    <a:pt x="87" y="287"/>
                    <a:pt x="91" y="276"/>
                    <a:pt x="95" y="266"/>
                  </a:cubicBezTo>
                  <a:cubicBezTo>
                    <a:pt x="97" y="270"/>
                    <a:pt x="99" y="273"/>
                    <a:pt x="101" y="276"/>
                  </a:cubicBezTo>
                  <a:cubicBezTo>
                    <a:pt x="101" y="276"/>
                    <a:pt x="101" y="276"/>
                    <a:pt x="101" y="276"/>
                  </a:cubicBezTo>
                  <a:cubicBezTo>
                    <a:pt x="98" y="281"/>
                    <a:pt x="96" y="286"/>
                    <a:pt x="94" y="290"/>
                  </a:cubicBezTo>
                  <a:cubicBezTo>
                    <a:pt x="89" y="292"/>
                    <a:pt x="85" y="294"/>
                    <a:pt x="81" y="297"/>
                  </a:cubicBezTo>
                  <a:close/>
                  <a:moveTo>
                    <a:pt x="96" y="290"/>
                  </a:moveTo>
                  <a:cubicBezTo>
                    <a:pt x="98" y="286"/>
                    <a:pt x="100" y="282"/>
                    <a:pt x="102" y="278"/>
                  </a:cubicBezTo>
                  <a:cubicBezTo>
                    <a:pt x="104" y="281"/>
                    <a:pt x="107" y="285"/>
                    <a:pt x="109" y="288"/>
                  </a:cubicBezTo>
                  <a:cubicBezTo>
                    <a:pt x="105" y="288"/>
                    <a:pt x="100" y="289"/>
                    <a:pt x="96" y="290"/>
                  </a:cubicBezTo>
                  <a:close/>
                  <a:moveTo>
                    <a:pt x="202" y="214"/>
                  </a:moveTo>
                  <a:cubicBezTo>
                    <a:pt x="188" y="224"/>
                    <a:pt x="174" y="235"/>
                    <a:pt x="161" y="246"/>
                  </a:cubicBezTo>
                  <a:cubicBezTo>
                    <a:pt x="145" y="259"/>
                    <a:pt x="131" y="274"/>
                    <a:pt x="114" y="286"/>
                  </a:cubicBezTo>
                  <a:cubicBezTo>
                    <a:pt x="113" y="285"/>
                    <a:pt x="112" y="283"/>
                    <a:pt x="111" y="281"/>
                  </a:cubicBezTo>
                  <a:cubicBezTo>
                    <a:pt x="129" y="267"/>
                    <a:pt x="146" y="252"/>
                    <a:pt x="162" y="236"/>
                  </a:cubicBezTo>
                  <a:cubicBezTo>
                    <a:pt x="163" y="235"/>
                    <a:pt x="162" y="234"/>
                    <a:pt x="161" y="235"/>
                  </a:cubicBezTo>
                  <a:cubicBezTo>
                    <a:pt x="144" y="250"/>
                    <a:pt x="127" y="265"/>
                    <a:pt x="111" y="280"/>
                  </a:cubicBezTo>
                  <a:cubicBezTo>
                    <a:pt x="109" y="277"/>
                    <a:pt x="107" y="275"/>
                    <a:pt x="105" y="272"/>
                  </a:cubicBezTo>
                  <a:cubicBezTo>
                    <a:pt x="115" y="263"/>
                    <a:pt x="124" y="255"/>
                    <a:pt x="134" y="247"/>
                  </a:cubicBezTo>
                  <a:cubicBezTo>
                    <a:pt x="135" y="247"/>
                    <a:pt x="134" y="246"/>
                    <a:pt x="133" y="246"/>
                  </a:cubicBezTo>
                  <a:cubicBezTo>
                    <a:pt x="123" y="254"/>
                    <a:pt x="114" y="262"/>
                    <a:pt x="105" y="271"/>
                  </a:cubicBezTo>
                  <a:cubicBezTo>
                    <a:pt x="103" y="267"/>
                    <a:pt x="101" y="264"/>
                    <a:pt x="99" y="261"/>
                  </a:cubicBezTo>
                  <a:cubicBezTo>
                    <a:pt x="107" y="253"/>
                    <a:pt x="117" y="246"/>
                    <a:pt x="126" y="239"/>
                  </a:cubicBezTo>
                  <a:cubicBezTo>
                    <a:pt x="127" y="239"/>
                    <a:pt x="126" y="238"/>
                    <a:pt x="126" y="239"/>
                  </a:cubicBezTo>
                  <a:cubicBezTo>
                    <a:pt x="116" y="245"/>
                    <a:pt x="107" y="252"/>
                    <a:pt x="98" y="260"/>
                  </a:cubicBezTo>
                  <a:cubicBezTo>
                    <a:pt x="96" y="256"/>
                    <a:pt x="93" y="252"/>
                    <a:pt x="91" y="248"/>
                  </a:cubicBezTo>
                  <a:cubicBezTo>
                    <a:pt x="103" y="239"/>
                    <a:pt x="115" y="230"/>
                    <a:pt x="127" y="220"/>
                  </a:cubicBezTo>
                  <a:cubicBezTo>
                    <a:pt x="127" y="220"/>
                    <a:pt x="126" y="219"/>
                    <a:pt x="126" y="219"/>
                  </a:cubicBezTo>
                  <a:cubicBezTo>
                    <a:pt x="114" y="228"/>
                    <a:pt x="102" y="238"/>
                    <a:pt x="90" y="247"/>
                  </a:cubicBezTo>
                  <a:cubicBezTo>
                    <a:pt x="88" y="244"/>
                    <a:pt x="86" y="240"/>
                    <a:pt x="83" y="236"/>
                  </a:cubicBezTo>
                  <a:cubicBezTo>
                    <a:pt x="93" y="230"/>
                    <a:pt x="103" y="223"/>
                    <a:pt x="111" y="215"/>
                  </a:cubicBezTo>
                  <a:cubicBezTo>
                    <a:pt x="112" y="215"/>
                    <a:pt x="111" y="214"/>
                    <a:pt x="111" y="214"/>
                  </a:cubicBezTo>
                  <a:cubicBezTo>
                    <a:pt x="101" y="221"/>
                    <a:pt x="92" y="228"/>
                    <a:pt x="83" y="235"/>
                  </a:cubicBezTo>
                  <a:cubicBezTo>
                    <a:pt x="79" y="229"/>
                    <a:pt x="75" y="224"/>
                    <a:pt x="71" y="218"/>
                  </a:cubicBezTo>
                  <a:cubicBezTo>
                    <a:pt x="72" y="218"/>
                    <a:pt x="72" y="217"/>
                    <a:pt x="72" y="217"/>
                  </a:cubicBezTo>
                  <a:cubicBezTo>
                    <a:pt x="96" y="199"/>
                    <a:pt x="119" y="180"/>
                    <a:pt x="143" y="162"/>
                  </a:cubicBezTo>
                  <a:cubicBezTo>
                    <a:pt x="145" y="165"/>
                    <a:pt x="147" y="167"/>
                    <a:pt x="150" y="169"/>
                  </a:cubicBezTo>
                  <a:cubicBezTo>
                    <a:pt x="157" y="187"/>
                    <a:pt x="196" y="152"/>
                    <a:pt x="198" y="141"/>
                  </a:cubicBezTo>
                  <a:cubicBezTo>
                    <a:pt x="198" y="140"/>
                    <a:pt x="197" y="139"/>
                    <a:pt x="195" y="139"/>
                  </a:cubicBezTo>
                  <a:cubicBezTo>
                    <a:pt x="196" y="138"/>
                    <a:pt x="196" y="137"/>
                    <a:pt x="195" y="135"/>
                  </a:cubicBezTo>
                  <a:cubicBezTo>
                    <a:pt x="193" y="133"/>
                    <a:pt x="191" y="131"/>
                    <a:pt x="189" y="129"/>
                  </a:cubicBezTo>
                  <a:cubicBezTo>
                    <a:pt x="210" y="114"/>
                    <a:pt x="229" y="98"/>
                    <a:pt x="249" y="83"/>
                  </a:cubicBezTo>
                  <a:cubicBezTo>
                    <a:pt x="257" y="91"/>
                    <a:pt x="262" y="101"/>
                    <a:pt x="269" y="110"/>
                  </a:cubicBezTo>
                  <a:cubicBezTo>
                    <a:pt x="276" y="119"/>
                    <a:pt x="284" y="129"/>
                    <a:pt x="293" y="137"/>
                  </a:cubicBezTo>
                  <a:cubicBezTo>
                    <a:pt x="267" y="167"/>
                    <a:pt x="234" y="191"/>
                    <a:pt x="202" y="2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3" name="Freeform 160"/>
            <p:cNvSpPr>
              <a:spLocks noEditPoints="1"/>
            </p:cNvSpPr>
            <p:nvPr/>
          </p:nvSpPr>
          <p:spPr bwMode="auto">
            <a:xfrm>
              <a:off x="4686300" y="5292725"/>
              <a:ext cx="79375" cy="74613"/>
            </a:xfrm>
            <a:custGeom>
              <a:avLst/>
              <a:gdLst>
                <a:gd name="T0" fmla="*/ 33 w 34"/>
                <a:gd name="T1" fmla="*/ 11 h 35"/>
                <a:gd name="T2" fmla="*/ 19 w 34"/>
                <a:gd name="T3" fmla="*/ 3 h 35"/>
                <a:gd name="T4" fmla="*/ 1 w 34"/>
                <a:gd name="T5" fmla="*/ 18 h 35"/>
                <a:gd name="T6" fmla="*/ 2 w 34"/>
                <a:gd name="T7" fmla="*/ 21 h 35"/>
                <a:gd name="T8" fmla="*/ 1 w 34"/>
                <a:gd name="T9" fmla="*/ 22 h 35"/>
                <a:gd name="T10" fmla="*/ 1 w 34"/>
                <a:gd name="T11" fmla="*/ 22 h 35"/>
                <a:gd name="T12" fmla="*/ 0 w 34"/>
                <a:gd name="T13" fmla="*/ 25 h 35"/>
                <a:gd name="T14" fmla="*/ 13 w 34"/>
                <a:gd name="T15" fmla="*/ 33 h 35"/>
                <a:gd name="T16" fmla="*/ 21 w 34"/>
                <a:gd name="T17" fmla="*/ 25 h 35"/>
                <a:gd name="T18" fmla="*/ 33 w 34"/>
                <a:gd name="T19" fmla="*/ 15 h 35"/>
                <a:gd name="T20" fmla="*/ 33 w 34"/>
                <a:gd name="T21" fmla="*/ 11 h 35"/>
                <a:gd name="T22" fmla="*/ 16 w 34"/>
                <a:gd name="T23" fmla="*/ 23 h 35"/>
                <a:gd name="T24" fmla="*/ 10 w 34"/>
                <a:gd name="T25" fmla="*/ 28 h 35"/>
                <a:gd name="T26" fmla="*/ 4 w 34"/>
                <a:gd name="T27" fmla="*/ 22 h 35"/>
                <a:gd name="T28" fmla="*/ 4 w 34"/>
                <a:gd name="T29" fmla="*/ 22 h 35"/>
                <a:gd name="T30" fmla="*/ 4 w 34"/>
                <a:gd name="T31" fmla="*/ 21 h 35"/>
                <a:gd name="T32" fmla="*/ 16 w 34"/>
                <a:gd name="T33" fmla="*/ 11 h 35"/>
                <a:gd name="T34" fmla="*/ 23 w 34"/>
                <a:gd name="T35" fmla="*/ 8 h 35"/>
                <a:gd name="T36" fmla="*/ 27 w 34"/>
                <a:gd name="T37" fmla="*/ 13 h 35"/>
                <a:gd name="T38" fmla="*/ 16 w 34"/>
                <a:gd name="T39" fmla="*/ 23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4" h="35">
                  <a:moveTo>
                    <a:pt x="33" y="11"/>
                  </a:moveTo>
                  <a:cubicBezTo>
                    <a:pt x="29" y="7"/>
                    <a:pt x="25" y="0"/>
                    <a:pt x="19" y="3"/>
                  </a:cubicBezTo>
                  <a:cubicBezTo>
                    <a:pt x="13" y="6"/>
                    <a:pt x="5" y="13"/>
                    <a:pt x="1" y="18"/>
                  </a:cubicBezTo>
                  <a:cubicBezTo>
                    <a:pt x="1" y="19"/>
                    <a:pt x="1" y="21"/>
                    <a:pt x="2" y="21"/>
                  </a:cubicBezTo>
                  <a:cubicBezTo>
                    <a:pt x="2" y="21"/>
                    <a:pt x="1" y="21"/>
                    <a:pt x="1" y="22"/>
                  </a:cubicBezTo>
                  <a:cubicBezTo>
                    <a:pt x="1" y="22"/>
                    <a:pt x="1" y="22"/>
                    <a:pt x="1" y="22"/>
                  </a:cubicBezTo>
                  <a:cubicBezTo>
                    <a:pt x="0" y="23"/>
                    <a:pt x="0" y="24"/>
                    <a:pt x="0" y="25"/>
                  </a:cubicBezTo>
                  <a:cubicBezTo>
                    <a:pt x="3" y="29"/>
                    <a:pt x="8" y="35"/>
                    <a:pt x="13" y="33"/>
                  </a:cubicBezTo>
                  <a:cubicBezTo>
                    <a:pt x="16" y="31"/>
                    <a:pt x="19" y="27"/>
                    <a:pt x="21" y="25"/>
                  </a:cubicBezTo>
                  <a:cubicBezTo>
                    <a:pt x="25" y="22"/>
                    <a:pt x="29" y="18"/>
                    <a:pt x="33" y="15"/>
                  </a:cubicBezTo>
                  <a:cubicBezTo>
                    <a:pt x="34" y="14"/>
                    <a:pt x="34" y="12"/>
                    <a:pt x="33" y="11"/>
                  </a:cubicBezTo>
                  <a:close/>
                  <a:moveTo>
                    <a:pt x="16" y="23"/>
                  </a:moveTo>
                  <a:cubicBezTo>
                    <a:pt x="15" y="24"/>
                    <a:pt x="12" y="28"/>
                    <a:pt x="10" y="28"/>
                  </a:cubicBezTo>
                  <a:cubicBezTo>
                    <a:pt x="8" y="27"/>
                    <a:pt x="5" y="23"/>
                    <a:pt x="4" y="22"/>
                  </a:cubicBezTo>
                  <a:cubicBezTo>
                    <a:pt x="4" y="22"/>
                    <a:pt x="4" y="22"/>
                    <a:pt x="4" y="22"/>
                  </a:cubicBezTo>
                  <a:cubicBezTo>
                    <a:pt x="4" y="22"/>
                    <a:pt x="4" y="22"/>
                    <a:pt x="4" y="21"/>
                  </a:cubicBezTo>
                  <a:cubicBezTo>
                    <a:pt x="9" y="19"/>
                    <a:pt x="12" y="14"/>
                    <a:pt x="16" y="11"/>
                  </a:cubicBezTo>
                  <a:cubicBezTo>
                    <a:pt x="18" y="9"/>
                    <a:pt x="20" y="7"/>
                    <a:pt x="23" y="8"/>
                  </a:cubicBezTo>
                  <a:cubicBezTo>
                    <a:pt x="24" y="9"/>
                    <a:pt x="26" y="11"/>
                    <a:pt x="27" y="13"/>
                  </a:cubicBezTo>
                  <a:cubicBezTo>
                    <a:pt x="24" y="16"/>
                    <a:pt x="20" y="20"/>
                    <a:pt x="16" y="2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4" name="Freeform 161"/>
            <p:cNvSpPr/>
            <p:nvPr/>
          </p:nvSpPr>
          <p:spPr bwMode="auto">
            <a:xfrm>
              <a:off x="4516438" y="5441950"/>
              <a:ext cx="95250" cy="68263"/>
            </a:xfrm>
            <a:custGeom>
              <a:avLst/>
              <a:gdLst>
                <a:gd name="T0" fmla="*/ 40 w 41"/>
                <a:gd name="T1" fmla="*/ 0 h 32"/>
                <a:gd name="T2" fmla="*/ 1 w 41"/>
                <a:gd name="T3" fmla="*/ 30 h 32"/>
                <a:gd name="T4" fmla="*/ 1 w 41"/>
                <a:gd name="T5" fmla="*/ 31 h 32"/>
                <a:gd name="T6" fmla="*/ 41 w 41"/>
                <a:gd name="T7" fmla="*/ 1 h 32"/>
                <a:gd name="T8" fmla="*/ 40 w 41"/>
                <a:gd name="T9" fmla="*/ 0 h 32"/>
              </a:gdLst>
              <a:ahLst/>
              <a:cxnLst>
                <a:cxn ang="0">
                  <a:pos x="T0" y="T1"/>
                </a:cxn>
                <a:cxn ang="0">
                  <a:pos x="T2" y="T3"/>
                </a:cxn>
                <a:cxn ang="0">
                  <a:pos x="T4" y="T5"/>
                </a:cxn>
                <a:cxn ang="0">
                  <a:pos x="T6" y="T7"/>
                </a:cxn>
                <a:cxn ang="0">
                  <a:pos x="T8" y="T9"/>
                </a:cxn>
              </a:cxnLst>
              <a:rect l="0" t="0" r="r" b="b"/>
              <a:pathLst>
                <a:path w="41" h="32">
                  <a:moveTo>
                    <a:pt x="40" y="0"/>
                  </a:moveTo>
                  <a:cubicBezTo>
                    <a:pt x="28" y="11"/>
                    <a:pt x="15" y="21"/>
                    <a:pt x="1" y="30"/>
                  </a:cubicBezTo>
                  <a:cubicBezTo>
                    <a:pt x="0" y="31"/>
                    <a:pt x="1" y="32"/>
                    <a:pt x="1" y="31"/>
                  </a:cubicBezTo>
                  <a:cubicBezTo>
                    <a:pt x="16" y="23"/>
                    <a:pt x="29" y="13"/>
                    <a:pt x="41" y="1"/>
                  </a:cubicBezTo>
                  <a:cubicBezTo>
                    <a:pt x="41" y="0"/>
                    <a:pt x="41" y="0"/>
                    <a:pt x="40"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5" name="Freeform 162"/>
            <p:cNvSpPr>
              <a:spLocks noEditPoints="1"/>
            </p:cNvSpPr>
            <p:nvPr/>
          </p:nvSpPr>
          <p:spPr bwMode="auto">
            <a:xfrm>
              <a:off x="6384925" y="1389063"/>
              <a:ext cx="692150" cy="625475"/>
            </a:xfrm>
            <a:custGeom>
              <a:avLst/>
              <a:gdLst>
                <a:gd name="T0" fmla="*/ 146 w 296"/>
                <a:gd name="T1" fmla="*/ 2 h 290"/>
                <a:gd name="T2" fmla="*/ 17 w 296"/>
                <a:gd name="T3" fmla="*/ 183 h 290"/>
                <a:gd name="T4" fmla="*/ 280 w 296"/>
                <a:gd name="T5" fmla="*/ 193 h 290"/>
                <a:gd name="T6" fmla="*/ 278 w 296"/>
                <a:gd name="T7" fmla="*/ 163 h 290"/>
                <a:gd name="T8" fmla="*/ 152 w 296"/>
                <a:gd name="T9" fmla="*/ 276 h 290"/>
                <a:gd name="T10" fmla="*/ 106 w 296"/>
                <a:gd name="T11" fmla="*/ 257 h 290"/>
                <a:gd name="T12" fmla="*/ 71 w 296"/>
                <a:gd name="T13" fmla="*/ 249 h 290"/>
                <a:gd name="T14" fmla="*/ 52 w 296"/>
                <a:gd name="T15" fmla="*/ 234 h 290"/>
                <a:gd name="T16" fmla="*/ 76 w 296"/>
                <a:gd name="T17" fmla="*/ 234 h 290"/>
                <a:gd name="T18" fmla="*/ 41 w 296"/>
                <a:gd name="T19" fmla="*/ 219 h 290"/>
                <a:gd name="T20" fmla="*/ 60 w 296"/>
                <a:gd name="T21" fmla="*/ 219 h 290"/>
                <a:gd name="T22" fmla="*/ 32 w 296"/>
                <a:gd name="T23" fmla="*/ 205 h 290"/>
                <a:gd name="T24" fmla="*/ 51 w 296"/>
                <a:gd name="T25" fmla="*/ 203 h 290"/>
                <a:gd name="T26" fmla="*/ 31 w 296"/>
                <a:gd name="T27" fmla="*/ 203 h 290"/>
                <a:gd name="T28" fmla="*/ 36 w 296"/>
                <a:gd name="T29" fmla="*/ 173 h 290"/>
                <a:gd name="T30" fmla="*/ 21 w 296"/>
                <a:gd name="T31" fmla="*/ 172 h 290"/>
                <a:gd name="T32" fmla="*/ 31 w 296"/>
                <a:gd name="T33" fmla="*/ 155 h 290"/>
                <a:gd name="T34" fmla="*/ 18 w 296"/>
                <a:gd name="T35" fmla="*/ 154 h 290"/>
                <a:gd name="T36" fmla="*/ 28 w 296"/>
                <a:gd name="T37" fmla="*/ 137 h 290"/>
                <a:gd name="T38" fmla="*/ 18 w 296"/>
                <a:gd name="T39" fmla="*/ 137 h 290"/>
                <a:gd name="T40" fmla="*/ 33 w 296"/>
                <a:gd name="T41" fmla="*/ 118 h 290"/>
                <a:gd name="T42" fmla="*/ 20 w 296"/>
                <a:gd name="T43" fmla="*/ 118 h 290"/>
                <a:gd name="T44" fmla="*/ 37 w 296"/>
                <a:gd name="T45" fmla="*/ 102 h 290"/>
                <a:gd name="T46" fmla="*/ 25 w 296"/>
                <a:gd name="T47" fmla="*/ 100 h 290"/>
                <a:gd name="T48" fmla="*/ 49 w 296"/>
                <a:gd name="T49" fmla="*/ 80 h 290"/>
                <a:gd name="T50" fmla="*/ 33 w 296"/>
                <a:gd name="T51" fmla="*/ 81 h 290"/>
                <a:gd name="T52" fmla="*/ 54 w 296"/>
                <a:gd name="T53" fmla="*/ 66 h 290"/>
                <a:gd name="T54" fmla="*/ 43 w 296"/>
                <a:gd name="T55" fmla="*/ 64 h 290"/>
                <a:gd name="T56" fmla="*/ 56 w 296"/>
                <a:gd name="T57" fmla="*/ 47 h 290"/>
                <a:gd name="T58" fmla="*/ 74 w 296"/>
                <a:gd name="T59" fmla="*/ 46 h 290"/>
                <a:gd name="T60" fmla="*/ 70 w 296"/>
                <a:gd name="T61" fmla="*/ 33 h 290"/>
                <a:gd name="T62" fmla="*/ 89 w 296"/>
                <a:gd name="T63" fmla="*/ 31 h 290"/>
                <a:gd name="T64" fmla="*/ 86 w 296"/>
                <a:gd name="T65" fmla="*/ 22 h 290"/>
                <a:gd name="T66" fmla="*/ 114 w 296"/>
                <a:gd name="T67" fmla="*/ 21 h 290"/>
                <a:gd name="T68" fmla="*/ 119 w 296"/>
                <a:gd name="T69" fmla="*/ 10 h 290"/>
                <a:gd name="T70" fmla="*/ 278 w 296"/>
                <a:gd name="T71" fmla="*/ 16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96" h="290">
                  <a:moveTo>
                    <a:pt x="230" y="32"/>
                  </a:moveTo>
                  <a:cubicBezTo>
                    <a:pt x="206" y="12"/>
                    <a:pt x="177" y="5"/>
                    <a:pt x="146" y="2"/>
                  </a:cubicBezTo>
                  <a:cubicBezTo>
                    <a:pt x="115" y="0"/>
                    <a:pt x="89" y="8"/>
                    <a:pt x="65" y="29"/>
                  </a:cubicBezTo>
                  <a:cubicBezTo>
                    <a:pt x="21" y="67"/>
                    <a:pt x="0" y="127"/>
                    <a:pt x="17" y="183"/>
                  </a:cubicBezTo>
                  <a:cubicBezTo>
                    <a:pt x="34" y="241"/>
                    <a:pt x="93" y="289"/>
                    <a:pt x="155" y="281"/>
                  </a:cubicBezTo>
                  <a:cubicBezTo>
                    <a:pt x="213" y="290"/>
                    <a:pt x="264" y="247"/>
                    <a:pt x="280" y="193"/>
                  </a:cubicBezTo>
                  <a:cubicBezTo>
                    <a:pt x="296" y="136"/>
                    <a:pt x="276" y="70"/>
                    <a:pt x="230" y="32"/>
                  </a:cubicBezTo>
                  <a:close/>
                  <a:moveTo>
                    <a:pt x="278" y="163"/>
                  </a:moveTo>
                  <a:cubicBezTo>
                    <a:pt x="272" y="227"/>
                    <a:pt x="221" y="285"/>
                    <a:pt x="153" y="276"/>
                  </a:cubicBezTo>
                  <a:cubicBezTo>
                    <a:pt x="153" y="276"/>
                    <a:pt x="152" y="276"/>
                    <a:pt x="152" y="276"/>
                  </a:cubicBezTo>
                  <a:cubicBezTo>
                    <a:pt x="122" y="274"/>
                    <a:pt x="95" y="266"/>
                    <a:pt x="72" y="250"/>
                  </a:cubicBezTo>
                  <a:cubicBezTo>
                    <a:pt x="83" y="253"/>
                    <a:pt x="94" y="256"/>
                    <a:pt x="106" y="257"/>
                  </a:cubicBezTo>
                  <a:cubicBezTo>
                    <a:pt x="106" y="257"/>
                    <a:pt x="106" y="256"/>
                    <a:pt x="106" y="256"/>
                  </a:cubicBezTo>
                  <a:cubicBezTo>
                    <a:pt x="95" y="253"/>
                    <a:pt x="83" y="251"/>
                    <a:pt x="71" y="249"/>
                  </a:cubicBezTo>
                  <a:cubicBezTo>
                    <a:pt x="71" y="249"/>
                    <a:pt x="71" y="249"/>
                    <a:pt x="71" y="249"/>
                  </a:cubicBezTo>
                  <a:cubicBezTo>
                    <a:pt x="64" y="245"/>
                    <a:pt x="58" y="239"/>
                    <a:pt x="52" y="234"/>
                  </a:cubicBezTo>
                  <a:cubicBezTo>
                    <a:pt x="60" y="234"/>
                    <a:pt x="68" y="235"/>
                    <a:pt x="76" y="235"/>
                  </a:cubicBezTo>
                  <a:cubicBezTo>
                    <a:pt x="77" y="235"/>
                    <a:pt x="77" y="234"/>
                    <a:pt x="76" y="234"/>
                  </a:cubicBezTo>
                  <a:cubicBezTo>
                    <a:pt x="68" y="232"/>
                    <a:pt x="59" y="232"/>
                    <a:pt x="51" y="232"/>
                  </a:cubicBezTo>
                  <a:cubicBezTo>
                    <a:pt x="47" y="228"/>
                    <a:pt x="44" y="224"/>
                    <a:pt x="41" y="219"/>
                  </a:cubicBezTo>
                  <a:cubicBezTo>
                    <a:pt x="47" y="219"/>
                    <a:pt x="54" y="219"/>
                    <a:pt x="60" y="220"/>
                  </a:cubicBezTo>
                  <a:cubicBezTo>
                    <a:pt x="61" y="220"/>
                    <a:pt x="61" y="219"/>
                    <a:pt x="60" y="219"/>
                  </a:cubicBezTo>
                  <a:cubicBezTo>
                    <a:pt x="53" y="218"/>
                    <a:pt x="47" y="218"/>
                    <a:pt x="40" y="218"/>
                  </a:cubicBezTo>
                  <a:cubicBezTo>
                    <a:pt x="37" y="214"/>
                    <a:pt x="35" y="209"/>
                    <a:pt x="32" y="205"/>
                  </a:cubicBezTo>
                  <a:cubicBezTo>
                    <a:pt x="38" y="205"/>
                    <a:pt x="45" y="205"/>
                    <a:pt x="51" y="204"/>
                  </a:cubicBezTo>
                  <a:cubicBezTo>
                    <a:pt x="52" y="204"/>
                    <a:pt x="52" y="203"/>
                    <a:pt x="51" y="203"/>
                  </a:cubicBezTo>
                  <a:cubicBezTo>
                    <a:pt x="45" y="203"/>
                    <a:pt x="38" y="203"/>
                    <a:pt x="32" y="204"/>
                  </a:cubicBezTo>
                  <a:cubicBezTo>
                    <a:pt x="32" y="203"/>
                    <a:pt x="32" y="203"/>
                    <a:pt x="31" y="203"/>
                  </a:cubicBezTo>
                  <a:cubicBezTo>
                    <a:pt x="27" y="194"/>
                    <a:pt x="24" y="184"/>
                    <a:pt x="21" y="174"/>
                  </a:cubicBezTo>
                  <a:cubicBezTo>
                    <a:pt x="26" y="173"/>
                    <a:pt x="31" y="173"/>
                    <a:pt x="36" y="173"/>
                  </a:cubicBezTo>
                  <a:cubicBezTo>
                    <a:pt x="37" y="173"/>
                    <a:pt x="37" y="172"/>
                    <a:pt x="36" y="172"/>
                  </a:cubicBezTo>
                  <a:cubicBezTo>
                    <a:pt x="31" y="172"/>
                    <a:pt x="26" y="172"/>
                    <a:pt x="21" y="172"/>
                  </a:cubicBezTo>
                  <a:cubicBezTo>
                    <a:pt x="20" y="167"/>
                    <a:pt x="19" y="161"/>
                    <a:pt x="19" y="156"/>
                  </a:cubicBezTo>
                  <a:cubicBezTo>
                    <a:pt x="23" y="156"/>
                    <a:pt x="27" y="156"/>
                    <a:pt x="31" y="155"/>
                  </a:cubicBezTo>
                  <a:cubicBezTo>
                    <a:pt x="31" y="155"/>
                    <a:pt x="31" y="154"/>
                    <a:pt x="31" y="154"/>
                  </a:cubicBezTo>
                  <a:cubicBezTo>
                    <a:pt x="27" y="154"/>
                    <a:pt x="22" y="154"/>
                    <a:pt x="18" y="154"/>
                  </a:cubicBezTo>
                  <a:cubicBezTo>
                    <a:pt x="18" y="149"/>
                    <a:pt x="18" y="143"/>
                    <a:pt x="18" y="138"/>
                  </a:cubicBezTo>
                  <a:cubicBezTo>
                    <a:pt x="22" y="138"/>
                    <a:pt x="25" y="138"/>
                    <a:pt x="28" y="137"/>
                  </a:cubicBezTo>
                  <a:cubicBezTo>
                    <a:pt x="29" y="137"/>
                    <a:pt x="29" y="136"/>
                    <a:pt x="28" y="136"/>
                  </a:cubicBezTo>
                  <a:cubicBezTo>
                    <a:pt x="25" y="136"/>
                    <a:pt x="21" y="137"/>
                    <a:pt x="18" y="137"/>
                  </a:cubicBezTo>
                  <a:cubicBezTo>
                    <a:pt x="18" y="131"/>
                    <a:pt x="19" y="125"/>
                    <a:pt x="20" y="119"/>
                  </a:cubicBezTo>
                  <a:cubicBezTo>
                    <a:pt x="24" y="119"/>
                    <a:pt x="29" y="119"/>
                    <a:pt x="33" y="118"/>
                  </a:cubicBezTo>
                  <a:cubicBezTo>
                    <a:pt x="34" y="118"/>
                    <a:pt x="34" y="117"/>
                    <a:pt x="33" y="117"/>
                  </a:cubicBezTo>
                  <a:cubicBezTo>
                    <a:pt x="29" y="118"/>
                    <a:pt x="25" y="118"/>
                    <a:pt x="20" y="118"/>
                  </a:cubicBezTo>
                  <a:cubicBezTo>
                    <a:pt x="21" y="113"/>
                    <a:pt x="23" y="107"/>
                    <a:pt x="24" y="102"/>
                  </a:cubicBezTo>
                  <a:cubicBezTo>
                    <a:pt x="29" y="102"/>
                    <a:pt x="33" y="102"/>
                    <a:pt x="37" y="102"/>
                  </a:cubicBezTo>
                  <a:cubicBezTo>
                    <a:pt x="38" y="102"/>
                    <a:pt x="38" y="100"/>
                    <a:pt x="37" y="100"/>
                  </a:cubicBezTo>
                  <a:cubicBezTo>
                    <a:pt x="33" y="100"/>
                    <a:pt x="29" y="100"/>
                    <a:pt x="25" y="100"/>
                  </a:cubicBezTo>
                  <a:cubicBezTo>
                    <a:pt x="27" y="94"/>
                    <a:pt x="29" y="88"/>
                    <a:pt x="32" y="82"/>
                  </a:cubicBezTo>
                  <a:cubicBezTo>
                    <a:pt x="38" y="82"/>
                    <a:pt x="44" y="82"/>
                    <a:pt x="49" y="80"/>
                  </a:cubicBezTo>
                  <a:cubicBezTo>
                    <a:pt x="50" y="80"/>
                    <a:pt x="50" y="79"/>
                    <a:pt x="49" y="79"/>
                  </a:cubicBezTo>
                  <a:cubicBezTo>
                    <a:pt x="44" y="80"/>
                    <a:pt x="38" y="81"/>
                    <a:pt x="33" y="81"/>
                  </a:cubicBezTo>
                  <a:cubicBezTo>
                    <a:pt x="35" y="76"/>
                    <a:pt x="38" y="70"/>
                    <a:pt x="41" y="65"/>
                  </a:cubicBezTo>
                  <a:cubicBezTo>
                    <a:pt x="46" y="65"/>
                    <a:pt x="50" y="66"/>
                    <a:pt x="54" y="66"/>
                  </a:cubicBezTo>
                  <a:cubicBezTo>
                    <a:pt x="55" y="66"/>
                    <a:pt x="55" y="65"/>
                    <a:pt x="54" y="65"/>
                  </a:cubicBezTo>
                  <a:cubicBezTo>
                    <a:pt x="50" y="64"/>
                    <a:pt x="46" y="64"/>
                    <a:pt x="43" y="64"/>
                  </a:cubicBezTo>
                  <a:cubicBezTo>
                    <a:pt x="45" y="60"/>
                    <a:pt x="49" y="55"/>
                    <a:pt x="52" y="51"/>
                  </a:cubicBezTo>
                  <a:cubicBezTo>
                    <a:pt x="53" y="50"/>
                    <a:pt x="54" y="49"/>
                    <a:pt x="56" y="47"/>
                  </a:cubicBezTo>
                  <a:cubicBezTo>
                    <a:pt x="62" y="47"/>
                    <a:pt x="68" y="47"/>
                    <a:pt x="74" y="47"/>
                  </a:cubicBezTo>
                  <a:cubicBezTo>
                    <a:pt x="75" y="47"/>
                    <a:pt x="75" y="46"/>
                    <a:pt x="74" y="46"/>
                  </a:cubicBezTo>
                  <a:cubicBezTo>
                    <a:pt x="68" y="46"/>
                    <a:pt x="63" y="46"/>
                    <a:pt x="57" y="46"/>
                  </a:cubicBezTo>
                  <a:cubicBezTo>
                    <a:pt x="61" y="42"/>
                    <a:pt x="65" y="38"/>
                    <a:pt x="70" y="33"/>
                  </a:cubicBezTo>
                  <a:cubicBezTo>
                    <a:pt x="76" y="33"/>
                    <a:pt x="83" y="33"/>
                    <a:pt x="89" y="33"/>
                  </a:cubicBezTo>
                  <a:cubicBezTo>
                    <a:pt x="90" y="32"/>
                    <a:pt x="90" y="31"/>
                    <a:pt x="89" y="31"/>
                  </a:cubicBezTo>
                  <a:cubicBezTo>
                    <a:pt x="83" y="31"/>
                    <a:pt x="78" y="32"/>
                    <a:pt x="72" y="32"/>
                  </a:cubicBezTo>
                  <a:cubicBezTo>
                    <a:pt x="76" y="28"/>
                    <a:pt x="81" y="25"/>
                    <a:pt x="86" y="22"/>
                  </a:cubicBezTo>
                  <a:cubicBezTo>
                    <a:pt x="95" y="22"/>
                    <a:pt x="105" y="22"/>
                    <a:pt x="114" y="22"/>
                  </a:cubicBezTo>
                  <a:cubicBezTo>
                    <a:pt x="115" y="22"/>
                    <a:pt x="115" y="21"/>
                    <a:pt x="114" y="21"/>
                  </a:cubicBezTo>
                  <a:cubicBezTo>
                    <a:pt x="106" y="20"/>
                    <a:pt x="97" y="21"/>
                    <a:pt x="88" y="21"/>
                  </a:cubicBezTo>
                  <a:cubicBezTo>
                    <a:pt x="98" y="15"/>
                    <a:pt x="108" y="11"/>
                    <a:pt x="119" y="10"/>
                  </a:cubicBezTo>
                  <a:cubicBezTo>
                    <a:pt x="147" y="6"/>
                    <a:pt x="181" y="12"/>
                    <a:pt x="206" y="25"/>
                  </a:cubicBezTo>
                  <a:cubicBezTo>
                    <a:pt x="255" y="52"/>
                    <a:pt x="282" y="109"/>
                    <a:pt x="278" y="16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6" name="Freeform 163"/>
            <p:cNvSpPr>
              <a:spLocks noEditPoints="1"/>
            </p:cNvSpPr>
            <p:nvPr/>
          </p:nvSpPr>
          <p:spPr bwMode="auto">
            <a:xfrm>
              <a:off x="6453188" y="1419225"/>
              <a:ext cx="550862" cy="541338"/>
            </a:xfrm>
            <a:custGeom>
              <a:avLst/>
              <a:gdLst>
                <a:gd name="T0" fmla="*/ 182 w 236"/>
                <a:gd name="T1" fmla="*/ 31 h 251"/>
                <a:gd name="T2" fmla="*/ 50 w 236"/>
                <a:gd name="T3" fmla="*/ 34 h 251"/>
                <a:gd name="T4" fmla="*/ 16 w 236"/>
                <a:gd name="T5" fmla="*/ 163 h 251"/>
                <a:gd name="T6" fmla="*/ 138 w 236"/>
                <a:gd name="T7" fmla="*/ 244 h 251"/>
                <a:gd name="T8" fmla="*/ 138 w 236"/>
                <a:gd name="T9" fmla="*/ 244 h 251"/>
                <a:gd name="T10" fmla="*/ 139 w 236"/>
                <a:gd name="T11" fmla="*/ 244 h 251"/>
                <a:gd name="T12" fmla="*/ 227 w 236"/>
                <a:gd name="T13" fmla="*/ 151 h 251"/>
                <a:gd name="T14" fmla="*/ 182 w 236"/>
                <a:gd name="T15" fmla="*/ 31 h 251"/>
                <a:gd name="T16" fmla="*/ 213 w 236"/>
                <a:gd name="T17" fmla="*/ 174 h 251"/>
                <a:gd name="T18" fmla="*/ 213 w 236"/>
                <a:gd name="T19" fmla="*/ 174 h 251"/>
                <a:gd name="T20" fmla="*/ 201 w 236"/>
                <a:gd name="T21" fmla="*/ 164 h 251"/>
                <a:gd name="T22" fmla="*/ 199 w 236"/>
                <a:gd name="T23" fmla="*/ 168 h 251"/>
                <a:gd name="T24" fmla="*/ 210 w 236"/>
                <a:gd name="T25" fmla="*/ 177 h 251"/>
                <a:gd name="T26" fmla="*/ 211 w 236"/>
                <a:gd name="T27" fmla="*/ 177 h 251"/>
                <a:gd name="T28" fmla="*/ 138 w 236"/>
                <a:gd name="T29" fmla="*/ 239 h 251"/>
                <a:gd name="T30" fmla="*/ 136 w 236"/>
                <a:gd name="T31" fmla="*/ 240 h 251"/>
                <a:gd name="T32" fmla="*/ 57 w 236"/>
                <a:gd name="T33" fmla="*/ 214 h 251"/>
                <a:gd name="T34" fmla="*/ 16 w 236"/>
                <a:gd name="T35" fmla="*/ 143 h 251"/>
                <a:gd name="T36" fmla="*/ 108 w 236"/>
                <a:gd name="T37" fmla="*/ 14 h 251"/>
                <a:gd name="T38" fmla="*/ 223 w 236"/>
                <a:gd name="T39" fmla="*/ 116 h 251"/>
                <a:gd name="T40" fmla="*/ 213 w 236"/>
                <a:gd name="T41" fmla="*/ 174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6" h="251">
                  <a:moveTo>
                    <a:pt x="182" y="31"/>
                  </a:moveTo>
                  <a:cubicBezTo>
                    <a:pt x="142" y="1"/>
                    <a:pt x="87" y="0"/>
                    <a:pt x="50" y="34"/>
                  </a:cubicBezTo>
                  <a:cubicBezTo>
                    <a:pt x="14" y="67"/>
                    <a:pt x="0" y="118"/>
                    <a:pt x="16" y="163"/>
                  </a:cubicBezTo>
                  <a:cubicBezTo>
                    <a:pt x="33" y="212"/>
                    <a:pt x="85" y="251"/>
                    <a:pt x="138" y="244"/>
                  </a:cubicBezTo>
                  <a:cubicBezTo>
                    <a:pt x="138" y="244"/>
                    <a:pt x="138" y="244"/>
                    <a:pt x="138" y="244"/>
                  </a:cubicBezTo>
                  <a:cubicBezTo>
                    <a:pt x="138" y="244"/>
                    <a:pt x="139" y="244"/>
                    <a:pt x="139" y="244"/>
                  </a:cubicBezTo>
                  <a:cubicBezTo>
                    <a:pt x="182" y="231"/>
                    <a:pt x="217" y="195"/>
                    <a:pt x="227" y="151"/>
                  </a:cubicBezTo>
                  <a:cubicBezTo>
                    <a:pt x="236" y="107"/>
                    <a:pt x="218" y="58"/>
                    <a:pt x="182" y="31"/>
                  </a:cubicBezTo>
                  <a:close/>
                  <a:moveTo>
                    <a:pt x="213" y="174"/>
                  </a:moveTo>
                  <a:cubicBezTo>
                    <a:pt x="213" y="174"/>
                    <a:pt x="213" y="174"/>
                    <a:pt x="213" y="174"/>
                  </a:cubicBezTo>
                  <a:cubicBezTo>
                    <a:pt x="210" y="170"/>
                    <a:pt x="205" y="167"/>
                    <a:pt x="201" y="164"/>
                  </a:cubicBezTo>
                  <a:cubicBezTo>
                    <a:pt x="200" y="163"/>
                    <a:pt x="197" y="166"/>
                    <a:pt x="199" y="168"/>
                  </a:cubicBezTo>
                  <a:cubicBezTo>
                    <a:pt x="203" y="171"/>
                    <a:pt x="206" y="174"/>
                    <a:pt x="210" y="177"/>
                  </a:cubicBezTo>
                  <a:cubicBezTo>
                    <a:pt x="211" y="177"/>
                    <a:pt x="211" y="177"/>
                    <a:pt x="211" y="177"/>
                  </a:cubicBezTo>
                  <a:cubicBezTo>
                    <a:pt x="197" y="206"/>
                    <a:pt x="170" y="228"/>
                    <a:pt x="138" y="239"/>
                  </a:cubicBezTo>
                  <a:cubicBezTo>
                    <a:pt x="137" y="239"/>
                    <a:pt x="137" y="239"/>
                    <a:pt x="136" y="240"/>
                  </a:cubicBezTo>
                  <a:cubicBezTo>
                    <a:pt x="107" y="239"/>
                    <a:pt x="80" y="232"/>
                    <a:pt x="57" y="214"/>
                  </a:cubicBezTo>
                  <a:cubicBezTo>
                    <a:pt x="36" y="196"/>
                    <a:pt x="21" y="171"/>
                    <a:pt x="16" y="143"/>
                  </a:cubicBezTo>
                  <a:cubicBezTo>
                    <a:pt x="6" y="86"/>
                    <a:pt x="46" y="17"/>
                    <a:pt x="108" y="14"/>
                  </a:cubicBezTo>
                  <a:cubicBezTo>
                    <a:pt x="168" y="12"/>
                    <a:pt x="217" y="58"/>
                    <a:pt x="223" y="116"/>
                  </a:cubicBezTo>
                  <a:cubicBezTo>
                    <a:pt x="225" y="137"/>
                    <a:pt x="221" y="156"/>
                    <a:pt x="213" y="17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7" name="Freeform 164"/>
            <p:cNvSpPr/>
            <p:nvPr/>
          </p:nvSpPr>
          <p:spPr bwMode="auto">
            <a:xfrm>
              <a:off x="6710363" y="1450975"/>
              <a:ext cx="20637" cy="49213"/>
            </a:xfrm>
            <a:custGeom>
              <a:avLst/>
              <a:gdLst>
                <a:gd name="T0" fmla="*/ 7 w 9"/>
                <a:gd name="T1" fmla="*/ 2 h 23"/>
                <a:gd name="T2" fmla="*/ 2 w 9"/>
                <a:gd name="T3" fmla="*/ 2 h 23"/>
                <a:gd name="T4" fmla="*/ 1 w 9"/>
                <a:gd name="T5" fmla="*/ 11 h 23"/>
                <a:gd name="T6" fmla="*/ 2 w 9"/>
                <a:gd name="T7" fmla="*/ 20 h 23"/>
                <a:gd name="T8" fmla="*/ 6 w 9"/>
                <a:gd name="T9" fmla="*/ 20 h 23"/>
                <a:gd name="T10" fmla="*/ 8 w 9"/>
                <a:gd name="T11" fmla="*/ 11 h 23"/>
                <a:gd name="T12" fmla="*/ 7 w 9"/>
                <a:gd name="T13" fmla="*/ 2 h 23"/>
              </a:gdLst>
              <a:ahLst/>
              <a:cxnLst>
                <a:cxn ang="0">
                  <a:pos x="T0" y="T1"/>
                </a:cxn>
                <a:cxn ang="0">
                  <a:pos x="T2" y="T3"/>
                </a:cxn>
                <a:cxn ang="0">
                  <a:pos x="T4" y="T5"/>
                </a:cxn>
                <a:cxn ang="0">
                  <a:pos x="T6" y="T7"/>
                </a:cxn>
                <a:cxn ang="0">
                  <a:pos x="T8" y="T9"/>
                </a:cxn>
                <a:cxn ang="0">
                  <a:pos x="T10" y="T11"/>
                </a:cxn>
                <a:cxn ang="0">
                  <a:pos x="T12" y="T13"/>
                </a:cxn>
              </a:cxnLst>
              <a:rect l="0" t="0" r="r" b="b"/>
              <a:pathLst>
                <a:path w="9" h="23">
                  <a:moveTo>
                    <a:pt x="7" y="2"/>
                  </a:moveTo>
                  <a:cubicBezTo>
                    <a:pt x="6" y="0"/>
                    <a:pt x="3" y="0"/>
                    <a:pt x="2" y="2"/>
                  </a:cubicBezTo>
                  <a:cubicBezTo>
                    <a:pt x="0" y="4"/>
                    <a:pt x="1" y="8"/>
                    <a:pt x="1" y="11"/>
                  </a:cubicBezTo>
                  <a:cubicBezTo>
                    <a:pt x="1" y="14"/>
                    <a:pt x="2" y="17"/>
                    <a:pt x="2" y="20"/>
                  </a:cubicBezTo>
                  <a:cubicBezTo>
                    <a:pt x="2" y="23"/>
                    <a:pt x="6" y="23"/>
                    <a:pt x="6" y="20"/>
                  </a:cubicBezTo>
                  <a:cubicBezTo>
                    <a:pt x="7" y="17"/>
                    <a:pt x="7" y="14"/>
                    <a:pt x="8" y="11"/>
                  </a:cubicBezTo>
                  <a:cubicBezTo>
                    <a:pt x="8" y="8"/>
                    <a:pt x="9" y="4"/>
                    <a:pt x="7"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8" name="Freeform 165"/>
            <p:cNvSpPr/>
            <p:nvPr/>
          </p:nvSpPr>
          <p:spPr bwMode="auto">
            <a:xfrm>
              <a:off x="6735763" y="1876425"/>
              <a:ext cx="23812" cy="49213"/>
            </a:xfrm>
            <a:custGeom>
              <a:avLst/>
              <a:gdLst>
                <a:gd name="T0" fmla="*/ 8 w 10"/>
                <a:gd name="T1" fmla="*/ 12 h 23"/>
                <a:gd name="T2" fmla="*/ 6 w 10"/>
                <a:gd name="T3" fmla="*/ 2 h 23"/>
                <a:gd name="T4" fmla="*/ 1 w 10"/>
                <a:gd name="T5" fmla="*/ 2 h 23"/>
                <a:gd name="T6" fmla="*/ 0 w 10"/>
                <a:gd name="T7" fmla="*/ 13 h 23"/>
                <a:gd name="T8" fmla="*/ 3 w 10"/>
                <a:gd name="T9" fmla="*/ 22 h 23"/>
                <a:gd name="T10" fmla="*/ 8 w 10"/>
                <a:gd name="T11" fmla="*/ 21 h 23"/>
                <a:gd name="T12" fmla="*/ 8 w 10"/>
                <a:gd name="T13" fmla="*/ 12 h 23"/>
              </a:gdLst>
              <a:ahLst/>
              <a:cxnLst>
                <a:cxn ang="0">
                  <a:pos x="T0" y="T1"/>
                </a:cxn>
                <a:cxn ang="0">
                  <a:pos x="T2" y="T3"/>
                </a:cxn>
                <a:cxn ang="0">
                  <a:pos x="T4" y="T5"/>
                </a:cxn>
                <a:cxn ang="0">
                  <a:pos x="T6" y="T7"/>
                </a:cxn>
                <a:cxn ang="0">
                  <a:pos x="T8" y="T9"/>
                </a:cxn>
                <a:cxn ang="0">
                  <a:pos x="T10" y="T11"/>
                </a:cxn>
                <a:cxn ang="0">
                  <a:pos x="T12" y="T13"/>
                </a:cxn>
              </a:cxnLst>
              <a:rect l="0" t="0" r="r" b="b"/>
              <a:pathLst>
                <a:path w="10" h="23">
                  <a:moveTo>
                    <a:pt x="8" y="12"/>
                  </a:moveTo>
                  <a:cubicBezTo>
                    <a:pt x="7" y="9"/>
                    <a:pt x="7" y="6"/>
                    <a:pt x="6" y="2"/>
                  </a:cubicBezTo>
                  <a:cubicBezTo>
                    <a:pt x="5" y="0"/>
                    <a:pt x="2" y="0"/>
                    <a:pt x="1" y="2"/>
                  </a:cubicBezTo>
                  <a:cubicBezTo>
                    <a:pt x="0" y="6"/>
                    <a:pt x="0" y="9"/>
                    <a:pt x="0" y="13"/>
                  </a:cubicBezTo>
                  <a:cubicBezTo>
                    <a:pt x="1" y="16"/>
                    <a:pt x="1" y="20"/>
                    <a:pt x="3" y="22"/>
                  </a:cubicBezTo>
                  <a:cubicBezTo>
                    <a:pt x="5" y="23"/>
                    <a:pt x="7" y="23"/>
                    <a:pt x="8" y="21"/>
                  </a:cubicBezTo>
                  <a:cubicBezTo>
                    <a:pt x="10" y="18"/>
                    <a:pt x="9" y="16"/>
                    <a:pt x="8" y="1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69" name="Freeform 166"/>
            <p:cNvSpPr/>
            <p:nvPr/>
          </p:nvSpPr>
          <p:spPr bwMode="auto">
            <a:xfrm>
              <a:off x="6489700" y="1677988"/>
              <a:ext cx="53975" cy="20638"/>
            </a:xfrm>
            <a:custGeom>
              <a:avLst/>
              <a:gdLst>
                <a:gd name="T0" fmla="*/ 22 w 23"/>
                <a:gd name="T1" fmla="*/ 2 h 10"/>
                <a:gd name="T2" fmla="*/ 13 w 23"/>
                <a:gd name="T3" fmla="*/ 2 h 10"/>
                <a:gd name="T4" fmla="*/ 3 w 23"/>
                <a:gd name="T5" fmla="*/ 4 h 10"/>
                <a:gd name="T6" fmla="*/ 3 w 23"/>
                <a:gd name="T7" fmla="*/ 9 h 10"/>
                <a:gd name="T8" fmla="*/ 14 w 23"/>
                <a:gd name="T9" fmla="*/ 9 h 10"/>
                <a:gd name="T10" fmla="*/ 22 w 23"/>
                <a:gd name="T11" fmla="*/ 6 h 10"/>
                <a:gd name="T12" fmla="*/ 22 w 23"/>
                <a:gd name="T13" fmla="*/ 2 h 10"/>
              </a:gdLst>
              <a:ahLst/>
              <a:cxnLst>
                <a:cxn ang="0">
                  <a:pos x="T0" y="T1"/>
                </a:cxn>
                <a:cxn ang="0">
                  <a:pos x="T2" y="T3"/>
                </a:cxn>
                <a:cxn ang="0">
                  <a:pos x="T4" y="T5"/>
                </a:cxn>
                <a:cxn ang="0">
                  <a:pos x="T6" y="T7"/>
                </a:cxn>
                <a:cxn ang="0">
                  <a:pos x="T8" y="T9"/>
                </a:cxn>
                <a:cxn ang="0">
                  <a:pos x="T10" y="T11"/>
                </a:cxn>
                <a:cxn ang="0">
                  <a:pos x="T12" y="T13"/>
                </a:cxn>
              </a:cxnLst>
              <a:rect l="0" t="0" r="r" b="b"/>
              <a:pathLst>
                <a:path w="23" h="10">
                  <a:moveTo>
                    <a:pt x="22" y="2"/>
                  </a:moveTo>
                  <a:cubicBezTo>
                    <a:pt x="19" y="0"/>
                    <a:pt x="16" y="1"/>
                    <a:pt x="13" y="2"/>
                  </a:cubicBezTo>
                  <a:cubicBezTo>
                    <a:pt x="10" y="2"/>
                    <a:pt x="6" y="2"/>
                    <a:pt x="3" y="4"/>
                  </a:cubicBezTo>
                  <a:cubicBezTo>
                    <a:pt x="0" y="4"/>
                    <a:pt x="0" y="9"/>
                    <a:pt x="3" y="9"/>
                  </a:cubicBezTo>
                  <a:cubicBezTo>
                    <a:pt x="6" y="10"/>
                    <a:pt x="10" y="10"/>
                    <a:pt x="14" y="9"/>
                  </a:cubicBezTo>
                  <a:cubicBezTo>
                    <a:pt x="17" y="9"/>
                    <a:pt x="20" y="9"/>
                    <a:pt x="22" y="6"/>
                  </a:cubicBezTo>
                  <a:cubicBezTo>
                    <a:pt x="23" y="5"/>
                    <a:pt x="23" y="3"/>
                    <a:pt x="22"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0" name="Freeform 167"/>
            <p:cNvSpPr/>
            <p:nvPr/>
          </p:nvSpPr>
          <p:spPr bwMode="auto">
            <a:xfrm>
              <a:off x="6918325" y="1673225"/>
              <a:ext cx="49212" cy="23813"/>
            </a:xfrm>
            <a:custGeom>
              <a:avLst/>
              <a:gdLst>
                <a:gd name="T0" fmla="*/ 16 w 21"/>
                <a:gd name="T1" fmla="*/ 2 h 11"/>
                <a:gd name="T2" fmla="*/ 2 w 21"/>
                <a:gd name="T3" fmla="*/ 4 h 11"/>
                <a:gd name="T4" fmla="*/ 3 w 21"/>
                <a:gd name="T5" fmla="*/ 10 h 11"/>
                <a:gd name="T6" fmla="*/ 10 w 21"/>
                <a:gd name="T7" fmla="*/ 11 h 11"/>
                <a:gd name="T8" fmla="*/ 16 w 21"/>
                <a:gd name="T9" fmla="*/ 11 h 11"/>
                <a:gd name="T10" fmla="*/ 16 w 21"/>
                <a:gd name="T11" fmla="*/ 2 h 11"/>
              </a:gdLst>
              <a:ahLst/>
              <a:cxnLst>
                <a:cxn ang="0">
                  <a:pos x="T0" y="T1"/>
                </a:cxn>
                <a:cxn ang="0">
                  <a:pos x="T2" y="T3"/>
                </a:cxn>
                <a:cxn ang="0">
                  <a:pos x="T4" y="T5"/>
                </a:cxn>
                <a:cxn ang="0">
                  <a:pos x="T6" y="T7"/>
                </a:cxn>
                <a:cxn ang="0">
                  <a:pos x="T8" y="T9"/>
                </a:cxn>
                <a:cxn ang="0">
                  <a:pos x="T10" y="T11"/>
                </a:cxn>
              </a:cxnLst>
              <a:rect l="0" t="0" r="r" b="b"/>
              <a:pathLst>
                <a:path w="21" h="11">
                  <a:moveTo>
                    <a:pt x="16" y="2"/>
                  </a:moveTo>
                  <a:cubicBezTo>
                    <a:pt x="12" y="0"/>
                    <a:pt x="6" y="2"/>
                    <a:pt x="2" y="4"/>
                  </a:cubicBezTo>
                  <a:cubicBezTo>
                    <a:pt x="0" y="5"/>
                    <a:pt x="0" y="10"/>
                    <a:pt x="3" y="10"/>
                  </a:cubicBezTo>
                  <a:cubicBezTo>
                    <a:pt x="5" y="11"/>
                    <a:pt x="7" y="11"/>
                    <a:pt x="10" y="11"/>
                  </a:cubicBezTo>
                  <a:cubicBezTo>
                    <a:pt x="12" y="11"/>
                    <a:pt x="14" y="11"/>
                    <a:pt x="16" y="11"/>
                  </a:cubicBezTo>
                  <a:cubicBezTo>
                    <a:pt x="21" y="9"/>
                    <a:pt x="21" y="3"/>
                    <a:pt x="16"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1" name="Freeform 168"/>
            <p:cNvSpPr/>
            <p:nvPr/>
          </p:nvSpPr>
          <p:spPr bwMode="auto">
            <a:xfrm>
              <a:off x="6523038" y="1581150"/>
              <a:ext cx="39687" cy="23813"/>
            </a:xfrm>
            <a:custGeom>
              <a:avLst/>
              <a:gdLst>
                <a:gd name="T0" fmla="*/ 14 w 17"/>
                <a:gd name="T1" fmla="*/ 6 h 11"/>
                <a:gd name="T2" fmla="*/ 5 w 17"/>
                <a:gd name="T3" fmla="*/ 2 h 11"/>
                <a:gd name="T4" fmla="*/ 2 w 17"/>
                <a:gd name="T5" fmla="*/ 5 h 11"/>
                <a:gd name="T6" fmla="*/ 13 w 17"/>
                <a:gd name="T7" fmla="*/ 10 h 11"/>
                <a:gd name="T8" fmla="*/ 14 w 17"/>
                <a:gd name="T9" fmla="*/ 6 h 11"/>
              </a:gdLst>
              <a:ahLst/>
              <a:cxnLst>
                <a:cxn ang="0">
                  <a:pos x="T0" y="T1"/>
                </a:cxn>
                <a:cxn ang="0">
                  <a:pos x="T2" y="T3"/>
                </a:cxn>
                <a:cxn ang="0">
                  <a:pos x="T4" y="T5"/>
                </a:cxn>
                <a:cxn ang="0">
                  <a:pos x="T6" y="T7"/>
                </a:cxn>
                <a:cxn ang="0">
                  <a:pos x="T8" y="T9"/>
                </a:cxn>
              </a:cxnLst>
              <a:rect l="0" t="0" r="r" b="b"/>
              <a:pathLst>
                <a:path w="17" h="11">
                  <a:moveTo>
                    <a:pt x="14" y="6"/>
                  </a:moveTo>
                  <a:cubicBezTo>
                    <a:pt x="11" y="5"/>
                    <a:pt x="8" y="3"/>
                    <a:pt x="5" y="2"/>
                  </a:cubicBezTo>
                  <a:cubicBezTo>
                    <a:pt x="2" y="0"/>
                    <a:pt x="0" y="4"/>
                    <a:pt x="2" y="5"/>
                  </a:cubicBezTo>
                  <a:cubicBezTo>
                    <a:pt x="6" y="7"/>
                    <a:pt x="9" y="9"/>
                    <a:pt x="13" y="10"/>
                  </a:cubicBezTo>
                  <a:cubicBezTo>
                    <a:pt x="16" y="11"/>
                    <a:pt x="17" y="7"/>
                    <a:pt x="14"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2" name="Freeform 169"/>
            <p:cNvSpPr/>
            <p:nvPr/>
          </p:nvSpPr>
          <p:spPr bwMode="auto">
            <a:xfrm>
              <a:off x="6572250" y="1514475"/>
              <a:ext cx="30162" cy="23813"/>
            </a:xfrm>
            <a:custGeom>
              <a:avLst/>
              <a:gdLst>
                <a:gd name="T0" fmla="*/ 12 w 13"/>
                <a:gd name="T1" fmla="*/ 7 h 11"/>
                <a:gd name="T2" fmla="*/ 8 w 13"/>
                <a:gd name="T3" fmla="*/ 4 h 11"/>
                <a:gd name="T4" fmla="*/ 4 w 13"/>
                <a:gd name="T5" fmla="*/ 1 h 11"/>
                <a:gd name="T6" fmla="*/ 2 w 13"/>
                <a:gd name="T7" fmla="*/ 5 h 11"/>
                <a:gd name="T8" fmla="*/ 9 w 13"/>
                <a:gd name="T9" fmla="*/ 11 h 11"/>
                <a:gd name="T10" fmla="*/ 12 w 13"/>
                <a:gd name="T11" fmla="*/ 10 h 11"/>
                <a:gd name="T12" fmla="*/ 12 w 13"/>
                <a:gd name="T13" fmla="*/ 7 h 11"/>
              </a:gdLst>
              <a:ahLst/>
              <a:cxnLst>
                <a:cxn ang="0">
                  <a:pos x="T0" y="T1"/>
                </a:cxn>
                <a:cxn ang="0">
                  <a:pos x="T2" y="T3"/>
                </a:cxn>
                <a:cxn ang="0">
                  <a:pos x="T4" y="T5"/>
                </a:cxn>
                <a:cxn ang="0">
                  <a:pos x="T6" y="T7"/>
                </a:cxn>
                <a:cxn ang="0">
                  <a:pos x="T8" y="T9"/>
                </a:cxn>
                <a:cxn ang="0">
                  <a:pos x="T10" y="T11"/>
                </a:cxn>
                <a:cxn ang="0">
                  <a:pos x="T12" y="T13"/>
                </a:cxn>
              </a:cxnLst>
              <a:rect l="0" t="0" r="r" b="b"/>
              <a:pathLst>
                <a:path w="13" h="11">
                  <a:moveTo>
                    <a:pt x="12" y="7"/>
                  </a:moveTo>
                  <a:cubicBezTo>
                    <a:pt x="11" y="5"/>
                    <a:pt x="9" y="5"/>
                    <a:pt x="8" y="4"/>
                  </a:cubicBezTo>
                  <a:cubicBezTo>
                    <a:pt x="7" y="3"/>
                    <a:pt x="5" y="2"/>
                    <a:pt x="4" y="1"/>
                  </a:cubicBezTo>
                  <a:cubicBezTo>
                    <a:pt x="2" y="0"/>
                    <a:pt x="0" y="3"/>
                    <a:pt x="2" y="5"/>
                  </a:cubicBezTo>
                  <a:cubicBezTo>
                    <a:pt x="4" y="7"/>
                    <a:pt x="6" y="10"/>
                    <a:pt x="9" y="11"/>
                  </a:cubicBezTo>
                  <a:cubicBezTo>
                    <a:pt x="10" y="11"/>
                    <a:pt x="12" y="11"/>
                    <a:pt x="12" y="10"/>
                  </a:cubicBezTo>
                  <a:cubicBezTo>
                    <a:pt x="13" y="9"/>
                    <a:pt x="12" y="7"/>
                    <a:pt x="12" y="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3" name="Freeform 170"/>
            <p:cNvSpPr/>
            <p:nvPr/>
          </p:nvSpPr>
          <p:spPr bwMode="auto">
            <a:xfrm>
              <a:off x="6534150" y="1797050"/>
              <a:ext cx="28575" cy="26988"/>
            </a:xfrm>
            <a:custGeom>
              <a:avLst/>
              <a:gdLst>
                <a:gd name="T0" fmla="*/ 9 w 12"/>
                <a:gd name="T1" fmla="*/ 0 h 13"/>
                <a:gd name="T2" fmla="*/ 1 w 12"/>
                <a:gd name="T3" fmla="*/ 8 h 13"/>
                <a:gd name="T4" fmla="*/ 4 w 12"/>
                <a:gd name="T5" fmla="*/ 11 h 13"/>
                <a:gd name="T6" fmla="*/ 8 w 12"/>
                <a:gd name="T7" fmla="*/ 7 h 13"/>
                <a:gd name="T8" fmla="*/ 11 w 12"/>
                <a:gd name="T9" fmla="*/ 4 h 13"/>
                <a:gd name="T10" fmla="*/ 9 w 12"/>
                <a:gd name="T11" fmla="*/ 0 h 13"/>
              </a:gdLst>
              <a:ahLst/>
              <a:cxnLst>
                <a:cxn ang="0">
                  <a:pos x="T0" y="T1"/>
                </a:cxn>
                <a:cxn ang="0">
                  <a:pos x="T2" y="T3"/>
                </a:cxn>
                <a:cxn ang="0">
                  <a:pos x="T4" y="T5"/>
                </a:cxn>
                <a:cxn ang="0">
                  <a:pos x="T6" y="T7"/>
                </a:cxn>
                <a:cxn ang="0">
                  <a:pos x="T8" y="T9"/>
                </a:cxn>
                <a:cxn ang="0">
                  <a:pos x="T10" y="T11"/>
                </a:cxn>
              </a:cxnLst>
              <a:rect l="0" t="0" r="r" b="b"/>
              <a:pathLst>
                <a:path w="12" h="13">
                  <a:moveTo>
                    <a:pt x="9" y="0"/>
                  </a:moveTo>
                  <a:cubicBezTo>
                    <a:pt x="5" y="1"/>
                    <a:pt x="2" y="5"/>
                    <a:pt x="1" y="8"/>
                  </a:cubicBezTo>
                  <a:cubicBezTo>
                    <a:pt x="0" y="10"/>
                    <a:pt x="3" y="13"/>
                    <a:pt x="4" y="11"/>
                  </a:cubicBezTo>
                  <a:cubicBezTo>
                    <a:pt x="5" y="10"/>
                    <a:pt x="6" y="8"/>
                    <a:pt x="8" y="7"/>
                  </a:cubicBezTo>
                  <a:cubicBezTo>
                    <a:pt x="9" y="6"/>
                    <a:pt x="10" y="5"/>
                    <a:pt x="11" y="4"/>
                  </a:cubicBezTo>
                  <a:cubicBezTo>
                    <a:pt x="12" y="2"/>
                    <a:pt x="11" y="0"/>
                    <a:pt x="9"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4" name="Freeform 171"/>
            <p:cNvSpPr/>
            <p:nvPr/>
          </p:nvSpPr>
          <p:spPr bwMode="auto">
            <a:xfrm>
              <a:off x="6611938" y="1857375"/>
              <a:ext cx="25400" cy="26988"/>
            </a:xfrm>
            <a:custGeom>
              <a:avLst/>
              <a:gdLst>
                <a:gd name="T0" fmla="*/ 7 w 11"/>
                <a:gd name="T1" fmla="*/ 1 h 13"/>
                <a:gd name="T2" fmla="*/ 1 w 11"/>
                <a:gd name="T3" fmla="*/ 9 h 13"/>
                <a:gd name="T4" fmla="*/ 5 w 11"/>
                <a:gd name="T5" fmla="*/ 11 h 13"/>
                <a:gd name="T6" fmla="*/ 8 w 11"/>
                <a:gd name="T7" fmla="*/ 8 h 13"/>
                <a:gd name="T8" fmla="*/ 11 w 11"/>
                <a:gd name="T9" fmla="*/ 4 h 13"/>
                <a:gd name="T10" fmla="*/ 7 w 11"/>
                <a:gd name="T11" fmla="*/ 1 h 13"/>
              </a:gdLst>
              <a:ahLst/>
              <a:cxnLst>
                <a:cxn ang="0">
                  <a:pos x="T0" y="T1"/>
                </a:cxn>
                <a:cxn ang="0">
                  <a:pos x="T2" y="T3"/>
                </a:cxn>
                <a:cxn ang="0">
                  <a:pos x="T4" y="T5"/>
                </a:cxn>
                <a:cxn ang="0">
                  <a:pos x="T6" y="T7"/>
                </a:cxn>
                <a:cxn ang="0">
                  <a:pos x="T8" y="T9"/>
                </a:cxn>
                <a:cxn ang="0">
                  <a:pos x="T10" y="T11"/>
                </a:cxn>
              </a:cxnLst>
              <a:rect l="0" t="0" r="r" b="b"/>
              <a:pathLst>
                <a:path w="11" h="13">
                  <a:moveTo>
                    <a:pt x="7" y="1"/>
                  </a:moveTo>
                  <a:cubicBezTo>
                    <a:pt x="4" y="2"/>
                    <a:pt x="2" y="6"/>
                    <a:pt x="1" y="9"/>
                  </a:cubicBezTo>
                  <a:cubicBezTo>
                    <a:pt x="0" y="11"/>
                    <a:pt x="4" y="13"/>
                    <a:pt x="5" y="11"/>
                  </a:cubicBezTo>
                  <a:cubicBezTo>
                    <a:pt x="6" y="10"/>
                    <a:pt x="7" y="9"/>
                    <a:pt x="8" y="8"/>
                  </a:cubicBezTo>
                  <a:cubicBezTo>
                    <a:pt x="9" y="7"/>
                    <a:pt x="10" y="6"/>
                    <a:pt x="11" y="4"/>
                  </a:cubicBezTo>
                  <a:cubicBezTo>
                    <a:pt x="11" y="2"/>
                    <a:pt x="9" y="0"/>
                    <a:pt x="7"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5" name="Freeform 172"/>
            <p:cNvSpPr/>
            <p:nvPr/>
          </p:nvSpPr>
          <p:spPr bwMode="auto">
            <a:xfrm>
              <a:off x="6818313" y="1498600"/>
              <a:ext cx="34925" cy="31750"/>
            </a:xfrm>
            <a:custGeom>
              <a:avLst/>
              <a:gdLst>
                <a:gd name="T0" fmla="*/ 10 w 15"/>
                <a:gd name="T1" fmla="*/ 1 h 15"/>
                <a:gd name="T2" fmla="*/ 2 w 15"/>
                <a:gd name="T3" fmla="*/ 9 h 15"/>
                <a:gd name="T4" fmla="*/ 6 w 15"/>
                <a:gd name="T5" fmla="*/ 13 h 15"/>
                <a:gd name="T6" fmla="*/ 14 w 15"/>
                <a:gd name="T7" fmla="*/ 4 h 15"/>
                <a:gd name="T8" fmla="*/ 10 w 15"/>
                <a:gd name="T9" fmla="*/ 1 h 15"/>
              </a:gdLst>
              <a:ahLst/>
              <a:cxnLst>
                <a:cxn ang="0">
                  <a:pos x="T0" y="T1"/>
                </a:cxn>
                <a:cxn ang="0">
                  <a:pos x="T2" y="T3"/>
                </a:cxn>
                <a:cxn ang="0">
                  <a:pos x="T4" y="T5"/>
                </a:cxn>
                <a:cxn ang="0">
                  <a:pos x="T6" y="T7"/>
                </a:cxn>
                <a:cxn ang="0">
                  <a:pos x="T8" y="T9"/>
                </a:cxn>
              </a:cxnLst>
              <a:rect l="0" t="0" r="r" b="b"/>
              <a:pathLst>
                <a:path w="15" h="15">
                  <a:moveTo>
                    <a:pt x="10" y="1"/>
                  </a:moveTo>
                  <a:cubicBezTo>
                    <a:pt x="7" y="3"/>
                    <a:pt x="5" y="6"/>
                    <a:pt x="2" y="9"/>
                  </a:cubicBezTo>
                  <a:cubicBezTo>
                    <a:pt x="0" y="11"/>
                    <a:pt x="3" y="15"/>
                    <a:pt x="6" y="13"/>
                  </a:cubicBezTo>
                  <a:cubicBezTo>
                    <a:pt x="9" y="11"/>
                    <a:pt x="13" y="8"/>
                    <a:pt x="14" y="4"/>
                  </a:cubicBezTo>
                  <a:cubicBezTo>
                    <a:pt x="15" y="2"/>
                    <a:pt x="12" y="0"/>
                    <a:pt x="10"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6" name="Freeform 173"/>
            <p:cNvSpPr/>
            <p:nvPr/>
          </p:nvSpPr>
          <p:spPr bwMode="auto">
            <a:xfrm>
              <a:off x="6892925" y="1558925"/>
              <a:ext cx="31750" cy="28575"/>
            </a:xfrm>
            <a:custGeom>
              <a:avLst/>
              <a:gdLst>
                <a:gd name="T0" fmla="*/ 9 w 14"/>
                <a:gd name="T1" fmla="*/ 1 h 13"/>
                <a:gd name="T2" fmla="*/ 2 w 14"/>
                <a:gd name="T3" fmla="*/ 8 h 13"/>
                <a:gd name="T4" fmla="*/ 6 w 14"/>
                <a:gd name="T5" fmla="*/ 11 h 13"/>
                <a:gd name="T6" fmla="*/ 10 w 14"/>
                <a:gd name="T7" fmla="*/ 8 h 13"/>
                <a:gd name="T8" fmla="*/ 13 w 14"/>
                <a:gd name="T9" fmla="*/ 3 h 13"/>
                <a:gd name="T10" fmla="*/ 9 w 14"/>
                <a:gd name="T11" fmla="*/ 1 h 13"/>
              </a:gdLst>
              <a:ahLst/>
              <a:cxnLst>
                <a:cxn ang="0">
                  <a:pos x="T0" y="T1"/>
                </a:cxn>
                <a:cxn ang="0">
                  <a:pos x="T2" y="T3"/>
                </a:cxn>
                <a:cxn ang="0">
                  <a:pos x="T4" y="T5"/>
                </a:cxn>
                <a:cxn ang="0">
                  <a:pos x="T6" y="T7"/>
                </a:cxn>
                <a:cxn ang="0">
                  <a:pos x="T8" y="T9"/>
                </a:cxn>
                <a:cxn ang="0">
                  <a:pos x="T10" y="T11"/>
                </a:cxn>
              </a:cxnLst>
              <a:rect l="0" t="0" r="r" b="b"/>
              <a:pathLst>
                <a:path w="14" h="13">
                  <a:moveTo>
                    <a:pt x="9" y="1"/>
                  </a:moveTo>
                  <a:cubicBezTo>
                    <a:pt x="6" y="2"/>
                    <a:pt x="4" y="5"/>
                    <a:pt x="2" y="8"/>
                  </a:cubicBezTo>
                  <a:cubicBezTo>
                    <a:pt x="0" y="10"/>
                    <a:pt x="4" y="13"/>
                    <a:pt x="6" y="11"/>
                  </a:cubicBezTo>
                  <a:cubicBezTo>
                    <a:pt x="7" y="10"/>
                    <a:pt x="8" y="9"/>
                    <a:pt x="10" y="8"/>
                  </a:cubicBezTo>
                  <a:cubicBezTo>
                    <a:pt x="11" y="6"/>
                    <a:pt x="12" y="5"/>
                    <a:pt x="13" y="3"/>
                  </a:cubicBezTo>
                  <a:cubicBezTo>
                    <a:pt x="14" y="1"/>
                    <a:pt x="11" y="0"/>
                    <a:pt x="9"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7" name="Freeform 174"/>
            <p:cNvSpPr/>
            <p:nvPr/>
          </p:nvSpPr>
          <p:spPr bwMode="auto">
            <a:xfrm>
              <a:off x="6845300" y="1841500"/>
              <a:ext cx="25400" cy="26988"/>
            </a:xfrm>
            <a:custGeom>
              <a:avLst/>
              <a:gdLst>
                <a:gd name="T0" fmla="*/ 10 w 11"/>
                <a:gd name="T1" fmla="*/ 8 h 12"/>
                <a:gd name="T2" fmla="*/ 3 w 11"/>
                <a:gd name="T3" fmla="*/ 1 h 12"/>
                <a:gd name="T4" fmla="*/ 1 w 11"/>
                <a:gd name="T5" fmla="*/ 4 h 12"/>
                <a:gd name="T6" fmla="*/ 3 w 11"/>
                <a:gd name="T7" fmla="*/ 8 h 12"/>
                <a:gd name="T8" fmla="*/ 7 w 11"/>
                <a:gd name="T9" fmla="*/ 11 h 12"/>
                <a:gd name="T10" fmla="*/ 10 w 11"/>
                <a:gd name="T11" fmla="*/ 8 h 12"/>
              </a:gdLst>
              <a:ahLst/>
              <a:cxnLst>
                <a:cxn ang="0">
                  <a:pos x="T0" y="T1"/>
                </a:cxn>
                <a:cxn ang="0">
                  <a:pos x="T2" y="T3"/>
                </a:cxn>
                <a:cxn ang="0">
                  <a:pos x="T4" y="T5"/>
                </a:cxn>
                <a:cxn ang="0">
                  <a:pos x="T6" y="T7"/>
                </a:cxn>
                <a:cxn ang="0">
                  <a:pos x="T8" y="T9"/>
                </a:cxn>
                <a:cxn ang="0">
                  <a:pos x="T10" y="T11"/>
                </a:cxn>
              </a:cxnLst>
              <a:rect l="0" t="0" r="r" b="b"/>
              <a:pathLst>
                <a:path w="11" h="12">
                  <a:moveTo>
                    <a:pt x="10" y="8"/>
                  </a:moveTo>
                  <a:cubicBezTo>
                    <a:pt x="8" y="5"/>
                    <a:pt x="6" y="2"/>
                    <a:pt x="3" y="1"/>
                  </a:cubicBezTo>
                  <a:cubicBezTo>
                    <a:pt x="1" y="0"/>
                    <a:pt x="0" y="2"/>
                    <a:pt x="1" y="4"/>
                  </a:cubicBezTo>
                  <a:cubicBezTo>
                    <a:pt x="1" y="5"/>
                    <a:pt x="2" y="6"/>
                    <a:pt x="3" y="8"/>
                  </a:cubicBezTo>
                  <a:cubicBezTo>
                    <a:pt x="4" y="9"/>
                    <a:pt x="6" y="10"/>
                    <a:pt x="7" y="11"/>
                  </a:cubicBezTo>
                  <a:cubicBezTo>
                    <a:pt x="9" y="12"/>
                    <a:pt x="11" y="10"/>
                    <a:pt x="10" y="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8" name="Freeform 175"/>
            <p:cNvSpPr>
              <a:spLocks noEditPoints="1"/>
            </p:cNvSpPr>
            <p:nvPr/>
          </p:nvSpPr>
          <p:spPr bwMode="auto">
            <a:xfrm>
              <a:off x="6667500" y="1497013"/>
              <a:ext cx="101600" cy="350838"/>
            </a:xfrm>
            <a:custGeom>
              <a:avLst/>
              <a:gdLst>
                <a:gd name="T0" fmla="*/ 37 w 43"/>
                <a:gd name="T1" fmla="*/ 83 h 163"/>
                <a:gd name="T2" fmla="*/ 24 w 43"/>
                <a:gd name="T3" fmla="*/ 3 h 163"/>
                <a:gd name="T4" fmla="*/ 20 w 43"/>
                <a:gd name="T5" fmla="*/ 3 h 163"/>
                <a:gd name="T6" fmla="*/ 14 w 43"/>
                <a:gd name="T7" fmla="*/ 81 h 163"/>
                <a:gd name="T8" fmla="*/ 14 w 43"/>
                <a:gd name="T9" fmla="*/ 82 h 163"/>
                <a:gd name="T10" fmla="*/ 6 w 43"/>
                <a:gd name="T11" fmla="*/ 95 h 163"/>
                <a:gd name="T12" fmla="*/ 11 w 43"/>
                <a:gd name="T13" fmla="*/ 108 h 163"/>
                <a:gd name="T14" fmla="*/ 1 w 43"/>
                <a:gd name="T15" fmla="*/ 158 h 163"/>
                <a:gd name="T16" fmla="*/ 6 w 43"/>
                <a:gd name="T17" fmla="*/ 160 h 163"/>
                <a:gd name="T18" fmla="*/ 29 w 43"/>
                <a:gd name="T19" fmla="*/ 115 h 163"/>
                <a:gd name="T20" fmla="*/ 29 w 43"/>
                <a:gd name="T21" fmla="*/ 113 h 163"/>
                <a:gd name="T22" fmla="*/ 43 w 43"/>
                <a:gd name="T23" fmla="*/ 97 h 163"/>
                <a:gd name="T24" fmla="*/ 37 w 43"/>
                <a:gd name="T25" fmla="*/ 83 h 163"/>
                <a:gd name="T26" fmla="*/ 23 w 43"/>
                <a:gd name="T27" fmla="*/ 17 h 163"/>
                <a:gd name="T28" fmla="*/ 31 w 43"/>
                <a:gd name="T29" fmla="*/ 80 h 163"/>
                <a:gd name="T30" fmla="*/ 26 w 43"/>
                <a:gd name="T31" fmla="*/ 79 h 163"/>
                <a:gd name="T32" fmla="*/ 25 w 43"/>
                <a:gd name="T33" fmla="*/ 79 h 163"/>
                <a:gd name="T34" fmla="*/ 17 w 43"/>
                <a:gd name="T35" fmla="*/ 80 h 163"/>
                <a:gd name="T36" fmla="*/ 23 w 43"/>
                <a:gd name="T37" fmla="*/ 17 h 163"/>
                <a:gd name="T38" fmla="*/ 11 w 43"/>
                <a:gd name="T39" fmla="*/ 133 h 163"/>
                <a:gd name="T40" fmla="*/ 14 w 43"/>
                <a:gd name="T41" fmla="*/ 111 h 163"/>
                <a:gd name="T42" fmla="*/ 23 w 43"/>
                <a:gd name="T43" fmla="*/ 114 h 163"/>
                <a:gd name="T44" fmla="*/ 11 w 43"/>
                <a:gd name="T45" fmla="*/ 133 h 163"/>
                <a:gd name="T46" fmla="*/ 24 w 43"/>
                <a:gd name="T47" fmla="*/ 107 h 163"/>
                <a:gd name="T48" fmla="*/ 13 w 43"/>
                <a:gd name="T49" fmla="*/ 95 h 163"/>
                <a:gd name="T50" fmla="*/ 25 w 43"/>
                <a:gd name="T51" fmla="*/ 84 h 163"/>
                <a:gd name="T52" fmla="*/ 26 w 43"/>
                <a:gd name="T53" fmla="*/ 84 h 163"/>
                <a:gd name="T54" fmla="*/ 35 w 43"/>
                <a:gd name="T55" fmla="*/ 94 h 163"/>
                <a:gd name="T56" fmla="*/ 24 w 43"/>
                <a:gd name="T57" fmla="*/ 10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3" h="163">
                  <a:moveTo>
                    <a:pt x="37" y="83"/>
                  </a:moveTo>
                  <a:cubicBezTo>
                    <a:pt x="35" y="56"/>
                    <a:pt x="31" y="29"/>
                    <a:pt x="24" y="3"/>
                  </a:cubicBezTo>
                  <a:cubicBezTo>
                    <a:pt x="24" y="0"/>
                    <a:pt x="20" y="1"/>
                    <a:pt x="20" y="3"/>
                  </a:cubicBezTo>
                  <a:cubicBezTo>
                    <a:pt x="20" y="29"/>
                    <a:pt x="15" y="55"/>
                    <a:pt x="14" y="81"/>
                  </a:cubicBezTo>
                  <a:cubicBezTo>
                    <a:pt x="14" y="81"/>
                    <a:pt x="14" y="82"/>
                    <a:pt x="14" y="82"/>
                  </a:cubicBezTo>
                  <a:cubicBezTo>
                    <a:pt x="10" y="85"/>
                    <a:pt x="7" y="90"/>
                    <a:pt x="6" y="95"/>
                  </a:cubicBezTo>
                  <a:cubicBezTo>
                    <a:pt x="6" y="100"/>
                    <a:pt x="8" y="105"/>
                    <a:pt x="11" y="108"/>
                  </a:cubicBezTo>
                  <a:cubicBezTo>
                    <a:pt x="6" y="124"/>
                    <a:pt x="4" y="142"/>
                    <a:pt x="1" y="158"/>
                  </a:cubicBezTo>
                  <a:cubicBezTo>
                    <a:pt x="0" y="161"/>
                    <a:pt x="4" y="163"/>
                    <a:pt x="6" y="160"/>
                  </a:cubicBezTo>
                  <a:cubicBezTo>
                    <a:pt x="12" y="144"/>
                    <a:pt x="20" y="129"/>
                    <a:pt x="29" y="115"/>
                  </a:cubicBezTo>
                  <a:cubicBezTo>
                    <a:pt x="29" y="114"/>
                    <a:pt x="29" y="114"/>
                    <a:pt x="29" y="113"/>
                  </a:cubicBezTo>
                  <a:cubicBezTo>
                    <a:pt x="36" y="111"/>
                    <a:pt x="42" y="105"/>
                    <a:pt x="43" y="97"/>
                  </a:cubicBezTo>
                  <a:cubicBezTo>
                    <a:pt x="43" y="92"/>
                    <a:pt x="40" y="86"/>
                    <a:pt x="37" y="83"/>
                  </a:cubicBezTo>
                  <a:close/>
                  <a:moveTo>
                    <a:pt x="23" y="17"/>
                  </a:moveTo>
                  <a:cubicBezTo>
                    <a:pt x="27" y="38"/>
                    <a:pt x="30" y="59"/>
                    <a:pt x="31" y="80"/>
                  </a:cubicBezTo>
                  <a:cubicBezTo>
                    <a:pt x="30" y="79"/>
                    <a:pt x="28" y="79"/>
                    <a:pt x="26" y="79"/>
                  </a:cubicBezTo>
                  <a:cubicBezTo>
                    <a:pt x="26" y="79"/>
                    <a:pt x="26" y="79"/>
                    <a:pt x="25" y="79"/>
                  </a:cubicBezTo>
                  <a:cubicBezTo>
                    <a:pt x="23" y="78"/>
                    <a:pt x="20" y="79"/>
                    <a:pt x="17" y="80"/>
                  </a:cubicBezTo>
                  <a:cubicBezTo>
                    <a:pt x="20" y="59"/>
                    <a:pt x="20" y="38"/>
                    <a:pt x="23" y="17"/>
                  </a:cubicBezTo>
                  <a:close/>
                  <a:moveTo>
                    <a:pt x="11" y="133"/>
                  </a:moveTo>
                  <a:cubicBezTo>
                    <a:pt x="13" y="126"/>
                    <a:pt x="14" y="118"/>
                    <a:pt x="14" y="111"/>
                  </a:cubicBezTo>
                  <a:cubicBezTo>
                    <a:pt x="17" y="113"/>
                    <a:pt x="20" y="114"/>
                    <a:pt x="23" y="114"/>
                  </a:cubicBezTo>
                  <a:cubicBezTo>
                    <a:pt x="18" y="120"/>
                    <a:pt x="15" y="127"/>
                    <a:pt x="11" y="133"/>
                  </a:cubicBezTo>
                  <a:close/>
                  <a:moveTo>
                    <a:pt x="24" y="107"/>
                  </a:moveTo>
                  <a:cubicBezTo>
                    <a:pt x="18" y="107"/>
                    <a:pt x="13" y="101"/>
                    <a:pt x="13" y="95"/>
                  </a:cubicBezTo>
                  <a:cubicBezTo>
                    <a:pt x="13" y="88"/>
                    <a:pt x="19" y="85"/>
                    <a:pt x="25" y="84"/>
                  </a:cubicBezTo>
                  <a:cubicBezTo>
                    <a:pt x="25" y="84"/>
                    <a:pt x="25" y="84"/>
                    <a:pt x="26" y="84"/>
                  </a:cubicBezTo>
                  <a:cubicBezTo>
                    <a:pt x="30" y="86"/>
                    <a:pt x="34" y="89"/>
                    <a:pt x="35" y="94"/>
                  </a:cubicBezTo>
                  <a:cubicBezTo>
                    <a:pt x="36" y="100"/>
                    <a:pt x="31" y="107"/>
                    <a:pt x="24" y="10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79" name="Freeform 176"/>
            <p:cNvSpPr>
              <a:spLocks noEditPoints="1"/>
            </p:cNvSpPr>
            <p:nvPr/>
          </p:nvSpPr>
          <p:spPr bwMode="auto">
            <a:xfrm>
              <a:off x="6710363" y="1685925"/>
              <a:ext cx="34925" cy="33338"/>
            </a:xfrm>
            <a:custGeom>
              <a:avLst/>
              <a:gdLst>
                <a:gd name="T0" fmla="*/ 13 w 15"/>
                <a:gd name="T1" fmla="*/ 4 h 15"/>
                <a:gd name="T2" fmla="*/ 3 w 15"/>
                <a:gd name="T3" fmla="*/ 2 h 15"/>
                <a:gd name="T4" fmla="*/ 2 w 15"/>
                <a:gd name="T5" fmla="*/ 4 h 15"/>
                <a:gd name="T6" fmla="*/ 1 w 15"/>
                <a:gd name="T7" fmla="*/ 9 h 15"/>
                <a:gd name="T8" fmla="*/ 9 w 15"/>
                <a:gd name="T9" fmla="*/ 14 h 15"/>
                <a:gd name="T10" fmla="*/ 13 w 15"/>
                <a:gd name="T11" fmla="*/ 4 h 15"/>
                <a:gd name="T12" fmla="*/ 8 w 15"/>
                <a:gd name="T13" fmla="*/ 8 h 15"/>
                <a:gd name="T14" fmla="*/ 7 w 15"/>
                <a:gd name="T15" fmla="*/ 9 h 15"/>
                <a:gd name="T16" fmla="*/ 6 w 15"/>
                <a:gd name="T17" fmla="*/ 8 h 15"/>
                <a:gd name="T18" fmla="*/ 6 w 15"/>
                <a:gd name="T19" fmla="*/ 6 h 15"/>
                <a:gd name="T20" fmla="*/ 6 w 15"/>
                <a:gd name="T21" fmla="*/ 6 h 15"/>
                <a:gd name="T22" fmla="*/ 8 w 15"/>
                <a:gd name="T23" fmla="*/ 7 h 15"/>
                <a:gd name="T24" fmla="*/ 8 w 15"/>
                <a:gd name="T25" fmla="*/ 8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15">
                  <a:moveTo>
                    <a:pt x="13" y="4"/>
                  </a:moveTo>
                  <a:cubicBezTo>
                    <a:pt x="11" y="1"/>
                    <a:pt x="7" y="0"/>
                    <a:pt x="3" y="2"/>
                  </a:cubicBezTo>
                  <a:cubicBezTo>
                    <a:pt x="3" y="2"/>
                    <a:pt x="2" y="3"/>
                    <a:pt x="2" y="4"/>
                  </a:cubicBezTo>
                  <a:cubicBezTo>
                    <a:pt x="1" y="5"/>
                    <a:pt x="0" y="7"/>
                    <a:pt x="1" y="9"/>
                  </a:cubicBezTo>
                  <a:cubicBezTo>
                    <a:pt x="1" y="13"/>
                    <a:pt x="6" y="15"/>
                    <a:pt x="9" y="14"/>
                  </a:cubicBezTo>
                  <a:cubicBezTo>
                    <a:pt x="13" y="12"/>
                    <a:pt x="15" y="8"/>
                    <a:pt x="13" y="4"/>
                  </a:cubicBezTo>
                  <a:close/>
                  <a:moveTo>
                    <a:pt x="8" y="8"/>
                  </a:moveTo>
                  <a:cubicBezTo>
                    <a:pt x="8" y="8"/>
                    <a:pt x="8" y="9"/>
                    <a:pt x="7" y="9"/>
                  </a:cubicBezTo>
                  <a:cubicBezTo>
                    <a:pt x="6" y="9"/>
                    <a:pt x="6" y="9"/>
                    <a:pt x="6" y="8"/>
                  </a:cubicBezTo>
                  <a:cubicBezTo>
                    <a:pt x="5" y="8"/>
                    <a:pt x="6" y="7"/>
                    <a:pt x="6" y="6"/>
                  </a:cubicBezTo>
                  <a:cubicBezTo>
                    <a:pt x="6" y="6"/>
                    <a:pt x="6" y="6"/>
                    <a:pt x="6" y="6"/>
                  </a:cubicBezTo>
                  <a:cubicBezTo>
                    <a:pt x="7" y="6"/>
                    <a:pt x="8" y="6"/>
                    <a:pt x="8" y="7"/>
                  </a:cubicBezTo>
                  <a:cubicBezTo>
                    <a:pt x="9" y="7"/>
                    <a:pt x="9" y="7"/>
                    <a:pt x="8" y="8"/>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0" name="Freeform 177"/>
            <p:cNvSpPr/>
            <p:nvPr/>
          </p:nvSpPr>
          <p:spPr bwMode="auto">
            <a:xfrm>
              <a:off x="6445250" y="1792288"/>
              <a:ext cx="34925" cy="6350"/>
            </a:xfrm>
            <a:custGeom>
              <a:avLst/>
              <a:gdLst>
                <a:gd name="T0" fmla="*/ 15 w 15"/>
                <a:gd name="T1" fmla="*/ 0 h 3"/>
                <a:gd name="T2" fmla="*/ 0 w 15"/>
                <a:gd name="T3" fmla="*/ 1 h 3"/>
                <a:gd name="T4" fmla="*/ 0 w 15"/>
                <a:gd name="T5" fmla="*/ 2 h 3"/>
                <a:gd name="T6" fmla="*/ 15 w 15"/>
                <a:gd name="T7" fmla="*/ 1 h 3"/>
                <a:gd name="T8" fmla="*/ 15 w 15"/>
                <a:gd name="T9" fmla="*/ 0 h 3"/>
              </a:gdLst>
              <a:ahLst/>
              <a:cxnLst>
                <a:cxn ang="0">
                  <a:pos x="T0" y="T1"/>
                </a:cxn>
                <a:cxn ang="0">
                  <a:pos x="T2" y="T3"/>
                </a:cxn>
                <a:cxn ang="0">
                  <a:pos x="T4" y="T5"/>
                </a:cxn>
                <a:cxn ang="0">
                  <a:pos x="T6" y="T7"/>
                </a:cxn>
                <a:cxn ang="0">
                  <a:pos x="T8" y="T9"/>
                </a:cxn>
              </a:cxnLst>
              <a:rect l="0" t="0" r="r" b="b"/>
              <a:pathLst>
                <a:path w="15" h="3">
                  <a:moveTo>
                    <a:pt x="15" y="0"/>
                  </a:moveTo>
                  <a:cubicBezTo>
                    <a:pt x="10" y="1"/>
                    <a:pt x="5" y="1"/>
                    <a:pt x="0" y="1"/>
                  </a:cubicBezTo>
                  <a:cubicBezTo>
                    <a:pt x="0" y="1"/>
                    <a:pt x="0" y="2"/>
                    <a:pt x="0" y="2"/>
                  </a:cubicBezTo>
                  <a:cubicBezTo>
                    <a:pt x="5" y="3"/>
                    <a:pt x="10" y="2"/>
                    <a:pt x="15" y="1"/>
                  </a:cubicBezTo>
                  <a:cubicBezTo>
                    <a:pt x="15" y="1"/>
                    <a:pt x="15" y="0"/>
                    <a:pt x="15"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1" name="Freeform 178"/>
            <p:cNvSpPr>
              <a:spLocks noEditPoints="1"/>
            </p:cNvSpPr>
            <p:nvPr/>
          </p:nvSpPr>
          <p:spPr bwMode="auto">
            <a:xfrm>
              <a:off x="4486275" y="4337050"/>
              <a:ext cx="501650" cy="615950"/>
            </a:xfrm>
            <a:custGeom>
              <a:avLst/>
              <a:gdLst>
                <a:gd name="T0" fmla="*/ 166 w 215"/>
                <a:gd name="T1" fmla="*/ 160 h 286"/>
                <a:gd name="T2" fmla="*/ 163 w 215"/>
                <a:gd name="T3" fmla="*/ 144 h 286"/>
                <a:gd name="T4" fmla="*/ 134 w 215"/>
                <a:gd name="T5" fmla="*/ 66 h 286"/>
                <a:gd name="T6" fmla="*/ 82 w 215"/>
                <a:gd name="T7" fmla="*/ 99 h 286"/>
                <a:gd name="T8" fmla="*/ 47 w 215"/>
                <a:gd name="T9" fmla="*/ 147 h 286"/>
                <a:gd name="T10" fmla="*/ 12 w 215"/>
                <a:gd name="T11" fmla="*/ 251 h 286"/>
                <a:gd name="T12" fmla="*/ 192 w 215"/>
                <a:gd name="T13" fmla="*/ 231 h 286"/>
                <a:gd name="T14" fmla="*/ 166 w 215"/>
                <a:gd name="T15" fmla="*/ 179 h 286"/>
                <a:gd name="T16" fmla="*/ 194 w 215"/>
                <a:gd name="T17" fmla="*/ 187 h 286"/>
                <a:gd name="T18" fmla="*/ 85 w 215"/>
                <a:gd name="T19" fmla="*/ 118 h 286"/>
                <a:gd name="T20" fmla="*/ 86 w 215"/>
                <a:gd name="T21" fmla="*/ 96 h 286"/>
                <a:gd name="T22" fmla="*/ 142 w 215"/>
                <a:gd name="T23" fmla="*/ 36 h 286"/>
                <a:gd name="T24" fmla="*/ 123 w 215"/>
                <a:gd name="T25" fmla="*/ 70 h 286"/>
                <a:gd name="T26" fmla="*/ 116 w 215"/>
                <a:gd name="T27" fmla="*/ 128 h 286"/>
                <a:gd name="T28" fmla="*/ 110 w 215"/>
                <a:gd name="T29" fmla="*/ 147 h 286"/>
                <a:gd name="T30" fmla="*/ 105 w 215"/>
                <a:gd name="T31" fmla="*/ 128 h 286"/>
                <a:gd name="T32" fmla="*/ 64 w 215"/>
                <a:gd name="T33" fmla="*/ 154 h 286"/>
                <a:gd name="T34" fmla="*/ 100 w 215"/>
                <a:gd name="T35" fmla="*/ 149 h 286"/>
                <a:gd name="T36" fmla="*/ 126 w 215"/>
                <a:gd name="T37" fmla="*/ 140 h 286"/>
                <a:gd name="T38" fmla="*/ 146 w 215"/>
                <a:gd name="T39" fmla="*/ 159 h 286"/>
                <a:gd name="T40" fmla="*/ 106 w 215"/>
                <a:gd name="T41" fmla="*/ 165 h 286"/>
                <a:gd name="T42" fmla="*/ 63 w 215"/>
                <a:gd name="T43" fmla="*/ 147 h 286"/>
                <a:gd name="T44" fmla="*/ 98 w 215"/>
                <a:gd name="T45" fmla="*/ 147 h 286"/>
                <a:gd name="T46" fmla="*/ 51 w 215"/>
                <a:gd name="T47" fmla="*/ 149 h 286"/>
                <a:gd name="T48" fmla="*/ 68 w 215"/>
                <a:gd name="T49" fmla="*/ 137 h 286"/>
                <a:gd name="T50" fmla="*/ 155 w 215"/>
                <a:gd name="T51" fmla="*/ 149 h 286"/>
                <a:gd name="T52" fmla="*/ 125 w 215"/>
                <a:gd name="T53" fmla="*/ 136 h 286"/>
                <a:gd name="T54" fmla="*/ 143 w 215"/>
                <a:gd name="T55" fmla="*/ 170 h 286"/>
                <a:gd name="T56" fmla="*/ 54 w 215"/>
                <a:gd name="T57" fmla="*/ 186 h 286"/>
                <a:gd name="T58" fmla="*/ 54 w 215"/>
                <a:gd name="T59" fmla="*/ 185 h 286"/>
                <a:gd name="T60" fmla="*/ 70 w 215"/>
                <a:gd name="T61" fmla="*/ 179 h 286"/>
                <a:gd name="T62" fmla="*/ 65 w 215"/>
                <a:gd name="T63" fmla="*/ 173 h 286"/>
                <a:gd name="T64" fmla="*/ 161 w 215"/>
                <a:gd name="T65" fmla="*/ 161 h 286"/>
                <a:gd name="T66" fmla="*/ 75 w 215"/>
                <a:gd name="T67" fmla="*/ 226 h 286"/>
                <a:gd name="T68" fmla="*/ 69 w 215"/>
                <a:gd name="T69" fmla="*/ 223 h 286"/>
                <a:gd name="T70" fmla="*/ 63 w 215"/>
                <a:gd name="T71" fmla="*/ 214 h 286"/>
                <a:gd name="T72" fmla="*/ 62 w 215"/>
                <a:gd name="T73" fmla="*/ 212 h 286"/>
                <a:gd name="T74" fmla="*/ 91 w 215"/>
                <a:gd name="T75" fmla="*/ 204 h 286"/>
                <a:gd name="T76" fmla="*/ 69 w 215"/>
                <a:gd name="T77" fmla="*/ 233 h 286"/>
                <a:gd name="T78" fmla="*/ 148 w 215"/>
                <a:gd name="T79" fmla="*/ 234 h 286"/>
                <a:gd name="T80" fmla="*/ 106 w 215"/>
                <a:gd name="T81" fmla="*/ 258 h 286"/>
                <a:gd name="T82" fmla="*/ 59 w 215"/>
                <a:gd name="T83" fmla="*/ 237 h 286"/>
                <a:gd name="T84" fmla="*/ 158 w 215"/>
                <a:gd name="T85" fmla="*/ 270 h 286"/>
                <a:gd name="T86" fmla="*/ 25 w 215"/>
                <a:gd name="T87" fmla="*/ 229 h 286"/>
                <a:gd name="T88" fmla="*/ 53 w 215"/>
                <a:gd name="T89" fmla="*/ 232 h 286"/>
                <a:gd name="T90" fmla="*/ 97 w 215"/>
                <a:gd name="T91" fmla="*/ 264 h 286"/>
                <a:gd name="T92" fmla="*/ 162 w 215"/>
                <a:gd name="T93" fmla="*/ 236 h 286"/>
                <a:gd name="T94" fmla="*/ 155 w 215"/>
                <a:gd name="T95" fmla="*/ 223 h 286"/>
                <a:gd name="T96" fmla="*/ 162 w 215"/>
                <a:gd name="T97" fmla="*/ 202 h 286"/>
                <a:gd name="T98" fmla="*/ 166 w 215"/>
                <a:gd name="T99" fmla="*/ 172 h 286"/>
                <a:gd name="T100" fmla="*/ 200 w 215"/>
                <a:gd name="T101" fmla="*/ 160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15" h="286">
                  <a:moveTo>
                    <a:pt x="213" y="178"/>
                  </a:moveTo>
                  <a:cubicBezTo>
                    <a:pt x="213" y="165"/>
                    <a:pt x="206" y="153"/>
                    <a:pt x="193" y="149"/>
                  </a:cubicBezTo>
                  <a:cubicBezTo>
                    <a:pt x="182" y="146"/>
                    <a:pt x="171" y="151"/>
                    <a:pt x="166" y="160"/>
                  </a:cubicBezTo>
                  <a:cubicBezTo>
                    <a:pt x="166" y="157"/>
                    <a:pt x="165" y="155"/>
                    <a:pt x="165" y="152"/>
                  </a:cubicBezTo>
                  <a:cubicBezTo>
                    <a:pt x="165" y="152"/>
                    <a:pt x="165" y="151"/>
                    <a:pt x="164" y="151"/>
                  </a:cubicBezTo>
                  <a:cubicBezTo>
                    <a:pt x="164" y="149"/>
                    <a:pt x="164" y="146"/>
                    <a:pt x="163" y="144"/>
                  </a:cubicBezTo>
                  <a:cubicBezTo>
                    <a:pt x="158" y="132"/>
                    <a:pt x="144" y="126"/>
                    <a:pt x="131" y="127"/>
                  </a:cubicBezTo>
                  <a:cubicBezTo>
                    <a:pt x="143" y="121"/>
                    <a:pt x="151" y="110"/>
                    <a:pt x="152" y="96"/>
                  </a:cubicBezTo>
                  <a:cubicBezTo>
                    <a:pt x="152" y="84"/>
                    <a:pt x="146" y="69"/>
                    <a:pt x="134" y="66"/>
                  </a:cubicBezTo>
                  <a:cubicBezTo>
                    <a:pt x="146" y="59"/>
                    <a:pt x="153" y="43"/>
                    <a:pt x="147" y="29"/>
                  </a:cubicBezTo>
                  <a:cubicBezTo>
                    <a:pt x="139" y="8"/>
                    <a:pt x="110" y="0"/>
                    <a:pt x="90" y="5"/>
                  </a:cubicBezTo>
                  <a:cubicBezTo>
                    <a:pt x="45" y="16"/>
                    <a:pt x="35" y="85"/>
                    <a:pt x="82" y="99"/>
                  </a:cubicBezTo>
                  <a:cubicBezTo>
                    <a:pt x="77" y="104"/>
                    <a:pt x="76" y="114"/>
                    <a:pt x="79" y="121"/>
                  </a:cubicBezTo>
                  <a:cubicBezTo>
                    <a:pt x="81" y="124"/>
                    <a:pt x="83" y="126"/>
                    <a:pt x="85" y="128"/>
                  </a:cubicBezTo>
                  <a:cubicBezTo>
                    <a:pt x="69" y="127"/>
                    <a:pt x="52" y="130"/>
                    <a:pt x="47" y="147"/>
                  </a:cubicBezTo>
                  <a:cubicBezTo>
                    <a:pt x="44" y="150"/>
                    <a:pt x="44" y="154"/>
                    <a:pt x="45" y="157"/>
                  </a:cubicBezTo>
                  <a:cubicBezTo>
                    <a:pt x="44" y="176"/>
                    <a:pt x="48" y="199"/>
                    <a:pt x="58" y="217"/>
                  </a:cubicBezTo>
                  <a:cubicBezTo>
                    <a:pt x="37" y="214"/>
                    <a:pt x="0" y="223"/>
                    <a:pt x="12" y="251"/>
                  </a:cubicBezTo>
                  <a:cubicBezTo>
                    <a:pt x="22" y="277"/>
                    <a:pt x="69" y="279"/>
                    <a:pt x="92" y="281"/>
                  </a:cubicBezTo>
                  <a:cubicBezTo>
                    <a:pt x="120" y="283"/>
                    <a:pt x="174" y="286"/>
                    <a:pt x="193" y="258"/>
                  </a:cubicBezTo>
                  <a:cubicBezTo>
                    <a:pt x="199" y="249"/>
                    <a:pt x="199" y="239"/>
                    <a:pt x="192" y="231"/>
                  </a:cubicBezTo>
                  <a:cubicBezTo>
                    <a:pt x="189" y="227"/>
                    <a:pt x="186" y="224"/>
                    <a:pt x="181" y="222"/>
                  </a:cubicBezTo>
                  <a:cubicBezTo>
                    <a:pt x="200" y="219"/>
                    <a:pt x="215" y="198"/>
                    <a:pt x="213" y="178"/>
                  </a:cubicBezTo>
                  <a:close/>
                  <a:moveTo>
                    <a:pt x="166" y="179"/>
                  </a:moveTo>
                  <a:cubicBezTo>
                    <a:pt x="166" y="179"/>
                    <a:pt x="166" y="179"/>
                    <a:pt x="167" y="179"/>
                  </a:cubicBezTo>
                  <a:cubicBezTo>
                    <a:pt x="171" y="176"/>
                    <a:pt x="177" y="172"/>
                    <a:pt x="183" y="171"/>
                  </a:cubicBezTo>
                  <a:cubicBezTo>
                    <a:pt x="193" y="169"/>
                    <a:pt x="196" y="179"/>
                    <a:pt x="194" y="187"/>
                  </a:cubicBezTo>
                  <a:cubicBezTo>
                    <a:pt x="190" y="201"/>
                    <a:pt x="175" y="204"/>
                    <a:pt x="163" y="197"/>
                  </a:cubicBezTo>
                  <a:cubicBezTo>
                    <a:pt x="165" y="191"/>
                    <a:pt x="165" y="185"/>
                    <a:pt x="166" y="179"/>
                  </a:cubicBezTo>
                  <a:close/>
                  <a:moveTo>
                    <a:pt x="85" y="118"/>
                  </a:moveTo>
                  <a:cubicBezTo>
                    <a:pt x="81" y="111"/>
                    <a:pt x="85" y="105"/>
                    <a:pt x="89" y="98"/>
                  </a:cubicBezTo>
                  <a:cubicBezTo>
                    <a:pt x="90" y="97"/>
                    <a:pt x="88" y="95"/>
                    <a:pt x="87" y="95"/>
                  </a:cubicBezTo>
                  <a:cubicBezTo>
                    <a:pt x="86" y="95"/>
                    <a:pt x="86" y="96"/>
                    <a:pt x="86" y="96"/>
                  </a:cubicBezTo>
                  <a:cubicBezTo>
                    <a:pt x="55" y="81"/>
                    <a:pt x="46" y="41"/>
                    <a:pt x="75" y="19"/>
                  </a:cubicBezTo>
                  <a:cubicBezTo>
                    <a:pt x="88" y="10"/>
                    <a:pt x="104" y="8"/>
                    <a:pt x="118" y="13"/>
                  </a:cubicBezTo>
                  <a:cubicBezTo>
                    <a:pt x="129" y="17"/>
                    <a:pt x="140" y="24"/>
                    <a:pt x="142" y="36"/>
                  </a:cubicBezTo>
                  <a:cubicBezTo>
                    <a:pt x="146" y="51"/>
                    <a:pt x="135" y="61"/>
                    <a:pt x="122" y="65"/>
                  </a:cubicBezTo>
                  <a:cubicBezTo>
                    <a:pt x="121" y="66"/>
                    <a:pt x="121" y="66"/>
                    <a:pt x="121" y="67"/>
                  </a:cubicBezTo>
                  <a:cubicBezTo>
                    <a:pt x="120" y="68"/>
                    <a:pt x="121" y="70"/>
                    <a:pt x="123" y="70"/>
                  </a:cubicBezTo>
                  <a:cubicBezTo>
                    <a:pt x="139" y="68"/>
                    <a:pt x="149" y="85"/>
                    <a:pt x="146" y="100"/>
                  </a:cubicBezTo>
                  <a:cubicBezTo>
                    <a:pt x="144" y="114"/>
                    <a:pt x="133" y="123"/>
                    <a:pt x="119" y="124"/>
                  </a:cubicBezTo>
                  <a:cubicBezTo>
                    <a:pt x="117" y="124"/>
                    <a:pt x="116" y="126"/>
                    <a:pt x="116" y="128"/>
                  </a:cubicBezTo>
                  <a:cubicBezTo>
                    <a:pt x="115" y="129"/>
                    <a:pt x="115" y="130"/>
                    <a:pt x="116" y="130"/>
                  </a:cubicBezTo>
                  <a:cubicBezTo>
                    <a:pt x="119" y="133"/>
                    <a:pt x="123" y="138"/>
                    <a:pt x="119" y="143"/>
                  </a:cubicBezTo>
                  <a:cubicBezTo>
                    <a:pt x="117" y="145"/>
                    <a:pt x="113" y="146"/>
                    <a:pt x="110" y="147"/>
                  </a:cubicBezTo>
                  <a:cubicBezTo>
                    <a:pt x="106" y="147"/>
                    <a:pt x="102" y="145"/>
                    <a:pt x="102" y="141"/>
                  </a:cubicBezTo>
                  <a:cubicBezTo>
                    <a:pt x="102" y="137"/>
                    <a:pt x="105" y="133"/>
                    <a:pt x="106" y="130"/>
                  </a:cubicBezTo>
                  <a:cubicBezTo>
                    <a:pt x="106" y="129"/>
                    <a:pt x="106" y="128"/>
                    <a:pt x="105" y="128"/>
                  </a:cubicBezTo>
                  <a:cubicBezTo>
                    <a:pt x="105" y="127"/>
                    <a:pt x="104" y="127"/>
                    <a:pt x="104" y="127"/>
                  </a:cubicBezTo>
                  <a:cubicBezTo>
                    <a:pt x="97" y="127"/>
                    <a:pt x="89" y="125"/>
                    <a:pt x="85" y="118"/>
                  </a:cubicBezTo>
                  <a:close/>
                  <a:moveTo>
                    <a:pt x="64" y="154"/>
                  </a:moveTo>
                  <a:cubicBezTo>
                    <a:pt x="63" y="153"/>
                    <a:pt x="62" y="151"/>
                    <a:pt x="62" y="148"/>
                  </a:cubicBezTo>
                  <a:cubicBezTo>
                    <a:pt x="62" y="148"/>
                    <a:pt x="63" y="148"/>
                    <a:pt x="63" y="148"/>
                  </a:cubicBezTo>
                  <a:cubicBezTo>
                    <a:pt x="75" y="148"/>
                    <a:pt x="87" y="149"/>
                    <a:pt x="100" y="149"/>
                  </a:cubicBezTo>
                  <a:cubicBezTo>
                    <a:pt x="102" y="152"/>
                    <a:pt x="107" y="154"/>
                    <a:pt x="112" y="153"/>
                  </a:cubicBezTo>
                  <a:cubicBezTo>
                    <a:pt x="117" y="152"/>
                    <a:pt x="123" y="149"/>
                    <a:pt x="125" y="143"/>
                  </a:cubicBezTo>
                  <a:cubicBezTo>
                    <a:pt x="126" y="142"/>
                    <a:pt x="126" y="141"/>
                    <a:pt x="126" y="140"/>
                  </a:cubicBezTo>
                  <a:cubicBezTo>
                    <a:pt x="134" y="141"/>
                    <a:pt x="148" y="141"/>
                    <a:pt x="152" y="149"/>
                  </a:cubicBezTo>
                  <a:cubicBezTo>
                    <a:pt x="152" y="149"/>
                    <a:pt x="152" y="149"/>
                    <a:pt x="152" y="149"/>
                  </a:cubicBezTo>
                  <a:cubicBezTo>
                    <a:pt x="151" y="153"/>
                    <a:pt x="149" y="156"/>
                    <a:pt x="146" y="159"/>
                  </a:cubicBezTo>
                  <a:cubicBezTo>
                    <a:pt x="119" y="158"/>
                    <a:pt x="90" y="159"/>
                    <a:pt x="64" y="154"/>
                  </a:cubicBezTo>
                  <a:close/>
                  <a:moveTo>
                    <a:pt x="143" y="160"/>
                  </a:moveTo>
                  <a:cubicBezTo>
                    <a:pt x="132" y="166"/>
                    <a:pt x="114" y="165"/>
                    <a:pt x="106" y="165"/>
                  </a:cubicBezTo>
                  <a:cubicBezTo>
                    <a:pt x="98" y="165"/>
                    <a:pt x="72" y="165"/>
                    <a:pt x="64" y="155"/>
                  </a:cubicBezTo>
                  <a:cubicBezTo>
                    <a:pt x="89" y="161"/>
                    <a:pt x="117" y="160"/>
                    <a:pt x="143" y="160"/>
                  </a:cubicBezTo>
                  <a:close/>
                  <a:moveTo>
                    <a:pt x="63" y="147"/>
                  </a:moveTo>
                  <a:cubicBezTo>
                    <a:pt x="72" y="138"/>
                    <a:pt x="85" y="142"/>
                    <a:pt x="97" y="141"/>
                  </a:cubicBezTo>
                  <a:cubicBezTo>
                    <a:pt x="97" y="143"/>
                    <a:pt x="97" y="145"/>
                    <a:pt x="98" y="146"/>
                  </a:cubicBezTo>
                  <a:cubicBezTo>
                    <a:pt x="98" y="147"/>
                    <a:pt x="98" y="147"/>
                    <a:pt x="98" y="147"/>
                  </a:cubicBezTo>
                  <a:cubicBezTo>
                    <a:pt x="87" y="147"/>
                    <a:pt x="75" y="147"/>
                    <a:pt x="63" y="147"/>
                  </a:cubicBezTo>
                  <a:close/>
                  <a:moveTo>
                    <a:pt x="50" y="150"/>
                  </a:moveTo>
                  <a:cubicBezTo>
                    <a:pt x="50" y="149"/>
                    <a:pt x="51" y="149"/>
                    <a:pt x="51" y="149"/>
                  </a:cubicBezTo>
                  <a:cubicBezTo>
                    <a:pt x="58" y="127"/>
                    <a:pt x="83" y="133"/>
                    <a:pt x="100" y="132"/>
                  </a:cubicBezTo>
                  <a:cubicBezTo>
                    <a:pt x="99" y="134"/>
                    <a:pt x="98" y="135"/>
                    <a:pt x="98" y="137"/>
                  </a:cubicBezTo>
                  <a:cubicBezTo>
                    <a:pt x="88" y="135"/>
                    <a:pt x="77" y="134"/>
                    <a:pt x="68" y="137"/>
                  </a:cubicBezTo>
                  <a:cubicBezTo>
                    <a:pt x="63" y="139"/>
                    <a:pt x="56" y="143"/>
                    <a:pt x="58" y="149"/>
                  </a:cubicBezTo>
                  <a:cubicBezTo>
                    <a:pt x="51" y="164"/>
                    <a:pt x="84" y="169"/>
                    <a:pt x="94" y="170"/>
                  </a:cubicBezTo>
                  <a:cubicBezTo>
                    <a:pt x="107" y="171"/>
                    <a:pt x="161" y="175"/>
                    <a:pt x="155" y="149"/>
                  </a:cubicBezTo>
                  <a:cubicBezTo>
                    <a:pt x="155" y="149"/>
                    <a:pt x="155" y="149"/>
                    <a:pt x="155" y="148"/>
                  </a:cubicBezTo>
                  <a:cubicBezTo>
                    <a:pt x="154" y="145"/>
                    <a:pt x="153" y="143"/>
                    <a:pt x="149" y="141"/>
                  </a:cubicBezTo>
                  <a:cubicBezTo>
                    <a:pt x="143" y="137"/>
                    <a:pt x="133" y="134"/>
                    <a:pt x="125" y="136"/>
                  </a:cubicBezTo>
                  <a:cubicBezTo>
                    <a:pt x="125" y="135"/>
                    <a:pt x="124" y="133"/>
                    <a:pt x="123" y="132"/>
                  </a:cubicBezTo>
                  <a:cubicBezTo>
                    <a:pt x="134" y="134"/>
                    <a:pt x="144" y="130"/>
                    <a:pt x="154" y="138"/>
                  </a:cubicBezTo>
                  <a:cubicBezTo>
                    <a:pt x="167" y="150"/>
                    <a:pt x="157" y="166"/>
                    <a:pt x="143" y="170"/>
                  </a:cubicBezTo>
                  <a:cubicBezTo>
                    <a:pt x="127" y="174"/>
                    <a:pt x="112" y="175"/>
                    <a:pt x="96" y="173"/>
                  </a:cubicBezTo>
                  <a:cubicBezTo>
                    <a:pt x="82" y="172"/>
                    <a:pt x="49" y="170"/>
                    <a:pt x="50" y="150"/>
                  </a:cubicBezTo>
                  <a:close/>
                  <a:moveTo>
                    <a:pt x="54" y="186"/>
                  </a:moveTo>
                  <a:cubicBezTo>
                    <a:pt x="62" y="187"/>
                    <a:pt x="70" y="188"/>
                    <a:pt x="78" y="190"/>
                  </a:cubicBezTo>
                  <a:cubicBezTo>
                    <a:pt x="78" y="190"/>
                    <a:pt x="79" y="188"/>
                    <a:pt x="78" y="188"/>
                  </a:cubicBezTo>
                  <a:cubicBezTo>
                    <a:pt x="70" y="187"/>
                    <a:pt x="62" y="186"/>
                    <a:pt x="54" y="185"/>
                  </a:cubicBezTo>
                  <a:cubicBezTo>
                    <a:pt x="54" y="182"/>
                    <a:pt x="53" y="180"/>
                    <a:pt x="52" y="177"/>
                  </a:cubicBezTo>
                  <a:cubicBezTo>
                    <a:pt x="58" y="178"/>
                    <a:pt x="64" y="179"/>
                    <a:pt x="70" y="180"/>
                  </a:cubicBezTo>
                  <a:cubicBezTo>
                    <a:pt x="71" y="180"/>
                    <a:pt x="71" y="179"/>
                    <a:pt x="70" y="179"/>
                  </a:cubicBezTo>
                  <a:cubicBezTo>
                    <a:pt x="64" y="178"/>
                    <a:pt x="58" y="177"/>
                    <a:pt x="52" y="176"/>
                  </a:cubicBezTo>
                  <a:cubicBezTo>
                    <a:pt x="52" y="172"/>
                    <a:pt x="51" y="168"/>
                    <a:pt x="50" y="164"/>
                  </a:cubicBezTo>
                  <a:cubicBezTo>
                    <a:pt x="55" y="169"/>
                    <a:pt x="61" y="172"/>
                    <a:pt x="65" y="173"/>
                  </a:cubicBezTo>
                  <a:cubicBezTo>
                    <a:pt x="91" y="180"/>
                    <a:pt x="122" y="182"/>
                    <a:pt x="147" y="174"/>
                  </a:cubicBezTo>
                  <a:cubicBezTo>
                    <a:pt x="148" y="174"/>
                    <a:pt x="149" y="172"/>
                    <a:pt x="149" y="172"/>
                  </a:cubicBezTo>
                  <a:cubicBezTo>
                    <a:pt x="154" y="169"/>
                    <a:pt x="158" y="166"/>
                    <a:pt x="161" y="161"/>
                  </a:cubicBezTo>
                  <a:cubicBezTo>
                    <a:pt x="161" y="198"/>
                    <a:pt x="151" y="248"/>
                    <a:pt x="103" y="243"/>
                  </a:cubicBezTo>
                  <a:cubicBezTo>
                    <a:pt x="88" y="241"/>
                    <a:pt x="77" y="235"/>
                    <a:pt x="70" y="225"/>
                  </a:cubicBezTo>
                  <a:cubicBezTo>
                    <a:pt x="72" y="226"/>
                    <a:pt x="74" y="225"/>
                    <a:pt x="75" y="226"/>
                  </a:cubicBezTo>
                  <a:cubicBezTo>
                    <a:pt x="80" y="226"/>
                    <a:pt x="85" y="227"/>
                    <a:pt x="90" y="227"/>
                  </a:cubicBezTo>
                  <a:cubicBezTo>
                    <a:pt x="91" y="227"/>
                    <a:pt x="91" y="225"/>
                    <a:pt x="90" y="225"/>
                  </a:cubicBezTo>
                  <a:cubicBezTo>
                    <a:pt x="83" y="225"/>
                    <a:pt x="75" y="225"/>
                    <a:pt x="69" y="223"/>
                  </a:cubicBezTo>
                  <a:cubicBezTo>
                    <a:pt x="69" y="223"/>
                    <a:pt x="70" y="223"/>
                    <a:pt x="69" y="222"/>
                  </a:cubicBezTo>
                  <a:cubicBezTo>
                    <a:pt x="69" y="222"/>
                    <a:pt x="68" y="222"/>
                    <a:pt x="68" y="223"/>
                  </a:cubicBezTo>
                  <a:cubicBezTo>
                    <a:pt x="66" y="220"/>
                    <a:pt x="64" y="217"/>
                    <a:pt x="63" y="214"/>
                  </a:cubicBezTo>
                  <a:cubicBezTo>
                    <a:pt x="68" y="214"/>
                    <a:pt x="74" y="215"/>
                    <a:pt x="79" y="216"/>
                  </a:cubicBezTo>
                  <a:cubicBezTo>
                    <a:pt x="80" y="216"/>
                    <a:pt x="80" y="215"/>
                    <a:pt x="80" y="214"/>
                  </a:cubicBezTo>
                  <a:cubicBezTo>
                    <a:pt x="74" y="214"/>
                    <a:pt x="68" y="213"/>
                    <a:pt x="62" y="212"/>
                  </a:cubicBezTo>
                  <a:cubicBezTo>
                    <a:pt x="61" y="209"/>
                    <a:pt x="59" y="205"/>
                    <a:pt x="58" y="201"/>
                  </a:cubicBezTo>
                  <a:cubicBezTo>
                    <a:pt x="69" y="203"/>
                    <a:pt x="80" y="204"/>
                    <a:pt x="91" y="205"/>
                  </a:cubicBezTo>
                  <a:cubicBezTo>
                    <a:pt x="92" y="205"/>
                    <a:pt x="92" y="204"/>
                    <a:pt x="91" y="204"/>
                  </a:cubicBezTo>
                  <a:cubicBezTo>
                    <a:pt x="80" y="203"/>
                    <a:pt x="69" y="201"/>
                    <a:pt x="58" y="200"/>
                  </a:cubicBezTo>
                  <a:cubicBezTo>
                    <a:pt x="56" y="195"/>
                    <a:pt x="55" y="191"/>
                    <a:pt x="54" y="186"/>
                  </a:cubicBezTo>
                  <a:close/>
                  <a:moveTo>
                    <a:pt x="69" y="233"/>
                  </a:moveTo>
                  <a:cubicBezTo>
                    <a:pt x="79" y="243"/>
                    <a:pt x="92" y="250"/>
                    <a:pt x="109" y="250"/>
                  </a:cubicBezTo>
                  <a:cubicBezTo>
                    <a:pt x="125" y="249"/>
                    <a:pt x="137" y="243"/>
                    <a:pt x="146" y="233"/>
                  </a:cubicBezTo>
                  <a:cubicBezTo>
                    <a:pt x="146" y="234"/>
                    <a:pt x="147" y="234"/>
                    <a:pt x="148" y="234"/>
                  </a:cubicBezTo>
                  <a:cubicBezTo>
                    <a:pt x="151" y="235"/>
                    <a:pt x="155" y="235"/>
                    <a:pt x="157" y="238"/>
                  </a:cubicBezTo>
                  <a:cubicBezTo>
                    <a:pt x="158" y="241"/>
                    <a:pt x="158" y="245"/>
                    <a:pt x="156" y="248"/>
                  </a:cubicBezTo>
                  <a:cubicBezTo>
                    <a:pt x="141" y="257"/>
                    <a:pt x="123" y="258"/>
                    <a:pt x="106" y="258"/>
                  </a:cubicBezTo>
                  <a:cubicBezTo>
                    <a:pt x="91" y="257"/>
                    <a:pt x="66" y="258"/>
                    <a:pt x="55" y="246"/>
                  </a:cubicBezTo>
                  <a:cubicBezTo>
                    <a:pt x="55" y="244"/>
                    <a:pt x="55" y="243"/>
                    <a:pt x="55" y="242"/>
                  </a:cubicBezTo>
                  <a:cubicBezTo>
                    <a:pt x="55" y="240"/>
                    <a:pt x="57" y="238"/>
                    <a:pt x="59" y="237"/>
                  </a:cubicBezTo>
                  <a:cubicBezTo>
                    <a:pt x="61" y="235"/>
                    <a:pt x="65" y="233"/>
                    <a:pt x="69" y="233"/>
                  </a:cubicBezTo>
                  <a:close/>
                  <a:moveTo>
                    <a:pt x="191" y="240"/>
                  </a:moveTo>
                  <a:cubicBezTo>
                    <a:pt x="199" y="258"/>
                    <a:pt x="169" y="268"/>
                    <a:pt x="158" y="270"/>
                  </a:cubicBezTo>
                  <a:cubicBezTo>
                    <a:pt x="138" y="275"/>
                    <a:pt x="116" y="275"/>
                    <a:pt x="95" y="274"/>
                  </a:cubicBezTo>
                  <a:cubicBezTo>
                    <a:pt x="76" y="273"/>
                    <a:pt x="56" y="270"/>
                    <a:pt x="38" y="264"/>
                  </a:cubicBezTo>
                  <a:cubicBezTo>
                    <a:pt x="24" y="258"/>
                    <a:pt x="8" y="243"/>
                    <a:pt x="25" y="229"/>
                  </a:cubicBezTo>
                  <a:cubicBezTo>
                    <a:pt x="35" y="221"/>
                    <a:pt x="48" y="222"/>
                    <a:pt x="60" y="221"/>
                  </a:cubicBezTo>
                  <a:cubicBezTo>
                    <a:pt x="61" y="223"/>
                    <a:pt x="63" y="226"/>
                    <a:pt x="65" y="228"/>
                  </a:cubicBezTo>
                  <a:cubicBezTo>
                    <a:pt x="61" y="228"/>
                    <a:pt x="57" y="230"/>
                    <a:pt x="53" y="232"/>
                  </a:cubicBezTo>
                  <a:cubicBezTo>
                    <a:pt x="49" y="236"/>
                    <a:pt x="45" y="243"/>
                    <a:pt x="49" y="248"/>
                  </a:cubicBezTo>
                  <a:cubicBezTo>
                    <a:pt x="49" y="249"/>
                    <a:pt x="49" y="249"/>
                    <a:pt x="50" y="249"/>
                  </a:cubicBezTo>
                  <a:cubicBezTo>
                    <a:pt x="57" y="263"/>
                    <a:pt x="84" y="263"/>
                    <a:pt x="97" y="264"/>
                  </a:cubicBezTo>
                  <a:cubicBezTo>
                    <a:pt x="116" y="264"/>
                    <a:pt x="151" y="266"/>
                    <a:pt x="163" y="247"/>
                  </a:cubicBezTo>
                  <a:cubicBezTo>
                    <a:pt x="164" y="246"/>
                    <a:pt x="163" y="246"/>
                    <a:pt x="163" y="245"/>
                  </a:cubicBezTo>
                  <a:cubicBezTo>
                    <a:pt x="164" y="242"/>
                    <a:pt x="164" y="239"/>
                    <a:pt x="162" y="236"/>
                  </a:cubicBezTo>
                  <a:cubicBezTo>
                    <a:pt x="160" y="232"/>
                    <a:pt x="155" y="228"/>
                    <a:pt x="150" y="229"/>
                  </a:cubicBezTo>
                  <a:cubicBezTo>
                    <a:pt x="151" y="227"/>
                    <a:pt x="153" y="225"/>
                    <a:pt x="154" y="223"/>
                  </a:cubicBezTo>
                  <a:cubicBezTo>
                    <a:pt x="154" y="223"/>
                    <a:pt x="154" y="223"/>
                    <a:pt x="155" y="223"/>
                  </a:cubicBezTo>
                  <a:cubicBezTo>
                    <a:pt x="169" y="224"/>
                    <a:pt x="185" y="225"/>
                    <a:pt x="191" y="240"/>
                  </a:cubicBezTo>
                  <a:close/>
                  <a:moveTo>
                    <a:pt x="160" y="210"/>
                  </a:moveTo>
                  <a:cubicBezTo>
                    <a:pt x="161" y="207"/>
                    <a:pt x="161" y="204"/>
                    <a:pt x="162" y="202"/>
                  </a:cubicBezTo>
                  <a:cubicBezTo>
                    <a:pt x="176" y="212"/>
                    <a:pt x="198" y="204"/>
                    <a:pt x="200" y="186"/>
                  </a:cubicBezTo>
                  <a:cubicBezTo>
                    <a:pt x="201" y="179"/>
                    <a:pt x="199" y="170"/>
                    <a:pt x="192" y="167"/>
                  </a:cubicBezTo>
                  <a:cubicBezTo>
                    <a:pt x="184" y="163"/>
                    <a:pt x="174" y="167"/>
                    <a:pt x="166" y="172"/>
                  </a:cubicBezTo>
                  <a:cubicBezTo>
                    <a:pt x="166" y="170"/>
                    <a:pt x="166" y="168"/>
                    <a:pt x="166" y="167"/>
                  </a:cubicBezTo>
                  <a:cubicBezTo>
                    <a:pt x="166" y="166"/>
                    <a:pt x="167" y="166"/>
                    <a:pt x="167" y="166"/>
                  </a:cubicBezTo>
                  <a:cubicBezTo>
                    <a:pt x="175" y="154"/>
                    <a:pt x="189" y="150"/>
                    <a:pt x="200" y="160"/>
                  </a:cubicBezTo>
                  <a:cubicBezTo>
                    <a:pt x="208" y="167"/>
                    <a:pt x="209" y="180"/>
                    <a:pt x="206" y="190"/>
                  </a:cubicBezTo>
                  <a:cubicBezTo>
                    <a:pt x="200" y="211"/>
                    <a:pt x="179" y="222"/>
                    <a:pt x="160" y="21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2" name="Freeform 179"/>
            <p:cNvSpPr/>
            <p:nvPr/>
          </p:nvSpPr>
          <p:spPr bwMode="auto">
            <a:xfrm>
              <a:off x="4768850" y="4651375"/>
              <a:ext cx="69850" cy="7938"/>
            </a:xfrm>
            <a:custGeom>
              <a:avLst/>
              <a:gdLst>
                <a:gd name="T0" fmla="*/ 29 w 30"/>
                <a:gd name="T1" fmla="*/ 1 h 4"/>
                <a:gd name="T2" fmla="*/ 1 w 30"/>
                <a:gd name="T3" fmla="*/ 2 h 4"/>
                <a:gd name="T4" fmla="*/ 1 w 30"/>
                <a:gd name="T5" fmla="*/ 4 h 4"/>
                <a:gd name="T6" fmla="*/ 29 w 30"/>
                <a:gd name="T7" fmla="*/ 3 h 4"/>
                <a:gd name="T8" fmla="*/ 29 w 30"/>
                <a:gd name="T9" fmla="*/ 1 h 4"/>
              </a:gdLst>
              <a:ahLst/>
              <a:cxnLst>
                <a:cxn ang="0">
                  <a:pos x="T0" y="T1"/>
                </a:cxn>
                <a:cxn ang="0">
                  <a:pos x="T2" y="T3"/>
                </a:cxn>
                <a:cxn ang="0">
                  <a:pos x="T4" y="T5"/>
                </a:cxn>
                <a:cxn ang="0">
                  <a:pos x="T6" y="T7"/>
                </a:cxn>
                <a:cxn ang="0">
                  <a:pos x="T8" y="T9"/>
                </a:cxn>
              </a:cxnLst>
              <a:rect l="0" t="0" r="r" b="b"/>
              <a:pathLst>
                <a:path w="30" h="4">
                  <a:moveTo>
                    <a:pt x="29" y="1"/>
                  </a:moveTo>
                  <a:cubicBezTo>
                    <a:pt x="20" y="0"/>
                    <a:pt x="10" y="2"/>
                    <a:pt x="1" y="2"/>
                  </a:cubicBezTo>
                  <a:cubicBezTo>
                    <a:pt x="0" y="2"/>
                    <a:pt x="0" y="4"/>
                    <a:pt x="1" y="4"/>
                  </a:cubicBezTo>
                  <a:cubicBezTo>
                    <a:pt x="10" y="4"/>
                    <a:pt x="20" y="4"/>
                    <a:pt x="29" y="3"/>
                  </a:cubicBezTo>
                  <a:cubicBezTo>
                    <a:pt x="30" y="3"/>
                    <a:pt x="29" y="1"/>
                    <a:pt x="29"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3" name="Freeform 180"/>
            <p:cNvSpPr>
              <a:spLocks noEditPoints="1"/>
            </p:cNvSpPr>
            <p:nvPr/>
          </p:nvSpPr>
          <p:spPr bwMode="auto">
            <a:xfrm>
              <a:off x="6750050" y="5505450"/>
              <a:ext cx="628650" cy="531813"/>
            </a:xfrm>
            <a:custGeom>
              <a:avLst/>
              <a:gdLst>
                <a:gd name="T0" fmla="*/ 227 w 269"/>
                <a:gd name="T1" fmla="*/ 84 h 246"/>
                <a:gd name="T2" fmla="*/ 107 w 269"/>
                <a:gd name="T3" fmla="*/ 14 h 246"/>
                <a:gd name="T4" fmla="*/ 11 w 269"/>
                <a:gd name="T5" fmla="*/ 100 h 246"/>
                <a:gd name="T6" fmla="*/ 73 w 269"/>
                <a:gd name="T7" fmla="*/ 235 h 246"/>
                <a:gd name="T8" fmla="*/ 74 w 269"/>
                <a:gd name="T9" fmla="*/ 234 h 246"/>
                <a:gd name="T10" fmla="*/ 74 w 269"/>
                <a:gd name="T11" fmla="*/ 234 h 246"/>
                <a:gd name="T12" fmla="*/ 99 w 269"/>
                <a:gd name="T13" fmla="*/ 240 h 246"/>
                <a:gd name="T14" fmla="*/ 100 w 269"/>
                <a:gd name="T15" fmla="*/ 240 h 246"/>
                <a:gd name="T16" fmla="*/ 210 w 269"/>
                <a:gd name="T17" fmla="*/ 209 h 246"/>
                <a:gd name="T18" fmla="*/ 227 w 269"/>
                <a:gd name="T19" fmla="*/ 84 h 246"/>
                <a:gd name="T20" fmla="*/ 66 w 269"/>
                <a:gd name="T21" fmla="*/ 225 h 246"/>
                <a:gd name="T22" fmla="*/ 65 w 269"/>
                <a:gd name="T23" fmla="*/ 225 h 246"/>
                <a:gd name="T24" fmla="*/ 64 w 269"/>
                <a:gd name="T25" fmla="*/ 224 h 246"/>
                <a:gd name="T26" fmla="*/ 100 w 269"/>
                <a:gd name="T27" fmla="*/ 226 h 246"/>
                <a:gd name="T28" fmla="*/ 100 w 269"/>
                <a:gd name="T29" fmla="*/ 225 h 246"/>
                <a:gd name="T30" fmla="*/ 79 w 269"/>
                <a:gd name="T31" fmla="*/ 223 h 246"/>
                <a:gd name="T32" fmla="*/ 62 w 269"/>
                <a:gd name="T33" fmla="*/ 222 h 246"/>
                <a:gd name="T34" fmla="*/ 48 w 269"/>
                <a:gd name="T35" fmla="*/ 208 h 246"/>
                <a:gd name="T36" fmla="*/ 48 w 269"/>
                <a:gd name="T37" fmla="*/ 208 h 246"/>
                <a:gd name="T38" fmla="*/ 48 w 269"/>
                <a:gd name="T39" fmla="*/ 208 h 246"/>
                <a:gd name="T40" fmla="*/ 61 w 269"/>
                <a:gd name="T41" fmla="*/ 209 h 246"/>
                <a:gd name="T42" fmla="*/ 76 w 269"/>
                <a:gd name="T43" fmla="*/ 210 h 246"/>
                <a:gd name="T44" fmla="*/ 111 w 269"/>
                <a:gd name="T45" fmla="*/ 213 h 246"/>
                <a:gd name="T46" fmla="*/ 111 w 269"/>
                <a:gd name="T47" fmla="*/ 211 h 246"/>
                <a:gd name="T48" fmla="*/ 47 w 269"/>
                <a:gd name="T49" fmla="*/ 207 h 246"/>
                <a:gd name="T50" fmla="*/ 32 w 269"/>
                <a:gd name="T51" fmla="*/ 187 h 246"/>
                <a:gd name="T52" fmla="*/ 27 w 269"/>
                <a:gd name="T53" fmla="*/ 177 h 246"/>
                <a:gd name="T54" fmla="*/ 92 w 269"/>
                <a:gd name="T55" fmla="*/ 177 h 246"/>
                <a:gd name="T56" fmla="*/ 92 w 269"/>
                <a:gd name="T57" fmla="*/ 176 h 246"/>
                <a:gd name="T58" fmla="*/ 26 w 269"/>
                <a:gd name="T59" fmla="*/ 176 h 246"/>
                <a:gd name="T60" fmla="*/ 20 w 269"/>
                <a:gd name="T61" fmla="*/ 160 h 246"/>
                <a:gd name="T62" fmla="*/ 47 w 269"/>
                <a:gd name="T63" fmla="*/ 160 h 246"/>
                <a:gd name="T64" fmla="*/ 47 w 269"/>
                <a:gd name="T65" fmla="*/ 158 h 246"/>
                <a:gd name="T66" fmla="*/ 19 w 269"/>
                <a:gd name="T67" fmla="*/ 158 h 246"/>
                <a:gd name="T68" fmla="*/ 15 w 269"/>
                <a:gd name="T69" fmla="*/ 141 h 246"/>
                <a:gd name="T70" fmla="*/ 88 w 269"/>
                <a:gd name="T71" fmla="*/ 140 h 246"/>
                <a:gd name="T72" fmla="*/ 88 w 269"/>
                <a:gd name="T73" fmla="*/ 139 h 246"/>
                <a:gd name="T74" fmla="*/ 15 w 269"/>
                <a:gd name="T75" fmla="*/ 140 h 246"/>
                <a:gd name="T76" fmla="*/ 14 w 269"/>
                <a:gd name="T77" fmla="*/ 126 h 246"/>
                <a:gd name="T78" fmla="*/ 14 w 269"/>
                <a:gd name="T79" fmla="*/ 125 h 246"/>
                <a:gd name="T80" fmla="*/ 46 w 269"/>
                <a:gd name="T81" fmla="*/ 122 h 246"/>
                <a:gd name="T82" fmla="*/ 46 w 269"/>
                <a:gd name="T83" fmla="*/ 121 h 246"/>
                <a:gd name="T84" fmla="*/ 14 w 269"/>
                <a:gd name="T85" fmla="*/ 124 h 246"/>
                <a:gd name="T86" fmla="*/ 17 w 269"/>
                <a:gd name="T87" fmla="*/ 102 h 246"/>
                <a:gd name="T88" fmla="*/ 95 w 269"/>
                <a:gd name="T89" fmla="*/ 103 h 246"/>
                <a:gd name="T90" fmla="*/ 95 w 269"/>
                <a:gd name="T91" fmla="*/ 102 h 246"/>
                <a:gd name="T92" fmla="*/ 17 w 269"/>
                <a:gd name="T93" fmla="*/ 101 h 246"/>
                <a:gd name="T94" fmla="*/ 29 w 269"/>
                <a:gd name="T95" fmla="*/ 70 h 246"/>
                <a:gd name="T96" fmla="*/ 114 w 269"/>
                <a:gd name="T97" fmla="*/ 68 h 246"/>
                <a:gd name="T98" fmla="*/ 114 w 269"/>
                <a:gd name="T99" fmla="*/ 67 h 246"/>
                <a:gd name="T100" fmla="*/ 30 w 269"/>
                <a:gd name="T101" fmla="*/ 68 h 246"/>
                <a:gd name="T102" fmla="*/ 42 w 269"/>
                <a:gd name="T103" fmla="*/ 53 h 246"/>
                <a:gd name="T104" fmla="*/ 91 w 269"/>
                <a:gd name="T105" fmla="*/ 50 h 246"/>
                <a:gd name="T106" fmla="*/ 90 w 269"/>
                <a:gd name="T107" fmla="*/ 48 h 246"/>
                <a:gd name="T108" fmla="*/ 43 w 269"/>
                <a:gd name="T109" fmla="*/ 52 h 246"/>
                <a:gd name="T110" fmla="*/ 59 w 269"/>
                <a:gd name="T111" fmla="*/ 38 h 246"/>
                <a:gd name="T112" fmla="*/ 139 w 269"/>
                <a:gd name="T113" fmla="*/ 33 h 246"/>
                <a:gd name="T114" fmla="*/ 139 w 269"/>
                <a:gd name="T115" fmla="*/ 32 h 246"/>
                <a:gd name="T116" fmla="*/ 61 w 269"/>
                <a:gd name="T117" fmla="*/ 36 h 246"/>
                <a:gd name="T118" fmla="*/ 86 w 269"/>
                <a:gd name="T119" fmla="*/ 25 h 246"/>
                <a:gd name="T120" fmla="*/ 215 w 269"/>
                <a:gd name="T121" fmla="*/ 189 h 246"/>
                <a:gd name="T122" fmla="*/ 66 w 269"/>
                <a:gd name="T123" fmla="*/ 225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69" h="246">
                  <a:moveTo>
                    <a:pt x="227" y="84"/>
                  </a:moveTo>
                  <a:cubicBezTo>
                    <a:pt x="206" y="40"/>
                    <a:pt x="157" y="10"/>
                    <a:pt x="107" y="14"/>
                  </a:cubicBezTo>
                  <a:cubicBezTo>
                    <a:pt x="59" y="17"/>
                    <a:pt x="21" y="54"/>
                    <a:pt x="11" y="100"/>
                  </a:cubicBezTo>
                  <a:cubicBezTo>
                    <a:pt x="0" y="150"/>
                    <a:pt x="26" y="214"/>
                    <a:pt x="73" y="235"/>
                  </a:cubicBezTo>
                  <a:cubicBezTo>
                    <a:pt x="74" y="236"/>
                    <a:pt x="75" y="235"/>
                    <a:pt x="74" y="234"/>
                  </a:cubicBezTo>
                  <a:cubicBezTo>
                    <a:pt x="74" y="234"/>
                    <a:pt x="74" y="234"/>
                    <a:pt x="74" y="234"/>
                  </a:cubicBezTo>
                  <a:cubicBezTo>
                    <a:pt x="81" y="239"/>
                    <a:pt x="91" y="241"/>
                    <a:pt x="99" y="240"/>
                  </a:cubicBezTo>
                  <a:cubicBezTo>
                    <a:pt x="100" y="240"/>
                    <a:pt x="100" y="240"/>
                    <a:pt x="100" y="240"/>
                  </a:cubicBezTo>
                  <a:cubicBezTo>
                    <a:pt x="139" y="246"/>
                    <a:pt x="183" y="237"/>
                    <a:pt x="210" y="209"/>
                  </a:cubicBezTo>
                  <a:cubicBezTo>
                    <a:pt x="241" y="175"/>
                    <a:pt x="248" y="125"/>
                    <a:pt x="227" y="84"/>
                  </a:cubicBezTo>
                  <a:close/>
                  <a:moveTo>
                    <a:pt x="66" y="225"/>
                  </a:moveTo>
                  <a:cubicBezTo>
                    <a:pt x="65" y="224"/>
                    <a:pt x="65" y="224"/>
                    <a:pt x="65" y="225"/>
                  </a:cubicBezTo>
                  <a:cubicBezTo>
                    <a:pt x="64" y="224"/>
                    <a:pt x="64" y="224"/>
                    <a:pt x="64" y="224"/>
                  </a:cubicBezTo>
                  <a:cubicBezTo>
                    <a:pt x="76" y="226"/>
                    <a:pt x="89" y="226"/>
                    <a:pt x="100" y="226"/>
                  </a:cubicBezTo>
                  <a:cubicBezTo>
                    <a:pt x="101" y="226"/>
                    <a:pt x="101" y="225"/>
                    <a:pt x="100" y="225"/>
                  </a:cubicBezTo>
                  <a:cubicBezTo>
                    <a:pt x="93" y="224"/>
                    <a:pt x="86" y="224"/>
                    <a:pt x="79" y="223"/>
                  </a:cubicBezTo>
                  <a:cubicBezTo>
                    <a:pt x="74" y="223"/>
                    <a:pt x="67" y="221"/>
                    <a:pt x="62" y="222"/>
                  </a:cubicBezTo>
                  <a:cubicBezTo>
                    <a:pt x="57" y="217"/>
                    <a:pt x="52" y="213"/>
                    <a:pt x="48" y="208"/>
                  </a:cubicBezTo>
                  <a:cubicBezTo>
                    <a:pt x="48" y="208"/>
                    <a:pt x="48" y="208"/>
                    <a:pt x="48" y="208"/>
                  </a:cubicBezTo>
                  <a:cubicBezTo>
                    <a:pt x="48" y="208"/>
                    <a:pt x="48" y="208"/>
                    <a:pt x="48" y="208"/>
                  </a:cubicBezTo>
                  <a:cubicBezTo>
                    <a:pt x="51" y="209"/>
                    <a:pt x="58" y="209"/>
                    <a:pt x="61" y="209"/>
                  </a:cubicBezTo>
                  <a:cubicBezTo>
                    <a:pt x="66" y="209"/>
                    <a:pt x="71" y="210"/>
                    <a:pt x="76" y="210"/>
                  </a:cubicBezTo>
                  <a:cubicBezTo>
                    <a:pt x="88" y="211"/>
                    <a:pt x="100" y="212"/>
                    <a:pt x="111" y="213"/>
                  </a:cubicBezTo>
                  <a:cubicBezTo>
                    <a:pt x="112" y="213"/>
                    <a:pt x="112" y="211"/>
                    <a:pt x="111" y="211"/>
                  </a:cubicBezTo>
                  <a:cubicBezTo>
                    <a:pt x="90" y="209"/>
                    <a:pt x="68" y="207"/>
                    <a:pt x="47" y="207"/>
                  </a:cubicBezTo>
                  <a:cubicBezTo>
                    <a:pt x="41" y="201"/>
                    <a:pt x="36" y="194"/>
                    <a:pt x="32" y="187"/>
                  </a:cubicBezTo>
                  <a:cubicBezTo>
                    <a:pt x="30" y="184"/>
                    <a:pt x="28" y="180"/>
                    <a:pt x="27" y="177"/>
                  </a:cubicBezTo>
                  <a:cubicBezTo>
                    <a:pt x="48" y="179"/>
                    <a:pt x="70" y="178"/>
                    <a:pt x="92" y="177"/>
                  </a:cubicBezTo>
                  <a:cubicBezTo>
                    <a:pt x="93" y="177"/>
                    <a:pt x="93" y="176"/>
                    <a:pt x="92" y="176"/>
                  </a:cubicBezTo>
                  <a:cubicBezTo>
                    <a:pt x="70" y="175"/>
                    <a:pt x="48" y="175"/>
                    <a:pt x="26" y="176"/>
                  </a:cubicBezTo>
                  <a:cubicBezTo>
                    <a:pt x="24" y="171"/>
                    <a:pt x="22" y="165"/>
                    <a:pt x="20" y="160"/>
                  </a:cubicBezTo>
                  <a:cubicBezTo>
                    <a:pt x="29" y="160"/>
                    <a:pt x="38" y="160"/>
                    <a:pt x="47" y="160"/>
                  </a:cubicBezTo>
                  <a:cubicBezTo>
                    <a:pt x="48" y="160"/>
                    <a:pt x="48" y="158"/>
                    <a:pt x="47" y="158"/>
                  </a:cubicBezTo>
                  <a:cubicBezTo>
                    <a:pt x="38" y="158"/>
                    <a:pt x="29" y="158"/>
                    <a:pt x="19" y="158"/>
                  </a:cubicBezTo>
                  <a:cubicBezTo>
                    <a:pt x="18" y="153"/>
                    <a:pt x="16" y="147"/>
                    <a:pt x="15" y="141"/>
                  </a:cubicBezTo>
                  <a:cubicBezTo>
                    <a:pt x="40" y="141"/>
                    <a:pt x="64" y="141"/>
                    <a:pt x="88" y="140"/>
                  </a:cubicBezTo>
                  <a:cubicBezTo>
                    <a:pt x="89" y="140"/>
                    <a:pt x="89" y="139"/>
                    <a:pt x="88" y="139"/>
                  </a:cubicBezTo>
                  <a:cubicBezTo>
                    <a:pt x="64" y="139"/>
                    <a:pt x="40" y="139"/>
                    <a:pt x="15" y="140"/>
                  </a:cubicBezTo>
                  <a:cubicBezTo>
                    <a:pt x="15" y="135"/>
                    <a:pt x="14" y="130"/>
                    <a:pt x="14" y="126"/>
                  </a:cubicBezTo>
                  <a:cubicBezTo>
                    <a:pt x="14" y="125"/>
                    <a:pt x="14" y="125"/>
                    <a:pt x="14" y="125"/>
                  </a:cubicBezTo>
                  <a:cubicBezTo>
                    <a:pt x="25" y="125"/>
                    <a:pt x="35" y="124"/>
                    <a:pt x="46" y="122"/>
                  </a:cubicBezTo>
                  <a:cubicBezTo>
                    <a:pt x="46" y="122"/>
                    <a:pt x="46" y="121"/>
                    <a:pt x="46" y="121"/>
                  </a:cubicBezTo>
                  <a:cubicBezTo>
                    <a:pt x="35" y="122"/>
                    <a:pt x="25" y="123"/>
                    <a:pt x="14" y="124"/>
                  </a:cubicBezTo>
                  <a:cubicBezTo>
                    <a:pt x="14" y="117"/>
                    <a:pt x="15" y="109"/>
                    <a:pt x="17" y="102"/>
                  </a:cubicBezTo>
                  <a:cubicBezTo>
                    <a:pt x="43" y="102"/>
                    <a:pt x="69" y="102"/>
                    <a:pt x="95" y="103"/>
                  </a:cubicBezTo>
                  <a:cubicBezTo>
                    <a:pt x="95" y="103"/>
                    <a:pt x="95" y="102"/>
                    <a:pt x="95" y="102"/>
                  </a:cubicBezTo>
                  <a:cubicBezTo>
                    <a:pt x="69" y="101"/>
                    <a:pt x="43" y="100"/>
                    <a:pt x="17" y="101"/>
                  </a:cubicBezTo>
                  <a:cubicBezTo>
                    <a:pt x="20" y="90"/>
                    <a:pt x="24" y="80"/>
                    <a:pt x="29" y="70"/>
                  </a:cubicBezTo>
                  <a:cubicBezTo>
                    <a:pt x="58" y="70"/>
                    <a:pt x="86" y="69"/>
                    <a:pt x="114" y="68"/>
                  </a:cubicBezTo>
                  <a:cubicBezTo>
                    <a:pt x="115" y="68"/>
                    <a:pt x="115" y="67"/>
                    <a:pt x="114" y="67"/>
                  </a:cubicBezTo>
                  <a:cubicBezTo>
                    <a:pt x="86" y="67"/>
                    <a:pt x="58" y="68"/>
                    <a:pt x="30" y="68"/>
                  </a:cubicBezTo>
                  <a:cubicBezTo>
                    <a:pt x="34" y="63"/>
                    <a:pt x="38" y="58"/>
                    <a:pt x="42" y="53"/>
                  </a:cubicBezTo>
                  <a:cubicBezTo>
                    <a:pt x="58" y="53"/>
                    <a:pt x="74" y="52"/>
                    <a:pt x="91" y="50"/>
                  </a:cubicBezTo>
                  <a:cubicBezTo>
                    <a:pt x="91" y="50"/>
                    <a:pt x="91" y="48"/>
                    <a:pt x="90" y="48"/>
                  </a:cubicBezTo>
                  <a:cubicBezTo>
                    <a:pt x="75" y="50"/>
                    <a:pt x="59" y="52"/>
                    <a:pt x="43" y="52"/>
                  </a:cubicBezTo>
                  <a:cubicBezTo>
                    <a:pt x="48" y="47"/>
                    <a:pt x="53" y="42"/>
                    <a:pt x="59" y="38"/>
                  </a:cubicBezTo>
                  <a:cubicBezTo>
                    <a:pt x="85" y="37"/>
                    <a:pt x="112" y="35"/>
                    <a:pt x="139" y="33"/>
                  </a:cubicBezTo>
                  <a:cubicBezTo>
                    <a:pt x="140" y="33"/>
                    <a:pt x="140" y="31"/>
                    <a:pt x="139" y="32"/>
                  </a:cubicBezTo>
                  <a:cubicBezTo>
                    <a:pt x="113" y="33"/>
                    <a:pt x="87" y="34"/>
                    <a:pt x="61" y="36"/>
                  </a:cubicBezTo>
                  <a:cubicBezTo>
                    <a:pt x="69" y="32"/>
                    <a:pt x="77" y="28"/>
                    <a:pt x="86" y="25"/>
                  </a:cubicBezTo>
                  <a:cubicBezTo>
                    <a:pt x="177" y="0"/>
                    <a:pt x="269" y="105"/>
                    <a:pt x="215" y="189"/>
                  </a:cubicBezTo>
                  <a:cubicBezTo>
                    <a:pt x="183" y="239"/>
                    <a:pt x="117" y="241"/>
                    <a:pt x="66" y="225"/>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4" name="Freeform 181"/>
            <p:cNvSpPr>
              <a:spLocks noEditPoints="1"/>
            </p:cNvSpPr>
            <p:nvPr/>
          </p:nvSpPr>
          <p:spPr bwMode="auto">
            <a:xfrm>
              <a:off x="6697663" y="5137150"/>
              <a:ext cx="1114425" cy="973138"/>
            </a:xfrm>
            <a:custGeom>
              <a:avLst/>
              <a:gdLst>
                <a:gd name="T0" fmla="*/ 352 w 476"/>
                <a:gd name="T1" fmla="*/ 62 h 451"/>
                <a:gd name="T2" fmla="*/ 189 w 476"/>
                <a:gd name="T3" fmla="*/ 163 h 451"/>
                <a:gd name="T4" fmla="*/ 24 w 476"/>
                <a:gd name="T5" fmla="*/ 219 h 451"/>
                <a:gd name="T6" fmla="*/ 118 w 476"/>
                <a:gd name="T7" fmla="*/ 446 h 451"/>
                <a:gd name="T8" fmla="*/ 203 w 476"/>
                <a:gd name="T9" fmla="*/ 438 h 451"/>
                <a:gd name="T10" fmla="*/ 287 w 476"/>
                <a:gd name="T11" fmla="*/ 293 h 451"/>
                <a:gd name="T12" fmla="*/ 397 w 476"/>
                <a:gd name="T13" fmla="*/ 117 h 451"/>
                <a:gd name="T14" fmla="*/ 274 w 476"/>
                <a:gd name="T15" fmla="*/ 356 h 451"/>
                <a:gd name="T16" fmla="*/ 118 w 476"/>
                <a:gd name="T17" fmla="*/ 439 h 451"/>
                <a:gd name="T18" fmla="*/ 81 w 476"/>
                <a:gd name="T19" fmla="*/ 429 h 451"/>
                <a:gd name="T20" fmla="*/ 14 w 476"/>
                <a:gd name="T21" fmla="*/ 333 h 451"/>
                <a:gd name="T22" fmla="*/ 236 w 476"/>
                <a:gd name="T23" fmla="*/ 199 h 451"/>
                <a:gd name="T24" fmla="*/ 412 w 476"/>
                <a:gd name="T25" fmla="*/ 97 h 451"/>
                <a:gd name="T26" fmla="*/ 422 w 476"/>
                <a:gd name="T27" fmla="*/ 52 h 451"/>
                <a:gd name="T28" fmla="*/ 389 w 476"/>
                <a:gd name="T29" fmla="*/ 117 h 451"/>
                <a:gd name="T30" fmla="*/ 397 w 476"/>
                <a:gd name="T31" fmla="*/ 84 h 451"/>
                <a:gd name="T32" fmla="*/ 368 w 476"/>
                <a:gd name="T33" fmla="*/ 134 h 451"/>
                <a:gd name="T34" fmla="*/ 375 w 476"/>
                <a:gd name="T35" fmla="*/ 98 h 451"/>
                <a:gd name="T36" fmla="*/ 365 w 476"/>
                <a:gd name="T37" fmla="*/ 136 h 451"/>
                <a:gd name="T38" fmla="*/ 354 w 476"/>
                <a:gd name="T39" fmla="*/ 113 h 451"/>
                <a:gd name="T40" fmla="*/ 341 w 476"/>
                <a:gd name="T41" fmla="*/ 158 h 451"/>
                <a:gd name="T42" fmla="*/ 335 w 476"/>
                <a:gd name="T43" fmla="*/ 122 h 451"/>
                <a:gd name="T44" fmla="*/ 323 w 476"/>
                <a:gd name="T45" fmla="*/ 174 h 451"/>
                <a:gd name="T46" fmla="*/ 311 w 476"/>
                <a:gd name="T47" fmla="*/ 157 h 451"/>
                <a:gd name="T48" fmla="*/ 303 w 476"/>
                <a:gd name="T49" fmla="*/ 192 h 451"/>
                <a:gd name="T50" fmla="*/ 294 w 476"/>
                <a:gd name="T51" fmla="*/ 165 h 451"/>
                <a:gd name="T52" fmla="*/ 285 w 476"/>
                <a:gd name="T53" fmla="*/ 208 h 451"/>
                <a:gd name="T54" fmla="*/ 278 w 476"/>
                <a:gd name="T55" fmla="*/ 186 h 451"/>
                <a:gd name="T56" fmla="*/ 268 w 476"/>
                <a:gd name="T57" fmla="*/ 223 h 451"/>
                <a:gd name="T58" fmla="*/ 257 w 476"/>
                <a:gd name="T59" fmla="*/ 211 h 451"/>
                <a:gd name="T60" fmla="*/ 263 w 476"/>
                <a:gd name="T61" fmla="*/ 182 h 451"/>
                <a:gd name="T62" fmla="*/ 256 w 476"/>
                <a:gd name="T63" fmla="*/ 210 h 451"/>
                <a:gd name="T64" fmla="*/ 244 w 476"/>
                <a:gd name="T65" fmla="*/ 195 h 451"/>
                <a:gd name="T66" fmla="*/ 247 w 476"/>
                <a:gd name="T67" fmla="*/ 177 h 451"/>
                <a:gd name="T68" fmla="*/ 229 w 476"/>
                <a:gd name="T69" fmla="*/ 183 h 451"/>
                <a:gd name="T70" fmla="*/ 377 w 476"/>
                <a:gd name="T71" fmla="*/ 47 h 451"/>
                <a:gd name="T72" fmla="*/ 433 w 476"/>
                <a:gd name="T73" fmla="*/ 73 h 451"/>
                <a:gd name="T74" fmla="*/ 436 w 476"/>
                <a:gd name="T75" fmla="*/ 59 h 451"/>
                <a:gd name="T76" fmla="*/ 412 w 476"/>
                <a:gd name="T77" fmla="*/ 97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76" h="451">
                  <a:moveTo>
                    <a:pt x="441" y="27"/>
                  </a:moveTo>
                  <a:cubicBezTo>
                    <a:pt x="410" y="0"/>
                    <a:pt x="372" y="43"/>
                    <a:pt x="352" y="62"/>
                  </a:cubicBezTo>
                  <a:cubicBezTo>
                    <a:pt x="309" y="101"/>
                    <a:pt x="264" y="138"/>
                    <a:pt x="225" y="180"/>
                  </a:cubicBezTo>
                  <a:cubicBezTo>
                    <a:pt x="214" y="172"/>
                    <a:pt x="202" y="167"/>
                    <a:pt x="189" y="163"/>
                  </a:cubicBezTo>
                  <a:cubicBezTo>
                    <a:pt x="157" y="153"/>
                    <a:pt x="123" y="160"/>
                    <a:pt x="92" y="170"/>
                  </a:cubicBezTo>
                  <a:cubicBezTo>
                    <a:pt x="64" y="179"/>
                    <a:pt x="40" y="194"/>
                    <a:pt x="24" y="219"/>
                  </a:cubicBezTo>
                  <a:cubicBezTo>
                    <a:pt x="7" y="246"/>
                    <a:pt x="2" y="278"/>
                    <a:pt x="4" y="309"/>
                  </a:cubicBezTo>
                  <a:cubicBezTo>
                    <a:pt x="10" y="370"/>
                    <a:pt x="49" y="443"/>
                    <a:pt x="118" y="446"/>
                  </a:cubicBezTo>
                  <a:cubicBezTo>
                    <a:pt x="119" y="446"/>
                    <a:pt x="119" y="446"/>
                    <a:pt x="119" y="446"/>
                  </a:cubicBezTo>
                  <a:cubicBezTo>
                    <a:pt x="147" y="451"/>
                    <a:pt x="176" y="450"/>
                    <a:pt x="203" y="438"/>
                  </a:cubicBezTo>
                  <a:cubicBezTo>
                    <a:pt x="228" y="427"/>
                    <a:pt x="255" y="405"/>
                    <a:pt x="270" y="382"/>
                  </a:cubicBezTo>
                  <a:cubicBezTo>
                    <a:pt x="287" y="357"/>
                    <a:pt x="290" y="322"/>
                    <a:pt x="287" y="293"/>
                  </a:cubicBezTo>
                  <a:cubicBezTo>
                    <a:pt x="285" y="272"/>
                    <a:pt x="280" y="251"/>
                    <a:pt x="270" y="232"/>
                  </a:cubicBezTo>
                  <a:cubicBezTo>
                    <a:pt x="313" y="194"/>
                    <a:pt x="355" y="156"/>
                    <a:pt x="397" y="117"/>
                  </a:cubicBezTo>
                  <a:cubicBezTo>
                    <a:pt x="415" y="100"/>
                    <a:pt x="476" y="58"/>
                    <a:pt x="441" y="27"/>
                  </a:cubicBezTo>
                  <a:close/>
                  <a:moveTo>
                    <a:pt x="274" y="356"/>
                  </a:moveTo>
                  <a:cubicBezTo>
                    <a:pt x="266" y="386"/>
                    <a:pt x="237" y="412"/>
                    <a:pt x="211" y="427"/>
                  </a:cubicBezTo>
                  <a:cubicBezTo>
                    <a:pt x="183" y="442"/>
                    <a:pt x="149" y="447"/>
                    <a:pt x="118" y="439"/>
                  </a:cubicBezTo>
                  <a:cubicBezTo>
                    <a:pt x="117" y="438"/>
                    <a:pt x="116" y="439"/>
                    <a:pt x="115" y="439"/>
                  </a:cubicBezTo>
                  <a:cubicBezTo>
                    <a:pt x="104" y="436"/>
                    <a:pt x="92" y="434"/>
                    <a:pt x="81" y="429"/>
                  </a:cubicBezTo>
                  <a:cubicBezTo>
                    <a:pt x="81" y="428"/>
                    <a:pt x="80" y="428"/>
                    <a:pt x="80" y="429"/>
                  </a:cubicBezTo>
                  <a:cubicBezTo>
                    <a:pt x="46" y="409"/>
                    <a:pt x="23" y="375"/>
                    <a:pt x="14" y="333"/>
                  </a:cubicBezTo>
                  <a:cubicBezTo>
                    <a:pt x="0" y="273"/>
                    <a:pt x="17" y="205"/>
                    <a:pt x="79" y="181"/>
                  </a:cubicBezTo>
                  <a:cubicBezTo>
                    <a:pt x="132" y="160"/>
                    <a:pt x="192" y="158"/>
                    <a:pt x="236" y="199"/>
                  </a:cubicBezTo>
                  <a:cubicBezTo>
                    <a:pt x="278" y="238"/>
                    <a:pt x="290" y="302"/>
                    <a:pt x="274" y="356"/>
                  </a:cubicBezTo>
                  <a:close/>
                  <a:moveTo>
                    <a:pt x="412" y="97"/>
                  </a:moveTo>
                  <a:cubicBezTo>
                    <a:pt x="417" y="82"/>
                    <a:pt x="421" y="68"/>
                    <a:pt x="423" y="52"/>
                  </a:cubicBezTo>
                  <a:cubicBezTo>
                    <a:pt x="423" y="51"/>
                    <a:pt x="422" y="51"/>
                    <a:pt x="422" y="52"/>
                  </a:cubicBezTo>
                  <a:cubicBezTo>
                    <a:pt x="419" y="68"/>
                    <a:pt x="414" y="84"/>
                    <a:pt x="409" y="100"/>
                  </a:cubicBezTo>
                  <a:cubicBezTo>
                    <a:pt x="402" y="106"/>
                    <a:pt x="395" y="112"/>
                    <a:pt x="389" y="117"/>
                  </a:cubicBezTo>
                  <a:cubicBezTo>
                    <a:pt x="392" y="106"/>
                    <a:pt x="395" y="95"/>
                    <a:pt x="398" y="84"/>
                  </a:cubicBezTo>
                  <a:cubicBezTo>
                    <a:pt x="399" y="83"/>
                    <a:pt x="397" y="83"/>
                    <a:pt x="397" y="84"/>
                  </a:cubicBezTo>
                  <a:cubicBezTo>
                    <a:pt x="393" y="95"/>
                    <a:pt x="390" y="107"/>
                    <a:pt x="387" y="118"/>
                  </a:cubicBezTo>
                  <a:cubicBezTo>
                    <a:pt x="379" y="125"/>
                    <a:pt x="372" y="130"/>
                    <a:pt x="368" y="134"/>
                  </a:cubicBezTo>
                  <a:cubicBezTo>
                    <a:pt x="370" y="122"/>
                    <a:pt x="373" y="110"/>
                    <a:pt x="376" y="98"/>
                  </a:cubicBezTo>
                  <a:cubicBezTo>
                    <a:pt x="376" y="97"/>
                    <a:pt x="375" y="97"/>
                    <a:pt x="375" y="98"/>
                  </a:cubicBezTo>
                  <a:cubicBezTo>
                    <a:pt x="371" y="110"/>
                    <a:pt x="368" y="123"/>
                    <a:pt x="366" y="135"/>
                  </a:cubicBezTo>
                  <a:cubicBezTo>
                    <a:pt x="366" y="135"/>
                    <a:pt x="366" y="136"/>
                    <a:pt x="365" y="136"/>
                  </a:cubicBezTo>
                  <a:cubicBezTo>
                    <a:pt x="358" y="143"/>
                    <a:pt x="350" y="150"/>
                    <a:pt x="342" y="156"/>
                  </a:cubicBezTo>
                  <a:cubicBezTo>
                    <a:pt x="347" y="142"/>
                    <a:pt x="350" y="128"/>
                    <a:pt x="354" y="113"/>
                  </a:cubicBezTo>
                  <a:cubicBezTo>
                    <a:pt x="354" y="112"/>
                    <a:pt x="353" y="112"/>
                    <a:pt x="352" y="113"/>
                  </a:cubicBezTo>
                  <a:cubicBezTo>
                    <a:pt x="349" y="128"/>
                    <a:pt x="344" y="143"/>
                    <a:pt x="341" y="158"/>
                  </a:cubicBezTo>
                  <a:cubicBezTo>
                    <a:pt x="335" y="163"/>
                    <a:pt x="330" y="168"/>
                    <a:pt x="324" y="173"/>
                  </a:cubicBezTo>
                  <a:cubicBezTo>
                    <a:pt x="328" y="156"/>
                    <a:pt x="331" y="139"/>
                    <a:pt x="335" y="122"/>
                  </a:cubicBezTo>
                  <a:cubicBezTo>
                    <a:pt x="335" y="121"/>
                    <a:pt x="334" y="120"/>
                    <a:pt x="334" y="121"/>
                  </a:cubicBezTo>
                  <a:cubicBezTo>
                    <a:pt x="329" y="139"/>
                    <a:pt x="326" y="156"/>
                    <a:pt x="323" y="174"/>
                  </a:cubicBezTo>
                  <a:cubicBezTo>
                    <a:pt x="317" y="179"/>
                    <a:pt x="310" y="185"/>
                    <a:pt x="304" y="191"/>
                  </a:cubicBezTo>
                  <a:cubicBezTo>
                    <a:pt x="307" y="179"/>
                    <a:pt x="309" y="168"/>
                    <a:pt x="311" y="157"/>
                  </a:cubicBezTo>
                  <a:cubicBezTo>
                    <a:pt x="312" y="156"/>
                    <a:pt x="310" y="156"/>
                    <a:pt x="310" y="157"/>
                  </a:cubicBezTo>
                  <a:cubicBezTo>
                    <a:pt x="308" y="168"/>
                    <a:pt x="305" y="180"/>
                    <a:pt x="303" y="192"/>
                  </a:cubicBezTo>
                  <a:cubicBezTo>
                    <a:pt x="297" y="197"/>
                    <a:pt x="292" y="202"/>
                    <a:pt x="286" y="207"/>
                  </a:cubicBezTo>
                  <a:cubicBezTo>
                    <a:pt x="289" y="193"/>
                    <a:pt x="292" y="179"/>
                    <a:pt x="294" y="165"/>
                  </a:cubicBezTo>
                  <a:cubicBezTo>
                    <a:pt x="294" y="164"/>
                    <a:pt x="292" y="163"/>
                    <a:pt x="292" y="164"/>
                  </a:cubicBezTo>
                  <a:cubicBezTo>
                    <a:pt x="290" y="179"/>
                    <a:pt x="288" y="194"/>
                    <a:pt x="285" y="208"/>
                  </a:cubicBezTo>
                  <a:cubicBezTo>
                    <a:pt x="280" y="213"/>
                    <a:pt x="275" y="217"/>
                    <a:pt x="270" y="222"/>
                  </a:cubicBezTo>
                  <a:cubicBezTo>
                    <a:pt x="272" y="210"/>
                    <a:pt x="275" y="198"/>
                    <a:pt x="278" y="186"/>
                  </a:cubicBezTo>
                  <a:cubicBezTo>
                    <a:pt x="278" y="185"/>
                    <a:pt x="277" y="185"/>
                    <a:pt x="277" y="185"/>
                  </a:cubicBezTo>
                  <a:cubicBezTo>
                    <a:pt x="274" y="198"/>
                    <a:pt x="271" y="211"/>
                    <a:pt x="268" y="223"/>
                  </a:cubicBezTo>
                  <a:cubicBezTo>
                    <a:pt x="268" y="224"/>
                    <a:pt x="267" y="224"/>
                    <a:pt x="267" y="225"/>
                  </a:cubicBezTo>
                  <a:cubicBezTo>
                    <a:pt x="264" y="220"/>
                    <a:pt x="261" y="216"/>
                    <a:pt x="257" y="211"/>
                  </a:cubicBezTo>
                  <a:cubicBezTo>
                    <a:pt x="257" y="211"/>
                    <a:pt x="257" y="211"/>
                    <a:pt x="257" y="211"/>
                  </a:cubicBezTo>
                  <a:cubicBezTo>
                    <a:pt x="258" y="201"/>
                    <a:pt x="260" y="191"/>
                    <a:pt x="263" y="182"/>
                  </a:cubicBezTo>
                  <a:cubicBezTo>
                    <a:pt x="263" y="181"/>
                    <a:pt x="261" y="180"/>
                    <a:pt x="261" y="181"/>
                  </a:cubicBezTo>
                  <a:cubicBezTo>
                    <a:pt x="259" y="191"/>
                    <a:pt x="257" y="200"/>
                    <a:pt x="256" y="210"/>
                  </a:cubicBezTo>
                  <a:cubicBezTo>
                    <a:pt x="252" y="205"/>
                    <a:pt x="248" y="200"/>
                    <a:pt x="243" y="195"/>
                  </a:cubicBezTo>
                  <a:cubicBezTo>
                    <a:pt x="244" y="195"/>
                    <a:pt x="244" y="195"/>
                    <a:pt x="244" y="195"/>
                  </a:cubicBezTo>
                  <a:cubicBezTo>
                    <a:pt x="244" y="189"/>
                    <a:pt x="246" y="183"/>
                    <a:pt x="248" y="178"/>
                  </a:cubicBezTo>
                  <a:cubicBezTo>
                    <a:pt x="249" y="177"/>
                    <a:pt x="247" y="176"/>
                    <a:pt x="247" y="177"/>
                  </a:cubicBezTo>
                  <a:cubicBezTo>
                    <a:pt x="244" y="182"/>
                    <a:pt x="243" y="188"/>
                    <a:pt x="243" y="195"/>
                  </a:cubicBezTo>
                  <a:cubicBezTo>
                    <a:pt x="238" y="190"/>
                    <a:pt x="233" y="186"/>
                    <a:pt x="229" y="183"/>
                  </a:cubicBezTo>
                  <a:cubicBezTo>
                    <a:pt x="263" y="155"/>
                    <a:pt x="295" y="123"/>
                    <a:pt x="327" y="93"/>
                  </a:cubicBezTo>
                  <a:cubicBezTo>
                    <a:pt x="344" y="77"/>
                    <a:pt x="360" y="62"/>
                    <a:pt x="377" y="47"/>
                  </a:cubicBezTo>
                  <a:cubicBezTo>
                    <a:pt x="392" y="34"/>
                    <a:pt x="414" y="16"/>
                    <a:pt x="434" y="30"/>
                  </a:cubicBezTo>
                  <a:cubicBezTo>
                    <a:pt x="450" y="41"/>
                    <a:pt x="445" y="57"/>
                    <a:pt x="433" y="73"/>
                  </a:cubicBezTo>
                  <a:cubicBezTo>
                    <a:pt x="435" y="69"/>
                    <a:pt x="436" y="64"/>
                    <a:pt x="437" y="59"/>
                  </a:cubicBezTo>
                  <a:cubicBezTo>
                    <a:pt x="438" y="58"/>
                    <a:pt x="436" y="58"/>
                    <a:pt x="436" y="59"/>
                  </a:cubicBezTo>
                  <a:cubicBezTo>
                    <a:pt x="434" y="65"/>
                    <a:pt x="432" y="71"/>
                    <a:pt x="430" y="77"/>
                  </a:cubicBezTo>
                  <a:cubicBezTo>
                    <a:pt x="425" y="84"/>
                    <a:pt x="419" y="90"/>
                    <a:pt x="412" y="9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5" name="Freeform 182"/>
            <p:cNvSpPr/>
            <p:nvPr/>
          </p:nvSpPr>
          <p:spPr bwMode="auto">
            <a:xfrm>
              <a:off x="6834188" y="5918200"/>
              <a:ext cx="120650" cy="6350"/>
            </a:xfrm>
            <a:custGeom>
              <a:avLst/>
              <a:gdLst>
                <a:gd name="T0" fmla="*/ 51 w 52"/>
                <a:gd name="T1" fmla="*/ 1 h 3"/>
                <a:gd name="T2" fmla="*/ 0 w 52"/>
                <a:gd name="T3" fmla="*/ 1 h 3"/>
                <a:gd name="T4" fmla="*/ 0 w 52"/>
                <a:gd name="T5" fmla="*/ 2 h 3"/>
                <a:gd name="T6" fmla="*/ 51 w 52"/>
                <a:gd name="T7" fmla="*/ 3 h 3"/>
                <a:gd name="T8" fmla="*/ 51 w 52"/>
                <a:gd name="T9" fmla="*/ 1 h 3"/>
              </a:gdLst>
              <a:ahLst/>
              <a:cxnLst>
                <a:cxn ang="0">
                  <a:pos x="T0" y="T1"/>
                </a:cxn>
                <a:cxn ang="0">
                  <a:pos x="T2" y="T3"/>
                </a:cxn>
                <a:cxn ang="0">
                  <a:pos x="T4" y="T5"/>
                </a:cxn>
                <a:cxn ang="0">
                  <a:pos x="T6" y="T7"/>
                </a:cxn>
                <a:cxn ang="0">
                  <a:pos x="T8" y="T9"/>
                </a:cxn>
              </a:cxnLst>
              <a:rect l="0" t="0" r="r" b="b"/>
              <a:pathLst>
                <a:path w="52" h="3">
                  <a:moveTo>
                    <a:pt x="51" y="1"/>
                  </a:moveTo>
                  <a:cubicBezTo>
                    <a:pt x="34" y="0"/>
                    <a:pt x="17" y="1"/>
                    <a:pt x="0" y="1"/>
                  </a:cubicBezTo>
                  <a:cubicBezTo>
                    <a:pt x="0" y="1"/>
                    <a:pt x="0" y="2"/>
                    <a:pt x="0" y="2"/>
                  </a:cubicBezTo>
                  <a:cubicBezTo>
                    <a:pt x="17" y="2"/>
                    <a:pt x="34" y="3"/>
                    <a:pt x="51" y="3"/>
                  </a:cubicBezTo>
                  <a:cubicBezTo>
                    <a:pt x="52" y="3"/>
                    <a:pt x="52" y="1"/>
                    <a:pt x="51"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6" name="Freeform 183"/>
            <p:cNvSpPr/>
            <p:nvPr/>
          </p:nvSpPr>
          <p:spPr bwMode="auto">
            <a:xfrm>
              <a:off x="6800850" y="5688013"/>
              <a:ext cx="147637" cy="9525"/>
            </a:xfrm>
            <a:custGeom>
              <a:avLst/>
              <a:gdLst>
                <a:gd name="T0" fmla="*/ 62 w 63"/>
                <a:gd name="T1" fmla="*/ 0 h 5"/>
                <a:gd name="T2" fmla="*/ 1 w 63"/>
                <a:gd name="T3" fmla="*/ 2 h 5"/>
                <a:gd name="T4" fmla="*/ 1 w 63"/>
                <a:gd name="T5" fmla="*/ 3 h 5"/>
                <a:gd name="T6" fmla="*/ 62 w 63"/>
                <a:gd name="T7" fmla="*/ 1 h 5"/>
                <a:gd name="T8" fmla="*/ 62 w 63"/>
                <a:gd name="T9" fmla="*/ 0 h 5"/>
              </a:gdLst>
              <a:ahLst/>
              <a:cxnLst>
                <a:cxn ang="0">
                  <a:pos x="T0" y="T1"/>
                </a:cxn>
                <a:cxn ang="0">
                  <a:pos x="T2" y="T3"/>
                </a:cxn>
                <a:cxn ang="0">
                  <a:pos x="T4" y="T5"/>
                </a:cxn>
                <a:cxn ang="0">
                  <a:pos x="T6" y="T7"/>
                </a:cxn>
                <a:cxn ang="0">
                  <a:pos x="T8" y="T9"/>
                </a:cxn>
              </a:cxnLst>
              <a:rect l="0" t="0" r="r" b="b"/>
              <a:pathLst>
                <a:path w="63" h="5">
                  <a:moveTo>
                    <a:pt x="62" y="0"/>
                  </a:moveTo>
                  <a:cubicBezTo>
                    <a:pt x="42" y="2"/>
                    <a:pt x="21" y="2"/>
                    <a:pt x="1" y="2"/>
                  </a:cubicBezTo>
                  <a:cubicBezTo>
                    <a:pt x="0" y="2"/>
                    <a:pt x="0" y="3"/>
                    <a:pt x="1" y="3"/>
                  </a:cubicBezTo>
                  <a:cubicBezTo>
                    <a:pt x="21" y="5"/>
                    <a:pt x="42" y="4"/>
                    <a:pt x="62" y="1"/>
                  </a:cubicBezTo>
                  <a:cubicBezTo>
                    <a:pt x="63" y="1"/>
                    <a:pt x="63" y="0"/>
                    <a:pt x="62" y="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7" name="Freeform 184"/>
            <p:cNvSpPr/>
            <p:nvPr/>
          </p:nvSpPr>
          <p:spPr bwMode="auto">
            <a:xfrm>
              <a:off x="7748588" y="2974975"/>
              <a:ext cx="109537" cy="314325"/>
            </a:xfrm>
            <a:custGeom>
              <a:avLst/>
              <a:gdLst>
                <a:gd name="T0" fmla="*/ 44 w 47"/>
                <a:gd name="T1" fmla="*/ 2 h 146"/>
                <a:gd name="T2" fmla="*/ 1 w 47"/>
                <a:gd name="T3" fmla="*/ 145 h 146"/>
                <a:gd name="T4" fmla="*/ 2 w 47"/>
                <a:gd name="T5" fmla="*/ 145 h 146"/>
                <a:gd name="T6" fmla="*/ 46 w 47"/>
                <a:gd name="T7" fmla="*/ 3 h 146"/>
                <a:gd name="T8" fmla="*/ 44 w 47"/>
                <a:gd name="T9" fmla="*/ 2 h 146"/>
              </a:gdLst>
              <a:ahLst/>
              <a:cxnLst>
                <a:cxn ang="0">
                  <a:pos x="T0" y="T1"/>
                </a:cxn>
                <a:cxn ang="0">
                  <a:pos x="T2" y="T3"/>
                </a:cxn>
                <a:cxn ang="0">
                  <a:pos x="T4" y="T5"/>
                </a:cxn>
                <a:cxn ang="0">
                  <a:pos x="T6" y="T7"/>
                </a:cxn>
                <a:cxn ang="0">
                  <a:pos x="T8" y="T9"/>
                </a:cxn>
              </a:cxnLst>
              <a:rect l="0" t="0" r="r" b="b"/>
              <a:pathLst>
                <a:path w="47" h="146">
                  <a:moveTo>
                    <a:pt x="44" y="2"/>
                  </a:moveTo>
                  <a:cubicBezTo>
                    <a:pt x="29" y="50"/>
                    <a:pt x="15" y="97"/>
                    <a:pt x="1" y="145"/>
                  </a:cubicBezTo>
                  <a:cubicBezTo>
                    <a:pt x="0" y="146"/>
                    <a:pt x="2" y="146"/>
                    <a:pt x="2" y="145"/>
                  </a:cubicBezTo>
                  <a:cubicBezTo>
                    <a:pt x="21" y="100"/>
                    <a:pt x="36" y="51"/>
                    <a:pt x="46" y="3"/>
                  </a:cubicBezTo>
                  <a:cubicBezTo>
                    <a:pt x="47" y="1"/>
                    <a:pt x="44" y="0"/>
                    <a:pt x="44" y="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8" name="Freeform 185"/>
            <p:cNvSpPr/>
            <p:nvPr/>
          </p:nvSpPr>
          <p:spPr bwMode="auto">
            <a:xfrm>
              <a:off x="7837488" y="2847975"/>
              <a:ext cx="68262" cy="228600"/>
            </a:xfrm>
            <a:custGeom>
              <a:avLst/>
              <a:gdLst>
                <a:gd name="T0" fmla="*/ 27 w 29"/>
                <a:gd name="T1" fmla="*/ 1 h 106"/>
                <a:gd name="T2" fmla="*/ 0 w 29"/>
                <a:gd name="T3" fmla="*/ 105 h 106"/>
                <a:gd name="T4" fmla="*/ 1 w 29"/>
                <a:gd name="T5" fmla="*/ 105 h 106"/>
                <a:gd name="T6" fmla="*/ 29 w 29"/>
                <a:gd name="T7" fmla="*/ 2 h 106"/>
                <a:gd name="T8" fmla="*/ 27 w 29"/>
                <a:gd name="T9" fmla="*/ 1 h 106"/>
              </a:gdLst>
              <a:ahLst/>
              <a:cxnLst>
                <a:cxn ang="0">
                  <a:pos x="T0" y="T1"/>
                </a:cxn>
                <a:cxn ang="0">
                  <a:pos x="T2" y="T3"/>
                </a:cxn>
                <a:cxn ang="0">
                  <a:pos x="T4" y="T5"/>
                </a:cxn>
                <a:cxn ang="0">
                  <a:pos x="T6" y="T7"/>
                </a:cxn>
                <a:cxn ang="0">
                  <a:pos x="T8" y="T9"/>
                </a:cxn>
              </a:cxnLst>
              <a:rect l="0" t="0" r="r" b="b"/>
              <a:pathLst>
                <a:path w="29" h="106">
                  <a:moveTo>
                    <a:pt x="27" y="1"/>
                  </a:moveTo>
                  <a:cubicBezTo>
                    <a:pt x="15" y="35"/>
                    <a:pt x="8" y="70"/>
                    <a:pt x="0" y="105"/>
                  </a:cubicBezTo>
                  <a:cubicBezTo>
                    <a:pt x="0" y="105"/>
                    <a:pt x="0" y="106"/>
                    <a:pt x="1" y="105"/>
                  </a:cubicBezTo>
                  <a:cubicBezTo>
                    <a:pt x="11" y="71"/>
                    <a:pt x="22" y="37"/>
                    <a:pt x="29" y="2"/>
                  </a:cubicBezTo>
                  <a:cubicBezTo>
                    <a:pt x="29" y="0"/>
                    <a:pt x="27" y="0"/>
                    <a:pt x="27"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89" name="Freeform 186"/>
            <p:cNvSpPr/>
            <p:nvPr/>
          </p:nvSpPr>
          <p:spPr bwMode="auto">
            <a:xfrm>
              <a:off x="7502525" y="3257550"/>
              <a:ext cx="206375" cy="55563"/>
            </a:xfrm>
            <a:custGeom>
              <a:avLst/>
              <a:gdLst>
                <a:gd name="T0" fmla="*/ 87 w 88"/>
                <a:gd name="T1" fmla="*/ 24 h 26"/>
                <a:gd name="T2" fmla="*/ 1 w 88"/>
                <a:gd name="T3" fmla="*/ 1 h 26"/>
                <a:gd name="T4" fmla="*/ 1 w 88"/>
                <a:gd name="T5" fmla="*/ 1 h 26"/>
                <a:gd name="T6" fmla="*/ 86 w 88"/>
                <a:gd name="T7" fmla="*/ 26 h 26"/>
                <a:gd name="T8" fmla="*/ 87 w 88"/>
                <a:gd name="T9" fmla="*/ 24 h 26"/>
              </a:gdLst>
              <a:ahLst/>
              <a:cxnLst>
                <a:cxn ang="0">
                  <a:pos x="T0" y="T1"/>
                </a:cxn>
                <a:cxn ang="0">
                  <a:pos x="T2" y="T3"/>
                </a:cxn>
                <a:cxn ang="0">
                  <a:pos x="T4" y="T5"/>
                </a:cxn>
                <a:cxn ang="0">
                  <a:pos x="T6" y="T7"/>
                </a:cxn>
                <a:cxn ang="0">
                  <a:pos x="T8" y="T9"/>
                </a:cxn>
              </a:cxnLst>
              <a:rect l="0" t="0" r="r" b="b"/>
              <a:pathLst>
                <a:path w="88" h="26">
                  <a:moveTo>
                    <a:pt x="87" y="24"/>
                  </a:moveTo>
                  <a:cubicBezTo>
                    <a:pt x="60" y="13"/>
                    <a:pt x="30" y="6"/>
                    <a:pt x="1" y="1"/>
                  </a:cubicBezTo>
                  <a:cubicBezTo>
                    <a:pt x="1" y="0"/>
                    <a:pt x="0" y="1"/>
                    <a:pt x="1" y="1"/>
                  </a:cubicBezTo>
                  <a:cubicBezTo>
                    <a:pt x="30" y="9"/>
                    <a:pt x="58" y="19"/>
                    <a:pt x="86" y="26"/>
                  </a:cubicBezTo>
                  <a:cubicBezTo>
                    <a:pt x="87" y="26"/>
                    <a:pt x="88" y="25"/>
                    <a:pt x="87" y="2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0" name="Freeform 187"/>
            <p:cNvSpPr>
              <a:spLocks noEditPoints="1"/>
            </p:cNvSpPr>
            <p:nvPr/>
          </p:nvSpPr>
          <p:spPr bwMode="auto">
            <a:xfrm>
              <a:off x="7399338" y="2663825"/>
              <a:ext cx="573087" cy="685800"/>
            </a:xfrm>
            <a:custGeom>
              <a:avLst/>
              <a:gdLst>
                <a:gd name="T0" fmla="*/ 172 w 245"/>
                <a:gd name="T1" fmla="*/ 28 h 318"/>
                <a:gd name="T2" fmla="*/ 113 w 245"/>
                <a:gd name="T3" fmla="*/ 13 h 318"/>
                <a:gd name="T4" fmla="*/ 52 w 245"/>
                <a:gd name="T5" fmla="*/ 23 h 318"/>
                <a:gd name="T6" fmla="*/ 1 w 245"/>
                <a:gd name="T7" fmla="*/ 236 h 318"/>
                <a:gd name="T8" fmla="*/ 21 w 245"/>
                <a:gd name="T9" fmla="*/ 274 h 318"/>
                <a:gd name="T10" fmla="*/ 161 w 245"/>
                <a:gd name="T11" fmla="*/ 301 h 318"/>
                <a:gd name="T12" fmla="*/ 228 w 245"/>
                <a:gd name="T13" fmla="*/ 82 h 318"/>
                <a:gd name="T14" fmla="*/ 179 w 245"/>
                <a:gd name="T15" fmla="*/ 36 h 318"/>
                <a:gd name="T16" fmla="*/ 175 w 245"/>
                <a:gd name="T17" fmla="*/ 45 h 318"/>
                <a:gd name="T18" fmla="*/ 167 w 245"/>
                <a:gd name="T19" fmla="*/ 42 h 318"/>
                <a:gd name="T20" fmla="*/ 166 w 245"/>
                <a:gd name="T21" fmla="*/ 32 h 318"/>
                <a:gd name="T22" fmla="*/ 119 w 245"/>
                <a:gd name="T23" fmla="*/ 18 h 318"/>
                <a:gd name="T24" fmla="*/ 116 w 245"/>
                <a:gd name="T25" fmla="*/ 29 h 318"/>
                <a:gd name="T26" fmla="*/ 105 w 245"/>
                <a:gd name="T27" fmla="*/ 16 h 318"/>
                <a:gd name="T28" fmla="*/ 80 w 245"/>
                <a:gd name="T29" fmla="*/ 18 h 318"/>
                <a:gd name="T30" fmla="*/ 37 w 245"/>
                <a:gd name="T31" fmla="*/ 242 h 318"/>
                <a:gd name="T32" fmla="*/ 10 w 245"/>
                <a:gd name="T33" fmla="*/ 226 h 318"/>
                <a:gd name="T34" fmla="*/ 14 w 245"/>
                <a:gd name="T35" fmla="*/ 213 h 318"/>
                <a:gd name="T36" fmla="*/ 18 w 245"/>
                <a:gd name="T37" fmla="*/ 198 h 318"/>
                <a:gd name="T38" fmla="*/ 23 w 245"/>
                <a:gd name="T39" fmla="*/ 181 h 318"/>
                <a:gd name="T40" fmla="*/ 26 w 245"/>
                <a:gd name="T41" fmla="*/ 165 h 318"/>
                <a:gd name="T42" fmla="*/ 30 w 245"/>
                <a:gd name="T43" fmla="*/ 150 h 318"/>
                <a:gd name="T44" fmla="*/ 33 w 245"/>
                <a:gd name="T45" fmla="*/ 134 h 318"/>
                <a:gd name="T46" fmla="*/ 35 w 245"/>
                <a:gd name="T47" fmla="*/ 128 h 318"/>
                <a:gd name="T48" fmla="*/ 37 w 245"/>
                <a:gd name="T49" fmla="*/ 117 h 318"/>
                <a:gd name="T50" fmla="*/ 86 w 245"/>
                <a:gd name="T51" fmla="*/ 101 h 318"/>
                <a:gd name="T52" fmla="*/ 64 w 245"/>
                <a:gd name="T53" fmla="*/ 78 h 318"/>
                <a:gd name="T54" fmla="*/ 73 w 245"/>
                <a:gd name="T55" fmla="*/ 63 h 318"/>
                <a:gd name="T56" fmla="*/ 66 w 245"/>
                <a:gd name="T57" fmla="*/ 46 h 318"/>
                <a:gd name="T58" fmla="*/ 67 w 245"/>
                <a:gd name="T59" fmla="*/ 31 h 318"/>
                <a:gd name="T60" fmla="*/ 67 w 245"/>
                <a:gd name="T61" fmla="*/ 41 h 318"/>
                <a:gd name="T62" fmla="*/ 74 w 245"/>
                <a:gd name="T63" fmla="*/ 31 h 318"/>
                <a:gd name="T64" fmla="*/ 93 w 245"/>
                <a:gd name="T65" fmla="*/ 43 h 318"/>
                <a:gd name="T66" fmla="*/ 105 w 245"/>
                <a:gd name="T67" fmla="*/ 40 h 318"/>
                <a:gd name="T68" fmla="*/ 107 w 245"/>
                <a:gd name="T69" fmla="*/ 31 h 318"/>
                <a:gd name="T70" fmla="*/ 125 w 245"/>
                <a:gd name="T71" fmla="*/ 54 h 318"/>
                <a:gd name="T72" fmla="*/ 135 w 245"/>
                <a:gd name="T73" fmla="*/ 39 h 318"/>
                <a:gd name="T74" fmla="*/ 154 w 245"/>
                <a:gd name="T75" fmla="*/ 63 h 318"/>
                <a:gd name="T76" fmla="*/ 166 w 245"/>
                <a:gd name="T77" fmla="*/ 58 h 318"/>
                <a:gd name="T78" fmla="*/ 185 w 245"/>
                <a:gd name="T79" fmla="*/ 66 h 318"/>
                <a:gd name="T80" fmla="*/ 191 w 245"/>
                <a:gd name="T81" fmla="*/ 77 h 318"/>
                <a:gd name="T82" fmla="*/ 207 w 245"/>
                <a:gd name="T83" fmla="*/ 61 h 318"/>
                <a:gd name="T84" fmla="*/ 135 w 245"/>
                <a:gd name="T85" fmla="*/ 289 h 318"/>
                <a:gd name="T86" fmla="*/ 191 w 245"/>
                <a:gd name="T87" fmla="*/ 192 h 318"/>
                <a:gd name="T88" fmla="*/ 85 w 245"/>
                <a:gd name="T89" fmla="*/ 291 h 318"/>
                <a:gd name="T90" fmla="*/ 73 w 245"/>
                <a:gd name="T91" fmla="*/ 279 h 318"/>
                <a:gd name="T92" fmla="*/ 31 w 245"/>
                <a:gd name="T93" fmla="*/ 262 h 318"/>
                <a:gd name="T94" fmla="*/ 171 w 245"/>
                <a:gd name="T95" fmla="*/ 209 h 318"/>
                <a:gd name="T96" fmla="*/ 191 w 245"/>
                <a:gd name="T97" fmla="*/ 192 h 318"/>
                <a:gd name="T98" fmla="*/ 212 w 245"/>
                <a:gd name="T99" fmla="*/ 61 h 318"/>
                <a:gd name="T100" fmla="*/ 208 w 245"/>
                <a:gd name="T101" fmla="*/ 46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45" h="318">
                  <a:moveTo>
                    <a:pt x="211" y="37"/>
                  </a:moveTo>
                  <a:cubicBezTo>
                    <a:pt x="208" y="37"/>
                    <a:pt x="205" y="37"/>
                    <a:pt x="203" y="38"/>
                  </a:cubicBezTo>
                  <a:cubicBezTo>
                    <a:pt x="197" y="30"/>
                    <a:pt x="185" y="25"/>
                    <a:pt x="176" y="27"/>
                  </a:cubicBezTo>
                  <a:cubicBezTo>
                    <a:pt x="175" y="27"/>
                    <a:pt x="174" y="28"/>
                    <a:pt x="172" y="28"/>
                  </a:cubicBezTo>
                  <a:cubicBezTo>
                    <a:pt x="167" y="21"/>
                    <a:pt x="157" y="16"/>
                    <a:pt x="149" y="18"/>
                  </a:cubicBezTo>
                  <a:cubicBezTo>
                    <a:pt x="146" y="18"/>
                    <a:pt x="143" y="19"/>
                    <a:pt x="141" y="20"/>
                  </a:cubicBezTo>
                  <a:cubicBezTo>
                    <a:pt x="136" y="14"/>
                    <a:pt x="128" y="10"/>
                    <a:pt x="120" y="11"/>
                  </a:cubicBezTo>
                  <a:cubicBezTo>
                    <a:pt x="117" y="11"/>
                    <a:pt x="115" y="12"/>
                    <a:pt x="113" y="13"/>
                  </a:cubicBezTo>
                  <a:cubicBezTo>
                    <a:pt x="108" y="5"/>
                    <a:pt x="98" y="0"/>
                    <a:pt x="88" y="4"/>
                  </a:cubicBezTo>
                  <a:cubicBezTo>
                    <a:pt x="81" y="6"/>
                    <a:pt x="76" y="10"/>
                    <a:pt x="72" y="16"/>
                  </a:cubicBezTo>
                  <a:cubicBezTo>
                    <a:pt x="70" y="16"/>
                    <a:pt x="67" y="15"/>
                    <a:pt x="64" y="15"/>
                  </a:cubicBezTo>
                  <a:cubicBezTo>
                    <a:pt x="59" y="16"/>
                    <a:pt x="54" y="18"/>
                    <a:pt x="52" y="23"/>
                  </a:cubicBezTo>
                  <a:cubicBezTo>
                    <a:pt x="52" y="23"/>
                    <a:pt x="51" y="23"/>
                    <a:pt x="51" y="24"/>
                  </a:cubicBezTo>
                  <a:cubicBezTo>
                    <a:pt x="42" y="59"/>
                    <a:pt x="37" y="95"/>
                    <a:pt x="28" y="130"/>
                  </a:cubicBezTo>
                  <a:cubicBezTo>
                    <a:pt x="20" y="165"/>
                    <a:pt x="8" y="200"/>
                    <a:pt x="1" y="235"/>
                  </a:cubicBezTo>
                  <a:cubicBezTo>
                    <a:pt x="1" y="235"/>
                    <a:pt x="1" y="236"/>
                    <a:pt x="1" y="236"/>
                  </a:cubicBezTo>
                  <a:cubicBezTo>
                    <a:pt x="0" y="242"/>
                    <a:pt x="1" y="246"/>
                    <a:pt x="5" y="250"/>
                  </a:cubicBezTo>
                  <a:cubicBezTo>
                    <a:pt x="8" y="258"/>
                    <a:pt x="14" y="265"/>
                    <a:pt x="19" y="272"/>
                  </a:cubicBezTo>
                  <a:cubicBezTo>
                    <a:pt x="19" y="272"/>
                    <a:pt x="19" y="273"/>
                    <a:pt x="19" y="273"/>
                  </a:cubicBezTo>
                  <a:cubicBezTo>
                    <a:pt x="20" y="273"/>
                    <a:pt x="20" y="274"/>
                    <a:pt x="21" y="274"/>
                  </a:cubicBezTo>
                  <a:cubicBezTo>
                    <a:pt x="21" y="274"/>
                    <a:pt x="21" y="274"/>
                    <a:pt x="21" y="274"/>
                  </a:cubicBezTo>
                  <a:cubicBezTo>
                    <a:pt x="22" y="275"/>
                    <a:pt x="22" y="275"/>
                    <a:pt x="23" y="275"/>
                  </a:cubicBezTo>
                  <a:cubicBezTo>
                    <a:pt x="48" y="288"/>
                    <a:pt x="78" y="294"/>
                    <a:pt x="105" y="301"/>
                  </a:cubicBezTo>
                  <a:cubicBezTo>
                    <a:pt x="119" y="305"/>
                    <a:pt x="150" y="318"/>
                    <a:pt x="161" y="301"/>
                  </a:cubicBezTo>
                  <a:cubicBezTo>
                    <a:pt x="161" y="301"/>
                    <a:pt x="161" y="301"/>
                    <a:pt x="161" y="301"/>
                  </a:cubicBezTo>
                  <a:cubicBezTo>
                    <a:pt x="169" y="291"/>
                    <a:pt x="171" y="276"/>
                    <a:pt x="175" y="264"/>
                  </a:cubicBezTo>
                  <a:cubicBezTo>
                    <a:pt x="181" y="244"/>
                    <a:pt x="187" y="223"/>
                    <a:pt x="194" y="202"/>
                  </a:cubicBezTo>
                  <a:cubicBezTo>
                    <a:pt x="206" y="162"/>
                    <a:pt x="220" y="122"/>
                    <a:pt x="228" y="82"/>
                  </a:cubicBezTo>
                  <a:cubicBezTo>
                    <a:pt x="228" y="81"/>
                    <a:pt x="228" y="80"/>
                    <a:pt x="227" y="79"/>
                  </a:cubicBezTo>
                  <a:cubicBezTo>
                    <a:pt x="245" y="66"/>
                    <a:pt x="229" y="39"/>
                    <a:pt x="211" y="37"/>
                  </a:cubicBezTo>
                  <a:close/>
                  <a:moveTo>
                    <a:pt x="176" y="36"/>
                  </a:moveTo>
                  <a:cubicBezTo>
                    <a:pt x="177" y="36"/>
                    <a:pt x="178" y="36"/>
                    <a:pt x="179" y="36"/>
                  </a:cubicBezTo>
                  <a:cubicBezTo>
                    <a:pt x="184" y="35"/>
                    <a:pt x="189" y="37"/>
                    <a:pt x="192" y="40"/>
                  </a:cubicBezTo>
                  <a:cubicBezTo>
                    <a:pt x="193" y="41"/>
                    <a:pt x="193" y="42"/>
                    <a:pt x="194" y="43"/>
                  </a:cubicBezTo>
                  <a:cubicBezTo>
                    <a:pt x="192" y="44"/>
                    <a:pt x="190" y="46"/>
                    <a:pt x="188" y="48"/>
                  </a:cubicBezTo>
                  <a:cubicBezTo>
                    <a:pt x="184" y="47"/>
                    <a:pt x="180" y="46"/>
                    <a:pt x="175" y="45"/>
                  </a:cubicBezTo>
                  <a:cubicBezTo>
                    <a:pt x="176" y="42"/>
                    <a:pt x="176" y="39"/>
                    <a:pt x="176" y="36"/>
                  </a:cubicBezTo>
                  <a:close/>
                  <a:moveTo>
                    <a:pt x="169" y="40"/>
                  </a:moveTo>
                  <a:cubicBezTo>
                    <a:pt x="169" y="41"/>
                    <a:pt x="169" y="42"/>
                    <a:pt x="169" y="43"/>
                  </a:cubicBezTo>
                  <a:cubicBezTo>
                    <a:pt x="167" y="42"/>
                    <a:pt x="167" y="42"/>
                    <a:pt x="167" y="42"/>
                  </a:cubicBezTo>
                  <a:cubicBezTo>
                    <a:pt x="167" y="42"/>
                    <a:pt x="168" y="41"/>
                    <a:pt x="169" y="40"/>
                  </a:cubicBezTo>
                  <a:close/>
                  <a:moveTo>
                    <a:pt x="144" y="26"/>
                  </a:moveTo>
                  <a:cubicBezTo>
                    <a:pt x="145" y="25"/>
                    <a:pt x="147" y="25"/>
                    <a:pt x="149" y="24"/>
                  </a:cubicBezTo>
                  <a:cubicBezTo>
                    <a:pt x="157" y="23"/>
                    <a:pt x="163" y="26"/>
                    <a:pt x="166" y="32"/>
                  </a:cubicBezTo>
                  <a:cubicBezTo>
                    <a:pt x="163" y="34"/>
                    <a:pt x="161" y="37"/>
                    <a:pt x="159" y="40"/>
                  </a:cubicBezTo>
                  <a:cubicBezTo>
                    <a:pt x="154" y="39"/>
                    <a:pt x="149" y="38"/>
                    <a:pt x="144" y="36"/>
                  </a:cubicBezTo>
                  <a:cubicBezTo>
                    <a:pt x="145" y="33"/>
                    <a:pt x="145" y="29"/>
                    <a:pt x="144" y="26"/>
                  </a:cubicBezTo>
                  <a:close/>
                  <a:moveTo>
                    <a:pt x="119" y="18"/>
                  </a:moveTo>
                  <a:cubicBezTo>
                    <a:pt x="126" y="17"/>
                    <a:pt x="132" y="19"/>
                    <a:pt x="135" y="25"/>
                  </a:cubicBezTo>
                  <a:cubicBezTo>
                    <a:pt x="133" y="27"/>
                    <a:pt x="131" y="30"/>
                    <a:pt x="130" y="33"/>
                  </a:cubicBezTo>
                  <a:cubicBezTo>
                    <a:pt x="128" y="32"/>
                    <a:pt x="125" y="31"/>
                    <a:pt x="123" y="30"/>
                  </a:cubicBezTo>
                  <a:cubicBezTo>
                    <a:pt x="120" y="30"/>
                    <a:pt x="118" y="29"/>
                    <a:pt x="116" y="29"/>
                  </a:cubicBezTo>
                  <a:cubicBezTo>
                    <a:pt x="116" y="25"/>
                    <a:pt x="116" y="22"/>
                    <a:pt x="115" y="19"/>
                  </a:cubicBezTo>
                  <a:cubicBezTo>
                    <a:pt x="117" y="19"/>
                    <a:pt x="118" y="18"/>
                    <a:pt x="119" y="18"/>
                  </a:cubicBezTo>
                  <a:close/>
                  <a:moveTo>
                    <a:pt x="92" y="11"/>
                  </a:moveTo>
                  <a:cubicBezTo>
                    <a:pt x="97" y="10"/>
                    <a:pt x="102" y="12"/>
                    <a:pt x="105" y="16"/>
                  </a:cubicBezTo>
                  <a:cubicBezTo>
                    <a:pt x="105" y="17"/>
                    <a:pt x="105" y="17"/>
                    <a:pt x="105" y="17"/>
                  </a:cubicBezTo>
                  <a:cubicBezTo>
                    <a:pt x="103" y="19"/>
                    <a:pt x="101" y="21"/>
                    <a:pt x="99" y="24"/>
                  </a:cubicBezTo>
                  <a:cubicBezTo>
                    <a:pt x="96" y="23"/>
                    <a:pt x="94" y="23"/>
                    <a:pt x="91" y="22"/>
                  </a:cubicBezTo>
                  <a:cubicBezTo>
                    <a:pt x="88" y="21"/>
                    <a:pt x="84" y="20"/>
                    <a:pt x="80" y="18"/>
                  </a:cubicBezTo>
                  <a:cubicBezTo>
                    <a:pt x="83" y="15"/>
                    <a:pt x="87" y="12"/>
                    <a:pt x="92" y="11"/>
                  </a:cubicBezTo>
                  <a:close/>
                  <a:moveTo>
                    <a:pt x="6" y="238"/>
                  </a:moveTo>
                  <a:cubicBezTo>
                    <a:pt x="16" y="240"/>
                    <a:pt x="26" y="242"/>
                    <a:pt x="36" y="244"/>
                  </a:cubicBezTo>
                  <a:cubicBezTo>
                    <a:pt x="37" y="244"/>
                    <a:pt x="38" y="242"/>
                    <a:pt x="37" y="242"/>
                  </a:cubicBezTo>
                  <a:cubicBezTo>
                    <a:pt x="26" y="240"/>
                    <a:pt x="16" y="239"/>
                    <a:pt x="6" y="237"/>
                  </a:cubicBezTo>
                  <a:cubicBezTo>
                    <a:pt x="6" y="237"/>
                    <a:pt x="6" y="237"/>
                    <a:pt x="6" y="237"/>
                  </a:cubicBezTo>
                  <a:cubicBezTo>
                    <a:pt x="6" y="236"/>
                    <a:pt x="6" y="236"/>
                    <a:pt x="6" y="236"/>
                  </a:cubicBezTo>
                  <a:cubicBezTo>
                    <a:pt x="7" y="233"/>
                    <a:pt x="8" y="229"/>
                    <a:pt x="10" y="226"/>
                  </a:cubicBezTo>
                  <a:cubicBezTo>
                    <a:pt x="15" y="226"/>
                    <a:pt x="20" y="227"/>
                    <a:pt x="25" y="228"/>
                  </a:cubicBezTo>
                  <a:cubicBezTo>
                    <a:pt x="25" y="228"/>
                    <a:pt x="25" y="228"/>
                    <a:pt x="25" y="227"/>
                  </a:cubicBezTo>
                  <a:cubicBezTo>
                    <a:pt x="20" y="226"/>
                    <a:pt x="15" y="225"/>
                    <a:pt x="10" y="225"/>
                  </a:cubicBezTo>
                  <a:cubicBezTo>
                    <a:pt x="11" y="221"/>
                    <a:pt x="13" y="217"/>
                    <a:pt x="14" y="213"/>
                  </a:cubicBezTo>
                  <a:cubicBezTo>
                    <a:pt x="18" y="213"/>
                    <a:pt x="22" y="213"/>
                    <a:pt x="26" y="213"/>
                  </a:cubicBezTo>
                  <a:cubicBezTo>
                    <a:pt x="27" y="213"/>
                    <a:pt x="27" y="212"/>
                    <a:pt x="26" y="212"/>
                  </a:cubicBezTo>
                  <a:cubicBezTo>
                    <a:pt x="22" y="212"/>
                    <a:pt x="18" y="212"/>
                    <a:pt x="14" y="211"/>
                  </a:cubicBezTo>
                  <a:cubicBezTo>
                    <a:pt x="16" y="207"/>
                    <a:pt x="17" y="203"/>
                    <a:pt x="18" y="198"/>
                  </a:cubicBezTo>
                  <a:cubicBezTo>
                    <a:pt x="22" y="199"/>
                    <a:pt x="25" y="199"/>
                    <a:pt x="29" y="199"/>
                  </a:cubicBezTo>
                  <a:cubicBezTo>
                    <a:pt x="30" y="199"/>
                    <a:pt x="29" y="198"/>
                    <a:pt x="29" y="198"/>
                  </a:cubicBezTo>
                  <a:cubicBezTo>
                    <a:pt x="25" y="197"/>
                    <a:pt x="22" y="197"/>
                    <a:pt x="18" y="197"/>
                  </a:cubicBezTo>
                  <a:cubicBezTo>
                    <a:pt x="20" y="192"/>
                    <a:pt x="21" y="186"/>
                    <a:pt x="23" y="181"/>
                  </a:cubicBezTo>
                  <a:cubicBezTo>
                    <a:pt x="28" y="182"/>
                    <a:pt x="33" y="182"/>
                    <a:pt x="38" y="183"/>
                  </a:cubicBezTo>
                  <a:cubicBezTo>
                    <a:pt x="39" y="183"/>
                    <a:pt x="39" y="182"/>
                    <a:pt x="38" y="182"/>
                  </a:cubicBezTo>
                  <a:cubicBezTo>
                    <a:pt x="33" y="181"/>
                    <a:pt x="28" y="181"/>
                    <a:pt x="23" y="180"/>
                  </a:cubicBezTo>
                  <a:cubicBezTo>
                    <a:pt x="24" y="175"/>
                    <a:pt x="25" y="170"/>
                    <a:pt x="26" y="165"/>
                  </a:cubicBezTo>
                  <a:cubicBezTo>
                    <a:pt x="38" y="167"/>
                    <a:pt x="51" y="168"/>
                    <a:pt x="63" y="170"/>
                  </a:cubicBezTo>
                  <a:cubicBezTo>
                    <a:pt x="63" y="170"/>
                    <a:pt x="63" y="169"/>
                    <a:pt x="63" y="169"/>
                  </a:cubicBezTo>
                  <a:cubicBezTo>
                    <a:pt x="51" y="167"/>
                    <a:pt x="39" y="165"/>
                    <a:pt x="27" y="164"/>
                  </a:cubicBezTo>
                  <a:cubicBezTo>
                    <a:pt x="28" y="159"/>
                    <a:pt x="29" y="154"/>
                    <a:pt x="30" y="150"/>
                  </a:cubicBezTo>
                  <a:cubicBezTo>
                    <a:pt x="38" y="151"/>
                    <a:pt x="46" y="151"/>
                    <a:pt x="53" y="151"/>
                  </a:cubicBezTo>
                  <a:cubicBezTo>
                    <a:pt x="54" y="151"/>
                    <a:pt x="54" y="150"/>
                    <a:pt x="53" y="150"/>
                  </a:cubicBezTo>
                  <a:cubicBezTo>
                    <a:pt x="46" y="149"/>
                    <a:pt x="38" y="149"/>
                    <a:pt x="30" y="149"/>
                  </a:cubicBezTo>
                  <a:cubicBezTo>
                    <a:pt x="31" y="144"/>
                    <a:pt x="32" y="139"/>
                    <a:pt x="33" y="134"/>
                  </a:cubicBezTo>
                  <a:cubicBezTo>
                    <a:pt x="45" y="135"/>
                    <a:pt x="56" y="136"/>
                    <a:pt x="68" y="138"/>
                  </a:cubicBezTo>
                  <a:cubicBezTo>
                    <a:pt x="68" y="138"/>
                    <a:pt x="69" y="137"/>
                    <a:pt x="68" y="137"/>
                  </a:cubicBezTo>
                  <a:cubicBezTo>
                    <a:pt x="56" y="135"/>
                    <a:pt x="45" y="134"/>
                    <a:pt x="33" y="133"/>
                  </a:cubicBezTo>
                  <a:cubicBezTo>
                    <a:pt x="34" y="132"/>
                    <a:pt x="34" y="130"/>
                    <a:pt x="35" y="128"/>
                  </a:cubicBezTo>
                  <a:cubicBezTo>
                    <a:pt x="35" y="125"/>
                    <a:pt x="36" y="121"/>
                    <a:pt x="37" y="118"/>
                  </a:cubicBezTo>
                  <a:cubicBezTo>
                    <a:pt x="43" y="119"/>
                    <a:pt x="50" y="120"/>
                    <a:pt x="57" y="119"/>
                  </a:cubicBezTo>
                  <a:cubicBezTo>
                    <a:pt x="57" y="119"/>
                    <a:pt x="57" y="118"/>
                    <a:pt x="57" y="118"/>
                  </a:cubicBezTo>
                  <a:cubicBezTo>
                    <a:pt x="50" y="118"/>
                    <a:pt x="44" y="118"/>
                    <a:pt x="37" y="117"/>
                  </a:cubicBezTo>
                  <a:cubicBezTo>
                    <a:pt x="39" y="111"/>
                    <a:pt x="40" y="104"/>
                    <a:pt x="41" y="98"/>
                  </a:cubicBezTo>
                  <a:cubicBezTo>
                    <a:pt x="41" y="98"/>
                    <a:pt x="41" y="98"/>
                    <a:pt x="42" y="98"/>
                  </a:cubicBezTo>
                  <a:cubicBezTo>
                    <a:pt x="56" y="100"/>
                    <a:pt x="71" y="101"/>
                    <a:pt x="86" y="102"/>
                  </a:cubicBezTo>
                  <a:cubicBezTo>
                    <a:pt x="87" y="102"/>
                    <a:pt x="87" y="101"/>
                    <a:pt x="86" y="101"/>
                  </a:cubicBezTo>
                  <a:cubicBezTo>
                    <a:pt x="71" y="99"/>
                    <a:pt x="56" y="98"/>
                    <a:pt x="42" y="97"/>
                  </a:cubicBezTo>
                  <a:cubicBezTo>
                    <a:pt x="43" y="91"/>
                    <a:pt x="44" y="84"/>
                    <a:pt x="46" y="78"/>
                  </a:cubicBezTo>
                  <a:cubicBezTo>
                    <a:pt x="52" y="78"/>
                    <a:pt x="58" y="78"/>
                    <a:pt x="64" y="79"/>
                  </a:cubicBezTo>
                  <a:cubicBezTo>
                    <a:pt x="65" y="79"/>
                    <a:pt x="65" y="78"/>
                    <a:pt x="64" y="78"/>
                  </a:cubicBezTo>
                  <a:cubicBezTo>
                    <a:pt x="58" y="77"/>
                    <a:pt x="52" y="77"/>
                    <a:pt x="46" y="77"/>
                  </a:cubicBezTo>
                  <a:cubicBezTo>
                    <a:pt x="47" y="72"/>
                    <a:pt x="48" y="67"/>
                    <a:pt x="49" y="62"/>
                  </a:cubicBezTo>
                  <a:cubicBezTo>
                    <a:pt x="57" y="62"/>
                    <a:pt x="65" y="63"/>
                    <a:pt x="73" y="64"/>
                  </a:cubicBezTo>
                  <a:cubicBezTo>
                    <a:pt x="73" y="64"/>
                    <a:pt x="74" y="63"/>
                    <a:pt x="73" y="63"/>
                  </a:cubicBezTo>
                  <a:cubicBezTo>
                    <a:pt x="65" y="61"/>
                    <a:pt x="57" y="61"/>
                    <a:pt x="49" y="61"/>
                  </a:cubicBezTo>
                  <a:cubicBezTo>
                    <a:pt x="50" y="55"/>
                    <a:pt x="51" y="49"/>
                    <a:pt x="52" y="43"/>
                  </a:cubicBezTo>
                  <a:cubicBezTo>
                    <a:pt x="56" y="45"/>
                    <a:pt x="61" y="46"/>
                    <a:pt x="66" y="48"/>
                  </a:cubicBezTo>
                  <a:cubicBezTo>
                    <a:pt x="67" y="48"/>
                    <a:pt x="67" y="47"/>
                    <a:pt x="66" y="46"/>
                  </a:cubicBezTo>
                  <a:cubicBezTo>
                    <a:pt x="61" y="45"/>
                    <a:pt x="57" y="43"/>
                    <a:pt x="52" y="42"/>
                  </a:cubicBezTo>
                  <a:cubicBezTo>
                    <a:pt x="52" y="37"/>
                    <a:pt x="53" y="32"/>
                    <a:pt x="54" y="26"/>
                  </a:cubicBezTo>
                  <a:cubicBezTo>
                    <a:pt x="56" y="22"/>
                    <a:pt x="62" y="21"/>
                    <a:pt x="70" y="22"/>
                  </a:cubicBezTo>
                  <a:cubicBezTo>
                    <a:pt x="69" y="24"/>
                    <a:pt x="67" y="28"/>
                    <a:pt x="67" y="31"/>
                  </a:cubicBezTo>
                  <a:cubicBezTo>
                    <a:pt x="65" y="31"/>
                    <a:pt x="64" y="34"/>
                    <a:pt x="64" y="36"/>
                  </a:cubicBezTo>
                  <a:cubicBezTo>
                    <a:pt x="64" y="36"/>
                    <a:pt x="64" y="37"/>
                    <a:pt x="64" y="37"/>
                  </a:cubicBezTo>
                  <a:cubicBezTo>
                    <a:pt x="65" y="39"/>
                    <a:pt x="65" y="39"/>
                    <a:pt x="64" y="38"/>
                  </a:cubicBezTo>
                  <a:cubicBezTo>
                    <a:pt x="65" y="39"/>
                    <a:pt x="65" y="40"/>
                    <a:pt x="67" y="41"/>
                  </a:cubicBezTo>
                  <a:cubicBezTo>
                    <a:pt x="67" y="41"/>
                    <a:pt x="67" y="41"/>
                    <a:pt x="67" y="41"/>
                  </a:cubicBezTo>
                  <a:cubicBezTo>
                    <a:pt x="69" y="43"/>
                    <a:pt x="72" y="43"/>
                    <a:pt x="74" y="42"/>
                  </a:cubicBezTo>
                  <a:cubicBezTo>
                    <a:pt x="76" y="40"/>
                    <a:pt x="77" y="38"/>
                    <a:pt x="77" y="35"/>
                  </a:cubicBezTo>
                  <a:cubicBezTo>
                    <a:pt x="76" y="33"/>
                    <a:pt x="75" y="32"/>
                    <a:pt x="74" y="31"/>
                  </a:cubicBezTo>
                  <a:cubicBezTo>
                    <a:pt x="74" y="28"/>
                    <a:pt x="75" y="25"/>
                    <a:pt x="77" y="22"/>
                  </a:cubicBezTo>
                  <a:cubicBezTo>
                    <a:pt x="84" y="23"/>
                    <a:pt x="91" y="25"/>
                    <a:pt x="97" y="27"/>
                  </a:cubicBezTo>
                  <a:cubicBezTo>
                    <a:pt x="96" y="31"/>
                    <a:pt x="95" y="35"/>
                    <a:pt x="96" y="40"/>
                  </a:cubicBezTo>
                  <a:cubicBezTo>
                    <a:pt x="95" y="41"/>
                    <a:pt x="94" y="42"/>
                    <a:pt x="93" y="43"/>
                  </a:cubicBezTo>
                  <a:cubicBezTo>
                    <a:pt x="92" y="46"/>
                    <a:pt x="94" y="49"/>
                    <a:pt x="96" y="50"/>
                  </a:cubicBezTo>
                  <a:cubicBezTo>
                    <a:pt x="97" y="52"/>
                    <a:pt x="99" y="52"/>
                    <a:pt x="101" y="51"/>
                  </a:cubicBezTo>
                  <a:cubicBezTo>
                    <a:pt x="103" y="51"/>
                    <a:pt x="105" y="49"/>
                    <a:pt x="106" y="47"/>
                  </a:cubicBezTo>
                  <a:cubicBezTo>
                    <a:pt x="107" y="45"/>
                    <a:pt x="107" y="42"/>
                    <a:pt x="105" y="40"/>
                  </a:cubicBezTo>
                  <a:cubicBezTo>
                    <a:pt x="104" y="39"/>
                    <a:pt x="103" y="39"/>
                    <a:pt x="102" y="38"/>
                  </a:cubicBezTo>
                  <a:cubicBezTo>
                    <a:pt x="102" y="35"/>
                    <a:pt x="102" y="32"/>
                    <a:pt x="104" y="29"/>
                  </a:cubicBezTo>
                  <a:cubicBezTo>
                    <a:pt x="105" y="29"/>
                    <a:pt x="106" y="30"/>
                    <a:pt x="107" y="30"/>
                  </a:cubicBezTo>
                  <a:cubicBezTo>
                    <a:pt x="107" y="30"/>
                    <a:pt x="107" y="31"/>
                    <a:pt x="107" y="31"/>
                  </a:cubicBezTo>
                  <a:cubicBezTo>
                    <a:pt x="107" y="36"/>
                    <a:pt x="113" y="36"/>
                    <a:pt x="115" y="32"/>
                  </a:cubicBezTo>
                  <a:cubicBezTo>
                    <a:pt x="120" y="34"/>
                    <a:pt x="125" y="36"/>
                    <a:pt x="129" y="37"/>
                  </a:cubicBezTo>
                  <a:cubicBezTo>
                    <a:pt x="128" y="41"/>
                    <a:pt x="129" y="44"/>
                    <a:pt x="129" y="48"/>
                  </a:cubicBezTo>
                  <a:cubicBezTo>
                    <a:pt x="127" y="49"/>
                    <a:pt x="125" y="51"/>
                    <a:pt x="125" y="54"/>
                  </a:cubicBezTo>
                  <a:cubicBezTo>
                    <a:pt x="125" y="58"/>
                    <a:pt x="128" y="61"/>
                    <a:pt x="131" y="61"/>
                  </a:cubicBezTo>
                  <a:cubicBezTo>
                    <a:pt x="135" y="61"/>
                    <a:pt x="138" y="58"/>
                    <a:pt x="138" y="54"/>
                  </a:cubicBezTo>
                  <a:cubicBezTo>
                    <a:pt x="138" y="52"/>
                    <a:pt x="137" y="50"/>
                    <a:pt x="135" y="48"/>
                  </a:cubicBezTo>
                  <a:cubicBezTo>
                    <a:pt x="134" y="45"/>
                    <a:pt x="134" y="42"/>
                    <a:pt x="135" y="39"/>
                  </a:cubicBezTo>
                  <a:cubicBezTo>
                    <a:pt x="139" y="40"/>
                    <a:pt x="148" y="43"/>
                    <a:pt x="158" y="45"/>
                  </a:cubicBezTo>
                  <a:cubicBezTo>
                    <a:pt x="157" y="49"/>
                    <a:pt x="157" y="52"/>
                    <a:pt x="158" y="55"/>
                  </a:cubicBezTo>
                  <a:cubicBezTo>
                    <a:pt x="158" y="55"/>
                    <a:pt x="158" y="55"/>
                    <a:pt x="158" y="55"/>
                  </a:cubicBezTo>
                  <a:cubicBezTo>
                    <a:pt x="155" y="56"/>
                    <a:pt x="153" y="60"/>
                    <a:pt x="154" y="63"/>
                  </a:cubicBezTo>
                  <a:cubicBezTo>
                    <a:pt x="154" y="63"/>
                    <a:pt x="154" y="63"/>
                    <a:pt x="154" y="63"/>
                  </a:cubicBezTo>
                  <a:cubicBezTo>
                    <a:pt x="155" y="67"/>
                    <a:pt x="160" y="69"/>
                    <a:pt x="163" y="67"/>
                  </a:cubicBezTo>
                  <a:cubicBezTo>
                    <a:pt x="167" y="66"/>
                    <a:pt x="168" y="62"/>
                    <a:pt x="166" y="58"/>
                  </a:cubicBezTo>
                  <a:cubicBezTo>
                    <a:pt x="166" y="58"/>
                    <a:pt x="166" y="58"/>
                    <a:pt x="166" y="58"/>
                  </a:cubicBezTo>
                  <a:cubicBezTo>
                    <a:pt x="165" y="57"/>
                    <a:pt x="164" y="56"/>
                    <a:pt x="163" y="55"/>
                  </a:cubicBezTo>
                  <a:cubicBezTo>
                    <a:pt x="163" y="52"/>
                    <a:pt x="164" y="50"/>
                    <a:pt x="164" y="47"/>
                  </a:cubicBezTo>
                  <a:cubicBezTo>
                    <a:pt x="172" y="49"/>
                    <a:pt x="179" y="51"/>
                    <a:pt x="185" y="53"/>
                  </a:cubicBezTo>
                  <a:cubicBezTo>
                    <a:pt x="184" y="57"/>
                    <a:pt x="183" y="61"/>
                    <a:pt x="185" y="66"/>
                  </a:cubicBezTo>
                  <a:cubicBezTo>
                    <a:pt x="184" y="66"/>
                    <a:pt x="184" y="66"/>
                    <a:pt x="183" y="66"/>
                  </a:cubicBezTo>
                  <a:cubicBezTo>
                    <a:pt x="181" y="69"/>
                    <a:pt x="181" y="73"/>
                    <a:pt x="183" y="75"/>
                  </a:cubicBezTo>
                  <a:cubicBezTo>
                    <a:pt x="183" y="75"/>
                    <a:pt x="183" y="75"/>
                    <a:pt x="183" y="75"/>
                  </a:cubicBezTo>
                  <a:cubicBezTo>
                    <a:pt x="184" y="77"/>
                    <a:pt x="189" y="78"/>
                    <a:pt x="191" y="77"/>
                  </a:cubicBezTo>
                  <a:cubicBezTo>
                    <a:pt x="194" y="75"/>
                    <a:pt x="195" y="71"/>
                    <a:pt x="194" y="68"/>
                  </a:cubicBezTo>
                  <a:cubicBezTo>
                    <a:pt x="193" y="68"/>
                    <a:pt x="193" y="67"/>
                    <a:pt x="193" y="67"/>
                  </a:cubicBezTo>
                  <a:cubicBezTo>
                    <a:pt x="192" y="63"/>
                    <a:pt x="193" y="59"/>
                    <a:pt x="194" y="56"/>
                  </a:cubicBezTo>
                  <a:cubicBezTo>
                    <a:pt x="202" y="58"/>
                    <a:pt x="207" y="60"/>
                    <a:pt x="207" y="61"/>
                  </a:cubicBezTo>
                  <a:cubicBezTo>
                    <a:pt x="206" y="62"/>
                    <a:pt x="207" y="63"/>
                    <a:pt x="207" y="64"/>
                  </a:cubicBezTo>
                  <a:cubicBezTo>
                    <a:pt x="196" y="101"/>
                    <a:pt x="186" y="139"/>
                    <a:pt x="175" y="176"/>
                  </a:cubicBezTo>
                  <a:cubicBezTo>
                    <a:pt x="170" y="194"/>
                    <a:pt x="164" y="213"/>
                    <a:pt x="159" y="231"/>
                  </a:cubicBezTo>
                  <a:cubicBezTo>
                    <a:pt x="156" y="242"/>
                    <a:pt x="149" y="286"/>
                    <a:pt x="135" y="289"/>
                  </a:cubicBezTo>
                  <a:cubicBezTo>
                    <a:pt x="134" y="288"/>
                    <a:pt x="134" y="288"/>
                    <a:pt x="133" y="288"/>
                  </a:cubicBezTo>
                  <a:cubicBezTo>
                    <a:pt x="111" y="282"/>
                    <a:pt x="90" y="275"/>
                    <a:pt x="68" y="269"/>
                  </a:cubicBezTo>
                  <a:cubicBezTo>
                    <a:pt x="53" y="264"/>
                    <a:pt x="12" y="257"/>
                    <a:pt x="6" y="238"/>
                  </a:cubicBezTo>
                  <a:close/>
                  <a:moveTo>
                    <a:pt x="191" y="192"/>
                  </a:moveTo>
                  <a:cubicBezTo>
                    <a:pt x="174" y="249"/>
                    <a:pt x="174" y="249"/>
                    <a:pt x="174" y="249"/>
                  </a:cubicBezTo>
                  <a:cubicBezTo>
                    <a:pt x="169" y="265"/>
                    <a:pt x="166" y="286"/>
                    <a:pt x="157" y="300"/>
                  </a:cubicBezTo>
                  <a:cubicBezTo>
                    <a:pt x="145" y="308"/>
                    <a:pt x="130" y="302"/>
                    <a:pt x="117" y="299"/>
                  </a:cubicBezTo>
                  <a:cubicBezTo>
                    <a:pt x="106" y="297"/>
                    <a:pt x="95" y="294"/>
                    <a:pt x="85" y="291"/>
                  </a:cubicBezTo>
                  <a:cubicBezTo>
                    <a:pt x="65" y="285"/>
                    <a:pt x="45" y="277"/>
                    <a:pt x="24" y="272"/>
                  </a:cubicBezTo>
                  <a:cubicBezTo>
                    <a:pt x="24" y="272"/>
                    <a:pt x="24" y="272"/>
                    <a:pt x="24" y="271"/>
                  </a:cubicBezTo>
                  <a:cubicBezTo>
                    <a:pt x="21" y="268"/>
                    <a:pt x="19" y="265"/>
                    <a:pt x="17" y="261"/>
                  </a:cubicBezTo>
                  <a:cubicBezTo>
                    <a:pt x="35" y="269"/>
                    <a:pt x="54" y="276"/>
                    <a:pt x="73" y="279"/>
                  </a:cubicBezTo>
                  <a:cubicBezTo>
                    <a:pt x="74" y="279"/>
                    <a:pt x="74" y="278"/>
                    <a:pt x="74" y="278"/>
                  </a:cubicBezTo>
                  <a:cubicBezTo>
                    <a:pt x="54" y="272"/>
                    <a:pt x="35" y="267"/>
                    <a:pt x="16" y="260"/>
                  </a:cubicBezTo>
                  <a:cubicBezTo>
                    <a:pt x="15" y="258"/>
                    <a:pt x="14" y="257"/>
                    <a:pt x="13" y="255"/>
                  </a:cubicBezTo>
                  <a:cubicBezTo>
                    <a:pt x="18" y="258"/>
                    <a:pt x="25" y="261"/>
                    <a:pt x="31" y="262"/>
                  </a:cubicBezTo>
                  <a:cubicBezTo>
                    <a:pt x="64" y="273"/>
                    <a:pt x="98" y="284"/>
                    <a:pt x="132" y="293"/>
                  </a:cubicBezTo>
                  <a:cubicBezTo>
                    <a:pt x="132" y="293"/>
                    <a:pt x="133" y="293"/>
                    <a:pt x="134" y="292"/>
                  </a:cubicBezTo>
                  <a:cubicBezTo>
                    <a:pt x="142" y="295"/>
                    <a:pt x="147" y="288"/>
                    <a:pt x="150" y="280"/>
                  </a:cubicBezTo>
                  <a:cubicBezTo>
                    <a:pt x="158" y="257"/>
                    <a:pt x="164" y="233"/>
                    <a:pt x="171" y="209"/>
                  </a:cubicBezTo>
                  <a:cubicBezTo>
                    <a:pt x="185" y="162"/>
                    <a:pt x="200" y="116"/>
                    <a:pt x="212" y="68"/>
                  </a:cubicBezTo>
                  <a:cubicBezTo>
                    <a:pt x="213" y="70"/>
                    <a:pt x="214" y="72"/>
                    <a:pt x="215" y="74"/>
                  </a:cubicBezTo>
                  <a:cubicBezTo>
                    <a:pt x="217" y="76"/>
                    <a:pt x="219" y="79"/>
                    <a:pt x="222" y="82"/>
                  </a:cubicBezTo>
                  <a:cubicBezTo>
                    <a:pt x="213" y="119"/>
                    <a:pt x="201" y="155"/>
                    <a:pt x="191" y="192"/>
                  </a:cubicBezTo>
                  <a:close/>
                  <a:moveTo>
                    <a:pt x="222" y="73"/>
                  </a:moveTo>
                  <a:cubicBezTo>
                    <a:pt x="222" y="73"/>
                    <a:pt x="222" y="73"/>
                    <a:pt x="221" y="73"/>
                  </a:cubicBezTo>
                  <a:cubicBezTo>
                    <a:pt x="221" y="72"/>
                    <a:pt x="220" y="72"/>
                    <a:pt x="219" y="71"/>
                  </a:cubicBezTo>
                  <a:cubicBezTo>
                    <a:pt x="216" y="68"/>
                    <a:pt x="214" y="64"/>
                    <a:pt x="212" y="61"/>
                  </a:cubicBezTo>
                  <a:cubicBezTo>
                    <a:pt x="212" y="57"/>
                    <a:pt x="209" y="54"/>
                    <a:pt x="205" y="53"/>
                  </a:cubicBezTo>
                  <a:cubicBezTo>
                    <a:pt x="205" y="52"/>
                    <a:pt x="205" y="52"/>
                    <a:pt x="205" y="52"/>
                  </a:cubicBezTo>
                  <a:cubicBezTo>
                    <a:pt x="206" y="50"/>
                    <a:pt x="206" y="48"/>
                    <a:pt x="206" y="46"/>
                  </a:cubicBezTo>
                  <a:cubicBezTo>
                    <a:pt x="206" y="46"/>
                    <a:pt x="207" y="46"/>
                    <a:pt x="208" y="46"/>
                  </a:cubicBezTo>
                  <a:cubicBezTo>
                    <a:pt x="220" y="46"/>
                    <a:pt x="234" y="63"/>
                    <a:pt x="222" y="73"/>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1" name="Freeform 188"/>
            <p:cNvSpPr/>
            <p:nvPr/>
          </p:nvSpPr>
          <p:spPr bwMode="auto">
            <a:xfrm>
              <a:off x="7467600" y="3052763"/>
              <a:ext cx="260350" cy="173038"/>
            </a:xfrm>
            <a:custGeom>
              <a:avLst/>
              <a:gdLst>
                <a:gd name="T0" fmla="*/ 111 w 111"/>
                <a:gd name="T1" fmla="*/ 32 h 80"/>
                <a:gd name="T2" fmla="*/ 110 w 111"/>
                <a:gd name="T3" fmla="*/ 30 h 80"/>
                <a:gd name="T4" fmla="*/ 109 w 111"/>
                <a:gd name="T5" fmla="*/ 26 h 80"/>
                <a:gd name="T6" fmla="*/ 16 w 111"/>
                <a:gd name="T7" fmla="*/ 1 h 80"/>
                <a:gd name="T8" fmla="*/ 14 w 111"/>
                <a:gd name="T9" fmla="*/ 2 h 80"/>
                <a:gd name="T10" fmla="*/ 12 w 111"/>
                <a:gd name="T11" fmla="*/ 3 h 80"/>
                <a:gd name="T12" fmla="*/ 1 w 111"/>
                <a:gd name="T13" fmla="*/ 47 h 80"/>
                <a:gd name="T14" fmla="*/ 5 w 111"/>
                <a:gd name="T15" fmla="*/ 48 h 80"/>
                <a:gd name="T16" fmla="*/ 16 w 111"/>
                <a:gd name="T17" fmla="*/ 5 h 80"/>
                <a:gd name="T18" fmla="*/ 107 w 111"/>
                <a:gd name="T19" fmla="*/ 31 h 80"/>
                <a:gd name="T20" fmla="*/ 93 w 111"/>
                <a:gd name="T21" fmla="*/ 74 h 80"/>
                <a:gd name="T22" fmla="*/ 3 w 111"/>
                <a:gd name="T23" fmla="*/ 49 h 80"/>
                <a:gd name="T24" fmla="*/ 2 w 111"/>
                <a:gd name="T25" fmla="*/ 52 h 80"/>
                <a:gd name="T26" fmla="*/ 94 w 111"/>
                <a:gd name="T27" fmla="*/ 79 h 80"/>
                <a:gd name="T28" fmla="*/ 96 w 111"/>
                <a:gd name="T29" fmla="*/ 76 h 80"/>
                <a:gd name="T30" fmla="*/ 111 w 111"/>
                <a:gd name="T31" fmla="*/ 32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80">
                  <a:moveTo>
                    <a:pt x="111" y="32"/>
                  </a:moveTo>
                  <a:cubicBezTo>
                    <a:pt x="111" y="31"/>
                    <a:pt x="111" y="30"/>
                    <a:pt x="110" y="30"/>
                  </a:cubicBezTo>
                  <a:cubicBezTo>
                    <a:pt x="111" y="29"/>
                    <a:pt x="111" y="27"/>
                    <a:pt x="109" y="26"/>
                  </a:cubicBezTo>
                  <a:cubicBezTo>
                    <a:pt x="78" y="17"/>
                    <a:pt x="47" y="7"/>
                    <a:pt x="16" y="1"/>
                  </a:cubicBezTo>
                  <a:cubicBezTo>
                    <a:pt x="15" y="0"/>
                    <a:pt x="14" y="1"/>
                    <a:pt x="14" y="2"/>
                  </a:cubicBezTo>
                  <a:cubicBezTo>
                    <a:pt x="13" y="2"/>
                    <a:pt x="13" y="2"/>
                    <a:pt x="12" y="3"/>
                  </a:cubicBezTo>
                  <a:cubicBezTo>
                    <a:pt x="8" y="17"/>
                    <a:pt x="3" y="32"/>
                    <a:pt x="1" y="47"/>
                  </a:cubicBezTo>
                  <a:cubicBezTo>
                    <a:pt x="0" y="49"/>
                    <a:pt x="4" y="50"/>
                    <a:pt x="5" y="48"/>
                  </a:cubicBezTo>
                  <a:cubicBezTo>
                    <a:pt x="10" y="34"/>
                    <a:pt x="13" y="19"/>
                    <a:pt x="16" y="5"/>
                  </a:cubicBezTo>
                  <a:cubicBezTo>
                    <a:pt x="45" y="16"/>
                    <a:pt x="77" y="23"/>
                    <a:pt x="107" y="31"/>
                  </a:cubicBezTo>
                  <a:cubicBezTo>
                    <a:pt x="104" y="46"/>
                    <a:pt x="98" y="60"/>
                    <a:pt x="93" y="74"/>
                  </a:cubicBezTo>
                  <a:cubicBezTo>
                    <a:pt x="64" y="64"/>
                    <a:pt x="33" y="55"/>
                    <a:pt x="3" y="49"/>
                  </a:cubicBezTo>
                  <a:cubicBezTo>
                    <a:pt x="1" y="49"/>
                    <a:pt x="1" y="51"/>
                    <a:pt x="2" y="52"/>
                  </a:cubicBezTo>
                  <a:cubicBezTo>
                    <a:pt x="32" y="61"/>
                    <a:pt x="63" y="70"/>
                    <a:pt x="94" y="79"/>
                  </a:cubicBezTo>
                  <a:cubicBezTo>
                    <a:pt x="96" y="80"/>
                    <a:pt x="97" y="77"/>
                    <a:pt x="96" y="76"/>
                  </a:cubicBezTo>
                  <a:cubicBezTo>
                    <a:pt x="105" y="62"/>
                    <a:pt x="109" y="47"/>
                    <a:pt x="111" y="32"/>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2" name="Freeform 189"/>
            <p:cNvSpPr/>
            <p:nvPr/>
          </p:nvSpPr>
          <p:spPr bwMode="auto">
            <a:xfrm>
              <a:off x="7515225" y="3132138"/>
              <a:ext cx="153987" cy="46038"/>
            </a:xfrm>
            <a:custGeom>
              <a:avLst/>
              <a:gdLst>
                <a:gd name="T0" fmla="*/ 64 w 66"/>
                <a:gd name="T1" fmla="*/ 19 h 21"/>
                <a:gd name="T2" fmla="*/ 1 w 66"/>
                <a:gd name="T3" fmla="*/ 0 h 21"/>
                <a:gd name="T4" fmla="*/ 0 w 66"/>
                <a:gd name="T5" fmla="*/ 2 h 21"/>
                <a:gd name="T6" fmla="*/ 64 w 66"/>
                <a:gd name="T7" fmla="*/ 21 h 21"/>
                <a:gd name="T8" fmla="*/ 64 w 66"/>
                <a:gd name="T9" fmla="*/ 19 h 21"/>
              </a:gdLst>
              <a:ahLst/>
              <a:cxnLst>
                <a:cxn ang="0">
                  <a:pos x="T0" y="T1"/>
                </a:cxn>
                <a:cxn ang="0">
                  <a:pos x="T2" y="T3"/>
                </a:cxn>
                <a:cxn ang="0">
                  <a:pos x="T4" y="T5"/>
                </a:cxn>
                <a:cxn ang="0">
                  <a:pos x="T6" y="T7"/>
                </a:cxn>
                <a:cxn ang="0">
                  <a:pos x="T8" y="T9"/>
                </a:cxn>
              </a:cxnLst>
              <a:rect l="0" t="0" r="r" b="b"/>
              <a:pathLst>
                <a:path w="66" h="21">
                  <a:moveTo>
                    <a:pt x="64" y="19"/>
                  </a:moveTo>
                  <a:cubicBezTo>
                    <a:pt x="43" y="12"/>
                    <a:pt x="22" y="6"/>
                    <a:pt x="1" y="0"/>
                  </a:cubicBezTo>
                  <a:cubicBezTo>
                    <a:pt x="0" y="0"/>
                    <a:pt x="0" y="1"/>
                    <a:pt x="0" y="2"/>
                  </a:cubicBezTo>
                  <a:cubicBezTo>
                    <a:pt x="21" y="10"/>
                    <a:pt x="42" y="16"/>
                    <a:pt x="64" y="21"/>
                  </a:cubicBezTo>
                  <a:cubicBezTo>
                    <a:pt x="65" y="21"/>
                    <a:pt x="66" y="19"/>
                    <a:pt x="64" y="19"/>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3" name="Freeform 190"/>
            <p:cNvSpPr/>
            <p:nvPr/>
          </p:nvSpPr>
          <p:spPr bwMode="auto">
            <a:xfrm>
              <a:off x="7519988" y="3097213"/>
              <a:ext cx="163512" cy="53975"/>
            </a:xfrm>
            <a:custGeom>
              <a:avLst/>
              <a:gdLst>
                <a:gd name="T0" fmla="*/ 67 w 70"/>
                <a:gd name="T1" fmla="*/ 20 h 25"/>
                <a:gd name="T2" fmla="*/ 2 w 70"/>
                <a:gd name="T3" fmla="*/ 1 h 25"/>
                <a:gd name="T4" fmla="*/ 2 w 70"/>
                <a:gd name="T5" fmla="*/ 3 h 25"/>
                <a:gd name="T6" fmla="*/ 66 w 70"/>
                <a:gd name="T7" fmla="*/ 24 h 25"/>
                <a:gd name="T8" fmla="*/ 67 w 70"/>
                <a:gd name="T9" fmla="*/ 20 h 25"/>
              </a:gdLst>
              <a:ahLst/>
              <a:cxnLst>
                <a:cxn ang="0">
                  <a:pos x="T0" y="T1"/>
                </a:cxn>
                <a:cxn ang="0">
                  <a:pos x="T2" y="T3"/>
                </a:cxn>
                <a:cxn ang="0">
                  <a:pos x="T4" y="T5"/>
                </a:cxn>
                <a:cxn ang="0">
                  <a:pos x="T6" y="T7"/>
                </a:cxn>
                <a:cxn ang="0">
                  <a:pos x="T8" y="T9"/>
                </a:cxn>
              </a:cxnLst>
              <a:rect l="0" t="0" r="r" b="b"/>
              <a:pathLst>
                <a:path w="70" h="25">
                  <a:moveTo>
                    <a:pt x="67" y="20"/>
                  </a:moveTo>
                  <a:cubicBezTo>
                    <a:pt x="46" y="13"/>
                    <a:pt x="24" y="7"/>
                    <a:pt x="2" y="1"/>
                  </a:cubicBezTo>
                  <a:cubicBezTo>
                    <a:pt x="1" y="0"/>
                    <a:pt x="0" y="2"/>
                    <a:pt x="2" y="3"/>
                  </a:cubicBezTo>
                  <a:cubicBezTo>
                    <a:pt x="23" y="10"/>
                    <a:pt x="44" y="18"/>
                    <a:pt x="66" y="24"/>
                  </a:cubicBezTo>
                  <a:cubicBezTo>
                    <a:pt x="69" y="25"/>
                    <a:pt x="70" y="21"/>
                    <a:pt x="67" y="20"/>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4" name="Freeform 191"/>
            <p:cNvSpPr/>
            <p:nvPr/>
          </p:nvSpPr>
          <p:spPr bwMode="auto">
            <a:xfrm>
              <a:off x="7437438" y="3201988"/>
              <a:ext cx="73025" cy="15875"/>
            </a:xfrm>
            <a:custGeom>
              <a:avLst/>
              <a:gdLst>
                <a:gd name="T0" fmla="*/ 31 w 31"/>
                <a:gd name="T1" fmla="*/ 6 h 8"/>
                <a:gd name="T2" fmla="*/ 0 w 31"/>
                <a:gd name="T3" fmla="*/ 0 h 8"/>
                <a:gd name="T4" fmla="*/ 0 w 31"/>
                <a:gd name="T5" fmla="*/ 1 h 8"/>
                <a:gd name="T6" fmla="*/ 30 w 31"/>
                <a:gd name="T7" fmla="*/ 7 h 8"/>
                <a:gd name="T8" fmla="*/ 31 w 31"/>
                <a:gd name="T9" fmla="*/ 6 h 8"/>
              </a:gdLst>
              <a:ahLst/>
              <a:cxnLst>
                <a:cxn ang="0">
                  <a:pos x="T0" y="T1"/>
                </a:cxn>
                <a:cxn ang="0">
                  <a:pos x="T2" y="T3"/>
                </a:cxn>
                <a:cxn ang="0">
                  <a:pos x="T4" y="T5"/>
                </a:cxn>
                <a:cxn ang="0">
                  <a:pos x="T6" y="T7"/>
                </a:cxn>
                <a:cxn ang="0">
                  <a:pos x="T8" y="T9"/>
                </a:cxn>
              </a:cxnLst>
              <a:rect l="0" t="0" r="r" b="b"/>
              <a:pathLst>
                <a:path w="31" h="8">
                  <a:moveTo>
                    <a:pt x="31" y="6"/>
                  </a:moveTo>
                  <a:cubicBezTo>
                    <a:pt x="21" y="4"/>
                    <a:pt x="10" y="2"/>
                    <a:pt x="0" y="0"/>
                  </a:cubicBezTo>
                  <a:cubicBezTo>
                    <a:pt x="0" y="0"/>
                    <a:pt x="0" y="1"/>
                    <a:pt x="0" y="1"/>
                  </a:cubicBezTo>
                  <a:cubicBezTo>
                    <a:pt x="10" y="3"/>
                    <a:pt x="20" y="6"/>
                    <a:pt x="30" y="7"/>
                  </a:cubicBezTo>
                  <a:cubicBezTo>
                    <a:pt x="31" y="8"/>
                    <a:pt x="31" y="7"/>
                    <a:pt x="31" y="6"/>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5" name="Freeform 192"/>
            <p:cNvSpPr>
              <a:spLocks noEditPoints="1"/>
            </p:cNvSpPr>
            <p:nvPr/>
          </p:nvSpPr>
          <p:spPr bwMode="auto">
            <a:xfrm>
              <a:off x="3603625" y="1473200"/>
              <a:ext cx="898525" cy="1522413"/>
            </a:xfrm>
            <a:custGeom>
              <a:avLst/>
              <a:gdLst>
                <a:gd name="T0" fmla="*/ 301 w 384"/>
                <a:gd name="T1" fmla="*/ 222 h 706"/>
                <a:gd name="T2" fmla="*/ 248 w 384"/>
                <a:gd name="T3" fmla="*/ 132 h 706"/>
                <a:gd name="T4" fmla="*/ 221 w 384"/>
                <a:gd name="T5" fmla="*/ 49 h 706"/>
                <a:gd name="T6" fmla="*/ 55 w 384"/>
                <a:gd name="T7" fmla="*/ 489 h 706"/>
                <a:gd name="T8" fmla="*/ 8 w 384"/>
                <a:gd name="T9" fmla="*/ 581 h 706"/>
                <a:gd name="T10" fmla="*/ 150 w 384"/>
                <a:gd name="T11" fmla="*/ 538 h 706"/>
                <a:gd name="T12" fmla="*/ 176 w 384"/>
                <a:gd name="T13" fmla="*/ 704 h 706"/>
                <a:gd name="T14" fmla="*/ 220 w 384"/>
                <a:gd name="T15" fmla="*/ 581 h 706"/>
                <a:gd name="T16" fmla="*/ 370 w 384"/>
                <a:gd name="T17" fmla="*/ 350 h 706"/>
                <a:gd name="T18" fmla="*/ 344 w 384"/>
                <a:gd name="T19" fmla="*/ 350 h 706"/>
                <a:gd name="T20" fmla="*/ 274 w 384"/>
                <a:gd name="T21" fmla="*/ 324 h 706"/>
                <a:gd name="T22" fmla="*/ 255 w 384"/>
                <a:gd name="T23" fmla="*/ 364 h 706"/>
                <a:gd name="T24" fmla="*/ 238 w 384"/>
                <a:gd name="T25" fmla="*/ 364 h 706"/>
                <a:gd name="T26" fmla="*/ 227 w 384"/>
                <a:gd name="T27" fmla="*/ 340 h 706"/>
                <a:gd name="T28" fmla="*/ 244 w 384"/>
                <a:gd name="T29" fmla="*/ 287 h 706"/>
                <a:gd name="T30" fmla="*/ 220 w 384"/>
                <a:gd name="T31" fmla="*/ 327 h 706"/>
                <a:gd name="T32" fmla="*/ 255 w 384"/>
                <a:gd name="T33" fmla="*/ 340 h 706"/>
                <a:gd name="T34" fmla="*/ 348 w 384"/>
                <a:gd name="T35" fmla="*/ 373 h 706"/>
                <a:gd name="T36" fmla="*/ 321 w 384"/>
                <a:gd name="T37" fmla="*/ 348 h 706"/>
                <a:gd name="T38" fmla="*/ 329 w 384"/>
                <a:gd name="T39" fmla="*/ 322 h 706"/>
                <a:gd name="T40" fmla="*/ 315 w 384"/>
                <a:gd name="T41" fmla="*/ 265 h 706"/>
                <a:gd name="T42" fmla="*/ 286 w 384"/>
                <a:gd name="T43" fmla="*/ 298 h 706"/>
                <a:gd name="T44" fmla="*/ 217 w 384"/>
                <a:gd name="T45" fmla="*/ 318 h 706"/>
                <a:gd name="T46" fmla="*/ 261 w 384"/>
                <a:gd name="T47" fmla="*/ 261 h 706"/>
                <a:gd name="T48" fmla="*/ 274 w 384"/>
                <a:gd name="T49" fmla="*/ 191 h 706"/>
                <a:gd name="T50" fmla="*/ 212 w 384"/>
                <a:gd name="T51" fmla="*/ 326 h 706"/>
                <a:gd name="T52" fmla="*/ 241 w 384"/>
                <a:gd name="T53" fmla="*/ 250 h 706"/>
                <a:gd name="T54" fmla="*/ 286 w 384"/>
                <a:gd name="T55" fmla="*/ 142 h 706"/>
                <a:gd name="T56" fmla="*/ 301 w 384"/>
                <a:gd name="T57" fmla="*/ 477 h 706"/>
                <a:gd name="T58" fmla="*/ 214 w 384"/>
                <a:gd name="T59" fmla="*/ 562 h 706"/>
                <a:gd name="T60" fmla="*/ 206 w 384"/>
                <a:gd name="T61" fmla="*/ 544 h 706"/>
                <a:gd name="T62" fmla="*/ 185 w 384"/>
                <a:gd name="T63" fmla="*/ 529 h 706"/>
                <a:gd name="T64" fmla="*/ 163 w 384"/>
                <a:gd name="T65" fmla="*/ 514 h 706"/>
                <a:gd name="T66" fmla="*/ 144 w 384"/>
                <a:gd name="T67" fmla="*/ 505 h 706"/>
                <a:gd name="T68" fmla="*/ 107 w 384"/>
                <a:gd name="T69" fmla="*/ 503 h 706"/>
                <a:gd name="T70" fmla="*/ 101 w 384"/>
                <a:gd name="T71" fmla="*/ 489 h 706"/>
                <a:gd name="T72" fmla="*/ 108 w 384"/>
                <a:gd name="T73" fmla="*/ 469 h 706"/>
                <a:gd name="T74" fmla="*/ 89 w 384"/>
                <a:gd name="T75" fmla="*/ 469 h 706"/>
                <a:gd name="T76" fmla="*/ 89 w 384"/>
                <a:gd name="T77" fmla="*/ 454 h 706"/>
                <a:gd name="T78" fmla="*/ 97 w 384"/>
                <a:gd name="T79" fmla="*/ 429 h 706"/>
                <a:gd name="T80" fmla="*/ 103 w 384"/>
                <a:gd name="T81" fmla="*/ 414 h 706"/>
                <a:gd name="T82" fmla="*/ 86 w 384"/>
                <a:gd name="T83" fmla="*/ 407 h 706"/>
                <a:gd name="T84" fmla="*/ 288 w 384"/>
                <a:gd name="T85" fmla="*/ 27 h 706"/>
                <a:gd name="T86" fmla="*/ 282 w 384"/>
                <a:gd name="T87" fmla="*/ 70 h 706"/>
                <a:gd name="T88" fmla="*/ 252 w 384"/>
                <a:gd name="T89" fmla="*/ 96 h 706"/>
                <a:gd name="T90" fmla="*/ 235 w 384"/>
                <a:gd name="T91" fmla="*/ 120 h 706"/>
                <a:gd name="T92" fmla="*/ 212 w 384"/>
                <a:gd name="T93" fmla="*/ 147 h 706"/>
                <a:gd name="T94" fmla="*/ 181 w 384"/>
                <a:gd name="T95" fmla="*/ 176 h 706"/>
                <a:gd name="T96" fmla="*/ 146 w 384"/>
                <a:gd name="T97" fmla="*/ 226 h 706"/>
                <a:gd name="T98" fmla="*/ 129 w 384"/>
                <a:gd name="T99" fmla="*/ 253 h 706"/>
                <a:gd name="T100" fmla="*/ 142 w 384"/>
                <a:gd name="T101" fmla="*/ 257 h 706"/>
                <a:gd name="T102" fmla="*/ 128 w 384"/>
                <a:gd name="T103" fmla="*/ 282 h 706"/>
                <a:gd name="T104" fmla="*/ 168 w 384"/>
                <a:gd name="T105" fmla="*/ 227 h 706"/>
                <a:gd name="T106" fmla="*/ 216 w 384"/>
                <a:gd name="T107" fmla="*/ 168 h 706"/>
                <a:gd name="T108" fmla="*/ 265 w 384"/>
                <a:gd name="T109" fmla="*/ 194 h 706"/>
                <a:gd name="T110" fmla="*/ 199 w 384"/>
                <a:gd name="T111" fmla="*/ 338 h 706"/>
                <a:gd name="T112" fmla="*/ 241 w 384"/>
                <a:gd name="T113" fmla="*/ 415 h 706"/>
                <a:gd name="T114" fmla="*/ 260 w 384"/>
                <a:gd name="T115" fmla="*/ 391 h 706"/>
                <a:gd name="T116" fmla="*/ 255 w 384"/>
                <a:gd name="T117" fmla="*/ 381 h 706"/>
                <a:gd name="T118" fmla="*/ 253 w 384"/>
                <a:gd name="T119" fmla="*/ 370 h 706"/>
                <a:gd name="T120" fmla="*/ 263 w 384"/>
                <a:gd name="T121" fmla="*/ 377 h 706"/>
                <a:gd name="T122" fmla="*/ 301 w 384"/>
                <a:gd name="T123" fmla="*/ 477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84" h="706">
                  <a:moveTo>
                    <a:pt x="370" y="350"/>
                  </a:moveTo>
                  <a:cubicBezTo>
                    <a:pt x="378" y="334"/>
                    <a:pt x="384" y="316"/>
                    <a:pt x="380" y="299"/>
                  </a:cubicBezTo>
                  <a:cubicBezTo>
                    <a:pt x="376" y="281"/>
                    <a:pt x="365" y="266"/>
                    <a:pt x="347" y="261"/>
                  </a:cubicBezTo>
                  <a:cubicBezTo>
                    <a:pt x="346" y="261"/>
                    <a:pt x="346" y="261"/>
                    <a:pt x="345" y="261"/>
                  </a:cubicBezTo>
                  <a:cubicBezTo>
                    <a:pt x="340" y="240"/>
                    <a:pt x="324" y="223"/>
                    <a:pt x="301" y="222"/>
                  </a:cubicBezTo>
                  <a:cubicBezTo>
                    <a:pt x="297" y="209"/>
                    <a:pt x="289" y="197"/>
                    <a:pt x="276" y="187"/>
                  </a:cubicBezTo>
                  <a:cubicBezTo>
                    <a:pt x="279" y="182"/>
                    <a:pt x="282" y="178"/>
                    <a:pt x="284" y="174"/>
                  </a:cubicBezTo>
                  <a:cubicBezTo>
                    <a:pt x="292" y="160"/>
                    <a:pt x="297" y="145"/>
                    <a:pt x="286" y="131"/>
                  </a:cubicBezTo>
                  <a:cubicBezTo>
                    <a:pt x="285" y="130"/>
                    <a:pt x="284" y="130"/>
                    <a:pt x="283" y="131"/>
                  </a:cubicBezTo>
                  <a:cubicBezTo>
                    <a:pt x="272" y="124"/>
                    <a:pt x="260" y="126"/>
                    <a:pt x="248" y="132"/>
                  </a:cubicBezTo>
                  <a:cubicBezTo>
                    <a:pt x="262" y="115"/>
                    <a:pt x="272" y="95"/>
                    <a:pt x="282" y="76"/>
                  </a:cubicBezTo>
                  <a:cubicBezTo>
                    <a:pt x="290" y="63"/>
                    <a:pt x="298" y="46"/>
                    <a:pt x="292" y="31"/>
                  </a:cubicBezTo>
                  <a:cubicBezTo>
                    <a:pt x="293" y="31"/>
                    <a:pt x="293" y="30"/>
                    <a:pt x="293" y="29"/>
                  </a:cubicBezTo>
                  <a:cubicBezTo>
                    <a:pt x="288" y="17"/>
                    <a:pt x="276" y="12"/>
                    <a:pt x="263" y="14"/>
                  </a:cubicBezTo>
                  <a:cubicBezTo>
                    <a:pt x="244" y="17"/>
                    <a:pt x="232" y="34"/>
                    <a:pt x="221" y="49"/>
                  </a:cubicBezTo>
                  <a:cubicBezTo>
                    <a:pt x="189" y="92"/>
                    <a:pt x="155" y="135"/>
                    <a:pt x="127" y="182"/>
                  </a:cubicBezTo>
                  <a:cubicBezTo>
                    <a:pt x="101" y="227"/>
                    <a:pt x="84" y="274"/>
                    <a:pt x="80" y="326"/>
                  </a:cubicBezTo>
                  <a:cubicBezTo>
                    <a:pt x="78" y="355"/>
                    <a:pt x="79" y="384"/>
                    <a:pt x="81" y="413"/>
                  </a:cubicBezTo>
                  <a:cubicBezTo>
                    <a:pt x="82" y="440"/>
                    <a:pt x="83" y="467"/>
                    <a:pt x="84" y="493"/>
                  </a:cubicBezTo>
                  <a:cubicBezTo>
                    <a:pt x="74" y="491"/>
                    <a:pt x="65" y="489"/>
                    <a:pt x="55" y="489"/>
                  </a:cubicBezTo>
                  <a:cubicBezTo>
                    <a:pt x="54" y="489"/>
                    <a:pt x="54" y="490"/>
                    <a:pt x="53" y="490"/>
                  </a:cubicBezTo>
                  <a:cubicBezTo>
                    <a:pt x="52" y="490"/>
                    <a:pt x="52" y="490"/>
                    <a:pt x="51" y="492"/>
                  </a:cubicBezTo>
                  <a:cubicBezTo>
                    <a:pt x="43" y="506"/>
                    <a:pt x="38" y="521"/>
                    <a:pt x="29" y="535"/>
                  </a:cubicBezTo>
                  <a:cubicBezTo>
                    <a:pt x="21" y="550"/>
                    <a:pt x="10" y="563"/>
                    <a:pt x="2" y="577"/>
                  </a:cubicBezTo>
                  <a:cubicBezTo>
                    <a:pt x="0" y="580"/>
                    <a:pt x="5" y="585"/>
                    <a:pt x="8" y="581"/>
                  </a:cubicBezTo>
                  <a:cubicBezTo>
                    <a:pt x="28" y="558"/>
                    <a:pt x="51" y="525"/>
                    <a:pt x="56" y="494"/>
                  </a:cubicBezTo>
                  <a:cubicBezTo>
                    <a:pt x="56" y="494"/>
                    <a:pt x="56" y="494"/>
                    <a:pt x="56" y="493"/>
                  </a:cubicBezTo>
                  <a:cubicBezTo>
                    <a:pt x="66" y="496"/>
                    <a:pt x="75" y="499"/>
                    <a:pt x="84" y="502"/>
                  </a:cubicBezTo>
                  <a:cubicBezTo>
                    <a:pt x="85" y="502"/>
                    <a:pt x="85" y="503"/>
                    <a:pt x="85" y="503"/>
                  </a:cubicBezTo>
                  <a:cubicBezTo>
                    <a:pt x="108" y="512"/>
                    <a:pt x="129" y="525"/>
                    <a:pt x="150" y="538"/>
                  </a:cubicBezTo>
                  <a:cubicBezTo>
                    <a:pt x="179" y="556"/>
                    <a:pt x="207" y="577"/>
                    <a:pt x="229" y="604"/>
                  </a:cubicBezTo>
                  <a:cubicBezTo>
                    <a:pt x="229" y="604"/>
                    <a:pt x="229" y="604"/>
                    <a:pt x="229" y="604"/>
                  </a:cubicBezTo>
                  <a:cubicBezTo>
                    <a:pt x="215" y="617"/>
                    <a:pt x="203" y="634"/>
                    <a:pt x="193" y="650"/>
                  </a:cubicBezTo>
                  <a:cubicBezTo>
                    <a:pt x="184" y="665"/>
                    <a:pt x="173" y="684"/>
                    <a:pt x="171" y="702"/>
                  </a:cubicBezTo>
                  <a:cubicBezTo>
                    <a:pt x="170" y="706"/>
                    <a:pt x="175" y="706"/>
                    <a:pt x="176" y="704"/>
                  </a:cubicBezTo>
                  <a:cubicBezTo>
                    <a:pt x="187" y="688"/>
                    <a:pt x="192" y="669"/>
                    <a:pt x="202" y="652"/>
                  </a:cubicBezTo>
                  <a:cubicBezTo>
                    <a:pt x="212" y="636"/>
                    <a:pt x="224" y="621"/>
                    <a:pt x="234" y="605"/>
                  </a:cubicBezTo>
                  <a:cubicBezTo>
                    <a:pt x="235" y="604"/>
                    <a:pt x="235" y="604"/>
                    <a:pt x="235" y="604"/>
                  </a:cubicBezTo>
                  <a:cubicBezTo>
                    <a:pt x="236" y="602"/>
                    <a:pt x="237" y="600"/>
                    <a:pt x="235" y="597"/>
                  </a:cubicBezTo>
                  <a:cubicBezTo>
                    <a:pt x="230" y="592"/>
                    <a:pt x="225" y="586"/>
                    <a:pt x="220" y="581"/>
                  </a:cubicBezTo>
                  <a:cubicBezTo>
                    <a:pt x="221" y="581"/>
                    <a:pt x="221" y="581"/>
                    <a:pt x="222" y="580"/>
                  </a:cubicBezTo>
                  <a:cubicBezTo>
                    <a:pt x="234" y="558"/>
                    <a:pt x="252" y="540"/>
                    <a:pt x="269" y="522"/>
                  </a:cubicBezTo>
                  <a:cubicBezTo>
                    <a:pt x="287" y="502"/>
                    <a:pt x="305" y="483"/>
                    <a:pt x="322" y="464"/>
                  </a:cubicBezTo>
                  <a:cubicBezTo>
                    <a:pt x="350" y="433"/>
                    <a:pt x="378" y="396"/>
                    <a:pt x="374" y="353"/>
                  </a:cubicBezTo>
                  <a:cubicBezTo>
                    <a:pt x="373" y="351"/>
                    <a:pt x="372" y="350"/>
                    <a:pt x="370" y="350"/>
                  </a:cubicBezTo>
                  <a:close/>
                  <a:moveTo>
                    <a:pt x="346" y="268"/>
                  </a:moveTo>
                  <a:cubicBezTo>
                    <a:pt x="346" y="268"/>
                    <a:pt x="346" y="268"/>
                    <a:pt x="346" y="268"/>
                  </a:cubicBezTo>
                  <a:cubicBezTo>
                    <a:pt x="377" y="279"/>
                    <a:pt x="379" y="315"/>
                    <a:pt x="367" y="340"/>
                  </a:cubicBezTo>
                  <a:cubicBezTo>
                    <a:pt x="363" y="350"/>
                    <a:pt x="358" y="358"/>
                    <a:pt x="353" y="366"/>
                  </a:cubicBezTo>
                  <a:cubicBezTo>
                    <a:pt x="352" y="360"/>
                    <a:pt x="348" y="354"/>
                    <a:pt x="344" y="350"/>
                  </a:cubicBezTo>
                  <a:cubicBezTo>
                    <a:pt x="338" y="345"/>
                    <a:pt x="330" y="343"/>
                    <a:pt x="322" y="345"/>
                  </a:cubicBezTo>
                  <a:cubicBezTo>
                    <a:pt x="338" y="323"/>
                    <a:pt x="350" y="295"/>
                    <a:pt x="346" y="268"/>
                  </a:cubicBezTo>
                  <a:close/>
                  <a:moveTo>
                    <a:pt x="254" y="361"/>
                  </a:moveTo>
                  <a:cubicBezTo>
                    <a:pt x="260" y="348"/>
                    <a:pt x="265" y="336"/>
                    <a:pt x="274" y="325"/>
                  </a:cubicBezTo>
                  <a:cubicBezTo>
                    <a:pt x="274" y="324"/>
                    <a:pt x="274" y="324"/>
                    <a:pt x="274" y="324"/>
                  </a:cubicBezTo>
                  <a:cubicBezTo>
                    <a:pt x="288" y="308"/>
                    <a:pt x="306" y="335"/>
                    <a:pt x="312" y="346"/>
                  </a:cubicBezTo>
                  <a:cubicBezTo>
                    <a:pt x="312" y="347"/>
                    <a:pt x="313" y="347"/>
                    <a:pt x="313" y="347"/>
                  </a:cubicBezTo>
                  <a:cubicBezTo>
                    <a:pt x="310" y="351"/>
                    <a:pt x="306" y="355"/>
                    <a:pt x="302" y="359"/>
                  </a:cubicBezTo>
                  <a:cubicBezTo>
                    <a:pt x="295" y="366"/>
                    <a:pt x="285" y="373"/>
                    <a:pt x="275" y="373"/>
                  </a:cubicBezTo>
                  <a:cubicBezTo>
                    <a:pt x="266" y="373"/>
                    <a:pt x="259" y="370"/>
                    <a:pt x="255" y="364"/>
                  </a:cubicBezTo>
                  <a:cubicBezTo>
                    <a:pt x="255" y="364"/>
                    <a:pt x="256" y="363"/>
                    <a:pt x="256" y="363"/>
                  </a:cubicBezTo>
                  <a:cubicBezTo>
                    <a:pt x="256" y="361"/>
                    <a:pt x="255" y="361"/>
                    <a:pt x="254" y="361"/>
                  </a:cubicBezTo>
                  <a:close/>
                  <a:moveTo>
                    <a:pt x="247" y="361"/>
                  </a:moveTo>
                  <a:cubicBezTo>
                    <a:pt x="244" y="362"/>
                    <a:pt x="241" y="363"/>
                    <a:pt x="238" y="363"/>
                  </a:cubicBezTo>
                  <a:cubicBezTo>
                    <a:pt x="238" y="363"/>
                    <a:pt x="238" y="363"/>
                    <a:pt x="238" y="364"/>
                  </a:cubicBezTo>
                  <a:cubicBezTo>
                    <a:pt x="236" y="359"/>
                    <a:pt x="235" y="355"/>
                    <a:pt x="233" y="351"/>
                  </a:cubicBezTo>
                  <a:cubicBezTo>
                    <a:pt x="238" y="350"/>
                    <a:pt x="243" y="348"/>
                    <a:pt x="247" y="346"/>
                  </a:cubicBezTo>
                  <a:cubicBezTo>
                    <a:pt x="248" y="346"/>
                    <a:pt x="247" y="345"/>
                    <a:pt x="246" y="345"/>
                  </a:cubicBezTo>
                  <a:cubicBezTo>
                    <a:pt x="242" y="346"/>
                    <a:pt x="237" y="348"/>
                    <a:pt x="233" y="350"/>
                  </a:cubicBezTo>
                  <a:cubicBezTo>
                    <a:pt x="231" y="347"/>
                    <a:pt x="229" y="343"/>
                    <a:pt x="227" y="340"/>
                  </a:cubicBezTo>
                  <a:cubicBezTo>
                    <a:pt x="230" y="342"/>
                    <a:pt x="235" y="344"/>
                    <a:pt x="240" y="344"/>
                  </a:cubicBezTo>
                  <a:cubicBezTo>
                    <a:pt x="244" y="344"/>
                    <a:pt x="248" y="343"/>
                    <a:pt x="251" y="342"/>
                  </a:cubicBezTo>
                  <a:cubicBezTo>
                    <a:pt x="246" y="347"/>
                    <a:pt x="245" y="354"/>
                    <a:pt x="247" y="361"/>
                  </a:cubicBezTo>
                  <a:close/>
                  <a:moveTo>
                    <a:pt x="220" y="327"/>
                  </a:moveTo>
                  <a:cubicBezTo>
                    <a:pt x="226" y="314"/>
                    <a:pt x="233" y="298"/>
                    <a:pt x="244" y="287"/>
                  </a:cubicBezTo>
                  <a:cubicBezTo>
                    <a:pt x="259" y="273"/>
                    <a:pt x="273" y="292"/>
                    <a:pt x="283" y="303"/>
                  </a:cubicBezTo>
                  <a:cubicBezTo>
                    <a:pt x="280" y="307"/>
                    <a:pt x="277" y="312"/>
                    <a:pt x="274" y="316"/>
                  </a:cubicBezTo>
                  <a:cubicBezTo>
                    <a:pt x="271" y="319"/>
                    <a:pt x="268" y="322"/>
                    <a:pt x="266" y="325"/>
                  </a:cubicBezTo>
                  <a:cubicBezTo>
                    <a:pt x="262" y="329"/>
                    <a:pt x="257" y="333"/>
                    <a:pt x="252" y="336"/>
                  </a:cubicBezTo>
                  <a:cubicBezTo>
                    <a:pt x="240" y="341"/>
                    <a:pt x="225" y="339"/>
                    <a:pt x="220" y="327"/>
                  </a:cubicBezTo>
                  <a:close/>
                  <a:moveTo>
                    <a:pt x="255" y="340"/>
                  </a:moveTo>
                  <a:cubicBezTo>
                    <a:pt x="257" y="339"/>
                    <a:pt x="258" y="339"/>
                    <a:pt x="259" y="338"/>
                  </a:cubicBezTo>
                  <a:cubicBezTo>
                    <a:pt x="256" y="342"/>
                    <a:pt x="254" y="348"/>
                    <a:pt x="252" y="352"/>
                  </a:cubicBezTo>
                  <a:cubicBezTo>
                    <a:pt x="252" y="349"/>
                    <a:pt x="253" y="345"/>
                    <a:pt x="256" y="341"/>
                  </a:cubicBezTo>
                  <a:cubicBezTo>
                    <a:pt x="256" y="341"/>
                    <a:pt x="256" y="340"/>
                    <a:pt x="255" y="340"/>
                  </a:cubicBezTo>
                  <a:close/>
                  <a:moveTo>
                    <a:pt x="321" y="348"/>
                  </a:moveTo>
                  <a:cubicBezTo>
                    <a:pt x="321" y="348"/>
                    <a:pt x="321" y="348"/>
                    <a:pt x="322" y="348"/>
                  </a:cubicBezTo>
                  <a:cubicBezTo>
                    <a:pt x="329" y="348"/>
                    <a:pt x="335" y="350"/>
                    <a:pt x="340" y="355"/>
                  </a:cubicBezTo>
                  <a:cubicBezTo>
                    <a:pt x="345" y="360"/>
                    <a:pt x="345" y="365"/>
                    <a:pt x="347" y="371"/>
                  </a:cubicBezTo>
                  <a:cubicBezTo>
                    <a:pt x="347" y="372"/>
                    <a:pt x="347" y="372"/>
                    <a:pt x="348" y="373"/>
                  </a:cubicBezTo>
                  <a:cubicBezTo>
                    <a:pt x="347" y="373"/>
                    <a:pt x="347" y="374"/>
                    <a:pt x="346" y="375"/>
                  </a:cubicBezTo>
                  <a:cubicBezTo>
                    <a:pt x="342" y="380"/>
                    <a:pt x="337" y="386"/>
                    <a:pt x="330" y="390"/>
                  </a:cubicBezTo>
                  <a:cubicBezTo>
                    <a:pt x="315" y="397"/>
                    <a:pt x="297" y="391"/>
                    <a:pt x="298" y="372"/>
                  </a:cubicBezTo>
                  <a:cubicBezTo>
                    <a:pt x="298" y="372"/>
                    <a:pt x="298" y="371"/>
                    <a:pt x="297" y="371"/>
                  </a:cubicBezTo>
                  <a:cubicBezTo>
                    <a:pt x="307" y="365"/>
                    <a:pt x="314" y="356"/>
                    <a:pt x="321" y="348"/>
                  </a:cubicBezTo>
                  <a:close/>
                  <a:moveTo>
                    <a:pt x="314" y="260"/>
                  </a:moveTo>
                  <a:cubicBezTo>
                    <a:pt x="313" y="259"/>
                    <a:pt x="311" y="260"/>
                    <a:pt x="309" y="259"/>
                  </a:cubicBezTo>
                  <a:cubicBezTo>
                    <a:pt x="307" y="259"/>
                    <a:pt x="306" y="258"/>
                    <a:pt x="304" y="257"/>
                  </a:cubicBezTo>
                  <a:cubicBezTo>
                    <a:pt x="305" y="248"/>
                    <a:pt x="305" y="238"/>
                    <a:pt x="303" y="229"/>
                  </a:cubicBezTo>
                  <a:cubicBezTo>
                    <a:pt x="348" y="232"/>
                    <a:pt x="343" y="293"/>
                    <a:pt x="329" y="322"/>
                  </a:cubicBezTo>
                  <a:cubicBezTo>
                    <a:pt x="325" y="330"/>
                    <a:pt x="321" y="337"/>
                    <a:pt x="316" y="344"/>
                  </a:cubicBezTo>
                  <a:cubicBezTo>
                    <a:pt x="311" y="333"/>
                    <a:pt x="297" y="311"/>
                    <a:pt x="283" y="312"/>
                  </a:cubicBezTo>
                  <a:cubicBezTo>
                    <a:pt x="284" y="311"/>
                    <a:pt x="285" y="309"/>
                    <a:pt x="286" y="308"/>
                  </a:cubicBezTo>
                  <a:cubicBezTo>
                    <a:pt x="295" y="294"/>
                    <a:pt x="301" y="279"/>
                    <a:pt x="304" y="263"/>
                  </a:cubicBezTo>
                  <a:cubicBezTo>
                    <a:pt x="307" y="265"/>
                    <a:pt x="312" y="266"/>
                    <a:pt x="315" y="265"/>
                  </a:cubicBezTo>
                  <a:cubicBezTo>
                    <a:pt x="317" y="263"/>
                    <a:pt x="316" y="260"/>
                    <a:pt x="314" y="260"/>
                  </a:cubicBezTo>
                  <a:close/>
                  <a:moveTo>
                    <a:pt x="296" y="226"/>
                  </a:moveTo>
                  <a:cubicBezTo>
                    <a:pt x="296" y="226"/>
                    <a:pt x="296" y="227"/>
                    <a:pt x="297" y="228"/>
                  </a:cubicBezTo>
                  <a:cubicBezTo>
                    <a:pt x="301" y="243"/>
                    <a:pt x="302" y="260"/>
                    <a:pt x="296" y="277"/>
                  </a:cubicBezTo>
                  <a:cubicBezTo>
                    <a:pt x="293" y="284"/>
                    <a:pt x="290" y="291"/>
                    <a:pt x="286" y="298"/>
                  </a:cubicBezTo>
                  <a:cubicBezTo>
                    <a:pt x="280" y="287"/>
                    <a:pt x="263" y="273"/>
                    <a:pt x="251" y="275"/>
                  </a:cubicBezTo>
                  <a:cubicBezTo>
                    <a:pt x="243" y="277"/>
                    <a:pt x="236" y="289"/>
                    <a:pt x="232" y="295"/>
                  </a:cubicBezTo>
                  <a:cubicBezTo>
                    <a:pt x="226" y="303"/>
                    <a:pt x="222" y="313"/>
                    <a:pt x="218" y="322"/>
                  </a:cubicBezTo>
                  <a:cubicBezTo>
                    <a:pt x="218" y="321"/>
                    <a:pt x="218" y="320"/>
                    <a:pt x="218" y="319"/>
                  </a:cubicBezTo>
                  <a:cubicBezTo>
                    <a:pt x="218" y="318"/>
                    <a:pt x="217" y="318"/>
                    <a:pt x="217" y="318"/>
                  </a:cubicBezTo>
                  <a:cubicBezTo>
                    <a:pt x="224" y="305"/>
                    <a:pt x="229" y="291"/>
                    <a:pt x="233" y="278"/>
                  </a:cubicBezTo>
                  <a:cubicBezTo>
                    <a:pt x="233" y="275"/>
                    <a:pt x="234" y="273"/>
                    <a:pt x="235" y="270"/>
                  </a:cubicBezTo>
                  <a:cubicBezTo>
                    <a:pt x="236" y="268"/>
                    <a:pt x="237" y="266"/>
                    <a:pt x="238" y="264"/>
                  </a:cubicBezTo>
                  <a:cubicBezTo>
                    <a:pt x="240" y="261"/>
                    <a:pt x="242" y="258"/>
                    <a:pt x="245" y="255"/>
                  </a:cubicBezTo>
                  <a:cubicBezTo>
                    <a:pt x="249" y="259"/>
                    <a:pt x="255" y="262"/>
                    <a:pt x="261" y="261"/>
                  </a:cubicBezTo>
                  <a:cubicBezTo>
                    <a:pt x="263" y="260"/>
                    <a:pt x="263" y="257"/>
                    <a:pt x="261" y="257"/>
                  </a:cubicBezTo>
                  <a:cubicBezTo>
                    <a:pt x="256" y="255"/>
                    <a:pt x="252" y="254"/>
                    <a:pt x="248" y="250"/>
                  </a:cubicBezTo>
                  <a:cubicBezTo>
                    <a:pt x="246" y="248"/>
                    <a:pt x="239" y="237"/>
                    <a:pt x="243" y="236"/>
                  </a:cubicBezTo>
                  <a:cubicBezTo>
                    <a:pt x="243" y="235"/>
                    <a:pt x="243" y="234"/>
                    <a:pt x="242" y="234"/>
                  </a:cubicBezTo>
                  <a:cubicBezTo>
                    <a:pt x="253" y="220"/>
                    <a:pt x="264" y="206"/>
                    <a:pt x="274" y="191"/>
                  </a:cubicBezTo>
                  <a:cubicBezTo>
                    <a:pt x="284" y="201"/>
                    <a:pt x="291" y="213"/>
                    <a:pt x="296" y="226"/>
                  </a:cubicBezTo>
                  <a:close/>
                  <a:moveTo>
                    <a:pt x="217" y="328"/>
                  </a:moveTo>
                  <a:cubicBezTo>
                    <a:pt x="217" y="328"/>
                    <a:pt x="217" y="328"/>
                    <a:pt x="217" y="328"/>
                  </a:cubicBezTo>
                  <a:cubicBezTo>
                    <a:pt x="217" y="329"/>
                    <a:pt x="217" y="330"/>
                    <a:pt x="218" y="330"/>
                  </a:cubicBezTo>
                  <a:cubicBezTo>
                    <a:pt x="216" y="329"/>
                    <a:pt x="214" y="328"/>
                    <a:pt x="212" y="326"/>
                  </a:cubicBezTo>
                  <a:cubicBezTo>
                    <a:pt x="214" y="324"/>
                    <a:pt x="215" y="322"/>
                    <a:pt x="216" y="320"/>
                  </a:cubicBezTo>
                  <a:cubicBezTo>
                    <a:pt x="216" y="323"/>
                    <a:pt x="216" y="325"/>
                    <a:pt x="217" y="328"/>
                  </a:cubicBezTo>
                  <a:close/>
                  <a:moveTo>
                    <a:pt x="237" y="259"/>
                  </a:moveTo>
                  <a:cubicBezTo>
                    <a:pt x="238" y="255"/>
                    <a:pt x="239" y="250"/>
                    <a:pt x="239" y="246"/>
                  </a:cubicBezTo>
                  <a:cubicBezTo>
                    <a:pt x="240" y="247"/>
                    <a:pt x="240" y="249"/>
                    <a:pt x="241" y="250"/>
                  </a:cubicBezTo>
                  <a:cubicBezTo>
                    <a:pt x="241" y="251"/>
                    <a:pt x="242" y="252"/>
                    <a:pt x="243" y="253"/>
                  </a:cubicBezTo>
                  <a:cubicBezTo>
                    <a:pt x="241" y="255"/>
                    <a:pt x="239" y="257"/>
                    <a:pt x="237" y="259"/>
                  </a:cubicBezTo>
                  <a:close/>
                  <a:moveTo>
                    <a:pt x="283" y="136"/>
                  </a:moveTo>
                  <a:cubicBezTo>
                    <a:pt x="283" y="136"/>
                    <a:pt x="283" y="136"/>
                    <a:pt x="284" y="136"/>
                  </a:cubicBezTo>
                  <a:cubicBezTo>
                    <a:pt x="285" y="138"/>
                    <a:pt x="286" y="140"/>
                    <a:pt x="286" y="142"/>
                  </a:cubicBezTo>
                  <a:cubicBezTo>
                    <a:pt x="282" y="152"/>
                    <a:pt x="275" y="159"/>
                    <a:pt x="267" y="166"/>
                  </a:cubicBezTo>
                  <a:cubicBezTo>
                    <a:pt x="261" y="172"/>
                    <a:pt x="255" y="175"/>
                    <a:pt x="247" y="168"/>
                  </a:cubicBezTo>
                  <a:cubicBezTo>
                    <a:pt x="243" y="165"/>
                    <a:pt x="235" y="153"/>
                    <a:pt x="237" y="147"/>
                  </a:cubicBezTo>
                  <a:cubicBezTo>
                    <a:pt x="250" y="135"/>
                    <a:pt x="266" y="126"/>
                    <a:pt x="283" y="136"/>
                  </a:cubicBezTo>
                  <a:close/>
                  <a:moveTo>
                    <a:pt x="301" y="477"/>
                  </a:moveTo>
                  <a:cubicBezTo>
                    <a:pt x="284" y="495"/>
                    <a:pt x="268" y="513"/>
                    <a:pt x="252" y="531"/>
                  </a:cubicBezTo>
                  <a:cubicBezTo>
                    <a:pt x="239" y="545"/>
                    <a:pt x="226" y="560"/>
                    <a:pt x="219" y="579"/>
                  </a:cubicBezTo>
                  <a:cubicBezTo>
                    <a:pt x="219" y="579"/>
                    <a:pt x="219" y="580"/>
                    <a:pt x="219" y="580"/>
                  </a:cubicBezTo>
                  <a:cubicBezTo>
                    <a:pt x="214" y="575"/>
                    <a:pt x="209" y="570"/>
                    <a:pt x="204" y="566"/>
                  </a:cubicBezTo>
                  <a:cubicBezTo>
                    <a:pt x="207" y="565"/>
                    <a:pt x="211" y="564"/>
                    <a:pt x="214" y="562"/>
                  </a:cubicBezTo>
                  <a:cubicBezTo>
                    <a:pt x="215" y="562"/>
                    <a:pt x="214" y="560"/>
                    <a:pt x="213" y="561"/>
                  </a:cubicBezTo>
                  <a:cubicBezTo>
                    <a:pt x="210" y="562"/>
                    <a:pt x="207" y="563"/>
                    <a:pt x="204" y="564"/>
                  </a:cubicBezTo>
                  <a:cubicBezTo>
                    <a:pt x="203" y="564"/>
                    <a:pt x="203" y="564"/>
                    <a:pt x="202" y="565"/>
                  </a:cubicBezTo>
                  <a:cubicBezTo>
                    <a:pt x="197" y="561"/>
                    <a:pt x="192" y="557"/>
                    <a:pt x="187" y="553"/>
                  </a:cubicBezTo>
                  <a:cubicBezTo>
                    <a:pt x="194" y="551"/>
                    <a:pt x="200" y="547"/>
                    <a:pt x="206" y="544"/>
                  </a:cubicBezTo>
                  <a:cubicBezTo>
                    <a:pt x="207" y="543"/>
                    <a:pt x="206" y="541"/>
                    <a:pt x="205" y="542"/>
                  </a:cubicBezTo>
                  <a:cubicBezTo>
                    <a:pt x="198" y="546"/>
                    <a:pt x="192" y="549"/>
                    <a:pt x="185" y="551"/>
                  </a:cubicBezTo>
                  <a:cubicBezTo>
                    <a:pt x="179" y="547"/>
                    <a:pt x="173" y="543"/>
                    <a:pt x="167" y="539"/>
                  </a:cubicBezTo>
                  <a:cubicBezTo>
                    <a:pt x="174" y="537"/>
                    <a:pt x="180" y="535"/>
                    <a:pt x="186" y="531"/>
                  </a:cubicBezTo>
                  <a:cubicBezTo>
                    <a:pt x="187" y="530"/>
                    <a:pt x="186" y="529"/>
                    <a:pt x="185" y="529"/>
                  </a:cubicBezTo>
                  <a:cubicBezTo>
                    <a:pt x="179" y="533"/>
                    <a:pt x="172" y="536"/>
                    <a:pt x="165" y="538"/>
                  </a:cubicBezTo>
                  <a:cubicBezTo>
                    <a:pt x="161" y="535"/>
                    <a:pt x="156" y="532"/>
                    <a:pt x="152" y="529"/>
                  </a:cubicBezTo>
                  <a:cubicBezTo>
                    <a:pt x="150" y="528"/>
                    <a:pt x="147" y="527"/>
                    <a:pt x="145" y="525"/>
                  </a:cubicBezTo>
                  <a:cubicBezTo>
                    <a:pt x="151" y="522"/>
                    <a:pt x="158" y="519"/>
                    <a:pt x="164" y="516"/>
                  </a:cubicBezTo>
                  <a:cubicBezTo>
                    <a:pt x="165" y="515"/>
                    <a:pt x="164" y="514"/>
                    <a:pt x="163" y="514"/>
                  </a:cubicBezTo>
                  <a:cubicBezTo>
                    <a:pt x="157" y="518"/>
                    <a:pt x="151" y="521"/>
                    <a:pt x="144" y="524"/>
                  </a:cubicBezTo>
                  <a:cubicBezTo>
                    <a:pt x="144" y="524"/>
                    <a:pt x="144" y="524"/>
                    <a:pt x="144" y="524"/>
                  </a:cubicBezTo>
                  <a:cubicBezTo>
                    <a:pt x="139" y="521"/>
                    <a:pt x="134" y="518"/>
                    <a:pt x="129" y="515"/>
                  </a:cubicBezTo>
                  <a:cubicBezTo>
                    <a:pt x="134" y="513"/>
                    <a:pt x="139" y="510"/>
                    <a:pt x="145" y="506"/>
                  </a:cubicBezTo>
                  <a:cubicBezTo>
                    <a:pt x="146" y="506"/>
                    <a:pt x="145" y="504"/>
                    <a:pt x="144" y="505"/>
                  </a:cubicBezTo>
                  <a:cubicBezTo>
                    <a:pt x="138" y="508"/>
                    <a:pt x="133" y="511"/>
                    <a:pt x="127" y="514"/>
                  </a:cubicBezTo>
                  <a:cubicBezTo>
                    <a:pt x="121" y="511"/>
                    <a:pt x="115" y="507"/>
                    <a:pt x="109" y="504"/>
                  </a:cubicBezTo>
                  <a:cubicBezTo>
                    <a:pt x="117" y="502"/>
                    <a:pt x="125" y="498"/>
                    <a:pt x="133" y="493"/>
                  </a:cubicBezTo>
                  <a:cubicBezTo>
                    <a:pt x="133" y="493"/>
                    <a:pt x="133" y="492"/>
                    <a:pt x="132" y="492"/>
                  </a:cubicBezTo>
                  <a:cubicBezTo>
                    <a:pt x="124" y="497"/>
                    <a:pt x="116" y="500"/>
                    <a:pt x="107" y="503"/>
                  </a:cubicBezTo>
                  <a:cubicBezTo>
                    <a:pt x="102" y="501"/>
                    <a:pt x="97" y="498"/>
                    <a:pt x="92" y="496"/>
                  </a:cubicBezTo>
                  <a:cubicBezTo>
                    <a:pt x="94" y="495"/>
                    <a:pt x="96" y="494"/>
                    <a:pt x="97" y="493"/>
                  </a:cubicBezTo>
                  <a:cubicBezTo>
                    <a:pt x="104" y="490"/>
                    <a:pt x="110" y="486"/>
                    <a:pt x="116" y="482"/>
                  </a:cubicBezTo>
                  <a:cubicBezTo>
                    <a:pt x="117" y="481"/>
                    <a:pt x="116" y="480"/>
                    <a:pt x="115" y="480"/>
                  </a:cubicBezTo>
                  <a:cubicBezTo>
                    <a:pt x="110" y="483"/>
                    <a:pt x="106" y="486"/>
                    <a:pt x="101" y="489"/>
                  </a:cubicBezTo>
                  <a:cubicBezTo>
                    <a:pt x="97" y="491"/>
                    <a:pt x="93" y="493"/>
                    <a:pt x="89" y="495"/>
                  </a:cubicBezTo>
                  <a:cubicBezTo>
                    <a:pt x="89" y="495"/>
                    <a:pt x="88" y="495"/>
                    <a:pt x="88" y="495"/>
                  </a:cubicBezTo>
                  <a:cubicBezTo>
                    <a:pt x="88" y="491"/>
                    <a:pt x="88" y="488"/>
                    <a:pt x="88" y="484"/>
                  </a:cubicBezTo>
                  <a:cubicBezTo>
                    <a:pt x="95" y="479"/>
                    <a:pt x="102" y="475"/>
                    <a:pt x="109" y="470"/>
                  </a:cubicBezTo>
                  <a:cubicBezTo>
                    <a:pt x="110" y="470"/>
                    <a:pt x="109" y="468"/>
                    <a:pt x="108" y="469"/>
                  </a:cubicBezTo>
                  <a:cubicBezTo>
                    <a:pt x="101" y="473"/>
                    <a:pt x="95" y="478"/>
                    <a:pt x="88" y="482"/>
                  </a:cubicBezTo>
                  <a:cubicBezTo>
                    <a:pt x="89" y="478"/>
                    <a:pt x="89" y="474"/>
                    <a:pt x="89" y="470"/>
                  </a:cubicBezTo>
                  <a:cubicBezTo>
                    <a:pt x="93" y="468"/>
                    <a:pt x="97" y="466"/>
                    <a:pt x="101" y="462"/>
                  </a:cubicBezTo>
                  <a:cubicBezTo>
                    <a:pt x="101" y="462"/>
                    <a:pt x="100" y="461"/>
                    <a:pt x="100" y="461"/>
                  </a:cubicBezTo>
                  <a:cubicBezTo>
                    <a:pt x="97" y="464"/>
                    <a:pt x="93" y="467"/>
                    <a:pt x="89" y="469"/>
                  </a:cubicBezTo>
                  <a:cubicBezTo>
                    <a:pt x="89" y="465"/>
                    <a:pt x="89" y="460"/>
                    <a:pt x="89" y="456"/>
                  </a:cubicBezTo>
                  <a:cubicBezTo>
                    <a:pt x="89" y="456"/>
                    <a:pt x="89" y="456"/>
                    <a:pt x="89" y="456"/>
                  </a:cubicBezTo>
                  <a:cubicBezTo>
                    <a:pt x="93" y="453"/>
                    <a:pt x="96" y="450"/>
                    <a:pt x="100" y="447"/>
                  </a:cubicBezTo>
                  <a:cubicBezTo>
                    <a:pt x="100" y="447"/>
                    <a:pt x="100" y="446"/>
                    <a:pt x="99" y="446"/>
                  </a:cubicBezTo>
                  <a:cubicBezTo>
                    <a:pt x="96" y="449"/>
                    <a:pt x="92" y="451"/>
                    <a:pt x="89" y="454"/>
                  </a:cubicBezTo>
                  <a:cubicBezTo>
                    <a:pt x="89" y="449"/>
                    <a:pt x="89" y="445"/>
                    <a:pt x="88" y="440"/>
                  </a:cubicBezTo>
                  <a:cubicBezTo>
                    <a:pt x="88" y="440"/>
                    <a:pt x="89" y="440"/>
                    <a:pt x="89" y="439"/>
                  </a:cubicBezTo>
                  <a:cubicBezTo>
                    <a:pt x="89" y="439"/>
                    <a:pt x="89" y="439"/>
                    <a:pt x="89" y="439"/>
                  </a:cubicBezTo>
                  <a:cubicBezTo>
                    <a:pt x="92" y="437"/>
                    <a:pt x="95" y="433"/>
                    <a:pt x="98" y="430"/>
                  </a:cubicBezTo>
                  <a:cubicBezTo>
                    <a:pt x="99" y="429"/>
                    <a:pt x="98" y="429"/>
                    <a:pt x="97" y="429"/>
                  </a:cubicBezTo>
                  <a:cubicBezTo>
                    <a:pt x="94" y="432"/>
                    <a:pt x="91" y="435"/>
                    <a:pt x="88" y="437"/>
                  </a:cubicBezTo>
                  <a:cubicBezTo>
                    <a:pt x="88" y="433"/>
                    <a:pt x="88" y="429"/>
                    <a:pt x="88" y="425"/>
                  </a:cubicBezTo>
                  <a:cubicBezTo>
                    <a:pt x="88" y="425"/>
                    <a:pt x="88" y="425"/>
                    <a:pt x="88" y="425"/>
                  </a:cubicBezTo>
                  <a:cubicBezTo>
                    <a:pt x="93" y="422"/>
                    <a:pt x="99" y="419"/>
                    <a:pt x="104" y="415"/>
                  </a:cubicBezTo>
                  <a:cubicBezTo>
                    <a:pt x="105" y="414"/>
                    <a:pt x="104" y="413"/>
                    <a:pt x="103" y="414"/>
                  </a:cubicBezTo>
                  <a:cubicBezTo>
                    <a:pt x="98" y="417"/>
                    <a:pt x="93" y="420"/>
                    <a:pt x="87" y="424"/>
                  </a:cubicBezTo>
                  <a:cubicBezTo>
                    <a:pt x="87" y="419"/>
                    <a:pt x="87" y="414"/>
                    <a:pt x="87" y="409"/>
                  </a:cubicBezTo>
                  <a:cubicBezTo>
                    <a:pt x="90" y="406"/>
                    <a:pt x="94" y="403"/>
                    <a:pt x="98" y="400"/>
                  </a:cubicBezTo>
                  <a:cubicBezTo>
                    <a:pt x="99" y="400"/>
                    <a:pt x="98" y="399"/>
                    <a:pt x="97" y="399"/>
                  </a:cubicBezTo>
                  <a:cubicBezTo>
                    <a:pt x="94" y="402"/>
                    <a:pt x="90" y="405"/>
                    <a:pt x="86" y="407"/>
                  </a:cubicBezTo>
                  <a:cubicBezTo>
                    <a:pt x="85" y="390"/>
                    <a:pt x="84" y="372"/>
                    <a:pt x="84" y="355"/>
                  </a:cubicBezTo>
                  <a:cubicBezTo>
                    <a:pt x="85" y="306"/>
                    <a:pt x="94" y="259"/>
                    <a:pt x="115" y="215"/>
                  </a:cubicBezTo>
                  <a:cubicBezTo>
                    <a:pt x="135" y="176"/>
                    <a:pt x="160" y="141"/>
                    <a:pt x="186" y="106"/>
                  </a:cubicBezTo>
                  <a:cubicBezTo>
                    <a:pt x="199" y="88"/>
                    <a:pt x="213" y="70"/>
                    <a:pt x="226" y="52"/>
                  </a:cubicBezTo>
                  <a:cubicBezTo>
                    <a:pt x="239" y="35"/>
                    <a:pt x="269" y="0"/>
                    <a:pt x="288" y="27"/>
                  </a:cubicBezTo>
                  <a:cubicBezTo>
                    <a:pt x="291" y="36"/>
                    <a:pt x="290" y="45"/>
                    <a:pt x="287" y="55"/>
                  </a:cubicBezTo>
                  <a:cubicBezTo>
                    <a:pt x="283" y="56"/>
                    <a:pt x="279" y="58"/>
                    <a:pt x="275" y="60"/>
                  </a:cubicBezTo>
                  <a:cubicBezTo>
                    <a:pt x="275" y="61"/>
                    <a:pt x="275" y="61"/>
                    <a:pt x="275" y="61"/>
                  </a:cubicBezTo>
                  <a:cubicBezTo>
                    <a:pt x="279" y="60"/>
                    <a:pt x="283" y="59"/>
                    <a:pt x="287" y="57"/>
                  </a:cubicBezTo>
                  <a:cubicBezTo>
                    <a:pt x="285" y="61"/>
                    <a:pt x="284" y="66"/>
                    <a:pt x="282" y="70"/>
                  </a:cubicBezTo>
                  <a:cubicBezTo>
                    <a:pt x="277" y="71"/>
                    <a:pt x="272" y="74"/>
                    <a:pt x="267" y="78"/>
                  </a:cubicBezTo>
                  <a:cubicBezTo>
                    <a:pt x="267" y="78"/>
                    <a:pt x="267" y="79"/>
                    <a:pt x="268" y="79"/>
                  </a:cubicBezTo>
                  <a:cubicBezTo>
                    <a:pt x="272" y="76"/>
                    <a:pt x="277" y="74"/>
                    <a:pt x="281" y="71"/>
                  </a:cubicBezTo>
                  <a:cubicBezTo>
                    <a:pt x="279" y="76"/>
                    <a:pt x="277" y="80"/>
                    <a:pt x="275" y="84"/>
                  </a:cubicBezTo>
                  <a:cubicBezTo>
                    <a:pt x="267" y="88"/>
                    <a:pt x="260" y="92"/>
                    <a:pt x="252" y="96"/>
                  </a:cubicBezTo>
                  <a:cubicBezTo>
                    <a:pt x="252" y="96"/>
                    <a:pt x="252" y="97"/>
                    <a:pt x="253" y="97"/>
                  </a:cubicBezTo>
                  <a:cubicBezTo>
                    <a:pt x="260" y="93"/>
                    <a:pt x="267" y="90"/>
                    <a:pt x="273" y="86"/>
                  </a:cubicBezTo>
                  <a:cubicBezTo>
                    <a:pt x="272" y="89"/>
                    <a:pt x="271" y="91"/>
                    <a:pt x="269" y="93"/>
                  </a:cubicBezTo>
                  <a:cubicBezTo>
                    <a:pt x="266" y="98"/>
                    <a:pt x="263" y="103"/>
                    <a:pt x="259" y="108"/>
                  </a:cubicBezTo>
                  <a:cubicBezTo>
                    <a:pt x="251" y="112"/>
                    <a:pt x="243" y="116"/>
                    <a:pt x="235" y="120"/>
                  </a:cubicBezTo>
                  <a:cubicBezTo>
                    <a:pt x="234" y="120"/>
                    <a:pt x="234" y="121"/>
                    <a:pt x="235" y="120"/>
                  </a:cubicBezTo>
                  <a:cubicBezTo>
                    <a:pt x="242" y="118"/>
                    <a:pt x="251" y="115"/>
                    <a:pt x="257" y="111"/>
                  </a:cubicBezTo>
                  <a:cubicBezTo>
                    <a:pt x="253" y="117"/>
                    <a:pt x="249" y="122"/>
                    <a:pt x="244" y="128"/>
                  </a:cubicBezTo>
                  <a:cubicBezTo>
                    <a:pt x="233" y="133"/>
                    <a:pt x="222" y="139"/>
                    <a:pt x="211" y="146"/>
                  </a:cubicBezTo>
                  <a:cubicBezTo>
                    <a:pt x="211" y="146"/>
                    <a:pt x="211" y="147"/>
                    <a:pt x="212" y="147"/>
                  </a:cubicBezTo>
                  <a:cubicBezTo>
                    <a:pt x="222" y="141"/>
                    <a:pt x="232" y="136"/>
                    <a:pt x="242" y="131"/>
                  </a:cubicBezTo>
                  <a:cubicBezTo>
                    <a:pt x="239" y="135"/>
                    <a:pt x="236" y="139"/>
                    <a:pt x="233" y="143"/>
                  </a:cubicBezTo>
                  <a:cubicBezTo>
                    <a:pt x="233" y="143"/>
                    <a:pt x="233" y="143"/>
                    <a:pt x="233" y="143"/>
                  </a:cubicBezTo>
                  <a:cubicBezTo>
                    <a:pt x="229" y="146"/>
                    <a:pt x="225" y="150"/>
                    <a:pt x="222" y="153"/>
                  </a:cubicBezTo>
                  <a:cubicBezTo>
                    <a:pt x="208" y="160"/>
                    <a:pt x="194" y="168"/>
                    <a:pt x="181" y="176"/>
                  </a:cubicBezTo>
                  <a:cubicBezTo>
                    <a:pt x="180" y="176"/>
                    <a:pt x="180" y="177"/>
                    <a:pt x="181" y="177"/>
                  </a:cubicBezTo>
                  <a:cubicBezTo>
                    <a:pt x="193" y="170"/>
                    <a:pt x="206" y="164"/>
                    <a:pt x="218" y="157"/>
                  </a:cubicBezTo>
                  <a:cubicBezTo>
                    <a:pt x="206" y="169"/>
                    <a:pt x="194" y="183"/>
                    <a:pt x="184" y="197"/>
                  </a:cubicBezTo>
                  <a:cubicBezTo>
                    <a:pt x="180" y="200"/>
                    <a:pt x="177" y="205"/>
                    <a:pt x="174" y="209"/>
                  </a:cubicBezTo>
                  <a:cubicBezTo>
                    <a:pt x="165" y="214"/>
                    <a:pt x="155" y="220"/>
                    <a:pt x="146" y="226"/>
                  </a:cubicBezTo>
                  <a:cubicBezTo>
                    <a:pt x="145" y="226"/>
                    <a:pt x="146" y="227"/>
                    <a:pt x="146" y="226"/>
                  </a:cubicBezTo>
                  <a:cubicBezTo>
                    <a:pt x="155" y="222"/>
                    <a:pt x="163" y="217"/>
                    <a:pt x="172" y="212"/>
                  </a:cubicBezTo>
                  <a:cubicBezTo>
                    <a:pt x="167" y="219"/>
                    <a:pt x="162" y="226"/>
                    <a:pt x="157" y="233"/>
                  </a:cubicBezTo>
                  <a:cubicBezTo>
                    <a:pt x="148" y="240"/>
                    <a:pt x="138" y="246"/>
                    <a:pt x="129" y="252"/>
                  </a:cubicBezTo>
                  <a:cubicBezTo>
                    <a:pt x="129" y="252"/>
                    <a:pt x="129" y="253"/>
                    <a:pt x="129" y="253"/>
                  </a:cubicBezTo>
                  <a:cubicBezTo>
                    <a:pt x="138" y="247"/>
                    <a:pt x="147" y="241"/>
                    <a:pt x="155" y="236"/>
                  </a:cubicBezTo>
                  <a:cubicBezTo>
                    <a:pt x="151" y="242"/>
                    <a:pt x="147" y="248"/>
                    <a:pt x="144" y="255"/>
                  </a:cubicBezTo>
                  <a:cubicBezTo>
                    <a:pt x="134" y="263"/>
                    <a:pt x="124" y="270"/>
                    <a:pt x="115" y="279"/>
                  </a:cubicBezTo>
                  <a:cubicBezTo>
                    <a:pt x="114" y="279"/>
                    <a:pt x="115" y="279"/>
                    <a:pt x="115" y="279"/>
                  </a:cubicBezTo>
                  <a:cubicBezTo>
                    <a:pt x="124" y="272"/>
                    <a:pt x="133" y="265"/>
                    <a:pt x="142" y="257"/>
                  </a:cubicBezTo>
                  <a:cubicBezTo>
                    <a:pt x="141" y="258"/>
                    <a:pt x="141" y="260"/>
                    <a:pt x="140" y="261"/>
                  </a:cubicBezTo>
                  <a:cubicBezTo>
                    <a:pt x="137" y="267"/>
                    <a:pt x="133" y="273"/>
                    <a:pt x="129" y="279"/>
                  </a:cubicBezTo>
                  <a:cubicBezTo>
                    <a:pt x="123" y="285"/>
                    <a:pt x="117" y="290"/>
                    <a:pt x="110" y="295"/>
                  </a:cubicBezTo>
                  <a:cubicBezTo>
                    <a:pt x="110" y="295"/>
                    <a:pt x="110" y="296"/>
                    <a:pt x="110" y="295"/>
                  </a:cubicBezTo>
                  <a:cubicBezTo>
                    <a:pt x="117" y="292"/>
                    <a:pt x="122" y="287"/>
                    <a:pt x="128" y="282"/>
                  </a:cubicBezTo>
                  <a:cubicBezTo>
                    <a:pt x="119" y="298"/>
                    <a:pt x="111" y="315"/>
                    <a:pt x="111" y="332"/>
                  </a:cubicBezTo>
                  <a:cubicBezTo>
                    <a:pt x="111" y="333"/>
                    <a:pt x="112" y="333"/>
                    <a:pt x="112" y="332"/>
                  </a:cubicBezTo>
                  <a:cubicBezTo>
                    <a:pt x="128" y="295"/>
                    <a:pt x="145" y="261"/>
                    <a:pt x="167" y="228"/>
                  </a:cubicBezTo>
                  <a:cubicBezTo>
                    <a:pt x="168" y="228"/>
                    <a:pt x="168" y="227"/>
                    <a:pt x="168" y="227"/>
                  </a:cubicBezTo>
                  <a:cubicBezTo>
                    <a:pt x="168" y="227"/>
                    <a:pt x="168" y="227"/>
                    <a:pt x="168" y="227"/>
                  </a:cubicBezTo>
                  <a:cubicBezTo>
                    <a:pt x="170" y="224"/>
                    <a:pt x="172" y="221"/>
                    <a:pt x="174" y="218"/>
                  </a:cubicBezTo>
                  <a:cubicBezTo>
                    <a:pt x="178" y="214"/>
                    <a:pt x="181" y="209"/>
                    <a:pt x="185" y="204"/>
                  </a:cubicBezTo>
                  <a:cubicBezTo>
                    <a:pt x="186" y="203"/>
                    <a:pt x="187" y="203"/>
                    <a:pt x="188" y="202"/>
                  </a:cubicBezTo>
                  <a:cubicBezTo>
                    <a:pt x="188" y="202"/>
                    <a:pt x="188" y="201"/>
                    <a:pt x="187" y="201"/>
                  </a:cubicBezTo>
                  <a:cubicBezTo>
                    <a:pt x="196" y="190"/>
                    <a:pt x="206" y="178"/>
                    <a:pt x="216" y="168"/>
                  </a:cubicBezTo>
                  <a:cubicBezTo>
                    <a:pt x="221" y="163"/>
                    <a:pt x="227" y="156"/>
                    <a:pt x="233" y="150"/>
                  </a:cubicBezTo>
                  <a:cubicBezTo>
                    <a:pt x="232" y="162"/>
                    <a:pt x="246" y="178"/>
                    <a:pt x="256" y="178"/>
                  </a:cubicBezTo>
                  <a:cubicBezTo>
                    <a:pt x="263" y="179"/>
                    <a:pt x="269" y="172"/>
                    <a:pt x="274" y="168"/>
                  </a:cubicBezTo>
                  <a:cubicBezTo>
                    <a:pt x="279" y="164"/>
                    <a:pt x="284" y="159"/>
                    <a:pt x="287" y="153"/>
                  </a:cubicBezTo>
                  <a:cubicBezTo>
                    <a:pt x="285" y="168"/>
                    <a:pt x="273" y="183"/>
                    <a:pt x="265" y="194"/>
                  </a:cubicBezTo>
                  <a:cubicBezTo>
                    <a:pt x="256" y="207"/>
                    <a:pt x="245" y="219"/>
                    <a:pt x="238" y="234"/>
                  </a:cubicBezTo>
                  <a:cubicBezTo>
                    <a:pt x="238" y="230"/>
                    <a:pt x="236" y="226"/>
                    <a:pt x="233" y="223"/>
                  </a:cubicBezTo>
                  <a:cubicBezTo>
                    <a:pt x="233" y="222"/>
                    <a:pt x="232" y="223"/>
                    <a:pt x="232" y="224"/>
                  </a:cubicBezTo>
                  <a:cubicBezTo>
                    <a:pt x="240" y="242"/>
                    <a:pt x="231" y="269"/>
                    <a:pt x="225" y="286"/>
                  </a:cubicBezTo>
                  <a:cubicBezTo>
                    <a:pt x="219" y="305"/>
                    <a:pt x="209" y="321"/>
                    <a:pt x="199" y="338"/>
                  </a:cubicBezTo>
                  <a:cubicBezTo>
                    <a:pt x="197" y="340"/>
                    <a:pt x="201" y="342"/>
                    <a:pt x="202" y="340"/>
                  </a:cubicBezTo>
                  <a:cubicBezTo>
                    <a:pt x="205" y="337"/>
                    <a:pt x="208" y="333"/>
                    <a:pt x="210" y="330"/>
                  </a:cubicBezTo>
                  <a:cubicBezTo>
                    <a:pt x="236" y="359"/>
                    <a:pt x="238" y="391"/>
                    <a:pt x="233" y="429"/>
                  </a:cubicBezTo>
                  <a:cubicBezTo>
                    <a:pt x="233" y="432"/>
                    <a:pt x="238" y="432"/>
                    <a:pt x="238" y="429"/>
                  </a:cubicBezTo>
                  <a:cubicBezTo>
                    <a:pt x="239" y="425"/>
                    <a:pt x="240" y="420"/>
                    <a:pt x="241" y="415"/>
                  </a:cubicBezTo>
                  <a:cubicBezTo>
                    <a:pt x="247" y="412"/>
                    <a:pt x="254" y="409"/>
                    <a:pt x="259" y="406"/>
                  </a:cubicBezTo>
                  <a:cubicBezTo>
                    <a:pt x="260" y="405"/>
                    <a:pt x="259" y="404"/>
                    <a:pt x="259" y="405"/>
                  </a:cubicBezTo>
                  <a:cubicBezTo>
                    <a:pt x="253" y="408"/>
                    <a:pt x="247" y="411"/>
                    <a:pt x="241" y="413"/>
                  </a:cubicBezTo>
                  <a:cubicBezTo>
                    <a:pt x="242" y="409"/>
                    <a:pt x="242" y="404"/>
                    <a:pt x="242" y="400"/>
                  </a:cubicBezTo>
                  <a:cubicBezTo>
                    <a:pt x="248" y="398"/>
                    <a:pt x="254" y="395"/>
                    <a:pt x="260" y="391"/>
                  </a:cubicBezTo>
                  <a:cubicBezTo>
                    <a:pt x="261" y="391"/>
                    <a:pt x="260" y="390"/>
                    <a:pt x="260" y="390"/>
                  </a:cubicBezTo>
                  <a:cubicBezTo>
                    <a:pt x="254" y="394"/>
                    <a:pt x="248" y="397"/>
                    <a:pt x="242" y="399"/>
                  </a:cubicBezTo>
                  <a:cubicBezTo>
                    <a:pt x="242" y="395"/>
                    <a:pt x="242" y="391"/>
                    <a:pt x="242" y="387"/>
                  </a:cubicBezTo>
                  <a:cubicBezTo>
                    <a:pt x="246" y="385"/>
                    <a:pt x="250" y="384"/>
                    <a:pt x="255" y="382"/>
                  </a:cubicBezTo>
                  <a:cubicBezTo>
                    <a:pt x="256" y="382"/>
                    <a:pt x="255" y="381"/>
                    <a:pt x="255" y="381"/>
                  </a:cubicBezTo>
                  <a:cubicBezTo>
                    <a:pt x="250" y="382"/>
                    <a:pt x="246" y="384"/>
                    <a:pt x="242" y="387"/>
                  </a:cubicBezTo>
                  <a:cubicBezTo>
                    <a:pt x="241" y="379"/>
                    <a:pt x="240" y="372"/>
                    <a:pt x="238" y="364"/>
                  </a:cubicBezTo>
                  <a:cubicBezTo>
                    <a:pt x="238" y="364"/>
                    <a:pt x="238" y="364"/>
                    <a:pt x="238" y="364"/>
                  </a:cubicBezTo>
                  <a:cubicBezTo>
                    <a:pt x="241" y="364"/>
                    <a:pt x="244" y="363"/>
                    <a:pt x="248" y="362"/>
                  </a:cubicBezTo>
                  <a:cubicBezTo>
                    <a:pt x="249" y="365"/>
                    <a:pt x="250" y="368"/>
                    <a:pt x="253" y="370"/>
                  </a:cubicBezTo>
                  <a:cubicBezTo>
                    <a:pt x="241" y="373"/>
                    <a:pt x="241" y="373"/>
                    <a:pt x="241" y="373"/>
                  </a:cubicBezTo>
                  <a:cubicBezTo>
                    <a:pt x="241" y="374"/>
                    <a:pt x="241" y="374"/>
                    <a:pt x="241" y="374"/>
                  </a:cubicBezTo>
                  <a:cubicBezTo>
                    <a:pt x="245" y="373"/>
                    <a:pt x="249" y="372"/>
                    <a:pt x="253" y="371"/>
                  </a:cubicBezTo>
                  <a:cubicBezTo>
                    <a:pt x="253" y="371"/>
                    <a:pt x="253" y="371"/>
                    <a:pt x="253" y="371"/>
                  </a:cubicBezTo>
                  <a:cubicBezTo>
                    <a:pt x="256" y="374"/>
                    <a:pt x="259" y="376"/>
                    <a:pt x="263" y="377"/>
                  </a:cubicBezTo>
                  <a:cubicBezTo>
                    <a:pt x="274" y="381"/>
                    <a:pt x="284" y="379"/>
                    <a:pt x="293" y="373"/>
                  </a:cubicBezTo>
                  <a:cubicBezTo>
                    <a:pt x="290" y="388"/>
                    <a:pt x="303" y="400"/>
                    <a:pt x="318" y="400"/>
                  </a:cubicBezTo>
                  <a:cubicBezTo>
                    <a:pt x="339" y="399"/>
                    <a:pt x="353" y="378"/>
                    <a:pt x="363" y="362"/>
                  </a:cubicBezTo>
                  <a:cubicBezTo>
                    <a:pt x="365" y="360"/>
                    <a:pt x="366" y="357"/>
                    <a:pt x="367" y="355"/>
                  </a:cubicBezTo>
                  <a:cubicBezTo>
                    <a:pt x="367" y="406"/>
                    <a:pt x="333" y="442"/>
                    <a:pt x="301" y="477"/>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6" name="Freeform 193"/>
            <p:cNvSpPr>
              <a:spLocks noEditPoints="1"/>
            </p:cNvSpPr>
            <p:nvPr/>
          </p:nvSpPr>
          <p:spPr bwMode="auto">
            <a:xfrm>
              <a:off x="3998913" y="2770188"/>
              <a:ext cx="74612" cy="68263"/>
            </a:xfrm>
            <a:custGeom>
              <a:avLst/>
              <a:gdLst>
                <a:gd name="T0" fmla="*/ 31 w 32"/>
                <a:gd name="T1" fmla="*/ 11 h 32"/>
                <a:gd name="T2" fmla="*/ 12 w 32"/>
                <a:gd name="T3" fmla="*/ 5 h 32"/>
                <a:gd name="T4" fmla="*/ 1 w 32"/>
                <a:gd name="T5" fmla="*/ 15 h 32"/>
                <a:gd name="T6" fmla="*/ 16 w 32"/>
                <a:gd name="T7" fmla="*/ 31 h 32"/>
                <a:gd name="T8" fmla="*/ 31 w 32"/>
                <a:gd name="T9" fmla="*/ 11 h 32"/>
                <a:gd name="T10" fmla="*/ 25 w 32"/>
                <a:gd name="T11" fmla="*/ 14 h 32"/>
                <a:gd name="T12" fmla="*/ 16 w 32"/>
                <a:gd name="T13" fmla="*/ 25 h 32"/>
                <a:gd name="T14" fmla="*/ 10 w 32"/>
                <a:gd name="T15" fmla="*/ 9 h 32"/>
                <a:gd name="T16" fmla="*/ 12 w 32"/>
                <a:gd name="T17" fmla="*/ 9 h 32"/>
                <a:gd name="T18" fmla="*/ 25 w 32"/>
                <a:gd name="T19" fmla="*/ 14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2">
                  <a:moveTo>
                    <a:pt x="31" y="11"/>
                  </a:moveTo>
                  <a:cubicBezTo>
                    <a:pt x="30" y="1"/>
                    <a:pt x="19" y="0"/>
                    <a:pt x="12" y="5"/>
                  </a:cubicBezTo>
                  <a:cubicBezTo>
                    <a:pt x="7" y="3"/>
                    <a:pt x="2" y="10"/>
                    <a:pt x="1" y="15"/>
                  </a:cubicBezTo>
                  <a:cubicBezTo>
                    <a:pt x="0" y="24"/>
                    <a:pt x="7" y="32"/>
                    <a:pt x="16" y="31"/>
                  </a:cubicBezTo>
                  <a:cubicBezTo>
                    <a:pt x="25" y="30"/>
                    <a:pt x="32" y="20"/>
                    <a:pt x="31" y="11"/>
                  </a:cubicBezTo>
                  <a:close/>
                  <a:moveTo>
                    <a:pt x="25" y="14"/>
                  </a:moveTo>
                  <a:cubicBezTo>
                    <a:pt x="24" y="19"/>
                    <a:pt x="21" y="23"/>
                    <a:pt x="16" y="25"/>
                  </a:cubicBezTo>
                  <a:cubicBezTo>
                    <a:pt x="6" y="27"/>
                    <a:pt x="6" y="13"/>
                    <a:pt x="10" y="9"/>
                  </a:cubicBezTo>
                  <a:cubicBezTo>
                    <a:pt x="11" y="9"/>
                    <a:pt x="11" y="10"/>
                    <a:pt x="12" y="9"/>
                  </a:cubicBezTo>
                  <a:cubicBezTo>
                    <a:pt x="17" y="8"/>
                    <a:pt x="26" y="5"/>
                    <a:pt x="25" y="14"/>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7" name="Freeform 194"/>
            <p:cNvSpPr/>
            <p:nvPr/>
          </p:nvSpPr>
          <p:spPr bwMode="auto">
            <a:xfrm>
              <a:off x="4014788" y="2789238"/>
              <a:ext cx="38100" cy="30163"/>
            </a:xfrm>
            <a:custGeom>
              <a:avLst/>
              <a:gdLst>
                <a:gd name="T0" fmla="*/ 13 w 16"/>
                <a:gd name="T1" fmla="*/ 1 h 14"/>
                <a:gd name="T2" fmla="*/ 9 w 16"/>
                <a:gd name="T3" fmla="*/ 3 h 14"/>
                <a:gd name="T4" fmla="*/ 9 w 16"/>
                <a:gd name="T5" fmla="*/ 3 h 14"/>
                <a:gd name="T6" fmla="*/ 7 w 16"/>
                <a:gd name="T7" fmla="*/ 4 h 14"/>
                <a:gd name="T8" fmla="*/ 7 w 16"/>
                <a:gd name="T9" fmla="*/ 5 h 14"/>
                <a:gd name="T10" fmla="*/ 2 w 16"/>
                <a:gd name="T11" fmla="*/ 9 h 14"/>
                <a:gd name="T12" fmla="*/ 3 w 16"/>
                <a:gd name="T13" fmla="*/ 11 h 14"/>
                <a:gd name="T14" fmla="*/ 9 w 16"/>
                <a:gd name="T15" fmla="*/ 7 h 14"/>
                <a:gd name="T16" fmla="*/ 12 w 16"/>
                <a:gd name="T17" fmla="*/ 13 h 14"/>
                <a:gd name="T18" fmla="*/ 14 w 16"/>
                <a:gd name="T19" fmla="*/ 11 h 14"/>
                <a:gd name="T20" fmla="*/ 11 w 16"/>
                <a:gd name="T21" fmla="*/ 6 h 14"/>
                <a:gd name="T22" fmla="*/ 15 w 16"/>
                <a:gd name="T23" fmla="*/ 3 h 14"/>
                <a:gd name="T24" fmla="*/ 13 w 16"/>
                <a:gd name="T25" fmla="*/ 1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 h="14">
                  <a:moveTo>
                    <a:pt x="13" y="1"/>
                  </a:moveTo>
                  <a:cubicBezTo>
                    <a:pt x="12" y="1"/>
                    <a:pt x="11" y="2"/>
                    <a:pt x="9" y="3"/>
                  </a:cubicBezTo>
                  <a:cubicBezTo>
                    <a:pt x="9" y="3"/>
                    <a:pt x="9" y="3"/>
                    <a:pt x="9" y="3"/>
                  </a:cubicBezTo>
                  <a:cubicBezTo>
                    <a:pt x="8" y="2"/>
                    <a:pt x="6" y="3"/>
                    <a:pt x="7" y="4"/>
                  </a:cubicBezTo>
                  <a:cubicBezTo>
                    <a:pt x="7" y="4"/>
                    <a:pt x="7" y="4"/>
                    <a:pt x="7" y="5"/>
                  </a:cubicBezTo>
                  <a:cubicBezTo>
                    <a:pt x="5" y="6"/>
                    <a:pt x="4" y="8"/>
                    <a:pt x="2" y="9"/>
                  </a:cubicBezTo>
                  <a:cubicBezTo>
                    <a:pt x="0" y="10"/>
                    <a:pt x="2" y="12"/>
                    <a:pt x="3" y="11"/>
                  </a:cubicBezTo>
                  <a:cubicBezTo>
                    <a:pt x="5" y="10"/>
                    <a:pt x="7" y="9"/>
                    <a:pt x="9" y="7"/>
                  </a:cubicBezTo>
                  <a:cubicBezTo>
                    <a:pt x="10" y="9"/>
                    <a:pt x="11" y="11"/>
                    <a:pt x="12" y="13"/>
                  </a:cubicBezTo>
                  <a:cubicBezTo>
                    <a:pt x="13" y="14"/>
                    <a:pt x="15" y="12"/>
                    <a:pt x="14" y="11"/>
                  </a:cubicBezTo>
                  <a:cubicBezTo>
                    <a:pt x="13" y="9"/>
                    <a:pt x="12" y="8"/>
                    <a:pt x="11" y="6"/>
                  </a:cubicBezTo>
                  <a:cubicBezTo>
                    <a:pt x="12" y="5"/>
                    <a:pt x="14" y="4"/>
                    <a:pt x="15" y="3"/>
                  </a:cubicBezTo>
                  <a:cubicBezTo>
                    <a:pt x="16" y="2"/>
                    <a:pt x="15" y="0"/>
                    <a:pt x="13"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98" name="Freeform 195"/>
            <p:cNvSpPr/>
            <p:nvPr/>
          </p:nvSpPr>
          <p:spPr bwMode="auto">
            <a:xfrm>
              <a:off x="4165600" y="2368550"/>
              <a:ext cx="39687" cy="20638"/>
            </a:xfrm>
            <a:custGeom>
              <a:avLst/>
              <a:gdLst>
                <a:gd name="T0" fmla="*/ 15 w 17"/>
                <a:gd name="T1" fmla="*/ 1 h 10"/>
                <a:gd name="T2" fmla="*/ 0 w 17"/>
                <a:gd name="T3" fmla="*/ 9 h 10"/>
                <a:gd name="T4" fmla="*/ 1 w 17"/>
                <a:gd name="T5" fmla="*/ 9 h 10"/>
                <a:gd name="T6" fmla="*/ 16 w 17"/>
                <a:gd name="T7" fmla="*/ 2 h 10"/>
                <a:gd name="T8" fmla="*/ 15 w 17"/>
                <a:gd name="T9" fmla="*/ 1 h 10"/>
              </a:gdLst>
              <a:ahLst/>
              <a:cxnLst>
                <a:cxn ang="0">
                  <a:pos x="T0" y="T1"/>
                </a:cxn>
                <a:cxn ang="0">
                  <a:pos x="T2" y="T3"/>
                </a:cxn>
                <a:cxn ang="0">
                  <a:pos x="T4" y="T5"/>
                </a:cxn>
                <a:cxn ang="0">
                  <a:pos x="T6" y="T7"/>
                </a:cxn>
                <a:cxn ang="0">
                  <a:pos x="T8" y="T9"/>
                </a:cxn>
              </a:cxnLst>
              <a:rect l="0" t="0" r="r" b="b"/>
              <a:pathLst>
                <a:path w="17" h="10">
                  <a:moveTo>
                    <a:pt x="15" y="1"/>
                  </a:moveTo>
                  <a:cubicBezTo>
                    <a:pt x="10" y="3"/>
                    <a:pt x="5" y="6"/>
                    <a:pt x="0" y="9"/>
                  </a:cubicBezTo>
                  <a:cubicBezTo>
                    <a:pt x="0" y="9"/>
                    <a:pt x="0" y="10"/>
                    <a:pt x="1" y="9"/>
                  </a:cubicBezTo>
                  <a:cubicBezTo>
                    <a:pt x="6" y="7"/>
                    <a:pt x="11" y="4"/>
                    <a:pt x="16" y="2"/>
                  </a:cubicBezTo>
                  <a:cubicBezTo>
                    <a:pt x="17" y="1"/>
                    <a:pt x="16" y="0"/>
                    <a:pt x="15" y="1"/>
                  </a:cubicBezTo>
                  <a:close/>
                </a:path>
              </a:pathLst>
            </a:custGeom>
            <a:solidFill>
              <a:srgbClr val="1D1D1B"/>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217" name="TextBox 7"/>
          <p:cNvSpPr>
            <a:spLocks noChangeArrowheads="1"/>
          </p:cNvSpPr>
          <p:nvPr/>
        </p:nvSpPr>
        <p:spPr bwMode="auto">
          <a:xfrm>
            <a:off x="5528310" y="2875915"/>
            <a:ext cx="6868795" cy="738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fontAlgn="auto">
              <a:spcBef>
                <a:spcPts val="0"/>
              </a:spcBef>
              <a:spcAft>
                <a:spcPts val="0"/>
              </a:spcAft>
              <a:defRPr/>
            </a:pPr>
            <a:r>
              <a:rPr lang="zh-CN" altLang="en-US" sz="4800" b="1" spc="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rPr>
              <a:t>感谢观看，欢迎指导</a:t>
            </a:r>
            <a:endParaRPr lang="zh-CN" altLang="en-US" sz="4800" b="1" spc="600" dirty="0">
              <a:solidFill>
                <a:schemeClr val="tx1">
                  <a:lumMod val="95000"/>
                  <a:lumOff val="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灯片编号占位符 3"/>
          <p:cNvSpPr>
            <a:spLocks noGrp="1"/>
          </p:cNvSpPr>
          <p:nvPr>
            <p:ph type="sldNum" sz="quarter" idx="12"/>
          </p:nvPr>
        </p:nvSpPr>
        <p:spPr/>
        <p:txBody>
          <a:bodyPr/>
          <a:lstStyle/>
          <a:p>
            <a:fld id="{9A0DB2DC-4C9A-4742-B13C-FB6460FD3503}" type="slidenum">
              <a:rPr lang="zh-CN" altLang="en-US" sz="1800" b="1" smtClean="0">
                <a:solidFill>
                  <a:srgbClr val="C00000"/>
                </a:solidFill>
              </a:rPr>
            </a:fld>
            <a:endParaRPr lang="zh-CN" altLang="en-US"/>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down)">
                                      <p:cBhvr>
                                        <p:cTn id="7" dur="500"/>
                                        <p:tgtEl>
                                          <p:spTgt spid="98"/>
                                        </p:tgtEl>
                                      </p:cBhvr>
                                    </p:animEffect>
                                  </p:childTnLst>
                                </p:cTn>
                              </p:par>
                            </p:childTnLst>
                          </p:cTn>
                        </p:par>
                        <p:par>
                          <p:cTn id="8" fill="hold">
                            <p:stCondLst>
                              <p:cond delay="5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217"/>
                                        </p:tgtEl>
                                        <p:attrNameLst>
                                          <p:attrName>style.visibility</p:attrName>
                                        </p:attrNameLst>
                                      </p:cBhvr>
                                      <p:to>
                                        <p:strVal val="visible"/>
                                      </p:to>
                                    </p:set>
                                    <p:anim calcmode="lin" valueType="num">
                                      <p:cBhvr>
                                        <p:cTn id="11" dur="1000" fill="hold"/>
                                        <p:tgtEl>
                                          <p:spTgt spid="217"/>
                                        </p:tgtEl>
                                        <p:attrNameLst>
                                          <p:attrName>ppt_w</p:attrName>
                                        </p:attrNameLst>
                                      </p:cBhvr>
                                      <p:tavLst>
                                        <p:tav tm="0">
                                          <p:val>
                                            <p:fltVal val="0"/>
                                          </p:val>
                                        </p:tav>
                                        <p:tav tm="100000">
                                          <p:val>
                                            <p:strVal val="#ppt_w"/>
                                          </p:val>
                                        </p:tav>
                                      </p:tavLst>
                                    </p:anim>
                                    <p:anim calcmode="lin" valueType="num">
                                      <p:cBhvr>
                                        <p:cTn id="12" dur="1000" fill="hold"/>
                                        <p:tgtEl>
                                          <p:spTgt spid="217"/>
                                        </p:tgtEl>
                                        <p:attrNameLst>
                                          <p:attrName>ppt_h</p:attrName>
                                        </p:attrNameLst>
                                      </p:cBhvr>
                                      <p:tavLst>
                                        <p:tav tm="0">
                                          <p:val>
                                            <p:fltVal val="0"/>
                                          </p:val>
                                        </p:tav>
                                        <p:tav tm="100000">
                                          <p:val>
                                            <p:strVal val="#ppt_h"/>
                                          </p:val>
                                        </p:tav>
                                      </p:tavLst>
                                    </p:anim>
                                    <p:animEffect transition="in" filter="fade">
                                      <p:cBhvr>
                                        <p:cTn id="13"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bldLvl="0" animBg="1"/>
      <p:bldP spid="2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图形 219"/>
          <p:cNvPicPr>
            <a:picLocks noChangeAspect="1"/>
          </p:cNvPicPr>
          <p:nvPr/>
        </p:nvPicPr>
        <p:blipFill>
          <a:blip r:embed="rId1"/>
          <a:stretch>
            <a:fillRect/>
          </a:stretch>
        </p:blipFill>
        <p:spPr>
          <a:xfrm>
            <a:off x="2592705" y="34925"/>
            <a:ext cx="6674485" cy="6788785"/>
          </a:xfrm>
          <a:prstGeom prst="rect">
            <a:avLst/>
          </a:prstGeom>
        </p:spPr>
      </p:pic>
      <p:sp>
        <p:nvSpPr>
          <p:cNvPr id="221" name="云形 220"/>
          <p:cNvSpPr/>
          <p:nvPr/>
        </p:nvSpPr>
        <p:spPr>
          <a:xfrm>
            <a:off x="3006725" y="1327785"/>
            <a:ext cx="6178550" cy="4201160"/>
          </a:xfrm>
          <a:prstGeom prst="cloud">
            <a:avLst/>
          </a:prstGeom>
          <a:solidFill>
            <a:schemeClr val="bg1">
              <a:lumMod val="95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5" name="文本框 224"/>
          <p:cNvSpPr txBox="1"/>
          <p:nvPr/>
        </p:nvSpPr>
        <p:spPr>
          <a:xfrm>
            <a:off x="4965036" y="2125926"/>
            <a:ext cx="2262927" cy="830997"/>
          </a:xfrm>
          <a:prstGeom prst="rect">
            <a:avLst/>
          </a:prstGeom>
          <a:noFill/>
        </p:spPr>
        <p:txBody>
          <a:bodyPr wrap="none" rtlCol="0">
            <a:spAutoFit/>
          </a:bodyPr>
          <a:lstStyle/>
          <a:p>
            <a:pPr algn="ctr"/>
            <a:r>
              <a:rPr lang="en-US" altLang="zh-CN" sz="4800" dirty="0">
                <a:solidFill>
                  <a:srgbClr val="C00000"/>
                </a:solidFill>
                <a:latin typeface="Labtop Secundo Superwide" panose="020B0306040002020203" pitchFamily="34" charset="0"/>
              </a:rPr>
              <a:t>PART 01</a:t>
            </a:r>
            <a:endParaRPr lang="zh-CN" altLang="en-US" sz="4800" dirty="0">
              <a:solidFill>
                <a:srgbClr val="C00000"/>
              </a:solidFill>
              <a:latin typeface="Labtop Secundo Superwide" panose="020B0306040002020203" pitchFamily="34" charset="0"/>
            </a:endParaRPr>
          </a:p>
        </p:txBody>
      </p:sp>
      <p:sp>
        <p:nvSpPr>
          <p:cNvPr id="2" name="文本框 1"/>
          <p:cNvSpPr txBox="1"/>
          <p:nvPr/>
        </p:nvSpPr>
        <p:spPr>
          <a:xfrm>
            <a:off x="3673475" y="3075305"/>
            <a:ext cx="5097145" cy="706755"/>
          </a:xfrm>
          <a:prstGeom prst="rect">
            <a:avLst/>
          </a:prstGeom>
          <a:noFill/>
        </p:spPr>
        <p:txBody>
          <a:bodyPr wrap="none" rtlCol="0" anchor="t">
            <a:spAutoFit/>
          </a:bodyPr>
          <a:lstStyle/>
          <a:p>
            <a:pPr algn="ctr"/>
            <a:r>
              <a:rPr lang="zh-CN" altLang="en-US" sz="4000" b="1" spc="300" dirty="0">
                <a:latin typeface="微软雅黑" panose="020B0503020204020204" pitchFamily="34" charset="-122"/>
                <a:ea typeface="微软雅黑" panose="020B0503020204020204" pitchFamily="34" charset="-122"/>
                <a:cs typeface="Lato Regular"/>
                <a:sym typeface="+mn-ea"/>
              </a:rPr>
              <a:t>8.1 软件维护的定义</a:t>
            </a:r>
            <a:endParaRPr lang="zh-CN" altLang="en-US" sz="4000" b="1" spc="300" dirty="0">
              <a:latin typeface="微软雅黑" panose="020B0503020204020204" pitchFamily="34" charset="-122"/>
              <a:ea typeface="微软雅黑" panose="020B0503020204020204" pitchFamily="34" charset="-122"/>
              <a:cs typeface="Lato Regular"/>
              <a:sym typeface="+mn-ea"/>
            </a:endParaRPr>
          </a:p>
        </p:txBody>
      </p:sp>
      <p:sp>
        <p:nvSpPr>
          <p:cNvPr id="5" name="灯片编号占位符 4"/>
          <p:cNvSpPr>
            <a:spLocks noGrp="1"/>
          </p:cNvSpPr>
          <p:nvPr>
            <p:ph type="sldNum" sz="quarter" idx="12"/>
          </p:nvPr>
        </p:nvSpPr>
        <p:spPr/>
        <p:txBody>
          <a:bodyPr/>
          <a:lstStyle/>
          <a:p>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p:transition spd="slow" advClick="0" advTm="0">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p:cTn id="7" dur="500" fill="hold"/>
                                        <p:tgtEl>
                                          <p:spTgt spid="221"/>
                                        </p:tgtEl>
                                        <p:attrNameLst>
                                          <p:attrName>ppt_w</p:attrName>
                                        </p:attrNameLst>
                                      </p:cBhvr>
                                      <p:tavLst>
                                        <p:tav tm="0">
                                          <p:val>
                                            <p:fltVal val="0"/>
                                          </p:val>
                                        </p:tav>
                                        <p:tav tm="100000">
                                          <p:val>
                                            <p:strVal val="#ppt_w"/>
                                          </p:val>
                                        </p:tav>
                                      </p:tavLst>
                                    </p:anim>
                                    <p:anim calcmode="lin" valueType="num">
                                      <p:cBhvr>
                                        <p:cTn id="8" dur="500" fill="hold"/>
                                        <p:tgtEl>
                                          <p:spTgt spid="221"/>
                                        </p:tgtEl>
                                        <p:attrNameLst>
                                          <p:attrName>ppt_h</p:attrName>
                                        </p:attrNameLst>
                                      </p:cBhvr>
                                      <p:tavLst>
                                        <p:tav tm="0">
                                          <p:val>
                                            <p:fltVal val="0"/>
                                          </p:val>
                                        </p:tav>
                                        <p:tav tm="100000">
                                          <p:val>
                                            <p:strVal val="#ppt_h"/>
                                          </p:val>
                                        </p:tav>
                                      </p:tavLst>
                                    </p:anim>
                                    <p:animEffect transition="in" filter="fade">
                                      <p:cBhvr>
                                        <p:cTn id="9" dur="500"/>
                                        <p:tgtEl>
                                          <p:spTgt spid="221"/>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225"/>
                                        </p:tgtEl>
                                        <p:attrNameLst>
                                          <p:attrName>style.visibility</p:attrName>
                                        </p:attrNameLst>
                                      </p:cBhvr>
                                      <p:to>
                                        <p:strVal val="visible"/>
                                      </p:to>
                                    </p:set>
                                    <p:animEffect transition="in" filter="fade">
                                      <p:cBhvr>
                                        <p:cTn id="1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bldLvl="0" animBg="1"/>
      <p:bldP spid="2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组合 64"/>
          <p:cNvGrpSpPr/>
          <p:nvPr/>
        </p:nvGrpSpPr>
        <p:grpSpPr>
          <a:xfrm>
            <a:off x="1319213" y="1889564"/>
            <a:ext cx="4232275" cy="3679825"/>
            <a:chOff x="1319213" y="1998663"/>
            <a:chExt cx="4232275" cy="3679825"/>
          </a:xfrm>
        </p:grpSpPr>
        <p:sp>
          <p:nvSpPr>
            <p:cNvPr id="109" name="任意多边形 108"/>
            <p:cNvSpPr/>
            <p:nvPr/>
          </p:nvSpPr>
          <p:spPr>
            <a:xfrm>
              <a:off x="1628775" y="2222396"/>
              <a:ext cx="3600450" cy="2759180"/>
            </a:xfrm>
            <a:custGeom>
              <a:avLst/>
              <a:gdLst>
                <a:gd name="connsiteX0" fmla="*/ 276225 w 3600450"/>
                <a:gd name="connsiteY0" fmla="*/ 0 h 2733675"/>
                <a:gd name="connsiteX1" fmla="*/ 171450 w 3600450"/>
                <a:gd name="connsiteY1" fmla="*/ 19050 h 2733675"/>
                <a:gd name="connsiteX2" fmla="*/ 114300 w 3600450"/>
                <a:gd name="connsiteY2" fmla="*/ 114300 h 2733675"/>
                <a:gd name="connsiteX3" fmla="*/ 19050 w 3600450"/>
                <a:gd name="connsiteY3" fmla="*/ 381000 h 2733675"/>
                <a:gd name="connsiteX4" fmla="*/ 0 w 3600450"/>
                <a:gd name="connsiteY4" fmla="*/ 1066800 h 2733675"/>
                <a:gd name="connsiteX5" fmla="*/ 47625 w 3600450"/>
                <a:gd name="connsiteY5" fmla="*/ 2219325 h 2733675"/>
                <a:gd name="connsiteX6" fmla="*/ 76200 w 3600450"/>
                <a:gd name="connsiteY6" fmla="*/ 2505075 h 2733675"/>
                <a:gd name="connsiteX7" fmla="*/ 180975 w 3600450"/>
                <a:gd name="connsiteY7" fmla="*/ 2619375 h 2733675"/>
                <a:gd name="connsiteX8" fmla="*/ 600075 w 3600450"/>
                <a:gd name="connsiteY8" fmla="*/ 2686050 h 2733675"/>
                <a:gd name="connsiteX9" fmla="*/ 2266950 w 3600450"/>
                <a:gd name="connsiteY9" fmla="*/ 2733675 h 2733675"/>
                <a:gd name="connsiteX10" fmla="*/ 3162300 w 3600450"/>
                <a:gd name="connsiteY10" fmla="*/ 2724150 h 2733675"/>
                <a:gd name="connsiteX11" fmla="*/ 3381375 w 3600450"/>
                <a:gd name="connsiteY11" fmla="*/ 2686050 h 2733675"/>
                <a:gd name="connsiteX12" fmla="*/ 3495675 w 3600450"/>
                <a:gd name="connsiteY12" fmla="*/ 2533650 h 2733675"/>
                <a:gd name="connsiteX13" fmla="*/ 3581400 w 3600450"/>
                <a:gd name="connsiteY13" fmla="*/ 1885950 h 2733675"/>
                <a:gd name="connsiteX14" fmla="*/ 3600450 w 3600450"/>
                <a:gd name="connsiteY14" fmla="*/ 581025 h 2733675"/>
                <a:gd name="connsiteX15" fmla="*/ 3562350 w 3600450"/>
                <a:gd name="connsiteY15" fmla="*/ 238125 h 2733675"/>
                <a:gd name="connsiteX16" fmla="*/ 3457575 w 3600450"/>
                <a:gd name="connsiteY16" fmla="*/ 76200 h 2733675"/>
                <a:gd name="connsiteX17" fmla="*/ 3295650 w 3600450"/>
                <a:gd name="connsiteY17" fmla="*/ 38100 h 2733675"/>
                <a:gd name="connsiteX18" fmla="*/ 2981325 w 3600450"/>
                <a:gd name="connsiteY18" fmla="*/ 9525 h 2733675"/>
                <a:gd name="connsiteX19" fmla="*/ 1038225 w 3600450"/>
                <a:gd name="connsiteY19" fmla="*/ 9525 h 2733675"/>
                <a:gd name="connsiteX20" fmla="*/ 276225 w 3600450"/>
                <a:gd name="connsiteY20" fmla="*/ 0 h 2733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600450" h="2733675">
                  <a:moveTo>
                    <a:pt x="276225" y="0"/>
                  </a:moveTo>
                  <a:lnTo>
                    <a:pt x="171450" y="19050"/>
                  </a:lnTo>
                  <a:lnTo>
                    <a:pt x="114300" y="114300"/>
                  </a:lnTo>
                  <a:lnTo>
                    <a:pt x="19050" y="381000"/>
                  </a:lnTo>
                  <a:lnTo>
                    <a:pt x="0" y="1066800"/>
                  </a:lnTo>
                  <a:lnTo>
                    <a:pt x="47625" y="2219325"/>
                  </a:lnTo>
                  <a:lnTo>
                    <a:pt x="76200" y="2505075"/>
                  </a:lnTo>
                  <a:lnTo>
                    <a:pt x="180975" y="2619375"/>
                  </a:lnTo>
                  <a:lnTo>
                    <a:pt x="600075" y="2686050"/>
                  </a:lnTo>
                  <a:lnTo>
                    <a:pt x="2266950" y="2733675"/>
                  </a:lnTo>
                  <a:lnTo>
                    <a:pt x="3162300" y="2724150"/>
                  </a:lnTo>
                  <a:lnTo>
                    <a:pt x="3381375" y="2686050"/>
                  </a:lnTo>
                  <a:lnTo>
                    <a:pt x="3495675" y="2533650"/>
                  </a:lnTo>
                  <a:lnTo>
                    <a:pt x="3581400" y="1885950"/>
                  </a:lnTo>
                  <a:lnTo>
                    <a:pt x="3600450" y="581025"/>
                  </a:lnTo>
                  <a:lnTo>
                    <a:pt x="3562350" y="238125"/>
                  </a:lnTo>
                  <a:lnTo>
                    <a:pt x="3457575" y="76200"/>
                  </a:lnTo>
                  <a:lnTo>
                    <a:pt x="3295650" y="38100"/>
                  </a:lnTo>
                  <a:lnTo>
                    <a:pt x="2981325" y="9525"/>
                  </a:lnTo>
                  <a:lnTo>
                    <a:pt x="1038225" y="9525"/>
                  </a:lnTo>
                  <a:lnTo>
                    <a:pt x="276225" y="0"/>
                  </a:lnTo>
                  <a:close/>
                </a:path>
              </a:pathLst>
            </a:custGeom>
            <a:blipFill dpi="0" rotWithShape="1">
              <a:blip r:embed="rId1"/>
              <a:srcRect/>
              <a:stretch>
                <a:fillRect r="-21000"/>
              </a:stretch>
            </a:blipFill>
            <a:ln w="12700" cap="flat" cmpd="sng" algn="ctr">
              <a:noFill/>
              <a:prstDash val="solid"/>
              <a:miter lim="800000"/>
            </a:ln>
            <a:effectLst/>
          </p:spPr>
          <p:txBody>
            <a:bodyPr anchor="ctr"/>
            <a:lstStyle/>
            <a:p>
              <a:pPr marL="0" marR="0" lvl="0" indent="0" algn="ctr" defTabSz="914400" eaLnBrk="1" fontAlgn="auto"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srgbClr val="605448"/>
                </a:solidFill>
                <a:effectLst/>
                <a:uLnTx/>
                <a:uFillTx/>
                <a:latin typeface="方正静蕾简体"/>
                <a:ea typeface="方正静蕾简体"/>
                <a:cs typeface="+mn-ea"/>
                <a:sym typeface="+mn-lt"/>
              </a:endParaRPr>
            </a:p>
          </p:txBody>
        </p:sp>
        <p:sp>
          <p:nvSpPr>
            <p:cNvPr id="110" name="任意多边形 109"/>
            <p:cNvSpPr/>
            <p:nvPr/>
          </p:nvSpPr>
          <p:spPr>
            <a:xfrm>
              <a:off x="1319213" y="1998663"/>
              <a:ext cx="4232275" cy="3227387"/>
            </a:xfrm>
            <a:custGeom>
              <a:avLst/>
              <a:gdLst>
                <a:gd name="connsiteX0" fmla="*/ 692107 w 4233329"/>
                <a:gd name="connsiteY0" fmla="*/ 230189 h 3227560"/>
                <a:gd name="connsiteX1" fmla="*/ 606311 w 4233329"/>
                <a:gd name="connsiteY1" fmla="*/ 232933 h 3227560"/>
                <a:gd name="connsiteX2" fmla="*/ 330515 w 4233329"/>
                <a:gd name="connsiteY2" fmla="*/ 632928 h 3227560"/>
                <a:gd name="connsiteX3" fmla="*/ 403145 w 4233329"/>
                <a:gd name="connsiteY3" fmla="*/ 2772901 h 3227560"/>
                <a:gd name="connsiteX4" fmla="*/ 1440706 w 4233329"/>
                <a:gd name="connsiteY4" fmla="*/ 2952899 h 3227560"/>
                <a:gd name="connsiteX5" fmla="*/ 3703068 w 4233329"/>
                <a:gd name="connsiteY5" fmla="*/ 2920902 h 3227560"/>
                <a:gd name="connsiteX6" fmla="*/ 3906009 w 4233329"/>
                <a:gd name="connsiteY6" fmla="*/ 1782913 h 3227560"/>
                <a:gd name="connsiteX7" fmla="*/ 3775220 w 4233329"/>
                <a:gd name="connsiteY7" fmla="*/ 332932 h 3227560"/>
                <a:gd name="connsiteX8" fmla="*/ 1824604 w 4233329"/>
                <a:gd name="connsiteY8" fmla="*/ 262933 h 3227560"/>
                <a:gd name="connsiteX9" fmla="*/ 692107 w 4233329"/>
                <a:gd name="connsiteY9" fmla="*/ 230189 h 3227560"/>
                <a:gd name="connsiteX10" fmla="*/ 442503 w 4233329"/>
                <a:gd name="connsiteY10" fmla="*/ 300 h 3227560"/>
                <a:gd name="connsiteX11" fmla="*/ 1773431 w 4233329"/>
                <a:gd name="connsiteY11" fmla="*/ 38781 h 3227560"/>
                <a:gd name="connsiteX12" fmla="*/ 4065824 w 4233329"/>
                <a:gd name="connsiteY12" fmla="*/ 121045 h 3227560"/>
                <a:gd name="connsiteX13" fmla="*/ 4219530 w 4233329"/>
                <a:gd name="connsiteY13" fmla="*/ 1825085 h 3227560"/>
                <a:gd name="connsiteX14" fmla="*/ 3981031 w 4233329"/>
                <a:gd name="connsiteY14" fmla="*/ 3162467 h 3227560"/>
                <a:gd name="connsiteX15" fmla="*/ 1322268 w 4233329"/>
                <a:gd name="connsiteY15" fmla="*/ 3200070 h 3227560"/>
                <a:gd name="connsiteX16" fmla="*/ 102910 w 4233329"/>
                <a:gd name="connsiteY16" fmla="*/ 2988535 h 3227560"/>
                <a:gd name="connsiteX17" fmla="*/ 17555 w 4233329"/>
                <a:gd name="connsiteY17" fmla="*/ 473605 h 3227560"/>
                <a:gd name="connsiteX18" fmla="*/ 341674 w 4233329"/>
                <a:gd name="connsiteY18" fmla="*/ 3525 h 3227560"/>
                <a:gd name="connsiteX19" fmla="*/ 442503 w 4233329"/>
                <a:gd name="connsiteY19" fmla="*/ 300 h 3227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233329" h="3227560">
                  <a:moveTo>
                    <a:pt x="692107" y="230189"/>
                  </a:moveTo>
                  <a:cubicBezTo>
                    <a:pt x="659083" y="230589"/>
                    <a:pt x="630305" y="231475"/>
                    <a:pt x="606311" y="232933"/>
                  </a:cubicBezTo>
                  <a:cubicBezTo>
                    <a:pt x="414362" y="244600"/>
                    <a:pt x="374752" y="437931"/>
                    <a:pt x="330515" y="632928"/>
                  </a:cubicBezTo>
                  <a:cubicBezTo>
                    <a:pt x="296654" y="1056256"/>
                    <a:pt x="320155" y="2603079"/>
                    <a:pt x="403145" y="2772901"/>
                  </a:cubicBezTo>
                  <a:cubicBezTo>
                    <a:pt x="486134" y="2942724"/>
                    <a:pt x="890719" y="2928232"/>
                    <a:pt x="1440706" y="2952899"/>
                  </a:cubicBezTo>
                  <a:cubicBezTo>
                    <a:pt x="1990693" y="2977566"/>
                    <a:pt x="3547289" y="3001102"/>
                    <a:pt x="3703068" y="2920902"/>
                  </a:cubicBezTo>
                  <a:cubicBezTo>
                    <a:pt x="3858848" y="2840703"/>
                    <a:pt x="3893984" y="2214242"/>
                    <a:pt x="3906009" y="1782913"/>
                  </a:cubicBezTo>
                  <a:cubicBezTo>
                    <a:pt x="3918035" y="1351585"/>
                    <a:pt x="3956302" y="484220"/>
                    <a:pt x="3775220" y="332932"/>
                  </a:cubicBezTo>
                  <a:cubicBezTo>
                    <a:pt x="3594137" y="181645"/>
                    <a:pt x="2352755" y="279599"/>
                    <a:pt x="1824604" y="262933"/>
                  </a:cubicBezTo>
                  <a:cubicBezTo>
                    <a:pt x="1362472" y="248350"/>
                    <a:pt x="923276" y="227386"/>
                    <a:pt x="692107" y="230189"/>
                  </a:cubicBezTo>
                  <a:close/>
                  <a:moveTo>
                    <a:pt x="442503" y="300"/>
                  </a:moveTo>
                  <a:cubicBezTo>
                    <a:pt x="714176" y="-2994"/>
                    <a:pt x="1230326" y="21643"/>
                    <a:pt x="1773431" y="38781"/>
                  </a:cubicBezTo>
                  <a:cubicBezTo>
                    <a:pt x="2394122" y="58367"/>
                    <a:pt x="3853013" y="-56751"/>
                    <a:pt x="4065824" y="121045"/>
                  </a:cubicBezTo>
                  <a:cubicBezTo>
                    <a:pt x="4278635" y="298840"/>
                    <a:pt x="4233662" y="1318182"/>
                    <a:pt x="4219530" y="1825085"/>
                  </a:cubicBezTo>
                  <a:cubicBezTo>
                    <a:pt x="4205397" y="2331989"/>
                    <a:pt x="4164105" y="3068215"/>
                    <a:pt x="3981031" y="3162467"/>
                  </a:cubicBezTo>
                  <a:cubicBezTo>
                    <a:pt x="3797956" y="3256719"/>
                    <a:pt x="1968621" y="3229059"/>
                    <a:pt x="1322268" y="3200070"/>
                  </a:cubicBezTo>
                  <a:cubicBezTo>
                    <a:pt x="675915" y="3171082"/>
                    <a:pt x="200440" y="3188112"/>
                    <a:pt x="102910" y="2988535"/>
                  </a:cubicBezTo>
                  <a:cubicBezTo>
                    <a:pt x="5380" y="2788957"/>
                    <a:pt x="-22240" y="971107"/>
                    <a:pt x="17555" y="473605"/>
                  </a:cubicBezTo>
                  <a:cubicBezTo>
                    <a:pt x="69542" y="244441"/>
                    <a:pt x="116093" y="17235"/>
                    <a:pt x="341674" y="3525"/>
                  </a:cubicBezTo>
                  <a:cubicBezTo>
                    <a:pt x="369872" y="1811"/>
                    <a:pt x="403693" y="770"/>
                    <a:pt x="442503" y="300"/>
                  </a:cubicBezTo>
                  <a:close/>
                </a:path>
              </a:pathLst>
            </a:custGeom>
            <a:solidFill>
              <a:srgbClr val="C00000"/>
            </a:solidFill>
            <a:ln w="28575" cap="rnd" cmpd="sng" algn="ctr">
              <a:solidFill>
                <a:sysClr val="windowText" lastClr="000000">
                  <a:lumMod val="65000"/>
                  <a:lumOff val="35000"/>
                </a:sysClr>
              </a:solidFill>
              <a:prstDash val="solid"/>
              <a:roun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605448"/>
                </a:solidFill>
                <a:effectLst/>
                <a:uLnTx/>
                <a:uFillTx/>
                <a:latin typeface="方正静蕾简体"/>
                <a:ea typeface="方正静蕾简体"/>
                <a:cs typeface="+mn-ea"/>
                <a:sym typeface="+mn-lt"/>
              </a:endParaRPr>
            </a:p>
          </p:txBody>
        </p:sp>
        <p:sp>
          <p:nvSpPr>
            <p:cNvPr id="111" name="任意多边形 110"/>
            <p:cNvSpPr/>
            <p:nvPr/>
          </p:nvSpPr>
          <p:spPr>
            <a:xfrm>
              <a:off x="2457450" y="5205413"/>
              <a:ext cx="1920875" cy="473075"/>
            </a:xfrm>
            <a:custGeom>
              <a:avLst/>
              <a:gdLst>
                <a:gd name="connsiteX0" fmla="*/ 735217 w 1920382"/>
                <a:gd name="connsiteY0" fmla="*/ 0 h 472541"/>
                <a:gd name="connsiteX1" fmla="*/ 750207 w 1920382"/>
                <a:gd name="connsiteY1" fmla="*/ 254833 h 472541"/>
                <a:gd name="connsiteX2" fmla="*/ 120620 w 1920382"/>
                <a:gd name="connsiteY2" fmla="*/ 254833 h 472541"/>
                <a:gd name="connsiteX3" fmla="*/ 699 w 1920382"/>
                <a:gd name="connsiteY3" fmla="*/ 449705 h 472541"/>
                <a:gd name="connsiteX4" fmla="*/ 1919440 w 1920382"/>
                <a:gd name="connsiteY4" fmla="*/ 464695 h 472541"/>
                <a:gd name="connsiteX5" fmla="*/ 1844489 w 1920382"/>
                <a:gd name="connsiteY5" fmla="*/ 254833 h 472541"/>
                <a:gd name="connsiteX6" fmla="*/ 1154941 w 1920382"/>
                <a:gd name="connsiteY6" fmla="*/ 224852 h 472541"/>
                <a:gd name="connsiteX7" fmla="*/ 1169931 w 1920382"/>
                <a:gd name="connsiteY7" fmla="*/ 14990 h 47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920382" h="472541">
                  <a:moveTo>
                    <a:pt x="735217" y="0"/>
                  </a:moveTo>
                  <a:lnTo>
                    <a:pt x="750207" y="254833"/>
                  </a:lnTo>
                  <a:cubicBezTo>
                    <a:pt x="540345" y="254833"/>
                    <a:pt x="245538" y="222354"/>
                    <a:pt x="120620" y="254833"/>
                  </a:cubicBezTo>
                  <a:cubicBezTo>
                    <a:pt x="-4298" y="287312"/>
                    <a:pt x="-1800" y="368508"/>
                    <a:pt x="699" y="449705"/>
                  </a:cubicBezTo>
                  <a:cubicBezTo>
                    <a:pt x="640279" y="454702"/>
                    <a:pt x="1609643" y="487180"/>
                    <a:pt x="1919440" y="464695"/>
                  </a:cubicBezTo>
                  <a:cubicBezTo>
                    <a:pt x="1894456" y="394741"/>
                    <a:pt x="1971906" y="294807"/>
                    <a:pt x="1844489" y="254833"/>
                  </a:cubicBezTo>
                  <a:lnTo>
                    <a:pt x="1154941" y="224852"/>
                  </a:lnTo>
                  <a:lnTo>
                    <a:pt x="1169931" y="14990"/>
                  </a:lnTo>
                </a:path>
              </a:pathLst>
            </a:custGeom>
            <a:solidFill>
              <a:srgbClr val="FF0000"/>
            </a:solidFill>
            <a:ln w="28575" cap="rnd" cmpd="sng" algn="ctr">
              <a:solidFill>
                <a:sysClr val="windowText" lastClr="000000">
                  <a:lumMod val="65000"/>
                  <a:lumOff val="35000"/>
                </a:sysClr>
              </a:solidFill>
              <a:prstDash val="solid"/>
              <a:roun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605448"/>
                </a:solidFill>
                <a:effectLst/>
                <a:uLnTx/>
                <a:uFillTx/>
                <a:latin typeface="方正静蕾简体"/>
                <a:ea typeface="方正静蕾简体"/>
                <a:cs typeface="+mn-ea"/>
                <a:sym typeface="+mn-lt"/>
              </a:endParaRPr>
            </a:p>
          </p:txBody>
        </p:sp>
      </p:grpSp>
      <p:sp>
        <p:nvSpPr>
          <p:cNvPr id="11" name="TextBox 17"/>
          <p:cNvSpPr txBox="1"/>
          <p:nvPr/>
        </p:nvSpPr>
        <p:spPr>
          <a:xfrm>
            <a:off x="1207528" y="605466"/>
            <a:ext cx="366395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软件维护的定义</a:t>
            </a:r>
            <a:endParaRPr lang="id-ID" sz="2800" b="1" spc="300" dirty="0">
              <a:latin typeface="微软雅黑" panose="020B0503020204020204" pitchFamily="34" charset="-122"/>
              <a:ea typeface="微软雅黑" panose="020B0503020204020204" pitchFamily="34" charset="-122"/>
              <a:cs typeface="Lato Regular"/>
            </a:endParaRPr>
          </a:p>
        </p:txBody>
      </p:sp>
      <p:sp>
        <p:nvSpPr>
          <p:cNvPr id="17413" name="文本框 1"/>
          <p:cNvSpPr txBox="1"/>
          <p:nvPr/>
        </p:nvSpPr>
        <p:spPr>
          <a:xfrm>
            <a:off x="5995670" y="2113280"/>
            <a:ext cx="5607050" cy="3046095"/>
          </a:xfrm>
          <a:prstGeom prst="rect">
            <a:avLst/>
          </a:prstGeom>
          <a:noFill/>
          <a:ln w="9525">
            <a:noFill/>
          </a:ln>
        </p:spPr>
        <p:txBody>
          <a:bodyPr wrap="square">
            <a:spAutoFit/>
          </a:bodyPr>
          <a:lstStyle/>
          <a:p>
            <a:pPr eaLnBrk="1" hangingPunct="1"/>
            <a:r>
              <a:rPr lang="zh-CN" altLang="en-US" sz="2400" dirty="0">
                <a:solidFill>
                  <a:srgbClr val="FF0000"/>
                </a:solidFill>
                <a:latin typeface="Arial" panose="020B0604020202090204" pitchFamily="34" charset="0"/>
              </a:rPr>
              <a:t>        </a:t>
            </a:r>
            <a:r>
              <a:rPr lang="zh-CN" altLang="en-US" sz="3200" dirty="0">
                <a:solidFill>
                  <a:srgbClr val="FF0000"/>
                </a:solidFill>
                <a:latin typeface="Arial" panose="020B0604020202090204" pitchFamily="34" charset="0"/>
              </a:rPr>
              <a:t>所谓软件维护</a:t>
            </a:r>
            <a:r>
              <a:rPr lang="zh-CN" altLang="en-US" sz="3200" dirty="0">
                <a:latin typeface="Arial" panose="020B0604020202090204" pitchFamily="34" charset="0"/>
              </a:rPr>
              <a:t>就是在软件已经交付使用之后，为了改正错误或满足新的需要而修改软件的过程。可以通过描述软件交付使用后可能进行的</a:t>
            </a:r>
            <a:r>
              <a:rPr lang="en-US" altLang="zh-CN" sz="3200" dirty="0">
                <a:latin typeface="Arial" panose="020B0604020202090204" pitchFamily="34" charset="0"/>
              </a:rPr>
              <a:t>4</a:t>
            </a:r>
            <a:r>
              <a:rPr lang="zh-CN" altLang="en-US" sz="3200" dirty="0">
                <a:latin typeface="Arial" panose="020B0604020202090204" pitchFamily="34" charset="0"/>
              </a:rPr>
              <a:t>项活动，具体地定义软件维护。</a:t>
            </a:r>
            <a:endParaRPr lang="zh-CN" altLang="en-US" sz="3200" dirty="0">
              <a:latin typeface="Arial" panose="020B0604020202090204" pitchFamily="34" charset="0"/>
            </a:endParaRPr>
          </a:p>
        </p:txBody>
      </p:sp>
      <p:sp>
        <p:nvSpPr>
          <p:cNvPr id="5" name="灯片编号占位符 4"/>
          <p:cNvSpPr>
            <a:spLocks noGrp="1"/>
          </p:cNvSpPr>
          <p:nvPr>
            <p:ph type="sldNum" sz="quarter" idx="12"/>
          </p:nvPr>
        </p:nvSpPr>
        <p:spPr/>
        <p:txBody>
          <a:bodyPr/>
          <a:lstStyle/>
          <a:p>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720433" y="3085056"/>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1"/>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452321" y="605466"/>
            <a:ext cx="6162675"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8.1.1</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sym typeface="+mn-ea"/>
              </a:rPr>
              <a:t>改正性维护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第一项维护活动</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19460" name="文本框 2"/>
          <p:cNvSpPr txBox="1"/>
          <p:nvPr/>
        </p:nvSpPr>
        <p:spPr>
          <a:xfrm>
            <a:off x="1011555" y="1758950"/>
            <a:ext cx="6776720" cy="3969385"/>
          </a:xfrm>
          <a:prstGeom prst="rect">
            <a:avLst/>
          </a:prstGeom>
          <a:noFill/>
          <a:ln w="9525">
            <a:noFill/>
          </a:ln>
        </p:spPr>
        <p:txBody>
          <a:bodyPr wrap="square">
            <a:spAutoFit/>
          </a:bodyPr>
          <a:lstStyle/>
          <a:p>
            <a:pPr eaLnBrk="1" hangingPunct="1"/>
            <a:r>
              <a:rPr lang="zh-CN" altLang="en-US" sz="2400" dirty="0">
                <a:latin typeface="Arial" panose="020B0604020202090204" pitchFamily="34" charset="0"/>
              </a:rPr>
              <a:t>      </a:t>
            </a:r>
            <a:r>
              <a:rPr lang="zh-CN" altLang="en-US" sz="2800" dirty="0">
                <a:latin typeface="Arial" panose="020B0604020202090204" pitchFamily="34" charset="0"/>
              </a:rPr>
              <a:t>因为软件测试不可能暴露出一个大型软件系统中所有潜藏的错误，所以必然会有</a:t>
            </a:r>
            <a:r>
              <a:rPr lang="zh-CN" altLang="en-US" sz="2800" dirty="0">
                <a:solidFill>
                  <a:srgbClr val="FF0000"/>
                </a:solidFill>
                <a:latin typeface="Arial" panose="020B0604020202090204" pitchFamily="34" charset="0"/>
              </a:rPr>
              <a:t>第一项维护活动：</a:t>
            </a:r>
            <a:endParaRPr lang="zh-CN" altLang="en-US" sz="2800" dirty="0">
              <a:solidFill>
                <a:srgbClr val="FF0000"/>
              </a:solidFill>
              <a:latin typeface="Arial" panose="020B0604020202090204" pitchFamily="34" charset="0"/>
            </a:endParaRPr>
          </a:p>
          <a:p>
            <a:pPr eaLnBrk="1" hangingPunct="1"/>
            <a:r>
              <a:rPr lang="zh-CN" altLang="en-US" sz="2800" dirty="0">
                <a:latin typeface="Arial" panose="020B0604020202090204" pitchFamily="34" charset="0"/>
              </a:rPr>
              <a:t>    </a:t>
            </a:r>
            <a:endParaRPr lang="zh-CN" altLang="en-US" sz="2800" dirty="0">
              <a:latin typeface="Arial" panose="020B0604020202090204" pitchFamily="34" charset="0"/>
            </a:endParaRPr>
          </a:p>
          <a:p>
            <a:pPr eaLnBrk="1" hangingPunct="1"/>
            <a:r>
              <a:rPr lang="zh-CN" altLang="en-US" sz="2800" dirty="0">
                <a:latin typeface="Arial" panose="020B0604020202090204" pitchFamily="34" charset="0"/>
              </a:rPr>
              <a:t>   </a:t>
            </a:r>
            <a:r>
              <a:rPr lang="zh-CN" altLang="en-US" sz="2800" b="1" dirty="0">
                <a:solidFill>
                  <a:srgbClr val="C00000"/>
                </a:solidFill>
                <a:latin typeface="Arial" panose="020B0604020202090204" pitchFamily="34" charset="0"/>
              </a:rPr>
              <a:t>在任何大型程序的使用期间，用户必然    会发现程序错误，并且把他们遇到的问题报告给维护人员。把诊断和改正错误的过程称为改正性维护。</a:t>
            </a:r>
            <a:endParaRPr lang="zh-CN" altLang="en-US" sz="2800" b="1" dirty="0">
              <a:solidFill>
                <a:srgbClr val="C00000"/>
              </a:solidFill>
              <a:latin typeface="Arial" panose="020B0604020202090204" pitchFamily="34" charset="0"/>
            </a:endParaRPr>
          </a:p>
          <a:p>
            <a:pPr eaLnBrk="1" hangingPunct="1"/>
            <a:endParaRPr lang="zh-CN" altLang="en-US" sz="2800" b="1" dirty="0">
              <a:solidFill>
                <a:srgbClr val="C00000"/>
              </a:solidFill>
              <a:latin typeface="Arial" panose="020B0604020202090204" pitchFamily="34" charset="0"/>
            </a:endParaRPr>
          </a:p>
        </p:txBody>
      </p:sp>
      <p:sp>
        <p:nvSpPr>
          <p:cNvPr id="6" name="灯片编号占位符 5"/>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7"/>
          <p:cNvSpPr txBox="1"/>
          <p:nvPr/>
        </p:nvSpPr>
        <p:spPr>
          <a:xfrm>
            <a:off x="1417078" y="605466"/>
            <a:ext cx="623316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8.1.2</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rPr>
              <a:t>适应</a:t>
            </a:r>
            <a:r>
              <a:rPr lang="zh-CN" altLang="en-US" sz="2800" b="1" spc="300" dirty="0">
                <a:latin typeface="微软雅黑" panose="020B0503020204020204" pitchFamily="34" charset="-122"/>
                <a:ea typeface="微软雅黑" panose="020B0503020204020204" pitchFamily="34" charset="-122"/>
                <a:cs typeface="Lato Regular"/>
                <a:sym typeface="+mn-ea"/>
              </a:rPr>
              <a:t>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第二项维护活动</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graphicFrame>
        <p:nvGraphicFramePr>
          <p:cNvPr id="10" name="图示 9"/>
          <p:cNvGraphicFramePr/>
          <p:nvPr/>
        </p:nvGraphicFramePr>
        <p:xfrm>
          <a:off x="4768910" y="1154827"/>
          <a:ext cx="4704184" cy="3255694"/>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 name="图示 3"/>
          <p:cNvGraphicFramePr/>
          <p:nvPr/>
        </p:nvGraphicFramePr>
        <p:xfrm>
          <a:off x="7472675" y="3632176"/>
          <a:ext cx="3910384" cy="25972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圆角矩形标注 1"/>
          <p:cNvSpPr/>
          <p:nvPr/>
        </p:nvSpPr>
        <p:spPr>
          <a:xfrm>
            <a:off x="9020175" y="992505"/>
            <a:ext cx="3079115" cy="1737360"/>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000" b="1" i="0" u="none" strike="noStrike" kern="1200" cap="none" spc="0" normalizeH="0" baseline="0" noProof="0" dirty="0">
              <a:ln>
                <a:noFill/>
              </a:ln>
              <a:solidFill>
                <a:schemeClr val="tx1"/>
              </a:solidFill>
              <a:effectLst/>
              <a:uLnTx/>
              <a:uFillTx/>
              <a:latin typeface="+mn-lt"/>
              <a:ea typeface="+mn-ea"/>
              <a:cs typeface="+mn-cs"/>
            </a:endParaRPr>
          </a:p>
        </p:txBody>
      </p:sp>
      <p:sp>
        <p:nvSpPr>
          <p:cNvPr id="6" name="上箭头 5"/>
          <p:cNvSpPr/>
          <p:nvPr/>
        </p:nvSpPr>
        <p:spPr>
          <a:xfrm>
            <a:off x="10699115" y="3369945"/>
            <a:ext cx="683895" cy="1231900"/>
          </a:xfrm>
          <a:prstGeom prst="upArrow">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 name="文本框 2"/>
          <p:cNvSpPr txBox="1"/>
          <p:nvPr/>
        </p:nvSpPr>
        <p:spPr>
          <a:xfrm>
            <a:off x="9242425" y="1155065"/>
            <a:ext cx="2634615" cy="2214880"/>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defRPr/>
            </a:pPr>
            <a:r>
              <a:rPr lang="zh-CN" altLang="en-US" b="1" noProof="0" dirty="0">
                <a:ln>
                  <a:noFill/>
                </a:ln>
                <a:effectLst/>
                <a:uLnTx/>
                <a:uFillTx/>
                <a:sym typeface="+mn-ea"/>
              </a:rPr>
              <a:t>因此，适应性维护，也就是为了和变化了的环境适当地配合而进行的修改软件的活动，是既必要又经常的维护活动。</a:t>
            </a: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2400" b="1" i="0" u="none" strike="noStrike" kern="1200" cap="none" spc="0" normalizeH="0" baseline="0" noProof="0" dirty="0">
              <a:ln>
                <a:noFill/>
              </a:ln>
              <a:solidFill>
                <a:schemeClr val="tx1"/>
              </a:solidFill>
              <a:effectLst/>
              <a:uLnTx/>
              <a:uFillTx/>
              <a:latin typeface="+mn-lt"/>
              <a:ea typeface="+mn-ea"/>
              <a:cs typeface="+mn-cs"/>
            </a:endParaRPr>
          </a:p>
          <a:p>
            <a:endParaRPr lang="zh-CN" altLang="en-US" sz="2400"/>
          </a:p>
        </p:txBody>
      </p:sp>
      <p:sp>
        <p:nvSpPr>
          <p:cNvPr id="5" name="文本框 4"/>
          <p:cNvSpPr txBox="1"/>
          <p:nvPr/>
        </p:nvSpPr>
        <p:spPr>
          <a:xfrm>
            <a:off x="248285" y="1991360"/>
            <a:ext cx="5621020" cy="4154170"/>
          </a:xfrm>
          <a:prstGeom prst="rect">
            <a:avLst/>
          </a:prstGeom>
          <a:noFill/>
        </p:spPr>
        <p:txBody>
          <a:bodyPr wrap="square" rtlCol="0">
            <a:spAutoFit/>
          </a:bodyPr>
          <a:lstStyle/>
          <a:p>
            <a:r>
              <a:rPr lang="zh-CN" altLang="en-US" sz="2400" b="1"/>
              <a:t>计算机科学技术领域的各个方面都在迅速进步，大约每过36个月就有新一代的硬件宣告出现，经常推出新操作系统或旧系统的修改版本，时常增加或修改外部设备和其他系统部件；另外，应用软件的使用寿命却很容易超过10年，远远长于最初开发这个软件时的运行环境的寿命。因此，适应性维护，也就是为了和变化了的环境适当地配合而进行的修改软件的活动，是既必要又经常的维护活动。</a:t>
            </a:r>
            <a:endParaRPr lang="zh-CN" altLang="en-US" sz="2400" b="1"/>
          </a:p>
        </p:txBody>
      </p:sp>
      <p:sp>
        <p:nvSpPr>
          <p:cNvPr id="9" name="灯片编号占位符 8"/>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
        <p:nvSpPr>
          <p:cNvPr id="7" name="TextBox 6"/>
          <p:cNvSpPr txBox="1"/>
          <p:nvPr/>
        </p:nvSpPr>
        <p:spPr>
          <a:xfrm>
            <a:off x="7180118" y="4510697"/>
            <a:ext cx="561110" cy="369332"/>
          </a:xfrm>
          <a:prstGeom prst="rect">
            <a:avLst/>
          </a:prstGeom>
          <a:noFill/>
        </p:spPr>
        <p:txBody>
          <a:bodyPr wrap="square" rtlCol="0">
            <a:spAutoFit/>
          </a:bodyPr>
          <a:lstStyle/>
          <a:p>
            <a:r>
              <a:rPr lang="en-US" altLang="zh-CN" b="1" dirty="0" smtClean="0"/>
              <a:t>[1]</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537553" y="2952976"/>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1"/>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417078" y="605466"/>
            <a:ext cx="623316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8.1.3</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rPr>
              <a:t>完善</a:t>
            </a:r>
            <a:r>
              <a:rPr lang="zh-CN" altLang="en-US" sz="2800" b="1" spc="300" dirty="0">
                <a:latin typeface="微软雅黑" panose="020B0503020204020204" pitchFamily="34" charset="-122"/>
                <a:ea typeface="微软雅黑" panose="020B0503020204020204" pitchFamily="34" charset="-122"/>
                <a:cs typeface="Lato Regular"/>
                <a:sym typeface="+mn-ea"/>
              </a:rPr>
              <a:t>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第三项维护活动</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2" name="文本框 2"/>
          <p:cNvSpPr txBox="1"/>
          <p:nvPr/>
        </p:nvSpPr>
        <p:spPr>
          <a:xfrm>
            <a:off x="575945" y="1885315"/>
            <a:ext cx="7769860" cy="3538220"/>
          </a:xfrm>
          <a:prstGeom prst="rect">
            <a:avLst/>
          </a:prstGeom>
          <a:noFill/>
          <a:ln w="9525">
            <a:noFill/>
          </a:ln>
        </p:spPr>
        <p:txBody>
          <a:bodyPr wrap="square">
            <a:spAutoFit/>
          </a:bodyPr>
          <a:lstStyle/>
          <a:p>
            <a:pPr eaLnBrk="1" hangingPunct="1"/>
            <a:r>
              <a:rPr lang="zh-CN" altLang="en-US" sz="2400" dirty="0">
                <a:solidFill>
                  <a:srgbClr val="000000"/>
                </a:solidFill>
                <a:latin typeface="Arial" panose="020B0604020202090204" pitchFamily="34" charset="0"/>
              </a:rPr>
              <a:t>       </a:t>
            </a:r>
            <a:r>
              <a:rPr lang="zh-CN" altLang="en-US" sz="3200" dirty="0">
                <a:latin typeface="Arial" panose="020B0604020202090204" pitchFamily="34" charset="0"/>
              </a:rPr>
              <a:t>当一个软件系统顺利地运行时，常常出现</a:t>
            </a:r>
            <a:r>
              <a:rPr lang="zh-CN" altLang="en-US" sz="3200" dirty="0">
                <a:solidFill>
                  <a:srgbClr val="C00000"/>
                </a:solidFill>
                <a:latin typeface="Arial" panose="020B0604020202090204" pitchFamily="34" charset="0"/>
              </a:rPr>
              <a:t>第三项维护活动：</a:t>
            </a:r>
            <a:r>
              <a:rPr lang="zh-CN" altLang="en-US" sz="3200" dirty="0">
                <a:latin typeface="Arial" panose="020B0604020202090204" pitchFamily="34" charset="0"/>
              </a:rPr>
              <a:t>在使用软件的过程中用户往往提出增加新功能或修改已有功能的建议，还可能提出一般性的改进意见。为了满足这类要求，需要进行完善性维护。这项维护活动通常占软件维护工作的大部分。</a:t>
            </a:r>
            <a:endParaRPr lang="zh-CN" altLang="en-US" sz="3200" dirty="0">
              <a:latin typeface="Arial" panose="020B0604020202090204" pitchFamily="34" charset="0"/>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0" name="组合 369"/>
          <p:cNvGrpSpPr/>
          <p:nvPr/>
        </p:nvGrpSpPr>
        <p:grpSpPr>
          <a:xfrm rot="1281456">
            <a:off x="8720433" y="3135221"/>
            <a:ext cx="3123048" cy="3313358"/>
            <a:chOff x="5768976" y="2852738"/>
            <a:chExt cx="1016000" cy="1077913"/>
          </a:xfrm>
        </p:grpSpPr>
        <p:sp>
          <p:nvSpPr>
            <p:cNvPr id="371" name="Freeform 609"/>
            <p:cNvSpPr>
              <a:spLocks noEditPoints="1"/>
            </p:cNvSpPr>
            <p:nvPr/>
          </p:nvSpPr>
          <p:spPr bwMode="auto">
            <a:xfrm>
              <a:off x="5768976" y="2852738"/>
              <a:ext cx="1016000" cy="1069975"/>
            </a:xfrm>
            <a:custGeom>
              <a:avLst/>
              <a:gdLst>
                <a:gd name="T0" fmla="*/ 90 w 269"/>
                <a:gd name="T1" fmla="*/ 282 h 283"/>
                <a:gd name="T2" fmla="*/ 113 w 269"/>
                <a:gd name="T3" fmla="*/ 276 h 283"/>
                <a:gd name="T4" fmla="*/ 135 w 269"/>
                <a:gd name="T5" fmla="*/ 269 h 283"/>
                <a:gd name="T6" fmla="*/ 179 w 269"/>
                <a:gd name="T7" fmla="*/ 254 h 283"/>
                <a:gd name="T8" fmla="*/ 223 w 269"/>
                <a:gd name="T9" fmla="*/ 238 h 283"/>
                <a:gd name="T10" fmla="*/ 266 w 269"/>
                <a:gd name="T11" fmla="*/ 221 h 283"/>
                <a:gd name="T12" fmla="*/ 266 w 269"/>
                <a:gd name="T13" fmla="*/ 223 h 283"/>
                <a:gd name="T14" fmla="*/ 258 w 269"/>
                <a:gd name="T15" fmla="*/ 195 h 283"/>
                <a:gd name="T16" fmla="*/ 250 w 269"/>
                <a:gd name="T17" fmla="*/ 167 h 283"/>
                <a:gd name="T18" fmla="*/ 231 w 269"/>
                <a:gd name="T19" fmla="*/ 111 h 283"/>
                <a:gd name="T20" fmla="*/ 210 w 269"/>
                <a:gd name="T21" fmla="*/ 56 h 283"/>
                <a:gd name="T22" fmla="*/ 198 w 269"/>
                <a:gd name="T23" fmla="*/ 29 h 283"/>
                <a:gd name="T24" fmla="*/ 186 w 269"/>
                <a:gd name="T25" fmla="*/ 2 h 283"/>
                <a:gd name="T26" fmla="*/ 187 w 269"/>
                <a:gd name="T27" fmla="*/ 3 h 283"/>
                <a:gd name="T28" fmla="*/ 175 w 269"/>
                <a:gd name="T29" fmla="*/ 4 h 283"/>
                <a:gd name="T30" fmla="*/ 163 w 269"/>
                <a:gd name="T31" fmla="*/ 7 h 283"/>
                <a:gd name="T32" fmla="*/ 140 w 269"/>
                <a:gd name="T33" fmla="*/ 13 h 283"/>
                <a:gd name="T34" fmla="*/ 94 w 269"/>
                <a:gd name="T35" fmla="*/ 29 h 283"/>
                <a:gd name="T36" fmla="*/ 48 w 269"/>
                <a:gd name="T37" fmla="*/ 45 h 283"/>
                <a:gd name="T38" fmla="*/ 3 w 269"/>
                <a:gd name="T39" fmla="*/ 62 h 283"/>
                <a:gd name="T40" fmla="*/ 4 w 269"/>
                <a:gd name="T41" fmla="*/ 60 h 283"/>
                <a:gd name="T42" fmla="*/ 13 w 269"/>
                <a:gd name="T43" fmla="*/ 88 h 283"/>
                <a:gd name="T44" fmla="*/ 23 w 269"/>
                <a:gd name="T45" fmla="*/ 117 h 283"/>
                <a:gd name="T46" fmla="*/ 43 w 269"/>
                <a:gd name="T47" fmla="*/ 173 h 283"/>
                <a:gd name="T48" fmla="*/ 54 w 269"/>
                <a:gd name="T49" fmla="*/ 201 h 283"/>
                <a:gd name="T50" fmla="*/ 65 w 269"/>
                <a:gd name="T51" fmla="*/ 229 h 283"/>
                <a:gd name="T52" fmla="*/ 77 w 269"/>
                <a:gd name="T53" fmla="*/ 256 h 283"/>
                <a:gd name="T54" fmla="*/ 90 w 269"/>
                <a:gd name="T55" fmla="*/ 282 h 283"/>
                <a:gd name="T56" fmla="*/ 90 w 269"/>
                <a:gd name="T57" fmla="*/ 283 h 283"/>
                <a:gd name="T58" fmla="*/ 75 w 269"/>
                <a:gd name="T59" fmla="*/ 257 h 283"/>
                <a:gd name="T60" fmla="*/ 63 w 269"/>
                <a:gd name="T61" fmla="*/ 230 h 283"/>
                <a:gd name="T62" fmla="*/ 51 w 269"/>
                <a:gd name="T63" fmla="*/ 202 h 283"/>
                <a:gd name="T64" fmla="*/ 40 w 269"/>
                <a:gd name="T65" fmla="*/ 174 h 283"/>
                <a:gd name="T66" fmla="*/ 19 w 269"/>
                <a:gd name="T67" fmla="*/ 118 h 283"/>
                <a:gd name="T68" fmla="*/ 9 w 269"/>
                <a:gd name="T69" fmla="*/ 90 h 283"/>
                <a:gd name="T70" fmla="*/ 0 w 269"/>
                <a:gd name="T71" fmla="*/ 61 h 283"/>
                <a:gd name="T72" fmla="*/ 1 w 269"/>
                <a:gd name="T73" fmla="*/ 59 h 283"/>
                <a:gd name="T74" fmla="*/ 2 w 269"/>
                <a:gd name="T75" fmla="*/ 59 h 283"/>
                <a:gd name="T76" fmla="*/ 47 w 269"/>
                <a:gd name="T77" fmla="*/ 41 h 283"/>
                <a:gd name="T78" fmla="*/ 93 w 269"/>
                <a:gd name="T79" fmla="*/ 25 h 283"/>
                <a:gd name="T80" fmla="*/ 139 w 269"/>
                <a:gd name="T81" fmla="*/ 10 h 283"/>
                <a:gd name="T82" fmla="*/ 163 w 269"/>
                <a:gd name="T83" fmla="*/ 4 h 283"/>
                <a:gd name="T84" fmla="*/ 174 w 269"/>
                <a:gd name="T85" fmla="*/ 2 h 283"/>
                <a:gd name="T86" fmla="*/ 187 w 269"/>
                <a:gd name="T87" fmla="*/ 0 h 283"/>
                <a:gd name="T88" fmla="*/ 188 w 269"/>
                <a:gd name="T89" fmla="*/ 1 h 283"/>
                <a:gd name="T90" fmla="*/ 200 w 269"/>
                <a:gd name="T91" fmla="*/ 28 h 283"/>
                <a:gd name="T92" fmla="*/ 211 w 269"/>
                <a:gd name="T93" fmla="*/ 55 h 283"/>
                <a:gd name="T94" fmla="*/ 232 w 269"/>
                <a:gd name="T95" fmla="*/ 110 h 283"/>
                <a:gd name="T96" fmla="*/ 252 w 269"/>
                <a:gd name="T97" fmla="*/ 166 h 283"/>
                <a:gd name="T98" fmla="*/ 261 w 269"/>
                <a:gd name="T99" fmla="*/ 194 h 283"/>
                <a:gd name="T100" fmla="*/ 269 w 269"/>
                <a:gd name="T101" fmla="*/ 222 h 283"/>
                <a:gd name="T102" fmla="*/ 268 w 269"/>
                <a:gd name="T103" fmla="*/ 224 h 283"/>
                <a:gd name="T104" fmla="*/ 247 w 269"/>
                <a:gd name="T105" fmla="*/ 234 h 283"/>
                <a:gd name="T106" fmla="*/ 225 w 269"/>
                <a:gd name="T107" fmla="*/ 242 h 283"/>
                <a:gd name="T108" fmla="*/ 180 w 269"/>
                <a:gd name="T109" fmla="*/ 257 h 283"/>
                <a:gd name="T110" fmla="*/ 135 w 269"/>
                <a:gd name="T111" fmla="*/ 271 h 283"/>
                <a:gd name="T112" fmla="*/ 113 w 269"/>
                <a:gd name="T113" fmla="*/ 277 h 283"/>
                <a:gd name="T114" fmla="*/ 90 w 269"/>
                <a:gd name="T115" fmla="*/ 283 h 283"/>
                <a:gd name="T116" fmla="*/ 90 w 269"/>
                <a:gd name="T117" fmla="*/ 283 h 2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69" h="283">
                  <a:moveTo>
                    <a:pt x="90" y="282"/>
                  </a:moveTo>
                  <a:cubicBezTo>
                    <a:pt x="98" y="281"/>
                    <a:pt x="105" y="279"/>
                    <a:pt x="113" y="276"/>
                  </a:cubicBezTo>
                  <a:cubicBezTo>
                    <a:pt x="120" y="274"/>
                    <a:pt x="127" y="271"/>
                    <a:pt x="135" y="269"/>
                  </a:cubicBezTo>
                  <a:cubicBezTo>
                    <a:pt x="150" y="264"/>
                    <a:pt x="164" y="259"/>
                    <a:pt x="179" y="254"/>
                  </a:cubicBezTo>
                  <a:cubicBezTo>
                    <a:pt x="194" y="249"/>
                    <a:pt x="209" y="244"/>
                    <a:pt x="223" y="238"/>
                  </a:cubicBezTo>
                  <a:cubicBezTo>
                    <a:pt x="238" y="233"/>
                    <a:pt x="253" y="228"/>
                    <a:pt x="266" y="221"/>
                  </a:cubicBezTo>
                  <a:cubicBezTo>
                    <a:pt x="266" y="223"/>
                    <a:pt x="266" y="223"/>
                    <a:pt x="266" y="223"/>
                  </a:cubicBezTo>
                  <a:cubicBezTo>
                    <a:pt x="263" y="214"/>
                    <a:pt x="261" y="204"/>
                    <a:pt x="258" y="195"/>
                  </a:cubicBezTo>
                  <a:cubicBezTo>
                    <a:pt x="255" y="185"/>
                    <a:pt x="253" y="176"/>
                    <a:pt x="250" y="167"/>
                  </a:cubicBezTo>
                  <a:cubicBezTo>
                    <a:pt x="244" y="148"/>
                    <a:pt x="237" y="129"/>
                    <a:pt x="231" y="111"/>
                  </a:cubicBezTo>
                  <a:cubicBezTo>
                    <a:pt x="224" y="92"/>
                    <a:pt x="217" y="74"/>
                    <a:pt x="210" y="56"/>
                  </a:cubicBezTo>
                  <a:cubicBezTo>
                    <a:pt x="206" y="47"/>
                    <a:pt x="202" y="38"/>
                    <a:pt x="198" y="29"/>
                  </a:cubicBezTo>
                  <a:cubicBezTo>
                    <a:pt x="195" y="20"/>
                    <a:pt x="190" y="11"/>
                    <a:pt x="186" y="2"/>
                  </a:cubicBezTo>
                  <a:cubicBezTo>
                    <a:pt x="187" y="3"/>
                    <a:pt x="187" y="3"/>
                    <a:pt x="187" y="3"/>
                  </a:cubicBezTo>
                  <a:cubicBezTo>
                    <a:pt x="183" y="3"/>
                    <a:pt x="179" y="3"/>
                    <a:pt x="175" y="4"/>
                  </a:cubicBezTo>
                  <a:cubicBezTo>
                    <a:pt x="171" y="5"/>
                    <a:pt x="167" y="6"/>
                    <a:pt x="163" y="7"/>
                  </a:cubicBezTo>
                  <a:cubicBezTo>
                    <a:pt x="155" y="9"/>
                    <a:pt x="148" y="11"/>
                    <a:pt x="140" y="13"/>
                  </a:cubicBezTo>
                  <a:cubicBezTo>
                    <a:pt x="125" y="18"/>
                    <a:pt x="109" y="23"/>
                    <a:pt x="94" y="29"/>
                  </a:cubicBezTo>
                  <a:cubicBezTo>
                    <a:pt x="79" y="34"/>
                    <a:pt x="64" y="39"/>
                    <a:pt x="48" y="45"/>
                  </a:cubicBezTo>
                  <a:cubicBezTo>
                    <a:pt x="33" y="51"/>
                    <a:pt x="18" y="56"/>
                    <a:pt x="3" y="62"/>
                  </a:cubicBezTo>
                  <a:cubicBezTo>
                    <a:pt x="4" y="60"/>
                    <a:pt x="4" y="60"/>
                    <a:pt x="4" y="60"/>
                  </a:cubicBezTo>
                  <a:cubicBezTo>
                    <a:pt x="7" y="69"/>
                    <a:pt x="10" y="79"/>
                    <a:pt x="13" y="88"/>
                  </a:cubicBezTo>
                  <a:cubicBezTo>
                    <a:pt x="23" y="117"/>
                    <a:pt x="23" y="117"/>
                    <a:pt x="23" y="117"/>
                  </a:cubicBezTo>
                  <a:cubicBezTo>
                    <a:pt x="30" y="135"/>
                    <a:pt x="36" y="154"/>
                    <a:pt x="43" y="173"/>
                  </a:cubicBezTo>
                  <a:cubicBezTo>
                    <a:pt x="46" y="182"/>
                    <a:pt x="50" y="192"/>
                    <a:pt x="54" y="201"/>
                  </a:cubicBezTo>
                  <a:cubicBezTo>
                    <a:pt x="57" y="210"/>
                    <a:pt x="61" y="220"/>
                    <a:pt x="65" y="229"/>
                  </a:cubicBezTo>
                  <a:cubicBezTo>
                    <a:pt x="77" y="256"/>
                    <a:pt x="77" y="256"/>
                    <a:pt x="77" y="256"/>
                  </a:cubicBezTo>
                  <a:lnTo>
                    <a:pt x="90" y="282"/>
                  </a:lnTo>
                  <a:close/>
                  <a:moveTo>
                    <a:pt x="90" y="283"/>
                  </a:moveTo>
                  <a:cubicBezTo>
                    <a:pt x="75" y="257"/>
                    <a:pt x="75" y="257"/>
                    <a:pt x="75" y="257"/>
                  </a:cubicBezTo>
                  <a:cubicBezTo>
                    <a:pt x="63" y="230"/>
                    <a:pt x="63" y="230"/>
                    <a:pt x="63" y="230"/>
                  </a:cubicBezTo>
                  <a:cubicBezTo>
                    <a:pt x="58" y="221"/>
                    <a:pt x="55" y="211"/>
                    <a:pt x="51" y="202"/>
                  </a:cubicBezTo>
                  <a:cubicBezTo>
                    <a:pt x="47" y="193"/>
                    <a:pt x="43" y="184"/>
                    <a:pt x="40" y="174"/>
                  </a:cubicBezTo>
                  <a:cubicBezTo>
                    <a:pt x="33" y="156"/>
                    <a:pt x="26" y="137"/>
                    <a:pt x="19" y="118"/>
                  </a:cubicBezTo>
                  <a:cubicBezTo>
                    <a:pt x="9" y="90"/>
                    <a:pt x="9" y="90"/>
                    <a:pt x="9" y="90"/>
                  </a:cubicBezTo>
                  <a:cubicBezTo>
                    <a:pt x="6" y="80"/>
                    <a:pt x="3" y="71"/>
                    <a:pt x="0" y="61"/>
                  </a:cubicBezTo>
                  <a:cubicBezTo>
                    <a:pt x="0" y="60"/>
                    <a:pt x="1" y="59"/>
                    <a:pt x="1" y="59"/>
                  </a:cubicBezTo>
                  <a:cubicBezTo>
                    <a:pt x="2" y="59"/>
                    <a:pt x="2" y="59"/>
                    <a:pt x="2" y="59"/>
                  </a:cubicBezTo>
                  <a:cubicBezTo>
                    <a:pt x="17" y="52"/>
                    <a:pt x="32" y="47"/>
                    <a:pt x="47" y="41"/>
                  </a:cubicBezTo>
                  <a:cubicBezTo>
                    <a:pt x="62" y="36"/>
                    <a:pt x="77" y="30"/>
                    <a:pt x="93" y="25"/>
                  </a:cubicBezTo>
                  <a:cubicBezTo>
                    <a:pt x="108" y="20"/>
                    <a:pt x="123" y="15"/>
                    <a:pt x="139" y="10"/>
                  </a:cubicBezTo>
                  <a:cubicBezTo>
                    <a:pt x="147" y="8"/>
                    <a:pt x="155" y="6"/>
                    <a:pt x="163" y="4"/>
                  </a:cubicBezTo>
                  <a:cubicBezTo>
                    <a:pt x="166" y="3"/>
                    <a:pt x="170" y="2"/>
                    <a:pt x="174" y="2"/>
                  </a:cubicBezTo>
                  <a:cubicBezTo>
                    <a:pt x="178" y="1"/>
                    <a:pt x="183" y="1"/>
                    <a:pt x="187" y="0"/>
                  </a:cubicBezTo>
                  <a:cubicBezTo>
                    <a:pt x="187" y="0"/>
                    <a:pt x="188" y="1"/>
                    <a:pt x="188" y="1"/>
                  </a:cubicBezTo>
                  <a:cubicBezTo>
                    <a:pt x="192" y="10"/>
                    <a:pt x="196" y="19"/>
                    <a:pt x="200" y="28"/>
                  </a:cubicBezTo>
                  <a:cubicBezTo>
                    <a:pt x="204" y="37"/>
                    <a:pt x="208" y="46"/>
                    <a:pt x="211" y="55"/>
                  </a:cubicBezTo>
                  <a:cubicBezTo>
                    <a:pt x="232" y="110"/>
                    <a:pt x="232" y="110"/>
                    <a:pt x="232" y="110"/>
                  </a:cubicBezTo>
                  <a:cubicBezTo>
                    <a:pt x="239" y="129"/>
                    <a:pt x="246" y="147"/>
                    <a:pt x="252" y="166"/>
                  </a:cubicBezTo>
                  <a:cubicBezTo>
                    <a:pt x="256" y="175"/>
                    <a:pt x="258" y="184"/>
                    <a:pt x="261" y="194"/>
                  </a:cubicBezTo>
                  <a:cubicBezTo>
                    <a:pt x="265" y="203"/>
                    <a:pt x="267" y="213"/>
                    <a:pt x="269" y="222"/>
                  </a:cubicBezTo>
                  <a:cubicBezTo>
                    <a:pt x="269" y="223"/>
                    <a:pt x="269" y="224"/>
                    <a:pt x="268" y="224"/>
                  </a:cubicBezTo>
                  <a:cubicBezTo>
                    <a:pt x="261" y="228"/>
                    <a:pt x="254" y="231"/>
                    <a:pt x="247" y="234"/>
                  </a:cubicBezTo>
                  <a:cubicBezTo>
                    <a:pt x="239" y="236"/>
                    <a:pt x="232" y="239"/>
                    <a:pt x="225" y="242"/>
                  </a:cubicBezTo>
                  <a:cubicBezTo>
                    <a:pt x="210" y="247"/>
                    <a:pt x="195" y="252"/>
                    <a:pt x="180" y="257"/>
                  </a:cubicBezTo>
                  <a:cubicBezTo>
                    <a:pt x="165" y="262"/>
                    <a:pt x="150" y="266"/>
                    <a:pt x="135" y="271"/>
                  </a:cubicBezTo>
                  <a:cubicBezTo>
                    <a:pt x="128" y="273"/>
                    <a:pt x="120" y="275"/>
                    <a:pt x="113" y="277"/>
                  </a:cubicBezTo>
                  <a:cubicBezTo>
                    <a:pt x="105" y="280"/>
                    <a:pt x="98" y="281"/>
                    <a:pt x="90" y="283"/>
                  </a:cubicBezTo>
                  <a:cubicBezTo>
                    <a:pt x="90" y="283"/>
                    <a:pt x="90" y="283"/>
                    <a:pt x="90" y="28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2" name="Freeform 610"/>
            <p:cNvSpPr>
              <a:spLocks noEditPoints="1"/>
            </p:cNvSpPr>
            <p:nvPr/>
          </p:nvSpPr>
          <p:spPr bwMode="auto">
            <a:xfrm>
              <a:off x="5853113" y="2921001"/>
              <a:ext cx="852488" cy="933450"/>
            </a:xfrm>
            <a:custGeom>
              <a:avLst/>
              <a:gdLst>
                <a:gd name="T0" fmla="*/ 78 w 226"/>
                <a:gd name="T1" fmla="*/ 247 h 247"/>
                <a:gd name="T2" fmla="*/ 114 w 226"/>
                <a:gd name="T3" fmla="*/ 235 h 247"/>
                <a:gd name="T4" fmla="*/ 151 w 226"/>
                <a:gd name="T5" fmla="*/ 223 h 247"/>
                <a:gd name="T6" fmla="*/ 187 w 226"/>
                <a:gd name="T7" fmla="*/ 210 h 247"/>
                <a:gd name="T8" fmla="*/ 222 w 226"/>
                <a:gd name="T9" fmla="*/ 195 h 247"/>
                <a:gd name="T10" fmla="*/ 222 w 226"/>
                <a:gd name="T11" fmla="*/ 197 h 247"/>
                <a:gd name="T12" fmla="*/ 215 w 226"/>
                <a:gd name="T13" fmla="*/ 172 h 247"/>
                <a:gd name="T14" fmla="*/ 208 w 226"/>
                <a:gd name="T15" fmla="*/ 147 h 247"/>
                <a:gd name="T16" fmla="*/ 191 w 226"/>
                <a:gd name="T17" fmla="*/ 98 h 247"/>
                <a:gd name="T18" fmla="*/ 183 w 226"/>
                <a:gd name="T19" fmla="*/ 74 h 247"/>
                <a:gd name="T20" fmla="*/ 173 w 226"/>
                <a:gd name="T21" fmla="*/ 49 h 247"/>
                <a:gd name="T22" fmla="*/ 164 w 226"/>
                <a:gd name="T23" fmla="*/ 26 h 247"/>
                <a:gd name="T24" fmla="*/ 153 w 226"/>
                <a:gd name="T25" fmla="*/ 2 h 247"/>
                <a:gd name="T26" fmla="*/ 154 w 226"/>
                <a:gd name="T27" fmla="*/ 3 h 247"/>
                <a:gd name="T28" fmla="*/ 144 w 226"/>
                <a:gd name="T29" fmla="*/ 4 h 247"/>
                <a:gd name="T30" fmla="*/ 135 w 226"/>
                <a:gd name="T31" fmla="*/ 6 h 247"/>
                <a:gd name="T32" fmla="*/ 115 w 226"/>
                <a:gd name="T33" fmla="*/ 11 h 247"/>
                <a:gd name="T34" fmla="*/ 78 w 226"/>
                <a:gd name="T35" fmla="*/ 24 h 247"/>
                <a:gd name="T36" fmla="*/ 40 w 226"/>
                <a:gd name="T37" fmla="*/ 38 h 247"/>
                <a:gd name="T38" fmla="*/ 3 w 226"/>
                <a:gd name="T39" fmla="*/ 53 h 247"/>
                <a:gd name="T40" fmla="*/ 4 w 226"/>
                <a:gd name="T41" fmla="*/ 50 h 247"/>
                <a:gd name="T42" fmla="*/ 12 w 226"/>
                <a:gd name="T43" fmla="*/ 75 h 247"/>
                <a:gd name="T44" fmla="*/ 20 w 226"/>
                <a:gd name="T45" fmla="*/ 100 h 247"/>
                <a:gd name="T46" fmla="*/ 38 w 226"/>
                <a:gd name="T47" fmla="*/ 150 h 247"/>
                <a:gd name="T48" fmla="*/ 47 w 226"/>
                <a:gd name="T49" fmla="*/ 175 h 247"/>
                <a:gd name="T50" fmla="*/ 56 w 226"/>
                <a:gd name="T51" fmla="*/ 199 h 247"/>
                <a:gd name="T52" fmla="*/ 66 w 226"/>
                <a:gd name="T53" fmla="*/ 223 h 247"/>
                <a:gd name="T54" fmla="*/ 78 w 226"/>
                <a:gd name="T55" fmla="*/ 247 h 247"/>
                <a:gd name="T56" fmla="*/ 78 w 226"/>
                <a:gd name="T57" fmla="*/ 247 h 247"/>
                <a:gd name="T58" fmla="*/ 65 w 226"/>
                <a:gd name="T59" fmla="*/ 224 h 247"/>
                <a:gd name="T60" fmla="*/ 54 w 226"/>
                <a:gd name="T61" fmla="*/ 200 h 247"/>
                <a:gd name="T62" fmla="*/ 44 w 226"/>
                <a:gd name="T63" fmla="*/ 176 h 247"/>
                <a:gd name="T64" fmla="*/ 34 w 226"/>
                <a:gd name="T65" fmla="*/ 151 h 247"/>
                <a:gd name="T66" fmla="*/ 16 w 226"/>
                <a:gd name="T67" fmla="*/ 102 h 247"/>
                <a:gd name="T68" fmla="*/ 8 w 226"/>
                <a:gd name="T69" fmla="*/ 77 h 247"/>
                <a:gd name="T70" fmla="*/ 0 w 226"/>
                <a:gd name="T71" fmla="*/ 51 h 247"/>
                <a:gd name="T72" fmla="*/ 1 w 226"/>
                <a:gd name="T73" fmla="*/ 49 h 247"/>
                <a:gd name="T74" fmla="*/ 2 w 226"/>
                <a:gd name="T75" fmla="*/ 49 h 247"/>
                <a:gd name="T76" fmla="*/ 39 w 226"/>
                <a:gd name="T77" fmla="*/ 34 h 247"/>
                <a:gd name="T78" fmla="*/ 76 w 226"/>
                <a:gd name="T79" fmla="*/ 21 h 247"/>
                <a:gd name="T80" fmla="*/ 115 w 226"/>
                <a:gd name="T81" fmla="*/ 8 h 247"/>
                <a:gd name="T82" fmla="*/ 134 w 226"/>
                <a:gd name="T83" fmla="*/ 3 h 247"/>
                <a:gd name="T84" fmla="*/ 144 w 226"/>
                <a:gd name="T85" fmla="*/ 1 h 247"/>
                <a:gd name="T86" fmla="*/ 154 w 226"/>
                <a:gd name="T87" fmla="*/ 0 h 247"/>
                <a:gd name="T88" fmla="*/ 155 w 226"/>
                <a:gd name="T89" fmla="*/ 1 h 247"/>
                <a:gd name="T90" fmla="*/ 165 w 226"/>
                <a:gd name="T91" fmla="*/ 25 h 247"/>
                <a:gd name="T92" fmla="*/ 175 w 226"/>
                <a:gd name="T93" fmla="*/ 49 h 247"/>
                <a:gd name="T94" fmla="*/ 193 w 226"/>
                <a:gd name="T95" fmla="*/ 97 h 247"/>
                <a:gd name="T96" fmla="*/ 211 w 226"/>
                <a:gd name="T97" fmla="*/ 146 h 247"/>
                <a:gd name="T98" fmla="*/ 218 w 226"/>
                <a:gd name="T99" fmla="*/ 171 h 247"/>
                <a:gd name="T100" fmla="*/ 225 w 226"/>
                <a:gd name="T101" fmla="*/ 196 h 247"/>
                <a:gd name="T102" fmla="*/ 225 w 226"/>
                <a:gd name="T103" fmla="*/ 198 h 247"/>
                <a:gd name="T104" fmla="*/ 207 w 226"/>
                <a:gd name="T105" fmla="*/ 206 h 247"/>
                <a:gd name="T106" fmla="*/ 188 w 226"/>
                <a:gd name="T107" fmla="*/ 213 h 247"/>
                <a:gd name="T108" fmla="*/ 152 w 226"/>
                <a:gd name="T109" fmla="*/ 225 h 247"/>
                <a:gd name="T110" fmla="*/ 115 w 226"/>
                <a:gd name="T111" fmla="*/ 237 h 247"/>
                <a:gd name="T112" fmla="*/ 78 w 226"/>
                <a:gd name="T113" fmla="*/ 247 h 247"/>
                <a:gd name="T114" fmla="*/ 78 w 226"/>
                <a:gd name="T115" fmla="*/ 247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26" h="247">
                  <a:moveTo>
                    <a:pt x="78" y="247"/>
                  </a:moveTo>
                  <a:cubicBezTo>
                    <a:pt x="90" y="244"/>
                    <a:pt x="102" y="239"/>
                    <a:pt x="114" y="235"/>
                  </a:cubicBezTo>
                  <a:cubicBezTo>
                    <a:pt x="127" y="231"/>
                    <a:pt x="139" y="227"/>
                    <a:pt x="151" y="223"/>
                  </a:cubicBezTo>
                  <a:cubicBezTo>
                    <a:pt x="163" y="219"/>
                    <a:pt x="175" y="214"/>
                    <a:pt x="187" y="210"/>
                  </a:cubicBezTo>
                  <a:cubicBezTo>
                    <a:pt x="199" y="205"/>
                    <a:pt x="211" y="200"/>
                    <a:pt x="222" y="195"/>
                  </a:cubicBezTo>
                  <a:cubicBezTo>
                    <a:pt x="222" y="197"/>
                    <a:pt x="222" y="197"/>
                    <a:pt x="222" y="197"/>
                  </a:cubicBezTo>
                  <a:cubicBezTo>
                    <a:pt x="215" y="172"/>
                    <a:pt x="215" y="172"/>
                    <a:pt x="215" y="172"/>
                  </a:cubicBezTo>
                  <a:cubicBezTo>
                    <a:pt x="213" y="164"/>
                    <a:pt x="211" y="155"/>
                    <a:pt x="208" y="147"/>
                  </a:cubicBezTo>
                  <a:cubicBezTo>
                    <a:pt x="191" y="98"/>
                    <a:pt x="191" y="98"/>
                    <a:pt x="191" y="98"/>
                  </a:cubicBezTo>
                  <a:cubicBezTo>
                    <a:pt x="189" y="90"/>
                    <a:pt x="186" y="82"/>
                    <a:pt x="183" y="74"/>
                  </a:cubicBezTo>
                  <a:cubicBezTo>
                    <a:pt x="180" y="66"/>
                    <a:pt x="177" y="58"/>
                    <a:pt x="173" y="49"/>
                  </a:cubicBezTo>
                  <a:cubicBezTo>
                    <a:pt x="170" y="41"/>
                    <a:pt x="167" y="33"/>
                    <a:pt x="164" y="26"/>
                  </a:cubicBezTo>
                  <a:cubicBezTo>
                    <a:pt x="153" y="2"/>
                    <a:pt x="153" y="2"/>
                    <a:pt x="153" y="2"/>
                  </a:cubicBezTo>
                  <a:cubicBezTo>
                    <a:pt x="154" y="3"/>
                    <a:pt x="154" y="3"/>
                    <a:pt x="154" y="3"/>
                  </a:cubicBezTo>
                  <a:cubicBezTo>
                    <a:pt x="151" y="3"/>
                    <a:pt x="147" y="3"/>
                    <a:pt x="144" y="4"/>
                  </a:cubicBezTo>
                  <a:cubicBezTo>
                    <a:pt x="141" y="4"/>
                    <a:pt x="138" y="5"/>
                    <a:pt x="135" y="6"/>
                  </a:cubicBezTo>
                  <a:cubicBezTo>
                    <a:pt x="128" y="7"/>
                    <a:pt x="122" y="9"/>
                    <a:pt x="115" y="11"/>
                  </a:cubicBezTo>
                  <a:cubicBezTo>
                    <a:pt x="103" y="15"/>
                    <a:pt x="90" y="20"/>
                    <a:pt x="78" y="24"/>
                  </a:cubicBezTo>
                  <a:cubicBezTo>
                    <a:pt x="65" y="29"/>
                    <a:pt x="53" y="33"/>
                    <a:pt x="40" y="38"/>
                  </a:cubicBezTo>
                  <a:cubicBezTo>
                    <a:pt x="28" y="43"/>
                    <a:pt x="15" y="48"/>
                    <a:pt x="3" y="53"/>
                  </a:cubicBezTo>
                  <a:cubicBezTo>
                    <a:pt x="4" y="50"/>
                    <a:pt x="4" y="50"/>
                    <a:pt x="4" y="50"/>
                  </a:cubicBezTo>
                  <a:cubicBezTo>
                    <a:pt x="7" y="58"/>
                    <a:pt x="10" y="67"/>
                    <a:pt x="12" y="75"/>
                  </a:cubicBezTo>
                  <a:cubicBezTo>
                    <a:pt x="20" y="100"/>
                    <a:pt x="20" y="100"/>
                    <a:pt x="20" y="100"/>
                  </a:cubicBezTo>
                  <a:cubicBezTo>
                    <a:pt x="26" y="117"/>
                    <a:pt x="32" y="133"/>
                    <a:pt x="38" y="150"/>
                  </a:cubicBezTo>
                  <a:cubicBezTo>
                    <a:pt x="41" y="158"/>
                    <a:pt x="44" y="166"/>
                    <a:pt x="47" y="175"/>
                  </a:cubicBezTo>
                  <a:cubicBezTo>
                    <a:pt x="50" y="183"/>
                    <a:pt x="53" y="191"/>
                    <a:pt x="56" y="199"/>
                  </a:cubicBezTo>
                  <a:cubicBezTo>
                    <a:pt x="66" y="223"/>
                    <a:pt x="66" y="223"/>
                    <a:pt x="66" y="223"/>
                  </a:cubicBezTo>
                  <a:lnTo>
                    <a:pt x="78" y="247"/>
                  </a:lnTo>
                  <a:close/>
                  <a:moveTo>
                    <a:pt x="78" y="247"/>
                  </a:moveTo>
                  <a:cubicBezTo>
                    <a:pt x="65" y="224"/>
                    <a:pt x="65" y="224"/>
                    <a:pt x="65" y="224"/>
                  </a:cubicBezTo>
                  <a:cubicBezTo>
                    <a:pt x="54" y="200"/>
                    <a:pt x="54" y="200"/>
                    <a:pt x="54" y="200"/>
                  </a:cubicBezTo>
                  <a:cubicBezTo>
                    <a:pt x="50" y="192"/>
                    <a:pt x="47" y="184"/>
                    <a:pt x="44" y="176"/>
                  </a:cubicBezTo>
                  <a:cubicBezTo>
                    <a:pt x="41" y="167"/>
                    <a:pt x="37" y="159"/>
                    <a:pt x="34" y="151"/>
                  </a:cubicBezTo>
                  <a:cubicBezTo>
                    <a:pt x="28" y="135"/>
                    <a:pt x="22" y="118"/>
                    <a:pt x="16" y="102"/>
                  </a:cubicBezTo>
                  <a:cubicBezTo>
                    <a:pt x="8" y="77"/>
                    <a:pt x="8" y="77"/>
                    <a:pt x="8" y="77"/>
                  </a:cubicBezTo>
                  <a:cubicBezTo>
                    <a:pt x="6" y="68"/>
                    <a:pt x="3" y="60"/>
                    <a:pt x="0" y="51"/>
                  </a:cubicBezTo>
                  <a:cubicBezTo>
                    <a:pt x="0" y="50"/>
                    <a:pt x="1" y="49"/>
                    <a:pt x="1" y="49"/>
                  </a:cubicBezTo>
                  <a:cubicBezTo>
                    <a:pt x="2" y="49"/>
                    <a:pt x="2" y="49"/>
                    <a:pt x="2" y="49"/>
                  </a:cubicBezTo>
                  <a:cubicBezTo>
                    <a:pt x="14" y="44"/>
                    <a:pt x="26" y="39"/>
                    <a:pt x="39" y="34"/>
                  </a:cubicBezTo>
                  <a:cubicBezTo>
                    <a:pt x="51" y="30"/>
                    <a:pt x="64" y="25"/>
                    <a:pt x="76" y="21"/>
                  </a:cubicBezTo>
                  <a:cubicBezTo>
                    <a:pt x="89" y="16"/>
                    <a:pt x="102" y="12"/>
                    <a:pt x="115" y="8"/>
                  </a:cubicBezTo>
                  <a:cubicBezTo>
                    <a:pt x="121" y="6"/>
                    <a:pt x="127" y="5"/>
                    <a:pt x="134" y="3"/>
                  </a:cubicBezTo>
                  <a:cubicBezTo>
                    <a:pt x="137" y="2"/>
                    <a:pt x="140" y="2"/>
                    <a:pt x="144" y="1"/>
                  </a:cubicBezTo>
                  <a:cubicBezTo>
                    <a:pt x="147" y="0"/>
                    <a:pt x="151" y="0"/>
                    <a:pt x="154" y="0"/>
                  </a:cubicBezTo>
                  <a:cubicBezTo>
                    <a:pt x="154" y="0"/>
                    <a:pt x="155" y="1"/>
                    <a:pt x="155" y="1"/>
                  </a:cubicBezTo>
                  <a:cubicBezTo>
                    <a:pt x="165" y="25"/>
                    <a:pt x="165" y="25"/>
                    <a:pt x="165" y="25"/>
                  </a:cubicBezTo>
                  <a:cubicBezTo>
                    <a:pt x="169" y="33"/>
                    <a:pt x="172" y="41"/>
                    <a:pt x="175" y="49"/>
                  </a:cubicBezTo>
                  <a:cubicBezTo>
                    <a:pt x="181" y="65"/>
                    <a:pt x="187" y="81"/>
                    <a:pt x="193" y="97"/>
                  </a:cubicBezTo>
                  <a:cubicBezTo>
                    <a:pt x="211" y="146"/>
                    <a:pt x="211" y="146"/>
                    <a:pt x="211" y="146"/>
                  </a:cubicBezTo>
                  <a:cubicBezTo>
                    <a:pt x="214" y="154"/>
                    <a:pt x="216" y="163"/>
                    <a:pt x="218" y="171"/>
                  </a:cubicBezTo>
                  <a:cubicBezTo>
                    <a:pt x="225" y="196"/>
                    <a:pt x="225" y="196"/>
                    <a:pt x="225" y="196"/>
                  </a:cubicBezTo>
                  <a:cubicBezTo>
                    <a:pt x="226" y="197"/>
                    <a:pt x="225" y="198"/>
                    <a:pt x="225" y="198"/>
                  </a:cubicBezTo>
                  <a:cubicBezTo>
                    <a:pt x="219" y="201"/>
                    <a:pt x="213" y="204"/>
                    <a:pt x="207" y="206"/>
                  </a:cubicBezTo>
                  <a:cubicBezTo>
                    <a:pt x="201" y="208"/>
                    <a:pt x="194" y="211"/>
                    <a:pt x="188" y="213"/>
                  </a:cubicBezTo>
                  <a:cubicBezTo>
                    <a:pt x="176" y="217"/>
                    <a:pt x="164" y="221"/>
                    <a:pt x="152" y="225"/>
                  </a:cubicBezTo>
                  <a:cubicBezTo>
                    <a:pt x="140" y="229"/>
                    <a:pt x="127" y="234"/>
                    <a:pt x="115" y="237"/>
                  </a:cubicBezTo>
                  <a:cubicBezTo>
                    <a:pt x="103" y="241"/>
                    <a:pt x="90" y="245"/>
                    <a:pt x="78" y="247"/>
                  </a:cubicBezTo>
                  <a:cubicBezTo>
                    <a:pt x="78" y="247"/>
                    <a:pt x="78" y="247"/>
                    <a:pt x="78" y="247"/>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3" name="Freeform 611"/>
            <p:cNvSpPr>
              <a:spLocks noEditPoints="1"/>
            </p:cNvSpPr>
            <p:nvPr/>
          </p:nvSpPr>
          <p:spPr bwMode="auto">
            <a:xfrm>
              <a:off x="5957888" y="2882901"/>
              <a:ext cx="331788" cy="188913"/>
            </a:xfrm>
            <a:custGeom>
              <a:avLst/>
              <a:gdLst>
                <a:gd name="T0" fmla="*/ 3 w 88"/>
                <a:gd name="T1" fmla="*/ 28 h 50"/>
                <a:gd name="T2" fmla="*/ 2 w 88"/>
                <a:gd name="T3" fmla="*/ 30 h 50"/>
                <a:gd name="T4" fmla="*/ 1 w 88"/>
                <a:gd name="T5" fmla="*/ 37 h 50"/>
                <a:gd name="T6" fmla="*/ 6 w 88"/>
                <a:gd name="T7" fmla="*/ 45 h 50"/>
                <a:gd name="T8" fmla="*/ 11 w 88"/>
                <a:gd name="T9" fmla="*/ 47 h 50"/>
                <a:gd name="T10" fmla="*/ 18 w 88"/>
                <a:gd name="T11" fmla="*/ 47 h 50"/>
                <a:gd name="T12" fmla="*/ 33 w 88"/>
                <a:gd name="T13" fmla="*/ 44 h 50"/>
                <a:gd name="T14" fmla="*/ 50 w 88"/>
                <a:gd name="T15" fmla="*/ 40 h 50"/>
                <a:gd name="T16" fmla="*/ 67 w 88"/>
                <a:gd name="T17" fmla="*/ 33 h 50"/>
                <a:gd name="T18" fmla="*/ 81 w 88"/>
                <a:gd name="T19" fmla="*/ 22 h 50"/>
                <a:gd name="T20" fmla="*/ 79 w 88"/>
                <a:gd name="T21" fmla="*/ 7 h 50"/>
                <a:gd name="T22" fmla="*/ 75 w 88"/>
                <a:gd name="T23" fmla="*/ 5 h 50"/>
                <a:gd name="T24" fmla="*/ 73 w 88"/>
                <a:gd name="T25" fmla="*/ 4 h 50"/>
                <a:gd name="T26" fmla="*/ 71 w 88"/>
                <a:gd name="T27" fmla="*/ 5 h 50"/>
                <a:gd name="T28" fmla="*/ 63 w 88"/>
                <a:gd name="T29" fmla="*/ 6 h 50"/>
                <a:gd name="T30" fmla="*/ 31 w 88"/>
                <a:gd name="T31" fmla="*/ 15 h 50"/>
                <a:gd name="T32" fmla="*/ 10 w 88"/>
                <a:gd name="T33" fmla="*/ 23 h 50"/>
                <a:gd name="T34" fmla="*/ 3 w 88"/>
                <a:gd name="T35" fmla="*/ 28 h 50"/>
                <a:gd name="T36" fmla="*/ 2 w 88"/>
                <a:gd name="T37" fmla="*/ 28 h 50"/>
                <a:gd name="T38" fmla="*/ 4 w 88"/>
                <a:gd name="T39" fmla="*/ 26 h 50"/>
                <a:gd name="T40" fmla="*/ 9 w 88"/>
                <a:gd name="T41" fmla="*/ 22 h 50"/>
                <a:gd name="T42" fmla="*/ 30 w 88"/>
                <a:gd name="T43" fmla="*/ 12 h 50"/>
                <a:gd name="T44" fmla="*/ 62 w 88"/>
                <a:gd name="T45" fmla="*/ 2 h 50"/>
                <a:gd name="T46" fmla="*/ 71 w 88"/>
                <a:gd name="T47" fmla="*/ 0 h 50"/>
                <a:gd name="T48" fmla="*/ 77 w 88"/>
                <a:gd name="T49" fmla="*/ 1 h 50"/>
                <a:gd name="T50" fmla="*/ 81 w 88"/>
                <a:gd name="T51" fmla="*/ 4 h 50"/>
                <a:gd name="T52" fmla="*/ 84 w 88"/>
                <a:gd name="T53" fmla="*/ 23 h 50"/>
                <a:gd name="T54" fmla="*/ 67 w 88"/>
                <a:gd name="T55" fmla="*/ 34 h 50"/>
                <a:gd name="T56" fmla="*/ 50 w 88"/>
                <a:gd name="T57" fmla="*/ 42 h 50"/>
                <a:gd name="T58" fmla="*/ 34 w 88"/>
                <a:gd name="T59" fmla="*/ 48 h 50"/>
                <a:gd name="T60" fmla="*/ 18 w 88"/>
                <a:gd name="T61" fmla="*/ 50 h 50"/>
                <a:gd name="T62" fmla="*/ 11 w 88"/>
                <a:gd name="T63" fmla="*/ 49 h 50"/>
                <a:gd name="T64" fmla="*/ 5 w 88"/>
                <a:gd name="T65" fmla="*/ 46 h 50"/>
                <a:gd name="T66" fmla="*/ 0 w 88"/>
                <a:gd name="T67" fmla="*/ 37 h 50"/>
                <a:gd name="T68" fmla="*/ 1 w 88"/>
                <a:gd name="T69" fmla="*/ 30 h 50"/>
                <a:gd name="T70" fmla="*/ 2 w 88"/>
                <a:gd name="T71" fmla="*/ 28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8" h="50">
                  <a:moveTo>
                    <a:pt x="3" y="28"/>
                  </a:moveTo>
                  <a:cubicBezTo>
                    <a:pt x="3" y="28"/>
                    <a:pt x="2" y="29"/>
                    <a:pt x="2" y="30"/>
                  </a:cubicBezTo>
                  <a:cubicBezTo>
                    <a:pt x="1" y="32"/>
                    <a:pt x="1" y="34"/>
                    <a:pt x="1" y="37"/>
                  </a:cubicBezTo>
                  <a:cubicBezTo>
                    <a:pt x="1" y="39"/>
                    <a:pt x="3" y="43"/>
                    <a:pt x="6" y="45"/>
                  </a:cubicBezTo>
                  <a:cubicBezTo>
                    <a:pt x="8" y="46"/>
                    <a:pt x="9" y="47"/>
                    <a:pt x="11" y="47"/>
                  </a:cubicBezTo>
                  <a:cubicBezTo>
                    <a:pt x="13" y="47"/>
                    <a:pt x="16" y="47"/>
                    <a:pt x="18" y="47"/>
                  </a:cubicBezTo>
                  <a:cubicBezTo>
                    <a:pt x="23" y="46"/>
                    <a:pt x="27" y="45"/>
                    <a:pt x="33" y="44"/>
                  </a:cubicBezTo>
                  <a:cubicBezTo>
                    <a:pt x="38" y="43"/>
                    <a:pt x="44" y="41"/>
                    <a:pt x="50" y="40"/>
                  </a:cubicBezTo>
                  <a:cubicBezTo>
                    <a:pt x="55" y="38"/>
                    <a:pt x="61" y="36"/>
                    <a:pt x="67" y="33"/>
                  </a:cubicBezTo>
                  <a:cubicBezTo>
                    <a:pt x="72" y="30"/>
                    <a:pt x="78" y="27"/>
                    <a:pt x="81" y="22"/>
                  </a:cubicBezTo>
                  <a:cubicBezTo>
                    <a:pt x="85" y="17"/>
                    <a:pt x="83" y="10"/>
                    <a:pt x="79" y="7"/>
                  </a:cubicBezTo>
                  <a:cubicBezTo>
                    <a:pt x="78" y="6"/>
                    <a:pt x="76" y="5"/>
                    <a:pt x="75" y="5"/>
                  </a:cubicBezTo>
                  <a:cubicBezTo>
                    <a:pt x="75" y="5"/>
                    <a:pt x="74" y="4"/>
                    <a:pt x="73" y="4"/>
                  </a:cubicBezTo>
                  <a:cubicBezTo>
                    <a:pt x="71" y="5"/>
                    <a:pt x="71" y="5"/>
                    <a:pt x="71" y="5"/>
                  </a:cubicBezTo>
                  <a:cubicBezTo>
                    <a:pt x="69" y="5"/>
                    <a:pt x="66" y="6"/>
                    <a:pt x="63" y="6"/>
                  </a:cubicBezTo>
                  <a:cubicBezTo>
                    <a:pt x="51" y="9"/>
                    <a:pt x="40" y="12"/>
                    <a:pt x="31" y="15"/>
                  </a:cubicBezTo>
                  <a:cubicBezTo>
                    <a:pt x="22" y="18"/>
                    <a:pt x="15" y="21"/>
                    <a:pt x="10" y="23"/>
                  </a:cubicBezTo>
                  <a:cubicBezTo>
                    <a:pt x="4" y="26"/>
                    <a:pt x="3" y="28"/>
                    <a:pt x="3" y="28"/>
                  </a:cubicBezTo>
                  <a:close/>
                  <a:moveTo>
                    <a:pt x="2" y="28"/>
                  </a:moveTo>
                  <a:cubicBezTo>
                    <a:pt x="2" y="28"/>
                    <a:pt x="3" y="27"/>
                    <a:pt x="4" y="26"/>
                  </a:cubicBezTo>
                  <a:cubicBezTo>
                    <a:pt x="5" y="25"/>
                    <a:pt x="7" y="24"/>
                    <a:pt x="9" y="22"/>
                  </a:cubicBezTo>
                  <a:cubicBezTo>
                    <a:pt x="14" y="20"/>
                    <a:pt x="21" y="16"/>
                    <a:pt x="30" y="12"/>
                  </a:cubicBezTo>
                  <a:cubicBezTo>
                    <a:pt x="39" y="8"/>
                    <a:pt x="50" y="5"/>
                    <a:pt x="62" y="2"/>
                  </a:cubicBezTo>
                  <a:cubicBezTo>
                    <a:pt x="65" y="1"/>
                    <a:pt x="68" y="1"/>
                    <a:pt x="71" y="0"/>
                  </a:cubicBezTo>
                  <a:cubicBezTo>
                    <a:pt x="73" y="0"/>
                    <a:pt x="75" y="0"/>
                    <a:pt x="77" y="1"/>
                  </a:cubicBezTo>
                  <a:cubicBezTo>
                    <a:pt x="78" y="2"/>
                    <a:pt x="80" y="3"/>
                    <a:pt x="81" y="4"/>
                  </a:cubicBezTo>
                  <a:cubicBezTo>
                    <a:pt x="87" y="9"/>
                    <a:pt x="88" y="18"/>
                    <a:pt x="84" y="23"/>
                  </a:cubicBezTo>
                  <a:cubicBezTo>
                    <a:pt x="79" y="29"/>
                    <a:pt x="73" y="32"/>
                    <a:pt x="67" y="34"/>
                  </a:cubicBezTo>
                  <a:cubicBezTo>
                    <a:pt x="62" y="37"/>
                    <a:pt x="56" y="40"/>
                    <a:pt x="50" y="42"/>
                  </a:cubicBezTo>
                  <a:cubicBezTo>
                    <a:pt x="45" y="44"/>
                    <a:pt x="39" y="46"/>
                    <a:pt x="34" y="48"/>
                  </a:cubicBezTo>
                  <a:cubicBezTo>
                    <a:pt x="28" y="49"/>
                    <a:pt x="23" y="50"/>
                    <a:pt x="18" y="50"/>
                  </a:cubicBezTo>
                  <a:cubicBezTo>
                    <a:pt x="15" y="50"/>
                    <a:pt x="13" y="50"/>
                    <a:pt x="11" y="49"/>
                  </a:cubicBezTo>
                  <a:cubicBezTo>
                    <a:pt x="8" y="49"/>
                    <a:pt x="6" y="48"/>
                    <a:pt x="5" y="46"/>
                  </a:cubicBezTo>
                  <a:cubicBezTo>
                    <a:pt x="2" y="43"/>
                    <a:pt x="1" y="40"/>
                    <a:pt x="0" y="37"/>
                  </a:cubicBezTo>
                  <a:cubicBezTo>
                    <a:pt x="0" y="34"/>
                    <a:pt x="1" y="32"/>
                    <a:pt x="1" y="30"/>
                  </a:cubicBezTo>
                  <a:cubicBezTo>
                    <a:pt x="2" y="29"/>
                    <a:pt x="2" y="28"/>
                    <a:pt x="2" y="28"/>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4" name="Freeform 612"/>
            <p:cNvSpPr/>
            <p:nvPr/>
          </p:nvSpPr>
          <p:spPr bwMode="auto">
            <a:xfrm>
              <a:off x="6034088" y="2867026"/>
              <a:ext cx="123825" cy="95250"/>
            </a:xfrm>
            <a:custGeom>
              <a:avLst/>
              <a:gdLst>
                <a:gd name="T0" fmla="*/ 2 w 33"/>
                <a:gd name="T1" fmla="*/ 25 h 25"/>
                <a:gd name="T2" fmla="*/ 1 w 33"/>
                <a:gd name="T3" fmla="*/ 23 h 25"/>
                <a:gd name="T4" fmla="*/ 0 w 33"/>
                <a:gd name="T5" fmla="*/ 16 h 25"/>
                <a:gd name="T6" fmla="*/ 0 w 33"/>
                <a:gd name="T7" fmla="*/ 12 h 25"/>
                <a:gd name="T8" fmla="*/ 3 w 33"/>
                <a:gd name="T9" fmla="*/ 8 h 25"/>
                <a:gd name="T10" fmla="*/ 7 w 33"/>
                <a:gd name="T11" fmla="*/ 4 h 25"/>
                <a:gd name="T12" fmla="*/ 11 w 33"/>
                <a:gd name="T13" fmla="*/ 1 h 25"/>
                <a:gd name="T14" fmla="*/ 17 w 33"/>
                <a:gd name="T15" fmla="*/ 0 h 25"/>
                <a:gd name="T16" fmla="*/ 22 w 33"/>
                <a:gd name="T17" fmla="*/ 1 h 25"/>
                <a:gd name="T18" fmla="*/ 27 w 33"/>
                <a:gd name="T19" fmla="*/ 3 h 25"/>
                <a:gd name="T20" fmla="*/ 30 w 33"/>
                <a:gd name="T21" fmla="*/ 7 h 25"/>
                <a:gd name="T22" fmla="*/ 32 w 33"/>
                <a:gd name="T23" fmla="*/ 13 h 25"/>
                <a:gd name="T24" fmla="*/ 33 w 33"/>
                <a:gd name="T25" fmla="*/ 15 h 25"/>
                <a:gd name="T26" fmla="*/ 33 w 33"/>
                <a:gd name="T27" fmla="*/ 15 h 25"/>
                <a:gd name="T28" fmla="*/ 33 w 33"/>
                <a:gd name="T29" fmla="*/ 15 h 25"/>
                <a:gd name="T30" fmla="*/ 27 w 33"/>
                <a:gd name="T31" fmla="*/ 9 h 25"/>
                <a:gd name="T32" fmla="*/ 21 w 33"/>
                <a:gd name="T33" fmla="*/ 5 h 25"/>
                <a:gd name="T34" fmla="*/ 17 w 33"/>
                <a:gd name="T35" fmla="*/ 4 h 25"/>
                <a:gd name="T36" fmla="*/ 12 w 33"/>
                <a:gd name="T37" fmla="*/ 4 h 25"/>
                <a:gd name="T38" fmla="*/ 8 w 33"/>
                <a:gd name="T39" fmla="*/ 5 h 25"/>
                <a:gd name="T40" fmla="*/ 5 w 33"/>
                <a:gd name="T41" fmla="*/ 9 h 25"/>
                <a:gd name="T42" fmla="*/ 3 w 33"/>
                <a:gd name="T43" fmla="*/ 16 h 25"/>
                <a:gd name="T44" fmla="*/ 3 w 33"/>
                <a:gd name="T45" fmla="*/ 22 h 25"/>
                <a:gd name="T46" fmla="*/ 3 w 33"/>
                <a:gd name="T47" fmla="*/ 25 h 25"/>
                <a:gd name="T48" fmla="*/ 3 w 33"/>
                <a:gd name="T49" fmla="*/ 25 h 25"/>
                <a:gd name="T50" fmla="*/ 2 w 33"/>
                <a:gd name="T51" fmla="*/ 25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 h="25">
                  <a:moveTo>
                    <a:pt x="2" y="25"/>
                  </a:moveTo>
                  <a:cubicBezTo>
                    <a:pt x="2" y="25"/>
                    <a:pt x="2" y="24"/>
                    <a:pt x="1" y="23"/>
                  </a:cubicBezTo>
                  <a:cubicBezTo>
                    <a:pt x="1" y="21"/>
                    <a:pt x="0" y="19"/>
                    <a:pt x="0" y="16"/>
                  </a:cubicBezTo>
                  <a:cubicBezTo>
                    <a:pt x="0" y="15"/>
                    <a:pt x="0" y="13"/>
                    <a:pt x="0" y="12"/>
                  </a:cubicBezTo>
                  <a:cubicBezTo>
                    <a:pt x="1" y="10"/>
                    <a:pt x="2" y="9"/>
                    <a:pt x="3" y="8"/>
                  </a:cubicBezTo>
                  <a:cubicBezTo>
                    <a:pt x="4" y="6"/>
                    <a:pt x="5" y="5"/>
                    <a:pt x="7" y="4"/>
                  </a:cubicBezTo>
                  <a:cubicBezTo>
                    <a:pt x="8" y="3"/>
                    <a:pt x="10" y="2"/>
                    <a:pt x="11" y="1"/>
                  </a:cubicBezTo>
                  <a:cubicBezTo>
                    <a:pt x="13" y="1"/>
                    <a:pt x="15" y="0"/>
                    <a:pt x="17" y="0"/>
                  </a:cubicBezTo>
                  <a:cubicBezTo>
                    <a:pt x="19" y="0"/>
                    <a:pt x="21" y="0"/>
                    <a:pt x="22" y="1"/>
                  </a:cubicBezTo>
                  <a:cubicBezTo>
                    <a:pt x="24" y="1"/>
                    <a:pt x="25" y="2"/>
                    <a:pt x="27" y="3"/>
                  </a:cubicBezTo>
                  <a:cubicBezTo>
                    <a:pt x="28" y="4"/>
                    <a:pt x="29" y="6"/>
                    <a:pt x="30" y="7"/>
                  </a:cubicBezTo>
                  <a:cubicBezTo>
                    <a:pt x="31" y="9"/>
                    <a:pt x="32" y="11"/>
                    <a:pt x="32" y="13"/>
                  </a:cubicBezTo>
                  <a:cubicBezTo>
                    <a:pt x="33" y="14"/>
                    <a:pt x="33" y="15"/>
                    <a:pt x="33" y="15"/>
                  </a:cubicBezTo>
                  <a:cubicBezTo>
                    <a:pt x="33" y="15"/>
                    <a:pt x="33" y="15"/>
                    <a:pt x="33" y="15"/>
                  </a:cubicBezTo>
                  <a:cubicBezTo>
                    <a:pt x="33" y="15"/>
                    <a:pt x="33" y="15"/>
                    <a:pt x="33" y="15"/>
                  </a:cubicBezTo>
                  <a:cubicBezTo>
                    <a:pt x="33" y="15"/>
                    <a:pt x="30" y="12"/>
                    <a:pt x="27" y="9"/>
                  </a:cubicBezTo>
                  <a:cubicBezTo>
                    <a:pt x="25" y="8"/>
                    <a:pt x="23" y="6"/>
                    <a:pt x="21" y="5"/>
                  </a:cubicBezTo>
                  <a:cubicBezTo>
                    <a:pt x="19" y="4"/>
                    <a:pt x="18" y="4"/>
                    <a:pt x="17" y="4"/>
                  </a:cubicBezTo>
                  <a:cubicBezTo>
                    <a:pt x="16" y="3"/>
                    <a:pt x="13" y="4"/>
                    <a:pt x="12" y="4"/>
                  </a:cubicBezTo>
                  <a:cubicBezTo>
                    <a:pt x="11" y="4"/>
                    <a:pt x="9" y="4"/>
                    <a:pt x="8" y="5"/>
                  </a:cubicBezTo>
                  <a:cubicBezTo>
                    <a:pt x="6" y="6"/>
                    <a:pt x="6" y="8"/>
                    <a:pt x="5" y="9"/>
                  </a:cubicBezTo>
                  <a:cubicBezTo>
                    <a:pt x="4" y="12"/>
                    <a:pt x="4" y="14"/>
                    <a:pt x="3" y="16"/>
                  </a:cubicBezTo>
                  <a:cubicBezTo>
                    <a:pt x="3" y="19"/>
                    <a:pt x="3" y="21"/>
                    <a:pt x="3" y="22"/>
                  </a:cubicBezTo>
                  <a:cubicBezTo>
                    <a:pt x="3" y="24"/>
                    <a:pt x="3" y="25"/>
                    <a:pt x="3" y="25"/>
                  </a:cubicBezTo>
                  <a:cubicBezTo>
                    <a:pt x="3" y="25"/>
                    <a:pt x="3" y="25"/>
                    <a:pt x="3" y="25"/>
                  </a:cubicBezTo>
                  <a:cubicBezTo>
                    <a:pt x="2" y="25"/>
                    <a:pt x="2" y="25"/>
                    <a:pt x="2" y="25"/>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5" name="Freeform 613"/>
            <p:cNvSpPr>
              <a:spLocks noEditPoints="1"/>
            </p:cNvSpPr>
            <p:nvPr/>
          </p:nvSpPr>
          <p:spPr bwMode="auto">
            <a:xfrm>
              <a:off x="5999163" y="3181351"/>
              <a:ext cx="117475" cy="144463"/>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20 w 31"/>
                <a:gd name="T13" fmla="*/ 33 h 38"/>
                <a:gd name="T14" fmla="*/ 25 w 31"/>
                <a:gd name="T15" fmla="*/ 30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4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5"/>
                    <a:pt x="16" y="34"/>
                    <a:pt x="20" y="33"/>
                  </a:cubicBezTo>
                  <a:cubicBezTo>
                    <a:pt x="25" y="30"/>
                    <a:pt x="25" y="30"/>
                    <a:pt x="25" y="30"/>
                  </a:cubicBezTo>
                  <a:cubicBezTo>
                    <a:pt x="29" y="27"/>
                    <a:pt x="29" y="27"/>
                    <a:pt x="29" y="27"/>
                  </a:cubicBezTo>
                  <a:cubicBezTo>
                    <a:pt x="29" y="28"/>
                    <a:pt x="29" y="28"/>
                    <a:pt x="29" y="28"/>
                  </a:cubicBezTo>
                  <a:cubicBezTo>
                    <a:pt x="28"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0" y="0"/>
                    <a:pt x="21" y="0"/>
                  </a:cubicBezTo>
                  <a:cubicBezTo>
                    <a:pt x="22" y="2"/>
                    <a:pt x="23" y="4"/>
                    <a:pt x="24"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6" y="36"/>
                    <a:pt x="13"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blipFill>
              <a:blip r:embed="rId1"/>
              <a:stretch>
                <a:fillRect b="-14000"/>
              </a:stretch>
            </a:bli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6" name="Freeform 614"/>
            <p:cNvSpPr>
              <a:spLocks noEditPoints="1"/>
            </p:cNvSpPr>
            <p:nvPr/>
          </p:nvSpPr>
          <p:spPr bwMode="auto">
            <a:xfrm>
              <a:off x="6067426" y="3386138"/>
              <a:ext cx="117475" cy="142875"/>
            </a:xfrm>
            <a:custGeom>
              <a:avLst/>
              <a:gdLst>
                <a:gd name="T0" fmla="*/ 0 w 31"/>
                <a:gd name="T1" fmla="*/ 8 h 38"/>
                <a:gd name="T2" fmla="*/ 1 w 31"/>
                <a:gd name="T3" fmla="*/ 12 h 38"/>
                <a:gd name="T4" fmla="*/ 1 w 31"/>
                <a:gd name="T5" fmla="*/ 16 h 38"/>
                <a:gd name="T6" fmla="*/ 4 w 31"/>
                <a:gd name="T7" fmla="*/ 23 h 38"/>
                <a:gd name="T8" fmla="*/ 9 w 31"/>
                <a:gd name="T9" fmla="*/ 37 h 38"/>
                <a:gd name="T10" fmla="*/ 8 w 31"/>
                <a:gd name="T11" fmla="*/ 36 h 38"/>
                <a:gd name="T12" fmla="*/ 19 w 31"/>
                <a:gd name="T13" fmla="*/ 33 h 38"/>
                <a:gd name="T14" fmla="*/ 25 w 31"/>
                <a:gd name="T15" fmla="*/ 31 h 38"/>
                <a:gd name="T16" fmla="*/ 29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7 h 38"/>
                <a:gd name="T38" fmla="*/ 27 w 31"/>
                <a:gd name="T39" fmla="*/ 14 h 38"/>
                <a:gd name="T40" fmla="*/ 31 w 31"/>
                <a:gd name="T41" fmla="*/ 28 h 38"/>
                <a:gd name="T42" fmla="*/ 31 w 31"/>
                <a:gd name="T43" fmla="*/ 29 h 38"/>
                <a:gd name="T44" fmla="*/ 26 w 31"/>
                <a:gd name="T45" fmla="*/ 32 h 38"/>
                <a:gd name="T46" fmla="*/ 20 w 31"/>
                <a:gd name="T47" fmla="*/ 35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6"/>
                  </a:cubicBezTo>
                  <a:cubicBezTo>
                    <a:pt x="2" y="18"/>
                    <a:pt x="3" y="20"/>
                    <a:pt x="4" y="23"/>
                  </a:cubicBezTo>
                  <a:cubicBezTo>
                    <a:pt x="9" y="37"/>
                    <a:pt x="9" y="37"/>
                    <a:pt x="9" y="37"/>
                  </a:cubicBezTo>
                  <a:cubicBezTo>
                    <a:pt x="8" y="36"/>
                    <a:pt x="8" y="36"/>
                    <a:pt x="8" y="36"/>
                  </a:cubicBezTo>
                  <a:cubicBezTo>
                    <a:pt x="12" y="36"/>
                    <a:pt x="16" y="34"/>
                    <a:pt x="19" y="33"/>
                  </a:cubicBezTo>
                  <a:cubicBezTo>
                    <a:pt x="25" y="31"/>
                    <a:pt x="25" y="31"/>
                    <a:pt x="25" y="31"/>
                  </a:cubicBezTo>
                  <a:cubicBezTo>
                    <a:pt x="29" y="27"/>
                    <a:pt x="29" y="27"/>
                    <a:pt x="29" y="27"/>
                  </a:cubicBezTo>
                  <a:cubicBezTo>
                    <a:pt x="29" y="28"/>
                    <a:pt x="29" y="28"/>
                    <a:pt x="29" y="28"/>
                  </a:cubicBezTo>
                  <a:cubicBezTo>
                    <a:pt x="28" y="23"/>
                    <a:pt x="27" y="19"/>
                    <a:pt x="26" y="14"/>
                  </a:cubicBezTo>
                  <a:cubicBezTo>
                    <a:pt x="23" y="7"/>
                    <a:pt x="23" y="7"/>
                    <a:pt x="23" y="7"/>
                  </a:cubicBezTo>
                  <a:cubicBezTo>
                    <a:pt x="22" y="5"/>
                    <a:pt x="21" y="3"/>
                    <a:pt x="20" y="1"/>
                  </a:cubicBezTo>
                  <a:cubicBezTo>
                    <a:pt x="20" y="1"/>
                    <a:pt x="20" y="1"/>
                    <a:pt x="20" y="1"/>
                  </a:cubicBezTo>
                  <a:cubicBezTo>
                    <a:pt x="14" y="3"/>
                    <a:pt x="7" y="6"/>
                    <a:pt x="0" y="8"/>
                  </a:cubicBezTo>
                  <a:close/>
                  <a:moveTo>
                    <a:pt x="0" y="8"/>
                  </a:moveTo>
                  <a:cubicBezTo>
                    <a:pt x="7" y="5"/>
                    <a:pt x="13" y="2"/>
                    <a:pt x="20" y="0"/>
                  </a:cubicBezTo>
                  <a:cubicBezTo>
                    <a:pt x="20" y="0"/>
                    <a:pt x="21" y="0"/>
                    <a:pt x="21" y="0"/>
                  </a:cubicBezTo>
                  <a:cubicBezTo>
                    <a:pt x="22" y="2"/>
                    <a:pt x="23" y="5"/>
                    <a:pt x="25" y="7"/>
                  </a:cubicBezTo>
                  <a:cubicBezTo>
                    <a:pt x="27" y="14"/>
                    <a:pt x="27" y="14"/>
                    <a:pt x="27" y="14"/>
                  </a:cubicBezTo>
                  <a:cubicBezTo>
                    <a:pt x="29" y="18"/>
                    <a:pt x="30" y="23"/>
                    <a:pt x="31" y="28"/>
                  </a:cubicBezTo>
                  <a:cubicBezTo>
                    <a:pt x="31" y="28"/>
                    <a:pt x="31" y="29"/>
                    <a:pt x="31" y="29"/>
                  </a:cubicBezTo>
                  <a:cubicBezTo>
                    <a:pt x="29" y="30"/>
                    <a:pt x="27" y="31"/>
                    <a:pt x="26" y="32"/>
                  </a:cubicBezTo>
                  <a:cubicBezTo>
                    <a:pt x="20" y="35"/>
                    <a:pt x="20" y="35"/>
                    <a:pt x="20" y="35"/>
                  </a:cubicBezTo>
                  <a:cubicBezTo>
                    <a:pt x="16" y="36"/>
                    <a:pt x="12" y="37"/>
                    <a:pt x="9" y="38"/>
                  </a:cubicBezTo>
                  <a:cubicBezTo>
                    <a:pt x="8" y="38"/>
                    <a:pt x="8" y="38"/>
                    <a:pt x="8" y="37"/>
                  </a:cubicBezTo>
                  <a:cubicBezTo>
                    <a:pt x="3" y="23"/>
                    <a:pt x="3" y="23"/>
                    <a:pt x="3" y="23"/>
                  </a:cubicBezTo>
                  <a:cubicBezTo>
                    <a:pt x="2" y="21"/>
                    <a:pt x="1" y="18"/>
                    <a:pt x="1" y="16"/>
                  </a:cubicBezTo>
                  <a:cubicBezTo>
                    <a:pt x="0" y="14"/>
                    <a:pt x="0"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7" name="Freeform 615"/>
            <p:cNvSpPr>
              <a:spLocks noEditPoints="1"/>
            </p:cNvSpPr>
            <p:nvPr/>
          </p:nvSpPr>
          <p:spPr bwMode="auto">
            <a:xfrm>
              <a:off x="6143626" y="3575051"/>
              <a:ext cx="115888" cy="142875"/>
            </a:xfrm>
            <a:custGeom>
              <a:avLst/>
              <a:gdLst>
                <a:gd name="T0" fmla="*/ 0 w 31"/>
                <a:gd name="T1" fmla="*/ 8 h 38"/>
                <a:gd name="T2" fmla="*/ 1 w 31"/>
                <a:gd name="T3" fmla="*/ 12 h 38"/>
                <a:gd name="T4" fmla="*/ 1 w 31"/>
                <a:gd name="T5" fmla="*/ 15 h 38"/>
                <a:gd name="T6" fmla="*/ 4 w 31"/>
                <a:gd name="T7" fmla="*/ 23 h 38"/>
                <a:gd name="T8" fmla="*/ 9 w 31"/>
                <a:gd name="T9" fmla="*/ 37 h 38"/>
                <a:gd name="T10" fmla="*/ 9 w 31"/>
                <a:gd name="T11" fmla="*/ 36 h 38"/>
                <a:gd name="T12" fmla="*/ 20 w 31"/>
                <a:gd name="T13" fmla="*/ 33 h 38"/>
                <a:gd name="T14" fmla="*/ 25 w 31"/>
                <a:gd name="T15" fmla="*/ 30 h 38"/>
                <a:gd name="T16" fmla="*/ 30 w 31"/>
                <a:gd name="T17" fmla="*/ 27 h 38"/>
                <a:gd name="T18" fmla="*/ 29 w 31"/>
                <a:gd name="T19" fmla="*/ 28 h 38"/>
                <a:gd name="T20" fmla="*/ 26 w 31"/>
                <a:gd name="T21" fmla="*/ 14 h 38"/>
                <a:gd name="T22" fmla="*/ 23 w 31"/>
                <a:gd name="T23" fmla="*/ 7 h 38"/>
                <a:gd name="T24" fmla="*/ 20 w 31"/>
                <a:gd name="T25" fmla="*/ 1 h 38"/>
                <a:gd name="T26" fmla="*/ 20 w 31"/>
                <a:gd name="T27" fmla="*/ 1 h 38"/>
                <a:gd name="T28" fmla="*/ 0 w 31"/>
                <a:gd name="T29" fmla="*/ 8 h 38"/>
                <a:gd name="T30" fmla="*/ 0 w 31"/>
                <a:gd name="T31" fmla="*/ 8 h 38"/>
                <a:gd name="T32" fmla="*/ 20 w 31"/>
                <a:gd name="T33" fmla="*/ 0 h 38"/>
                <a:gd name="T34" fmla="*/ 21 w 31"/>
                <a:gd name="T35" fmla="*/ 0 h 38"/>
                <a:gd name="T36" fmla="*/ 25 w 31"/>
                <a:gd name="T37" fmla="*/ 6 h 38"/>
                <a:gd name="T38" fmla="*/ 27 w 31"/>
                <a:gd name="T39" fmla="*/ 13 h 38"/>
                <a:gd name="T40" fmla="*/ 31 w 31"/>
                <a:gd name="T41" fmla="*/ 28 h 38"/>
                <a:gd name="T42" fmla="*/ 31 w 31"/>
                <a:gd name="T43" fmla="*/ 28 h 38"/>
                <a:gd name="T44" fmla="*/ 26 w 31"/>
                <a:gd name="T45" fmla="*/ 32 h 38"/>
                <a:gd name="T46" fmla="*/ 20 w 31"/>
                <a:gd name="T47" fmla="*/ 34 h 38"/>
                <a:gd name="T48" fmla="*/ 9 w 31"/>
                <a:gd name="T49" fmla="*/ 38 h 38"/>
                <a:gd name="T50" fmla="*/ 8 w 31"/>
                <a:gd name="T51" fmla="*/ 37 h 38"/>
                <a:gd name="T52" fmla="*/ 3 w 31"/>
                <a:gd name="T53" fmla="*/ 23 h 38"/>
                <a:gd name="T54" fmla="*/ 1 w 31"/>
                <a:gd name="T55" fmla="*/ 16 h 38"/>
                <a:gd name="T56" fmla="*/ 0 w 31"/>
                <a:gd name="T57" fmla="*/ 12 h 38"/>
                <a:gd name="T58" fmla="*/ 0 w 31"/>
                <a:gd name="T59" fmla="*/ 8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1" h="38">
                  <a:moveTo>
                    <a:pt x="0" y="8"/>
                  </a:moveTo>
                  <a:cubicBezTo>
                    <a:pt x="1" y="12"/>
                    <a:pt x="1" y="12"/>
                    <a:pt x="1" y="12"/>
                  </a:cubicBezTo>
                  <a:cubicBezTo>
                    <a:pt x="1" y="13"/>
                    <a:pt x="1" y="14"/>
                    <a:pt x="1" y="15"/>
                  </a:cubicBezTo>
                  <a:cubicBezTo>
                    <a:pt x="2" y="18"/>
                    <a:pt x="3" y="20"/>
                    <a:pt x="4" y="23"/>
                  </a:cubicBezTo>
                  <a:cubicBezTo>
                    <a:pt x="9" y="37"/>
                    <a:pt x="9" y="37"/>
                    <a:pt x="9" y="37"/>
                  </a:cubicBezTo>
                  <a:cubicBezTo>
                    <a:pt x="9" y="36"/>
                    <a:pt x="9" y="36"/>
                    <a:pt x="9" y="36"/>
                  </a:cubicBezTo>
                  <a:cubicBezTo>
                    <a:pt x="12" y="35"/>
                    <a:pt x="16" y="34"/>
                    <a:pt x="20" y="33"/>
                  </a:cubicBezTo>
                  <a:cubicBezTo>
                    <a:pt x="25" y="30"/>
                    <a:pt x="25" y="30"/>
                    <a:pt x="25" y="30"/>
                  </a:cubicBezTo>
                  <a:cubicBezTo>
                    <a:pt x="30" y="27"/>
                    <a:pt x="30" y="27"/>
                    <a:pt x="30" y="27"/>
                  </a:cubicBezTo>
                  <a:cubicBezTo>
                    <a:pt x="29" y="28"/>
                    <a:pt x="29" y="28"/>
                    <a:pt x="29" y="28"/>
                  </a:cubicBezTo>
                  <a:cubicBezTo>
                    <a:pt x="29" y="23"/>
                    <a:pt x="27" y="18"/>
                    <a:pt x="26" y="14"/>
                  </a:cubicBezTo>
                  <a:cubicBezTo>
                    <a:pt x="23" y="7"/>
                    <a:pt x="23" y="7"/>
                    <a:pt x="23" y="7"/>
                  </a:cubicBezTo>
                  <a:cubicBezTo>
                    <a:pt x="22" y="5"/>
                    <a:pt x="21" y="3"/>
                    <a:pt x="20" y="1"/>
                  </a:cubicBezTo>
                  <a:cubicBezTo>
                    <a:pt x="20" y="1"/>
                    <a:pt x="20" y="1"/>
                    <a:pt x="20" y="1"/>
                  </a:cubicBezTo>
                  <a:cubicBezTo>
                    <a:pt x="14" y="3"/>
                    <a:pt x="7" y="5"/>
                    <a:pt x="0" y="8"/>
                  </a:cubicBezTo>
                  <a:close/>
                  <a:moveTo>
                    <a:pt x="0" y="8"/>
                  </a:moveTo>
                  <a:cubicBezTo>
                    <a:pt x="7" y="5"/>
                    <a:pt x="13" y="2"/>
                    <a:pt x="20" y="0"/>
                  </a:cubicBezTo>
                  <a:cubicBezTo>
                    <a:pt x="20" y="0"/>
                    <a:pt x="21" y="0"/>
                    <a:pt x="21" y="0"/>
                  </a:cubicBezTo>
                  <a:cubicBezTo>
                    <a:pt x="22" y="2"/>
                    <a:pt x="23" y="4"/>
                    <a:pt x="25" y="6"/>
                  </a:cubicBezTo>
                  <a:cubicBezTo>
                    <a:pt x="27" y="13"/>
                    <a:pt x="27" y="13"/>
                    <a:pt x="27" y="13"/>
                  </a:cubicBezTo>
                  <a:cubicBezTo>
                    <a:pt x="29" y="18"/>
                    <a:pt x="30" y="23"/>
                    <a:pt x="31" y="28"/>
                  </a:cubicBezTo>
                  <a:cubicBezTo>
                    <a:pt x="31" y="28"/>
                    <a:pt x="31" y="28"/>
                    <a:pt x="31" y="28"/>
                  </a:cubicBezTo>
                  <a:cubicBezTo>
                    <a:pt x="29" y="30"/>
                    <a:pt x="27" y="31"/>
                    <a:pt x="26" y="32"/>
                  </a:cubicBezTo>
                  <a:cubicBezTo>
                    <a:pt x="20" y="34"/>
                    <a:pt x="20" y="34"/>
                    <a:pt x="20" y="34"/>
                  </a:cubicBezTo>
                  <a:cubicBezTo>
                    <a:pt x="17" y="36"/>
                    <a:pt x="13" y="37"/>
                    <a:pt x="9" y="38"/>
                  </a:cubicBezTo>
                  <a:cubicBezTo>
                    <a:pt x="9" y="38"/>
                    <a:pt x="8" y="37"/>
                    <a:pt x="8" y="37"/>
                  </a:cubicBezTo>
                  <a:cubicBezTo>
                    <a:pt x="3" y="23"/>
                    <a:pt x="3" y="23"/>
                    <a:pt x="3" y="23"/>
                  </a:cubicBezTo>
                  <a:cubicBezTo>
                    <a:pt x="2" y="21"/>
                    <a:pt x="2" y="18"/>
                    <a:pt x="1" y="16"/>
                  </a:cubicBezTo>
                  <a:cubicBezTo>
                    <a:pt x="0" y="14"/>
                    <a:pt x="1" y="13"/>
                    <a:pt x="0" y="12"/>
                  </a:cubicBezTo>
                  <a:lnTo>
                    <a:pt x="0" y="8"/>
                  </a:ln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8" name="Freeform 616"/>
            <p:cNvSpPr/>
            <p:nvPr/>
          </p:nvSpPr>
          <p:spPr bwMode="auto">
            <a:xfrm>
              <a:off x="6154738" y="3079751"/>
              <a:ext cx="233363" cy="79375"/>
            </a:xfrm>
            <a:custGeom>
              <a:avLst/>
              <a:gdLst>
                <a:gd name="T0" fmla="*/ 0 w 62"/>
                <a:gd name="T1" fmla="*/ 21 h 21"/>
                <a:gd name="T2" fmla="*/ 10 w 62"/>
                <a:gd name="T3" fmla="*/ 19 h 21"/>
                <a:gd name="T4" fmla="*/ 32 w 62"/>
                <a:gd name="T5" fmla="*/ 12 h 21"/>
                <a:gd name="T6" fmla="*/ 53 w 62"/>
                <a:gd name="T7" fmla="*/ 4 h 21"/>
                <a:gd name="T8" fmla="*/ 60 w 62"/>
                <a:gd name="T9" fmla="*/ 1 h 21"/>
                <a:gd name="T10" fmla="*/ 62 w 62"/>
                <a:gd name="T11" fmla="*/ 0 h 21"/>
                <a:gd name="T12" fmla="*/ 60 w 62"/>
                <a:gd name="T13" fmla="*/ 2 h 21"/>
                <a:gd name="T14" fmla="*/ 53 w 62"/>
                <a:gd name="T15" fmla="*/ 5 h 21"/>
                <a:gd name="T16" fmla="*/ 32 w 62"/>
                <a:gd name="T17" fmla="*/ 13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9"/>
                  </a:cubicBezTo>
                  <a:cubicBezTo>
                    <a:pt x="16" y="17"/>
                    <a:pt x="24" y="14"/>
                    <a:pt x="32" y="12"/>
                  </a:cubicBezTo>
                  <a:cubicBezTo>
                    <a:pt x="40" y="9"/>
                    <a:pt x="47" y="6"/>
                    <a:pt x="53" y="4"/>
                  </a:cubicBezTo>
                  <a:cubicBezTo>
                    <a:pt x="56" y="3"/>
                    <a:pt x="58" y="2"/>
                    <a:pt x="60" y="1"/>
                  </a:cubicBezTo>
                  <a:cubicBezTo>
                    <a:pt x="62" y="1"/>
                    <a:pt x="62" y="0"/>
                    <a:pt x="62" y="0"/>
                  </a:cubicBezTo>
                  <a:cubicBezTo>
                    <a:pt x="62" y="0"/>
                    <a:pt x="62" y="1"/>
                    <a:pt x="60" y="2"/>
                  </a:cubicBezTo>
                  <a:cubicBezTo>
                    <a:pt x="59" y="3"/>
                    <a:pt x="56" y="4"/>
                    <a:pt x="53" y="5"/>
                  </a:cubicBezTo>
                  <a:cubicBezTo>
                    <a:pt x="48" y="8"/>
                    <a:pt x="40" y="11"/>
                    <a:pt x="32" y="13"/>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79" name="Freeform 617"/>
            <p:cNvSpPr/>
            <p:nvPr/>
          </p:nvSpPr>
          <p:spPr bwMode="auto">
            <a:xfrm>
              <a:off x="6173788" y="3128963"/>
              <a:ext cx="236538" cy="82550"/>
            </a:xfrm>
            <a:custGeom>
              <a:avLst/>
              <a:gdLst>
                <a:gd name="T0" fmla="*/ 0 w 63"/>
                <a:gd name="T1" fmla="*/ 22 h 22"/>
                <a:gd name="T2" fmla="*/ 3 w 63"/>
                <a:gd name="T3" fmla="*/ 21 h 22"/>
                <a:gd name="T4" fmla="*/ 10 w 63"/>
                <a:gd name="T5" fmla="*/ 19 h 22"/>
                <a:gd name="T6" fmla="*/ 31 w 63"/>
                <a:gd name="T7" fmla="*/ 11 h 22"/>
                <a:gd name="T8" fmla="*/ 63 w 63"/>
                <a:gd name="T9" fmla="*/ 0 h 22"/>
                <a:gd name="T10" fmla="*/ 53 w 63"/>
                <a:gd name="T11" fmla="*/ 4 h 22"/>
                <a:gd name="T12" fmla="*/ 32 w 63"/>
                <a:gd name="T13" fmla="*/ 13 h 22"/>
                <a:gd name="T14" fmla="*/ 10 w 63"/>
                <a:gd name="T15" fmla="*/ 20 h 22"/>
                <a:gd name="T16" fmla="*/ 3 w 63"/>
                <a:gd name="T17" fmla="*/ 21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1"/>
                    <a:pt x="3" y="21"/>
                  </a:cubicBezTo>
                  <a:cubicBezTo>
                    <a:pt x="4" y="21"/>
                    <a:pt x="7" y="20"/>
                    <a:pt x="10" y="19"/>
                  </a:cubicBezTo>
                  <a:cubicBezTo>
                    <a:pt x="16" y="17"/>
                    <a:pt x="24" y="15"/>
                    <a:pt x="31" y="11"/>
                  </a:cubicBezTo>
                  <a:cubicBezTo>
                    <a:pt x="47" y="6"/>
                    <a:pt x="63" y="0"/>
                    <a:pt x="63" y="0"/>
                  </a:cubicBezTo>
                  <a:cubicBezTo>
                    <a:pt x="63" y="0"/>
                    <a:pt x="59" y="2"/>
                    <a:pt x="53" y="4"/>
                  </a:cubicBezTo>
                  <a:cubicBezTo>
                    <a:pt x="48" y="7"/>
                    <a:pt x="40" y="10"/>
                    <a:pt x="32" y="13"/>
                  </a:cubicBezTo>
                  <a:cubicBezTo>
                    <a:pt x="24" y="16"/>
                    <a:pt x="16" y="19"/>
                    <a:pt x="10" y="20"/>
                  </a:cubicBezTo>
                  <a:cubicBezTo>
                    <a:pt x="7" y="21"/>
                    <a:pt x="4" y="21"/>
                    <a:pt x="3" y="21"/>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0" name="Freeform 618"/>
            <p:cNvSpPr/>
            <p:nvPr/>
          </p:nvSpPr>
          <p:spPr bwMode="auto">
            <a:xfrm>
              <a:off x="6196013" y="3178176"/>
              <a:ext cx="238125" cy="82550"/>
            </a:xfrm>
            <a:custGeom>
              <a:avLst/>
              <a:gdLst>
                <a:gd name="T0" fmla="*/ 0 w 63"/>
                <a:gd name="T1" fmla="*/ 22 h 22"/>
                <a:gd name="T2" fmla="*/ 3 w 63"/>
                <a:gd name="T3" fmla="*/ 21 h 22"/>
                <a:gd name="T4" fmla="*/ 10 w 63"/>
                <a:gd name="T5" fmla="*/ 19 h 22"/>
                <a:gd name="T6" fmla="*/ 32 w 63"/>
                <a:gd name="T7" fmla="*/ 12 h 22"/>
                <a:gd name="T8" fmla="*/ 63 w 63"/>
                <a:gd name="T9" fmla="*/ 0 h 22"/>
                <a:gd name="T10" fmla="*/ 54 w 63"/>
                <a:gd name="T11" fmla="*/ 4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5" y="21"/>
                    <a:pt x="7" y="20"/>
                    <a:pt x="10" y="19"/>
                  </a:cubicBezTo>
                  <a:cubicBezTo>
                    <a:pt x="16" y="18"/>
                    <a:pt x="24" y="15"/>
                    <a:pt x="32" y="12"/>
                  </a:cubicBezTo>
                  <a:cubicBezTo>
                    <a:pt x="47" y="6"/>
                    <a:pt x="63" y="0"/>
                    <a:pt x="63" y="0"/>
                  </a:cubicBezTo>
                  <a:cubicBezTo>
                    <a:pt x="63" y="0"/>
                    <a:pt x="59" y="2"/>
                    <a:pt x="54" y="4"/>
                  </a:cubicBezTo>
                  <a:cubicBezTo>
                    <a:pt x="48" y="7"/>
                    <a:pt x="40" y="10"/>
                    <a:pt x="32" y="13"/>
                  </a:cubicBezTo>
                  <a:cubicBezTo>
                    <a:pt x="24" y="16"/>
                    <a:pt x="16" y="19"/>
                    <a:pt x="10" y="20"/>
                  </a:cubicBezTo>
                  <a:cubicBezTo>
                    <a:pt x="7" y="21"/>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1" name="Freeform 619"/>
            <p:cNvSpPr/>
            <p:nvPr/>
          </p:nvSpPr>
          <p:spPr bwMode="auto">
            <a:xfrm>
              <a:off x="6226176" y="3282951"/>
              <a:ext cx="233363" cy="79375"/>
            </a:xfrm>
            <a:custGeom>
              <a:avLst/>
              <a:gdLst>
                <a:gd name="T0" fmla="*/ 0 w 62"/>
                <a:gd name="T1" fmla="*/ 21 h 21"/>
                <a:gd name="T2" fmla="*/ 10 w 62"/>
                <a:gd name="T3" fmla="*/ 18 h 21"/>
                <a:gd name="T4" fmla="*/ 31 w 62"/>
                <a:gd name="T5" fmla="*/ 11 h 21"/>
                <a:gd name="T6" fmla="*/ 53 w 62"/>
                <a:gd name="T7" fmla="*/ 4 h 21"/>
                <a:gd name="T8" fmla="*/ 60 w 62"/>
                <a:gd name="T9" fmla="*/ 1 h 21"/>
                <a:gd name="T10" fmla="*/ 62 w 62"/>
                <a:gd name="T11" fmla="*/ 0 h 21"/>
                <a:gd name="T12" fmla="*/ 60 w 62"/>
                <a:gd name="T13" fmla="*/ 1 h 21"/>
                <a:gd name="T14" fmla="*/ 53 w 62"/>
                <a:gd name="T15" fmla="*/ 5 h 21"/>
                <a:gd name="T16" fmla="*/ 32 w 62"/>
                <a:gd name="T17" fmla="*/ 13 h 21"/>
                <a:gd name="T18" fmla="*/ 10 w 62"/>
                <a:gd name="T19" fmla="*/ 19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0"/>
                    <a:pt x="10" y="18"/>
                  </a:cubicBezTo>
                  <a:cubicBezTo>
                    <a:pt x="16" y="17"/>
                    <a:pt x="24" y="14"/>
                    <a:pt x="31" y="11"/>
                  </a:cubicBezTo>
                  <a:cubicBezTo>
                    <a:pt x="39" y="9"/>
                    <a:pt x="47" y="6"/>
                    <a:pt x="53" y="4"/>
                  </a:cubicBezTo>
                  <a:cubicBezTo>
                    <a:pt x="55" y="3"/>
                    <a:pt x="58" y="2"/>
                    <a:pt x="60" y="1"/>
                  </a:cubicBezTo>
                  <a:cubicBezTo>
                    <a:pt x="61" y="0"/>
                    <a:pt x="62" y="0"/>
                    <a:pt x="62" y="0"/>
                  </a:cubicBezTo>
                  <a:cubicBezTo>
                    <a:pt x="62" y="0"/>
                    <a:pt x="61" y="0"/>
                    <a:pt x="60" y="1"/>
                  </a:cubicBezTo>
                  <a:cubicBezTo>
                    <a:pt x="58" y="2"/>
                    <a:pt x="56" y="4"/>
                    <a:pt x="53" y="5"/>
                  </a:cubicBezTo>
                  <a:cubicBezTo>
                    <a:pt x="47" y="7"/>
                    <a:pt x="40" y="10"/>
                    <a:pt x="32" y="13"/>
                  </a:cubicBezTo>
                  <a:cubicBezTo>
                    <a:pt x="24" y="16"/>
                    <a:pt x="16" y="18"/>
                    <a:pt x="10" y="19"/>
                  </a:cubicBezTo>
                  <a:cubicBezTo>
                    <a:pt x="7" y="20"/>
                    <a:pt x="4" y="20"/>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2" name="Freeform 620"/>
            <p:cNvSpPr/>
            <p:nvPr/>
          </p:nvSpPr>
          <p:spPr bwMode="auto">
            <a:xfrm>
              <a:off x="6242051" y="3328988"/>
              <a:ext cx="236538" cy="82550"/>
            </a:xfrm>
            <a:custGeom>
              <a:avLst/>
              <a:gdLst>
                <a:gd name="T0" fmla="*/ 0 w 63"/>
                <a:gd name="T1" fmla="*/ 22 h 22"/>
                <a:gd name="T2" fmla="*/ 3 w 63"/>
                <a:gd name="T3" fmla="*/ 22 h 22"/>
                <a:gd name="T4" fmla="*/ 10 w 63"/>
                <a:gd name="T5" fmla="*/ 20 h 22"/>
                <a:gd name="T6" fmla="*/ 32 w 63"/>
                <a:gd name="T7" fmla="*/ 12 h 22"/>
                <a:gd name="T8" fmla="*/ 63 w 63"/>
                <a:gd name="T9" fmla="*/ 0 h 22"/>
                <a:gd name="T10" fmla="*/ 54 w 63"/>
                <a:gd name="T11" fmla="*/ 5 h 22"/>
                <a:gd name="T12" fmla="*/ 33 w 63"/>
                <a:gd name="T13" fmla="*/ 14 h 22"/>
                <a:gd name="T14" fmla="*/ 11 w 63"/>
                <a:gd name="T15" fmla="*/ 21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2"/>
                  </a:cubicBezTo>
                  <a:cubicBezTo>
                    <a:pt x="5" y="22"/>
                    <a:pt x="7" y="21"/>
                    <a:pt x="10" y="20"/>
                  </a:cubicBezTo>
                  <a:cubicBezTo>
                    <a:pt x="16" y="18"/>
                    <a:pt x="24" y="15"/>
                    <a:pt x="32" y="12"/>
                  </a:cubicBezTo>
                  <a:cubicBezTo>
                    <a:pt x="48" y="7"/>
                    <a:pt x="63" y="0"/>
                    <a:pt x="63" y="0"/>
                  </a:cubicBezTo>
                  <a:cubicBezTo>
                    <a:pt x="63" y="0"/>
                    <a:pt x="60" y="2"/>
                    <a:pt x="54" y="5"/>
                  </a:cubicBezTo>
                  <a:cubicBezTo>
                    <a:pt x="48" y="8"/>
                    <a:pt x="40" y="11"/>
                    <a:pt x="33" y="14"/>
                  </a:cubicBezTo>
                  <a:cubicBezTo>
                    <a:pt x="25" y="17"/>
                    <a:pt x="17" y="19"/>
                    <a:pt x="11" y="21"/>
                  </a:cubicBezTo>
                  <a:cubicBezTo>
                    <a:pt x="8" y="22"/>
                    <a:pt x="5"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3" name="Freeform 621"/>
            <p:cNvSpPr/>
            <p:nvPr/>
          </p:nvSpPr>
          <p:spPr bwMode="auto">
            <a:xfrm>
              <a:off x="6267451" y="3378201"/>
              <a:ext cx="234950" cy="87313"/>
            </a:xfrm>
            <a:custGeom>
              <a:avLst/>
              <a:gdLst>
                <a:gd name="T0" fmla="*/ 0 w 62"/>
                <a:gd name="T1" fmla="*/ 23 h 23"/>
                <a:gd name="T2" fmla="*/ 2 w 62"/>
                <a:gd name="T3" fmla="*/ 22 h 23"/>
                <a:gd name="T4" fmla="*/ 10 w 62"/>
                <a:gd name="T5" fmla="*/ 20 h 23"/>
                <a:gd name="T6" fmla="*/ 31 w 62"/>
                <a:gd name="T7" fmla="*/ 12 h 23"/>
                <a:gd name="T8" fmla="*/ 62 w 62"/>
                <a:gd name="T9" fmla="*/ 0 h 23"/>
                <a:gd name="T10" fmla="*/ 53 w 62"/>
                <a:gd name="T11" fmla="*/ 5 h 23"/>
                <a:gd name="T12" fmla="*/ 32 w 62"/>
                <a:gd name="T13" fmla="*/ 14 h 23"/>
                <a:gd name="T14" fmla="*/ 10 w 62"/>
                <a:gd name="T15" fmla="*/ 21 h 23"/>
                <a:gd name="T16" fmla="*/ 2 w 62"/>
                <a:gd name="T17" fmla="*/ 22 h 23"/>
                <a:gd name="T18" fmla="*/ 0 w 62"/>
                <a:gd name="T19" fmla="*/ 2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3">
                  <a:moveTo>
                    <a:pt x="0" y="23"/>
                  </a:moveTo>
                  <a:cubicBezTo>
                    <a:pt x="0" y="23"/>
                    <a:pt x="1" y="22"/>
                    <a:pt x="2" y="22"/>
                  </a:cubicBezTo>
                  <a:cubicBezTo>
                    <a:pt x="4" y="22"/>
                    <a:pt x="7" y="21"/>
                    <a:pt x="10" y="20"/>
                  </a:cubicBezTo>
                  <a:cubicBezTo>
                    <a:pt x="16" y="18"/>
                    <a:pt x="23" y="15"/>
                    <a:pt x="31" y="12"/>
                  </a:cubicBezTo>
                  <a:cubicBezTo>
                    <a:pt x="47" y="7"/>
                    <a:pt x="62" y="0"/>
                    <a:pt x="62" y="0"/>
                  </a:cubicBezTo>
                  <a:cubicBezTo>
                    <a:pt x="62" y="0"/>
                    <a:pt x="59" y="3"/>
                    <a:pt x="53" y="5"/>
                  </a:cubicBezTo>
                  <a:cubicBezTo>
                    <a:pt x="47" y="8"/>
                    <a:pt x="40" y="11"/>
                    <a:pt x="32" y="14"/>
                  </a:cubicBezTo>
                  <a:cubicBezTo>
                    <a:pt x="24" y="17"/>
                    <a:pt x="16" y="19"/>
                    <a:pt x="10" y="21"/>
                  </a:cubicBezTo>
                  <a:cubicBezTo>
                    <a:pt x="7" y="22"/>
                    <a:pt x="4" y="22"/>
                    <a:pt x="2" y="22"/>
                  </a:cubicBezTo>
                  <a:cubicBezTo>
                    <a:pt x="1" y="22"/>
                    <a:pt x="0" y="23"/>
                    <a:pt x="0" y="23"/>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4" name="Freeform 622"/>
            <p:cNvSpPr/>
            <p:nvPr/>
          </p:nvSpPr>
          <p:spPr bwMode="auto">
            <a:xfrm>
              <a:off x="6302376" y="3484563"/>
              <a:ext cx="233363" cy="79375"/>
            </a:xfrm>
            <a:custGeom>
              <a:avLst/>
              <a:gdLst>
                <a:gd name="T0" fmla="*/ 0 w 62"/>
                <a:gd name="T1" fmla="*/ 21 h 21"/>
                <a:gd name="T2" fmla="*/ 10 w 62"/>
                <a:gd name="T3" fmla="*/ 19 h 21"/>
                <a:gd name="T4" fmla="*/ 31 w 62"/>
                <a:gd name="T5" fmla="*/ 12 h 21"/>
                <a:gd name="T6" fmla="*/ 53 w 62"/>
                <a:gd name="T7" fmla="*/ 4 h 21"/>
                <a:gd name="T8" fmla="*/ 60 w 62"/>
                <a:gd name="T9" fmla="*/ 2 h 21"/>
                <a:gd name="T10" fmla="*/ 62 w 62"/>
                <a:gd name="T11" fmla="*/ 0 h 21"/>
                <a:gd name="T12" fmla="*/ 60 w 62"/>
                <a:gd name="T13" fmla="*/ 2 h 21"/>
                <a:gd name="T14" fmla="*/ 53 w 62"/>
                <a:gd name="T15" fmla="*/ 5 h 21"/>
                <a:gd name="T16" fmla="*/ 32 w 62"/>
                <a:gd name="T17" fmla="*/ 14 h 21"/>
                <a:gd name="T18" fmla="*/ 10 w 62"/>
                <a:gd name="T19" fmla="*/ 20 h 21"/>
                <a:gd name="T20" fmla="*/ 3 w 62"/>
                <a:gd name="T21" fmla="*/ 21 h 21"/>
                <a:gd name="T22" fmla="*/ 0 w 62"/>
                <a:gd name="T23"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2" h="21">
                  <a:moveTo>
                    <a:pt x="0" y="21"/>
                  </a:moveTo>
                  <a:cubicBezTo>
                    <a:pt x="0" y="21"/>
                    <a:pt x="4" y="21"/>
                    <a:pt x="10" y="19"/>
                  </a:cubicBezTo>
                  <a:cubicBezTo>
                    <a:pt x="16" y="17"/>
                    <a:pt x="24" y="14"/>
                    <a:pt x="31" y="12"/>
                  </a:cubicBezTo>
                  <a:cubicBezTo>
                    <a:pt x="39" y="9"/>
                    <a:pt x="47" y="7"/>
                    <a:pt x="53" y="4"/>
                  </a:cubicBezTo>
                  <a:cubicBezTo>
                    <a:pt x="56" y="3"/>
                    <a:pt x="58" y="3"/>
                    <a:pt x="60" y="2"/>
                  </a:cubicBezTo>
                  <a:cubicBezTo>
                    <a:pt x="61" y="1"/>
                    <a:pt x="62" y="0"/>
                    <a:pt x="62" y="0"/>
                  </a:cubicBezTo>
                  <a:cubicBezTo>
                    <a:pt x="62" y="0"/>
                    <a:pt x="61" y="1"/>
                    <a:pt x="60" y="2"/>
                  </a:cubicBezTo>
                  <a:cubicBezTo>
                    <a:pt x="58" y="3"/>
                    <a:pt x="56" y="4"/>
                    <a:pt x="53" y="5"/>
                  </a:cubicBezTo>
                  <a:cubicBezTo>
                    <a:pt x="48" y="8"/>
                    <a:pt x="40" y="11"/>
                    <a:pt x="32" y="14"/>
                  </a:cubicBezTo>
                  <a:cubicBezTo>
                    <a:pt x="24" y="16"/>
                    <a:pt x="16" y="18"/>
                    <a:pt x="10" y="20"/>
                  </a:cubicBezTo>
                  <a:cubicBezTo>
                    <a:pt x="7" y="20"/>
                    <a:pt x="5" y="21"/>
                    <a:pt x="3" y="21"/>
                  </a:cubicBezTo>
                  <a:cubicBezTo>
                    <a:pt x="1" y="21"/>
                    <a:pt x="0" y="21"/>
                    <a:pt x="0" y="21"/>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5" name="Freeform 623"/>
            <p:cNvSpPr/>
            <p:nvPr/>
          </p:nvSpPr>
          <p:spPr bwMode="auto">
            <a:xfrm>
              <a:off x="6319838" y="3533776"/>
              <a:ext cx="234950" cy="82550"/>
            </a:xfrm>
            <a:custGeom>
              <a:avLst/>
              <a:gdLst>
                <a:gd name="T0" fmla="*/ 0 w 62"/>
                <a:gd name="T1" fmla="*/ 22 h 22"/>
                <a:gd name="T2" fmla="*/ 2 w 62"/>
                <a:gd name="T3" fmla="*/ 21 h 22"/>
                <a:gd name="T4" fmla="*/ 10 w 62"/>
                <a:gd name="T5" fmla="*/ 19 h 22"/>
                <a:gd name="T6" fmla="*/ 31 w 62"/>
                <a:gd name="T7" fmla="*/ 12 h 22"/>
                <a:gd name="T8" fmla="*/ 62 w 62"/>
                <a:gd name="T9" fmla="*/ 0 h 22"/>
                <a:gd name="T10" fmla="*/ 53 w 62"/>
                <a:gd name="T11" fmla="*/ 4 h 22"/>
                <a:gd name="T12" fmla="*/ 32 w 62"/>
                <a:gd name="T13" fmla="*/ 13 h 22"/>
                <a:gd name="T14" fmla="*/ 10 w 62"/>
                <a:gd name="T15" fmla="*/ 20 h 22"/>
                <a:gd name="T16" fmla="*/ 2 w 62"/>
                <a:gd name="T17" fmla="*/ 22 h 22"/>
                <a:gd name="T18" fmla="*/ 0 w 62"/>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22">
                  <a:moveTo>
                    <a:pt x="0" y="22"/>
                  </a:moveTo>
                  <a:cubicBezTo>
                    <a:pt x="0" y="22"/>
                    <a:pt x="1" y="22"/>
                    <a:pt x="2" y="21"/>
                  </a:cubicBezTo>
                  <a:cubicBezTo>
                    <a:pt x="4" y="21"/>
                    <a:pt x="7" y="20"/>
                    <a:pt x="10" y="19"/>
                  </a:cubicBezTo>
                  <a:cubicBezTo>
                    <a:pt x="16" y="18"/>
                    <a:pt x="23" y="15"/>
                    <a:pt x="31" y="12"/>
                  </a:cubicBezTo>
                  <a:cubicBezTo>
                    <a:pt x="47" y="6"/>
                    <a:pt x="62" y="0"/>
                    <a:pt x="62" y="0"/>
                  </a:cubicBezTo>
                  <a:cubicBezTo>
                    <a:pt x="62" y="0"/>
                    <a:pt x="59" y="2"/>
                    <a:pt x="53" y="4"/>
                  </a:cubicBezTo>
                  <a:cubicBezTo>
                    <a:pt x="47" y="7"/>
                    <a:pt x="40" y="10"/>
                    <a:pt x="32" y="13"/>
                  </a:cubicBezTo>
                  <a:cubicBezTo>
                    <a:pt x="24" y="16"/>
                    <a:pt x="16" y="19"/>
                    <a:pt x="10" y="20"/>
                  </a:cubicBezTo>
                  <a:cubicBezTo>
                    <a:pt x="7" y="21"/>
                    <a:pt x="4" y="22"/>
                    <a:pt x="2"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6" name="Freeform 624"/>
            <p:cNvSpPr/>
            <p:nvPr/>
          </p:nvSpPr>
          <p:spPr bwMode="auto">
            <a:xfrm>
              <a:off x="6343651" y="3582988"/>
              <a:ext cx="236538" cy="82550"/>
            </a:xfrm>
            <a:custGeom>
              <a:avLst/>
              <a:gdLst>
                <a:gd name="T0" fmla="*/ 0 w 63"/>
                <a:gd name="T1" fmla="*/ 22 h 22"/>
                <a:gd name="T2" fmla="*/ 3 w 63"/>
                <a:gd name="T3" fmla="*/ 21 h 22"/>
                <a:gd name="T4" fmla="*/ 10 w 63"/>
                <a:gd name="T5" fmla="*/ 19 h 22"/>
                <a:gd name="T6" fmla="*/ 31 w 63"/>
                <a:gd name="T7" fmla="*/ 12 h 22"/>
                <a:gd name="T8" fmla="*/ 63 w 63"/>
                <a:gd name="T9" fmla="*/ 0 h 22"/>
                <a:gd name="T10" fmla="*/ 53 w 63"/>
                <a:gd name="T11" fmla="*/ 5 h 22"/>
                <a:gd name="T12" fmla="*/ 32 w 63"/>
                <a:gd name="T13" fmla="*/ 13 h 22"/>
                <a:gd name="T14" fmla="*/ 10 w 63"/>
                <a:gd name="T15" fmla="*/ 20 h 22"/>
                <a:gd name="T16" fmla="*/ 3 w 63"/>
                <a:gd name="T17" fmla="*/ 22 h 22"/>
                <a:gd name="T18" fmla="*/ 0 w 63"/>
                <a:gd name="T19" fmla="*/ 22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3" h="22">
                  <a:moveTo>
                    <a:pt x="0" y="22"/>
                  </a:moveTo>
                  <a:cubicBezTo>
                    <a:pt x="0" y="22"/>
                    <a:pt x="1" y="22"/>
                    <a:pt x="3" y="21"/>
                  </a:cubicBezTo>
                  <a:cubicBezTo>
                    <a:pt x="4" y="21"/>
                    <a:pt x="7" y="20"/>
                    <a:pt x="10" y="19"/>
                  </a:cubicBezTo>
                  <a:cubicBezTo>
                    <a:pt x="16" y="18"/>
                    <a:pt x="24" y="15"/>
                    <a:pt x="31" y="12"/>
                  </a:cubicBezTo>
                  <a:cubicBezTo>
                    <a:pt x="47" y="6"/>
                    <a:pt x="63" y="0"/>
                    <a:pt x="63" y="0"/>
                  </a:cubicBezTo>
                  <a:cubicBezTo>
                    <a:pt x="63" y="0"/>
                    <a:pt x="59" y="2"/>
                    <a:pt x="53" y="5"/>
                  </a:cubicBezTo>
                  <a:cubicBezTo>
                    <a:pt x="48" y="7"/>
                    <a:pt x="40" y="10"/>
                    <a:pt x="32" y="13"/>
                  </a:cubicBezTo>
                  <a:cubicBezTo>
                    <a:pt x="24" y="16"/>
                    <a:pt x="16" y="19"/>
                    <a:pt x="10" y="20"/>
                  </a:cubicBezTo>
                  <a:cubicBezTo>
                    <a:pt x="7" y="21"/>
                    <a:pt x="4" y="22"/>
                    <a:pt x="3" y="22"/>
                  </a:cubicBezTo>
                  <a:cubicBezTo>
                    <a:pt x="1" y="22"/>
                    <a:pt x="0" y="22"/>
                    <a:pt x="0" y="22"/>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7" name="Freeform 625"/>
            <p:cNvSpPr/>
            <p:nvPr/>
          </p:nvSpPr>
          <p:spPr bwMode="auto">
            <a:xfrm>
              <a:off x="6037263" y="3332163"/>
              <a:ext cx="131763" cy="152400"/>
            </a:xfrm>
            <a:custGeom>
              <a:avLst/>
              <a:gdLst>
                <a:gd name="T0" fmla="*/ 0 w 35"/>
                <a:gd name="T1" fmla="*/ 30 h 40"/>
                <a:gd name="T2" fmla="*/ 11 w 35"/>
                <a:gd name="T3" fmla="*/ 35 h 40"/>
                <a:gd name="T4" fmla="*/ 17 w 35"/>
                <a:gd name="T5" fmla="*/ 37 h 40"/>
                <a:gd name="T6" fmla="*/ 23 w 35"/>
                <a:gd name="T7" fmla="*/ 39 h 40"/>
                <a:gd name="T8" fmla="*/ 22 w 35"/>
                <a:gd name="T9" fmla="*/ 39 h 40"/>
                <a:gd name="T10" fmla="*/ 26 w 35"/>
                <a:gd name="T11" fmla="*/ 30 h 40"/>
                <a:gd name="T12" fmla="*/ 30 w 35"/>
                <a:gd name="T13" fmla="*/ 20 h 40"/>
                <a:gd name="T14" fmla="*/ 35 w 35"/>
                <a:gd name="T15" fmla="*/ 0 h 40"/>
                <a:gd name="T16" fmla="*/ 31 w 35"/>
                <a:gd name="T17" fmla="*/ 20 h 40"/>
                <a:gd name="T18" fmla="*/ 28 w 35"/>
                <a:gd name="T19" fmla="*/ 30 h 40"/>
                <a:gd name="T20" fmla="*/ 26 w 35"/>
                <a:gd name="T21" fmla="*/ 35 h 40"/>
                <a:gd name="T22" fmla="*/ 24 w 35"/>
                <a:gd name="T23" fmla="*/ 40 h 40"/>
                <a:gd name="T24" fmla="*/ 23 w 35"/>
                <a:gd name="T25" fmla="*/ 40 h 40"/>
                <a:gd name="T26" fmla="*/ 17 w 35"/>
                <a:gd name="T27" fmla="*/ 39 h 40"/>
                <a:gd name="T28" fmla="*/ 11 w 35"/>
                <a:gd name="T29" fmla="*/ 36 h 40"/>
                <a:gd name="T30" fmla="*/ 0 w 35"/>
                <a:gd name="T31" fmla="*/ 3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5" h="40">
                  <a:moveTo>
                    <a:pt x="0" y="30"/>
                  </a:moveTo>
                  <a:cubicBezTo>
                    <a:pt x="4" y="32"/>
                    <a:pt x="8" y="34"/>
                    <a:pt x="11" y="35"/>
                  </a:cubicBezTo>
                  <a:cubicBezTo>
                    <a:pt x="13" y="36"/>
                    <a:pt x="15" y="37"/>
                    <a:pt x="17" y="37"/>
                  </a:cubicBezTo>
                  <a:cubicBezTo>
                    <a:pt x="19" y="38"/>
                    <a:pt x="21" y="38"/>
                    <a:pt x="23" y="39"/>
                  </a:cubicBezTo>
                  <a:cubicBezTo>
                    <a:pt x="22" y="39"/>
                    <a:pt x="22" y="39"/>
                    <a:pt x="22" y="39"/>
                  </a:cubicBezTo>
                  <a:cubicBezTo>
                    <a:pt x="24" y="36"/>
                    <a:pt x="25" y="33"/>
                    <a:pt x="26" y="30"/>
                  </a:cubicBezTo>
                  <a:cubicBezTo>
                    <a:pt x="30" y="20"/>
                    <a:pt x="30" y="20"/>
                    <a:pt x="30" y="20"/>
                  </a:cubicBezTo>
                  <a:cubicBezTo>
                    <a:pt x="31" y="13"/>
                    <a:pt x="33" y="6"/>
                    <a:pt x="35" y="0"/>
                  </a:cubicBezTo>
                  <a:cubicBezTo>
                    <a:pt x="34" y="6"/>
                    <a:pt x="33" y="13"/>
                    <a:pt x="31" y="20"/>
                  </a:cubicBezTo>
                  <a:cubicBezTo>
                    <a:pt x="28" y="30"/>
                    <a:pt x="28" y="30"/>
                    <a:pt x="28" y="30"/>
                  </a:cubicBezTo>
                  <a:cubicBezTo>
                    <a:pt x="28" y="32"/>
                    <a:pt x="27" y="33"/>
                    <a:pt x="26" y="35"/>
                  </a:cubicBezTo>
                  <a:cubicBezTo>
                    <a:pt x="24" y="40"/>
                    <a:pt x="24" y="40"/>
                    <a:pt x="24" y="40"/>
                  </a:cubicBezTo>
                  <a:cubicBezTo>
                    <a:pt x="23" y="40"/>
                    <a:pt x="23" y="40"/>
                    <a:pt x="23" y="40"/>
                  </a:cubicBezTo>
                  <a:cubicBezTo>
                    <a:pt x="21" y="40"/>
                    <a:pt x="19" y="39"/>
                    <a:pt x="17" y="39"/>
                  </a:cubicBezTo>
                  <a:cubicBezTo>
                    <a:pt x="15" y="38"/>
                    <a:pt x="13" y="37"/>
                    <a:pt x="11" y="36"/>
                  </a:cubicBezTo>
                  <a:cubicBezTo>
                    <a:pt x="7" y="35"/>
                    <a:pt x="4" y="33"/>
                    <a:pt x="0" y="30"/>
                  </a:cubicBezTo>
                  <a:close/>
                </a:path>
              </a:pathLst>
            </a:custGeom>
            <a:solidFill>
              <a:srgbClr val="66666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8" name="Freeform 626"/>
            <p:cNvSpPr/>
            <p:nvPr/>
          </p:nvSpPr>
          <p:spPr bwMode="auto">
            <a:xfrm>
              <a:off x="5957888" y="2901951"/>
              <a:ext cx="392113" cy="158750"/>
            </a:xfrm>
            <a:custGeom>
              <a:avLst/>
              <a:gdLst>
                <a:gd name="T0" fmla="*/ 0 w 104"/>
                <a:gd name="T1" fmla="*/ 32 h 42"/>
                <a:gd name="T2" fmla="*/ 11 w 104"/>
                <a:gd name="T3" fmla="*/ 42 h 42"/>
                <a:gd name="T4" fmla="*/ 3 w 104"/>
                <a:gd name="T5" fmla="*/ 32 h 42"/>
                <a:gd name="T6" fmla="*/ 14 w 104"/>
                <a:gd name="T7" fmla="*/ 40 h 42"/>
                <a:gd name="T8" fmla="*/ 1 w 104"/>
                <a:gd name="T9" fmla="*/ 28 h 42"/>
                <a:gd name="T10" fmla="*/ 19 w 104"/>
                <a:gd name="T11" fmla="*/ 40 h 42"/>
                <a:gd name="T12" fmla="*/ 6 w 104"/>
                <a:gd name="T13" fmla="*/ 27 h 42"/>
                <a:gd name="T14" fmla="*/ 24 w 104"/>
                <a:gd name="T15" fmla="*/ 38 h 42"/>
                <a:gd name="T16" fmla="*/ 8 w 104"/>
                <a:gd name="T17" fmla="*/ 24 h 42"/>
                <a:gd name="T18" fmla="*/ 27 w 104"/>
                <a:gd name="T19" fmla="*/ 37 h 42"/>
                <a:gd name="T20" fmla="*/ 5 w 104"/>
                <a:gd name="T21" fmla="*/ 21 h 42"/>
                <a:gd name="T22" fmla="*/ 10 w 104"/>
                <a:gd name="T23" fmla="*/ 18 h 42"/>
                <a:gd name="T24" fmla="*/ 33 w 104"/>
                <a:gd name="T25" fmla="*/ 35 h 42"/>
                <a:gd name="T26" fmla="*/ 14 w 104"/>
                <a:gd name="T27" fmla="*/ 18 h 42"/>
                <a:gd name="T28" fmla="*/ 38 w 104"/>
                <a:gd name="T29" fmla="*/ 31 h 42"/>
                <a:gd name="T30" fmla="*/ 21 w 104"/>
                <a:gd name="T31" fmla="*/ 19 h 42"/>
                <a:gd name="T32" fmla="*/ 43 w 104"/>
                <a:gd name="T33" fmla="*/ 30 h 42"/>
                <a:gd name="T34" fmla="*/ 21 w 104"/>
                <a:gd name="T35" fmla="*/ 16 h 42"/>
                <a:gd name="T36" fmla="*/ 47 w 104"/>
                <a:gd name="T37" fmla="*/ 26 h 42"/>
                <a:gd name="T38" fmla="*/ 27 w 104"/>
                <a:gd name="T39" fmla="*/ 14 h 42"/>
                <a:gd name="T40" fmla="*/ 52 w 104"/>
                <a:gd name="T41" fmla="*/ 23 h 42"/>
                <a:gd name="T42" fmla="*/ 29 w 104"/>
                <a:gd name="T43" fmla="*/ 11 h 42"/>
                <a:gd name="T44" fmla="*/ 54 w 104"/>
                <a:gd name="T45" fmla="*/ 19 h 42"/>
                <a:gd name="T46" fmla="*/ 38 w 104"/>
                <a:gd name="T47" fmla="*/ 9 h 42"/>
                <a:gd name="T48" fmla="*/ 59 w 104"/>
                <a:gd name="T49" fmla="*/ 16 h 42"/>
                <a:gd name="T50" fmla="*/ 46 w 104"/>
                <a:gd name="T51" fmla="*/ 7 h 42"/>
                <a:gd name="T52" fmla="*/ 65 w 104"/>
                <a:gd name="T53" fmla="*/ 14 h 42"/>
                <a:gd name="T54" fmla="*/ 53 w 104"/>
                <a:gd name="T55" fmla="*/ 5 h 42"/>
                <a:gd name="T56" fmla="*/ 67 w 104"/>
                <a:gd name="T57" fmla="*/ 10 h 42"/>
                <a:gd name="T58" fmla="*/ 59 w 104"/>
                <a:gd name="T59" fmla="*/ 2 h 42"/>
                <a:gd name="T60" fmla="*/ 71 w 104"/>
                <a:gd name="T61" fmla="*/ 6 h 42"/>
                <a:gd name="T62" fmla="*/ 69 w 104"/>
                <a:gd name="T63" fmla="*/ 0 h 42"/>
                <a:gd name="T64" fmla="*/ 35 w 104"/>
                <a:gd name="T65" fmla="*/ 36 h 42"/>
                <a:gd name="T66" fmla="*/ 43 w 104"/>
                <a:gd name="T67" fmla="*/ 38 h 42"/>
                <a:gd name="T68" fmla="*/ 30 w 104"/>
                <a:gd name="T69" fmla="*/ 34 h 42"/>
                <a:gd name="T70" fmla="*/ 53 w 104"/>
                <a:gd name="T71" fmla="*/ 32 h 42"/>
                <a:gd name="T72" fmla="*/ 50 w 104"/>
                <a:gd name="T73" fmla="*/ 27 h 42"/>
                <a:gd name="T74" fmla="*/ 58 w 104"/>
                <a:gd name="T75" fmla="*/ 29 h 42"/>
                <a:gd name="T76" fmla="*/ 53 w 104"/>
                <a:gd name="T77" fmla="*/ 22 h 42"/>
                <a:gd name="T78" fmla="*/ 61 w 104"/>
                <a:gd name="T79" fmla="*/ 24 h 42"/>
                <a:gd name="T80" fmla="*/ 59 w 104"/>
                <a:gd name="T81" fmla="*/ 20 h 42"/>
                <a:gd name="T82" fmla="*/ 67 w 104"/>
                <a:gd name="T83" fmla="*/ 23 h 42"/>
                <a:gd name="T84" fmla="*/ 66 w 104"/>
                <a:gd name="T85" fmla="*/ 18 h 42"/>
                <a:gd name="T86" fmla="*/ 72 w 104"/>
                <a:gd name="T87" fmla="*/ 21 h 42"/>
                <a:gd name="T88" fmla="*/ 73 w 104"/>
                <a:gd name="T89" fmla="*/ 14 h 42"/>
                <a:gd name="T90" fmla="*/ 76 w 104"/>
                <a:gd name="T91" fmla="*/ 12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04" h="42">
                  <a:moveTo>
                    <a:pt x="0" y="32"/>
                  </a:moveTo>
                  <a:cubicBezTo>
                    <a:pt x="3" y="36"/>
                    <a:pt x="5" y="40"/>
                    <a:pt x="11" y="42"/>
                  </a:cubicBezTo>
                  <a:cubicBezTo>
                    <a:pt x="8" y="39"/>
                    <a:pt x="6" y="35"/>
                    <a:pt x="3" y="32"/>
                  </a:cubicBezTo>
                  <a:cubicBezTo>
                    <a:pt x="7" y="36"/>
                    <a:pt x="10" y="38"/>
                    <a:pt x="14" y="40"/>
                  </a:cubicBezTo>
                  <a:cubicBezTo>
                    <a:pt x="10" y="36"/>
                    <a:pt x="6" y="31"/>
                    <a:pt x="1" y="28"/>
                  </a:cubicBezTo>
                  <a:cubicBezTo>
                    <a:pt x="5" y="36"/>
                    <a:pt x="11" y="39"/>
                    <a:pt x="19" y="40"/>
                  </a:cubicBezTo>
                  <a:cubicBezTo>
                    <a:pt x="15" y="35"/>
                    <a:pt x="12" y="31"/>
                    <a:pt x="6" y="27"/>
                  </a:cubicBezTo>
                  <a:cubicBezTo>
                    <a:pt x="11" y="31"/>
                    <a:pt x="18" y="35"/>
                    <a:pt x="24" y="38"/>
                  </a:cubicBezTo>
                  <a:cubicBezTo>
                    <a:pt x="19" y="32"/>
                    <a:pt x="15" y="28"/>
                    <a:pt x="8" y="24"/>
                  </a:cubicBezTo>
                  <a:cubicBezTo>
                    <a:pt x="13" y="30"/>
                    <a:pt x="19" y="33"/>
                    <a:pt x="27" y="37"/>
                  </a:cubicBezTo>
                  <a:cubicBezTo>
                    <a:pt x="21" y="29"/>
                    <a:pt x="12" y="25"/>
                    <a:pt x="5" y="21"/>
                  </a:cubicBezTo>
                  <a:cubicBezTo>
                    <a:pt x="6" y="20"/>
                    <a:pt x="9" y="19"/>
                    <a:pt x="10" y="18"/>
                  </a:cubicBezTo>
                  <a:cubicBezTo>
                    <a:pt x="16" y="25"/>
                    <a:pt x="24" y="31"/>
                    <a:pt x="33" y="35"/>
                  </a:cubicBezTo>
                  <a:cubicBezTo>
                    <a:pt x="29" y="27"/>
                    <a:pt x="22" y="21"/>
                    <a:pt x="14" y="18"/>
                  </a:cubicBezTo>
                  <a:cubicBezTo>
                    <a:pt x="21" y="24"/>
                    <a:pt x="29" y="29"/>
                    <a:pt x="38" y="31"/>
                  </a:cubicBezTo>
                  <a:cubicBezTo>
                    <a:pt x="32" y="28"/>
                    <a:pt x="26" y="23"/>
                    <a:pt x="21" y="19"/>
                  </a:cubicBezTo>
                  <a:cubicBezTo>
                    <a:pt x="28" y="23"/>
                    <a:pt x="36" y="27"/>
                    <a:pt x="43" y="30"/>
                  </a:cubicBezTo>
                  <a:cubicBezTo>
                    <a:pt x="36" y="25"/>
                    <a:pt x="29" y="20"/>
                    <a:pt x="21" y="16"/>
                  </a:cubicBezTo>
                  <a:cubicBezTo>
                    <a:pt x="30" y="19"/>
                    <a:pt x="39" y="22"/>
                    <a:pt x="47" y="26"/>
                  </a:cubicBezTo>
                  <a:cubicBezTo>
                    <a:pt x="41" y="22"/>
                    <a:pt x="34" y="17"/>
                    <a:pt x="27" y="14"/>
                  </a:cubicBezTo>
                  <a:cubicBezTo>
                    <a:pt x="36" y="16"/>
                    <a:pt x="44" y="20"/>
                    <a:pt x="52" y="23"/>
                  </a:cubicBezTo>
                  <a:cubicBezTo>
                    <a:pt x="44" y="19"/>
                    <a:pt x="36" y="15"/>
                    <a:pt x="29" y="11"/>
                  </a:cubicBezTo>
                  <a:cubicBezTo>
                    <a:pt x="37" y="12"/>
                    <a:pt x="46" y="16"/>
                    <a:pt x="54" y="19"/>
                  </a:cubicBezTo>
                  <a:cubicBezTo>
                    <a:pt x="49" y="16"/>
                    <a:pt x="43" y="12"/>
                    <a:pt x="38" y="9"/>
                  </a:cubicBezTo>
                  <a:cubicBezTo>
                    <a:pt x="45" y="11"/>
                    <a:pt x="52" y="13"/>
                    <a:pt x="59" y="16"/>
                  </a:cubicBezTo>
                  <a:cubicBezTo>
                    <a:pt x="55" y="13"/>
                    <a:pt x="51" y="10"/>
                    <a:pt x="46" y="7"/>
                  </a:cubicBezTo>
                  <a:cubicBezTo>
                    <a:pt x="52" y="9"/>
                    <a:pt x="59" y="11"/>
                    <a:pt x="65" y="14"/>
                  </a:cubicBezTo>
                  <a:cubicBezTo>
                    <a:pt x="61" y="11"/>
                    <a:pt x="57" y="8"/>
                    <a:pt x="53" y="5"/>
                  </a:cubicBezTo>
                  <a:cubicBezTo>
                    <a:pt x="57" y="7"/>
                    <a:pt x="62" y="8"/>
                    <a:pt x="67" y="10"/>
                  </a:cubicBezTo>
                  <a:cubicBezTo>
                    <a:pt x="64" y="7"/>
                    <a:pt x="62" y="4"/>
                    <a:pt x="59" y="2"/>
                  </a:cubicBezTo>
                  <a:cubicBezTo>
                    <a:pt x="63" y="3"/>
                    <a:pt x="68" y="4"/>
                    <a:pt x="71" y="6"/>
                  </a:cubicBezTo>
                  <a:cubicBezTo>
                    <a:pt x="71" y="5"/>
                    <a:pt x="69" y="0"/>
                    <a:pt x="69" y="0"/>
                  </a:cubicBezTo>
                  <a:cubicBezTo>
                    <a:pt x="104" y="10"/>
                    <a:pt x="45" y="31"/>
                    <a:pt x="35" y="36"/>
                  </a:cubicBezTo>
                  <a:cubicBezTo>
                    <a:pt x="38" y="36"/>
                    <a:pt x="41" y="38"/>
                    <a:pt x="43" y="38"/>
                  </a:cubicBezTo>
                  <a:cubicBezTo>
                    <a:pt x="39" y="37"/>
                    <a:pt x="34" y="35"/>
                    <a:pt x="30" y="34"/>
                  </a:cubicBezTo>
                  <a:cubicBezTo>
                    <a:pt x="38" y="33"/>
                    <a:pt x="46" y="33"/>
                    <a:pt x="53" y="32"/>
                  </a:cubicBezTo>
                  <a:cubicBezTo>
                    <a:pt x="54" y="31"/>
                    <a:pt x="51" y="28"/>
                    <a:pt x="50" y="27"/>
                  </a:cubicBezTo>
                  <a:cubicBezTo>
                    <a:pt x="52" y="27"/>
                    <a:pt x="56" y="29"/>
                    <a:pt x="58" y="29"/>
                  </a:cubicBezTo>
                  <a:cubicBezTo>
                    <a:pt x="56" y="26"/>
                    <a:pt x="54" y="25"/>
                    <a:pt x="53" y="22"/>
                  </a:cubicBezTo>
                  <a:cubicBezTo>
                    <a:pt x="56" y="23"/>
                    <a:pt x="58" y="24"/>
                    <a:pt x="61" y="24"/>
                  </a:cubicBezTo>
                  <a:cubicBezTo>
                    <a:pt x="61" y="24"/>
                    <a:pt x="59" y="20"/>
                    <a:pt x="59" y="20"/>
                  </a:cubicBezTo>
                  <a:cubicBezTo>
                    <a:pt x="62" y="21"/>
                    <a:pt x="64" y="23"/>
                    <a:pt x="67" y="23"/>
                  </a:cubicBezTo>
                  <a:cubicBezTo>
                    <a:pt x="68" y="22"/>
                    <a:pt x="65" y="20"/>
                    <a:pt x="66" y="18"/>
                  </a:cubicBezTo>
                  <a:cubicBezTo>
                    <a:pt x="67" y="19"/>
                    <a:pt x="71" y="21"/>
                    <a:pt x="72" y="21"/>
                  </a:cubicBezTo>
                  <a:cubicBezTo>
                    <a:pt x="73" y="19"/>
                    <a:pt x="72" y="16"/>
                    <a:pt x="73" y="14"/>
                  </a:cubicBezTo>
                  <a:cubicBezTo>
                    <a:pt x="78" y="16"/>
                    <a:pt x="76" y="14"/>
                    <a:pt x="76" y="1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89" name="Freeform 627"/>
            <p:cNvSpPr/>
            <p:nvPr/>
          </p:nvSpPr>
          <p:spPr bwMode="auto">
            <a:xfrm>
              <a:off x="6157913" y="2921001"/>
              <a:ext cx="106363" cy="63500"/>
            </a:xfrm>
            <a:custGeom>
              <a:avLst/>
              <a:gdLst>
                <a:gd name="T0" fmla="*/ 0 w 28"/>
                <a:gd name="T1" fmla="*/ 15 h 17"/>
                <a:gd name="T2" fmla="*/ 18 w 28"/>
                <a:gd name="T3" fmla="*/ 17 h 17"/>
                <a:gd name="T4" fmla="*/ 7 w 28"/>
                <a:gd name="T5" fmla="*/ 9 h 17"/>
                <a:gd name="T6" fmla="*/ 19 w 28"/>
                <a:gd name="T7" fmla="*/ 14 h 17"/>
                <a:gd name="T8" fmla="*/ 11 w 28"/>
                <a:gd name="T9" fmla="*/ 4 h 17"/>
                <a:gd name="T10" fmla="*/ 23 w 28"/>
                <a:gd name="T11" fmla="*/ 8 h 17"/>
                <a:gd name="T12" fmla="*/ 17 w 28"/>
                <a:gd name="T13" fmla="*/ 0 h 17"/>
                <a:gd name="T14" fmla="*/ 28 w 28"/>
                <a:gd name="T15" fmla="*/ 1 h 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17">
                  <a:moveTo>
                    <a:pt x="0" y="15"/>
                  </a:moveTo>
                  <a:cubicBezTo>
                    <a:pt x="1" y="15"/>
                    <a:pt x="13" y="16"/>
                    <a:pt x="18" y="17"/>
                  </a:cubicBezTo>
                  <a:cubicBezTo>
                    <a:pt x="15" y="15"/>
                    <a:pt x="11" y="11"/>
                    <a:pt x="7" y="9"/>
                  </a:cubicBezTo>
                  <a:cubicBezTo>
                    <a:pt x="11" y="11"/>
                    <a:pt x="16" y="12"/>
                    <a:pt x="19" y="14"/>
                  </a:cubicBezTo>
                  <a:cubicBezTo>
                    <a:pt x="16" y="11"/>
                    <a:pt x="14" y="7"/>
                    <a:pt x="11" y="4"/>
                  </a:cubicBezTo>
                  <a:cubicBezTo>
                    <a:pt x="15" y="6"/>
                    <a:pt x="20" y="6"/>
                    <a:pt x="23" y="8"/>
                  </a:cubicBezTo>
                  <a:cubicBezTo>
                    <a:pt x="21" y="6"/>
                    <a:pt x="20" y="2"/>
                    <a:pt x="17" y="0"/>
                  </a:cubicBezTo>
                  <a:cubicBezTo>
                    <a:pt x="20" y="1"/>
                    <a:pt x="27" y="1"/>
                    <a:pt x="2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0" name="Freeform 628"/>
            <p:cNvSpPr/>
            <p:nvPr/>
          </p:nvSpPr>
          <p:spPr bwMode="auto">
            <a:xfrm>
              <a:off x="6165851" y="2992438"/>
              <a:ext cx="41275" cy="26988"/>
            </a:xfrm>
            <a:custGeom>
              <a:avLst/>
              <a:gdLst>
                <a:gd name="T0" fmla="*/ 0 w 11"/>
                <a:gd name="T1" fmla="*/ 1 h 7"/>
                <a:gd name="T2" fmla="*/ 11 w 11"/>
                <a:gd name="T3" fmla="*/ 0 h 7"/>
              </a:gdLst>
              <a:ahLst/>
              <a:cxnLst>
                <a:cxn ang="0">
                  <a:pos x="T0" y="T1"/>
                </a:cxn>
                <a:cxn ang="0">
                  <a:pos x="T2" y="T3"/>
                </a:cxn>
              </a:cxnLst>
              <a:rect l="0" t="0" r="r" b="b"/>
              <a:pathLst>
                <a:path w="11" h="7">
                  <a:moveTo>
                    <a:pt x="0" y="1"/>
                  </a:moveTo>
                  <a:cubicBezTo>
                    <a:pt x="5" y="6"/>
                    <a:pt x="10" y="7"/>
                    <a:pt x="1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1" name="Freeform 629"/>
            <p:cNvSpPr/>
            <p:nvPr/>
          </p:nvSpPr>
          <p:spPr bwMode="auto">
            <a:xfrm>
              <a:off x="5807076" y="3090863"/>
              <a:ext cx="325438" cy="828675"/>
            </a:xfrm>
            <a:custGeom>
              <a:avLst/>
              <a:gdLst>
                <a:gd name="T0" fmla="*/ 0 w 86"/>
                <a:gd name="T1" fmla="*/ 0 h 219"/>
                <a:gd name="T2" fmla="*/ 48 w 86"/>
                <a:gd name="T3" fmla="*/ 120 h 219"/>
                <a:gd name="T4" fmla="*/ 86 w 86"/>
                <a:gd name="T5" fmla="*/ 219 h 219"/>
                <a:gd name="T6" fmla="*/ 29 w 86"/>
                <a:gd name="T7" fmla="*/ 97 h 219"/>
                <a:gd name="T8" fmla="*/ 11 w 86"/>
                <a:gd name="T9" fmla="*/ 4 h 219"/>
                <a:gd name="T10" fmla="*/ 82 w 86"/>
                <a:gd name="T11" fmla="*/ 196 h 219"/>
              </a:gdLst>
              <a:ahLst/>
              <a:cxnLst>
                <a:cxn ang="0">
                  <a:pos x="T0" y="T1"/>
                </a:cxn>
                <a:cxn ang="0">
                  <a:pos x="T2" y="T3"/>
                </a:cxn>
                <a:cxn ang="0">
                  <a:pos x="T4" y="T5"/>
                </a:cxn>
                <a:cxn ang="0">
                  <a:pos x="T6" y="T7"/>
                </a:cxn>
                <a:cxn ang="0">
                  <a:pos x="T8" y="T9"/>
                </a:cxn>
                <a:cxn ang="0">
                  <a:pos x="T10" y="T11"/>
                </a:cxn>
              </a:cxnLst>
              <a:rect l="0" t="0" r="r" b="b"/>
              <a:pathLst>
                <a:path w="86" h="219">
                  <a:moveTo>
                    <a:pt x="0" y="0"/>
                  </a:moveTo>
                  <a:cubicBezTo>
                    <a:pt x="19" y="37"/>
                    <a:pt x="30" y="82"/>
                    <a:pt x="48" y="120"/>
                  </a:cubicBezTo>
                  <a:cubicBezTo>
                    <a:pt x="64" y="153"/>
                    <a:pt x="80" y="185"/>
                    <a:pt x="86" y="219"/>
                  </a:cubicBezTo>
                  <a:cubicBezTo>
                    <a:pt x="64" y="181"/>
                    <a:pt x="41" y="140"/>
                    <a:pt x="29" y="97"/>
                  </a:cubicBezTo>
                  <a:cubicBezTo>
                    <a:pt x="20" y="67"/>
                    <a:pt x="20" y="33"/>
                    <a:pt x="11" y="4"/>
                  </a:cubicBezTo>
                  <a:cubicBezTo>
                    <a:pt x="23" y="72"/>
                    <a:pt x="61" y="132"/>
                    <a:pt x="82" y="19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2" name="Freeform 630"/>
            <p:cNvSpPr/>
            <p:nvPr/>
          </p:nvSpPr>
          <p:spPr bwMode="auto">
            <a:xfrm>
              <a:off x="5889626" y="3381376"/>
              <a:ext cx="207963" cy="420688"/>
            </a:xfrm>
            <a:custGeom>
              <a:avLst/>
              <a:gdLst>
                <a:gd name="T0" fmla="*/ 0 w 55"/>
                <a:gd name="T1" fmla="*/ 0 h 111"/>
                <a:gd name="T2" fmla="*/ 55 w 55"/>
                <a:gd name="T3" fmla="*/ 111 h 111"/>
                <a:gd name="T4" fmla="*/ 50 w 55"/>
                <a:gd name="T5" fmla="*/ 106 h 111"/>
              </a:gdLst>
              <a:ahLst/>
              <a:cxnLst>
                <a:cxn ang="0">
                  <a:pos x="T0" y="T1"/>
                </a:cxn>
                <a:cxn ang="0">
                  <a:pos x="T2" y="T3"/>
                </a:cxn>
                <a:cxn ang="0">
                  <a:pos x="T4" y="T5"/>
                </a:cxn>
              </a:cxnLst>
              <a:rect l="0" t="0" r="r" b="b"/>
              <a:pathLst>
                <a:path w="55" h="111">
                  <a:moveTo>
                    <a:pt x="0" y="0"/>
                  </a:moveTo>
                  <a:cubicBezTo>
                    <a:pt x="18" y="38"/>
                    <a:pt x="32" y="75"/>
                    <a:pt x="55" y="111"/>
                  </a:cubicBezTo>
                  <a:cubicBezTo>
                    <a:pt x="53" y="109"/>
                    <a:pt x="52" y="107"/>
                    <a:pt x="50" y="106"/>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3" name="Freeform 631"/>
            <p:cNvSpPr/>
            <p:nvPr/>
          </p:nvSpPr>
          <p:spPr bwMode="auto">
            <a:xfrm>
              <a:off x="5803901" y="3033713"/>
              <a:ext cx="147638" cy="76200"/>
            </a:xfrm>
            <a:custGeom>
              <a:avLst/>
              <a:gdLst>
                <a:gd name="T0" fmla="*/ 0 w 39"/>
                <a:gd name="T1" fmla="*/ 15 h 20"/>
                <a:gd name="T2" fmla="*/ 39 w 39"/>
                <a:gd name="T3" fmla="*/ 0 h 20"/>
                <a:gd name="T4" fmla="*/ 8 w 39"/>
                <a:gd name="T5" fmla="*/ 20 h 20"/>
                <a:gd name="T6" fmla="*/ 37 w 39"/>
                <a:gd name="T7" fmla="*/ 4 h 20"/>
              </a:gdLst>
              <a:ahLst/>
              <a:cxnLst>
                <a:cxn ang="0">
                  <a:pos x="T0" y="T1"/>
                </a:cxn>
                <a:cxn ang="0">
                  <a:pos x="T2" y="T3"/>
                </a:cxn>
                <a:cxn ang="0">
                  <a:pos x="T4" y="T5"/>
                </a:cxn>
                <a:cxn ang="0">
                  <a:pos x="T6" y="T7"/>
                </a:cxn>
              </a:cxnLst>
              <a:rect l="0" t="0" r="r" b="b"/>
              <a:pathLst>
                <a:path w="39" h="20">
                  <a:moveTo>
                    <a:pt x="0" y="15"/>
                  </a:moveTo>
                  <a:cubicBezTo>
                    <a:pt x="9" y="13"/>
                    <a:pt x="27" y="5"/>
                    <a:pt x="39" y="0"/>
                  </a:cubicBezTo>
                  <a:cubicBezTo>
                    <a:pt x="31" y="9"/>
                    <a:pt x="18" y="16"/>
                    <a:pt x="8" y="20"/>
                  </a:cubicBezTo>
                  <a:cubicBezTo>
                    <a:pt x="17" y="14"/>
                    <a:pt x="28" y="10"/>
                    <a:pt x="37"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4" name="Freeform 632"/>
            <p:cNvSpPr/>
            <p:nvPr/>
          </p:nvSpPr>
          <p:spPr bwMode="auto">
            <a:xfrm>
              <a:off x="5803901" y="3090863"/>
              <a:ext cx="79375" cy="260350"/>
            </a:xfrm>
            <a:custGeom>
              <a:avLst/>
              <a:gdLst>
                <a:gd name="T0" fmla="*/ 0 w 21"/>
                <a:gd name="T1" fmla="*/ 0 h 69"/>
                <a:gd name="T2" fmla="*/ 21 w 21"/>
                <a:gd name="T3" fmla="*/ 69 h 69"/>
              </a:gdLst>
              <a:ahLst/>
              <a:cxnLst>
                <a:cxn ang="0">
                  <a:pos x="T0" y="T1"/>
                </a:cxn>
                <a:cxn ang="0">
                  <a:pos x="T2" y="T3"/>
                </a:cxn>
              </a:cxnLst>
              <a:rect l="0" t="0" r="r" b="b"/>
              <a:pathLst>
                <a:path w="21" h="69">
                  <a:moveTo>
                    <a:pt x="0" y="0"/>
                  </a:moveTo>
                  <a:cubicBezTo>
                    <a:pt x="7" y="21"/>
                    <a:pt x="16" y="47"/>
                    <a:pt x="21" y="69"/>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5" name="Freeform 633"/>
            <p:cNvSpPr/>
            <p:nvPr/>
          </p:nvSpPr>
          <p:spPr bwMode="auto">
            <a:xfrm>
              <a:off x="6283326" y="2874963"/>
              <a:ext cx="184150" cy="52388"/>
            </a:xfrm>
            <a:custGeom>
              <a:avLst/>
              <a:gdLst>
                <a:gd name="T0" fmla="*/ 0 w 49"/>
                <a:gd name="T1" fmla="*/ 12 h 14"/>
                <a:gd name="T2" fmla="*/ 49 w 49"/>
                <a:gd name="T3" fmla="*/ 5 h 14"/>
                <a:gd name="T4" fmla="*/ 10 w 49"/>
                <a:gd name="T5" fmla="*/ 9 h 14"/>
                <a:gd name="T6" fmla="*/ 45 w 49"/>
                <a:gd name="T7" fmla="*/ 3 h 14"/>
              </a:gdLst>
              <a:ahLst/>
              <a:cxnLst>
                <a:cxn ang="0">
                  <a:pos x="T0" y="T1"/>
                </a:cxn>
                <a:cxn ang="0">
                  <a:pos x="T2" y="T3"/>
                </a:cxn>
                <a:cxn ang="0">
                  <a:pos x="T4" y="T5"/>
                </a:cxn>
                <a:cxn ang="0">
                  <a:pos x="T6" y="T7"/>
                </a:cxn>
              </a:cxnLst>
              <a:rect l="0" t="0" r="r" b="b"/>
              <a:pathLst>
                <a:path w="49" h="14">
                  <a:moveTo>
                    <a:pt x="0" y="12"/>
                  </a:moveTo>
                  <a:cubicBezTo>
                    <a:pt x="15" y="14"/>
                    <a:pt x="34" y="7"/>
                    <a:pt x="49" y="5"/>
                  </a:cubicBezTo>
                  <a:cubicBezTo>
                    <a:pt x="36" y="6"/>
                    <a:pt x="22" y="9"/>
                    <a:pt x="10" y="9"/>
                  </a:cubicBezTo>
                  <a:cubicBezTo>
                    <a:pt x="20" y="4"/>
                    <a:pt x="35" y="0"/>
                    <a:pt x="45" y="3"/>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6" name="Freeform 634"/>
            <p:cNvSpPr/>
            <p:nvPr/>
          </p:nvSpPr>
          <p:spPr bwMode="auto">
            <a:xfrm>
              <a:off x="6434138" y="2916238"/>
              <a:ext cx="312738" cy="771525"/>
            </a:xfrm>
            <a:custGeom>
              <a:avLst/>
              <a:gdLst>
                <a:gd name="T0" fmla="*/ 0 w 83"/>
                <a:gd name="T1" fmla="*/ 0 h 204"/>
                <a:gd name="T2" fmla="*/ 78 w 83"/>
                <a:gd name="T3" fmla="*/ 204 h 204"/>
                <a:gd name="T4" fmla="*/ 42 w 83"/>
                <a:gd name="T5" fmla="*/ 90 h 204"/>
                <a:gd name="T6" fmla="*/ 7 w 83"/>
                <a:gd name="T7" fmla="*/ 2 h 204"/>
                <a:gd name="T8" fmla="*/ 56 w 83"/>
                <a:gd name="T9" fmla="*/ 106 h 204"/>
                <a:gd name="T10" fmla="*/ 83 w 83"/>
                <a:gd name="T11" fmla="*/ 203 h 204"/>
                <a:gd name="T12" fmla="*/ 59 w 83"/>
                <a:gd name="T13" fmla="*/ 131 h 204"/>
              </a:gdLst>
              <a:ahLst/>
              <a:cxnLst>
                <a:cxn ang="0">
                  <a:pos x="T0" y="T1"/>
                </a:cxn>
                <a:cxn ang="0">
                  <a:pos x="T2" y="T3"/>
                </a:cxn>
                <a:cxn ang="0">
                  <a:pos x="T4" y="T5"/>
                </a:cxn>
                <a:cxn ang="0">
                  <a:pos x="T6" y="T7"/>
                </a:cxn>
                <a:cxn ang="0">
                  <a:pos x="T8" y="T9"/>
                </a:cxn>
                <a:cxn ang="0">
                  <a:pos x="T10" y="T11"/>
                </a:cxn>
                <a:cxn ang="0">
                  <a:pos x="T12" y="T13"/>
                </a:cxn>
              </a:cxnLst>
              <a:rect l="0" t="0" r="r" b="b"/>
              <a:pathLst>
                <a:path w="83" h="204">
                  <a:moveTo>
                    <a:pt x="0" y="0"/>
                  </a:moveTo>
                  <a:cubicBezTo>
                    <a:pt x="39" y="63"/>
                    <a:pt x="51" y="137"/>
                    <a:pt x="78" y="204"/>
                  </a:cubicBezTo>
                  <a:cubicBezTo>
                    <a:pt x="68" y="166"/>
                    <a:pt x="54" y="127"/>
                    <a:pt x="42" y="90"/>
                  </a:cubicBezTo>
                  <a:cubicBezTo>
                    <a:pt x="33" y="61"/>
                    <a:pt x="11" y="32"/>
                    <a:pt x="7" y="2"/>
                  </a:cubicBezTo>
                  <a:cubicBezTo>
                    <a:pt x="24" y="38"/>
                    <a:pt x="43" y="68"/>
                    <a:pt x="56" y="106"/>
                  </a:cubicBezTo>
                  <a:cubicBezTo>
                    <a:pt x="67" y="138"/>
                    <a:pt x="73" y="172"/>
                    <a:pt x="83" y="203"/>
                  </a:cubicBezTo>
                  <a:cubicBezTo>
                    <a:pt x="69" y="182"/>
                    <a:pt x="64" y="155"/>
                    <a:pt x="59" y="13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7" name="Freeform 635"/>
            <p:cNvSpPr/>
            <p:nvPr/>
          </p:nvSpPr>
          <p:spPr bwMode="auto">
            <a:xfrm>
              <a:off x="6459538" y="2878138"/>
              <a:ext cx="76200" cy="166688"/>
            </a:xfrm>
            <a:custGeom>
              <a:avLst/>
              <a:gdLst>
                <a:gd name="T0" fmla="*/ 0 w 20"/>
                <a:gd name="T1" fmla="*/ 0 h 44"/>
                <a:gd name="T2" fmla="*/ 20 w 20"/>
                <a:gd name="T3" fmla="*/ 44 h 44"/>
              </a:gdLst>
              <a:ahLst/>
              <a:cxnLst>
                <a:cxn ang="0">
                  <a:pos x="T0" y="T1"/>
                </a:cxn>
                <a:cxn ang="0">
                  <a:pos x="T2" y="T3"/>
                </a:cxn>
              </a:cxnLst>
              <a:rect l="0" t="0" r="r" b="b"/>
              <a:pathLst>
                <a:path w="20" h="44">
                  <a:moveTo>
                    <a:pt x="0" y="0"/>
                  </a:moveTo>
                  <a:cubicBezTo>
                    <a:pt x="9" y="12"/>
                    <a:pt x="15" y="30"/>
                    <a:pt x="20" y="4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8" name="Freeform 636"/>
            <p:cNvSpPr/>
            <p:nvPr/>
          </p:nvSpPr>
          <p:spPr bwMode="auto">
            <a:xfrm>
              <a:off x="6149976" y="3687763"/>
              <a:ext cx="563563" cy="193675"/>
            </a:xfrm>
            <a:custGeom>
              <a:avLst/>
              <a:gdLst>
                <a:gd name="T0" fmla="*/ 0 w 149"/>
                <a:gd name="T1" fmla="*/ 51 h 51"/>
                <a:gd name="T2" fmla="*/ 149 w 149"/>
                <a:gd name="T3" fmla="*/ 0 h 51"/>
                <a:gd name="T4" fmla="*/ 0 w 149"/>
                <a:gd name="T5" fmla="*/ 48 h 51"/>
                <a:gd name="T6" fmla="*/ 148 w 149"/>
                <a:gd name="T7" fmla="*/ 1 h 51"/>
              </a:gdLst>
              <a:ahLst/>
              <a:cxnLst>
                <a:cxn ang="0">
                  <a:pos x="T0" y="T1"/>
                </a:cxn>
                <a:cxn ang="0">
                  <a:pos x="T2" y="T3"/>
                </a:cxn>
                <a:cxn ang="0">
                  <a:pos x="T4" y="T5"/>
                </a:cxn>
                <a:cxn ang="0">
                  <a:pos x="T6" y="T7"/>
                </a:cxn>
              </a:cxnLst>
              <a:rect l="0" t="0" r="r" b="b"/>
              <a:pathLst>
                <a:path w="149" h="51">
                  <a:moveTo>
                    <a:pt x="0" y="51"/>
                  </a:moveTo>
                  <a:cubicBezTo>
                    <a:pt x="45" y="49"/>
                    <a:pt x="108" y="25"/>
                    <a:pt x="149" y="0"/>
                  </a:cubicBezTo>
                  <a:cubicBezTo>
                    <a:pt x="104" y="29"/>
                    <a:pt x="51" y="39"/>
                    <a:pt x="0" y="48"/>
                  </a:cubicBezTo>
                  <a:cubicBezTo>
                    <a:pt x="46" y="29"/>
                    <a:pt x="106" y="26"/>
                    <a:pt x="14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399" name="Freeform 637"/>
            <p:cNvSpPr/>
            <p:nvPr/>
          </p:nvSpPr>
          <p:spPr bwMode="auto">
            <a:xfrm>
              <a:off x="6119813" y="3895726"/>
              <a:ext cx="68263" cy="7938"/>
            </a:xfrm>
            <a:custGeom>
              <a:avLst/>
              <a:gdLst>
                <a:gd name="T0" fmla="*/ 0 w 18"/>
                <a:gd name="T1" fmla="*/ 0 h 2"/>
                <a:gd name="T2" fmla="*/ 18 w 18"/>
                <a:gd name="T3" fmla="*/ 1 h 2"/>
              </a:gdLst>
              <a:ahLst/>
              <a:cxnLst>
                <a:cxn ang="0">
                  <a:pos x="T0" y="T1"/>
                </a:cxn>
                <a:cxn ang="0">
                  <a:pos x="T2" y="T3"/>
                </a:cxn>
              </a:cxnLst>
              <a:rect l="0" t="0" r="r" b="b"/>
              <a:pathLst>
                <a:path w="18" h="2">
                  <a:moveTo>
                    <a:pt x="0" y="0"/>
                  </a:moveTo>
                  <a:cubicBezTo>
                    <a:pt x="2" y="1"/>
                    <a:pt x="12" y="2"/>
                    <a:pt x="18"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0" name="Freeform 638"/>
            <p:cNvSpPr/>
            <p:nvPr/>
          </p:nvSpPr>
          <p:spPr bwMode="auto">
            <a:xfrm>
              <a:off x="6037263" y="3725863"/>
              <a:ext cx="95250" cy="204788"/>
            </a:xfrm>
            <a:custGeom>
              <a:avLst/>
              <a:gdLst>
                <a:gd name="T0" fmla="*/ 12 w 25"/>
                <a:gd name="T1" fmla="*/ 39 h 54"/>
                <a:gd name="T2" fmla="*/ 22 w 25"/>
                <a:gd name="T3" fmla="*/ 54 h 54"/>
                <a:gd name="T4" fmla="*/ 12 w 25"/>
                <a:gd name="T5" fmla="*/ 34 h 54"/>
                <a:gd name="T6" fmla="*/ 23 w 25"/>
                <a:gd name="T7" fmla="*/ 47 h 54"/>
                <a:gd name="T8" fmla="*/ 10 w 25"/>
                <a:gd name="T9" fmla="*/ 29 h 54"/>
                <a:gd name="T10" fmla="*/ 25 w 25"/>
                <a:gd name="T11" fmla="*/ 42 h 54"/>
                <a:gd name="T12" fmla="*/ 4 w 25"/>
                <a:gd name="T13" fmla="*/ 23 h 54"/>
                <a:gd name="T14" fmla="*/ 17 w 25"/>
                <a:gd name="T15" fmla="*/ 31 h 54"/>
                <a:gd name="T16" fmla="*/ 0 w 25"/>
                <a:gd name="T17" fmla="*/ 13 h 54"/>
                <a:gd name="T18" fmla="*/ 13 w 25"/>
                <a:gd name="T19" fmla="*/ 20 h 54"/>
                <a:gd name="T20" fmla="*/ 2 w 25"/>
                <a:gd name="T21" fmla="*/ 6 h 54"/>
                <a:gd name="T22" fmla="*/ 11 w 25"/>
                <a:gd name="T23" fmla="*/ 13 h 54"/>
                <a:gd name="T24" fmla="*/ 1 w 25"/>
                <a:gd name="T25" fmla="*/ 0 h 54"/>
                <a:gd name="T26" fmla="*/ 7 w 25"/>
                <a:gd name="T27" fmla="*/ 8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5" h="54">
                  <a:moveTo>
                    <a:pt x="12" y="39"/>
                  </a:moveTo>
                  <a:cubicBezTo>
                    <a:pt x="14" y="44"/>
                    <a:pt x="19" y="49"/>
                    <a:pt x="22" y="54"/>
                  </a:cubicBezTo>
                  <a:cubicBezTo>
                    <a:pt x="20" y="47"/>
                    <a:pt x="15" y="40"/>
                    <a:pt x="12" y="34"/>
                  </a:cubicBezTo>
                  <a:cubicBezTo>
                    <a:pt x="15" y="40"/>
                    <a:pt x="20" y="43"/>
                    <a:pt x="23" y="47"/>
                  </a:cubicBezTo>
                  <a:cubicBezTo>
                    <a:pt x="22" y="41"/>
                    <a:pt x="13" y="35"/>
                    <a:pt x="10" y="29"/>
                  </a:cubicBezTo>
                  <a:cubicBezTo>
                    <a:pt x="13" y="34"/>
                    <a:pt x="20" y="37"/>
                    <a:pt x="25" y="42"/>
                  </a:cubicBezTo>
                  <a:cubicBezTo>
                    <a:pt x="20" y="35"/>
                    <a:pt x="12" y="27"/>
                    <a:pt x="4" y="23"/>
                  </a:cubicBezTo>
                  <a:cubicBezTo>
                    <a:pt x="8" y="26"/>
                    <a:pt x="13" y="28"/>
                    <a:pt x="17" y="31"/>
                  </a:cubicBezTo>
                  <a:cubicBezTo>
                    <a:pt x="14" y="24"/>
                    <a:pt x="5" y="19"/>
                    <a:pt x="0" y="13"/>
                  </a:cubicBezTo>
                  <a:cubicBezTo>
                    <a:pt x="4" y="16"/>
                    <a:pt x="9" y="18"/>
                    <a:pt x="13" y="20"/>
                  </a:cubicBezTo>
                  <a:cubicBezTo>
                    <a:pt x="10" y="15"/>
                    <a:pt x="6" y="10"/>
                    <a:pt x="2" y="6"/>
                  </a:cubicBezTo>
                  <a:cubicBezTo>
                    <a:pt x="5" y="9"/>
                    <a:pt x="8" y="11"/>
                    <a:pt x="11" y="13"/>
                  </a:cubicBezTo>
                  <a:cubicBezTo>
                    <a:pt x="10" y="8"/>
                    <a:pt x="6" y="3"/>
                    <a:pt x="1" y="0"/>
                  </a:cubicBezTo>
                  <a:cubicBezTo>
                    <a:pt x="2" y="4"/>
                    <a:pt x="4"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1" name="Freeform 639"/>
            <p:cNvSpPr/>
            <p:nvPr/>
          </p:nvSpPr>
          <p:spPr bwMode="auto">
            <a:xfrm>
              <a:off x="6102351" y="3876676"/>
              <a:ext cx="96838" cy="30163"/>
            </a:xfrm>
            <a:custGeom>
              <a:avLst/>
              <a:gdLst>
                <a:gd name="T0" fmla="*/ 0 w 26"/>
                <a:gd name="T1" fmla="*/ 3 h 8"/>
                <a:gd name="T2" fmla="*/ 18 w 26"/>
                <a:gd name="T3" fmla="*/ 8 h 8"/>
                <a:gd name="T4" fmla="*/ 7 w 26"/>
                <a:gd name="T5" fmla="*/ 0 h 8"/>
                <a:gd name="T6" fmla="*/ 18 w 26"/>
                <a:gd name="T7" fmla="*/ 2 h 8"/>
                <a:gd name="T8" fmla="*/ 16 w 26"/>
                <a:gd name="T9" fmla="*/ 0 h 8"/>
                <a:gd name="T10" fmla="*/ 26 w 26"/>
                <a:gd name="T11" fmla="*/ 2 h 8"/>
              </a:gdLst>
              <a:ahLst/>
              <a:cxnLst>
                <a:cxn ang="0">
                  <a:pos x="T0" y="T1"/>
                </a:cxn>
                <a:cxn ang="0">
                  <a:pos x="T2" y="T3"/>
                </a:cxn>
                <a:cxn ang="0">
                  <a:pos x="T4" y="T5"/>
                </a:cxn>
                <a:cxn ang="0">
                  <a:pos x="T6" y="T7"/>
                </a:cxn>
                <a:cxn ang="0">
                  <a:pos x="T8" y="T9"/>
                </a:cxn>
                <a:cxn ang="0">
                  <a:pos x="T10" y="T11"/>
                </a:cxn>
              </a:cxnLst>
              <a:rect l="0" t="0" r="r" b="b"/>
              <a:pathLst>
                <a:path w="26" h="8">
                  <a:moveTo>
                    <a:pt x="0" y="3"/>
                  </a:moveTo>
                  <a:cubicBezTo>
                    <a:pt x="3" y="4"/>
                    <a:pt x="13" y="8"/>
                    <a:pt x="18" y="8"/>
                  </a:cubicBezTo>
                  <a:cubicBezTo>
                    <a:pt x="15" y="4"/>
                    <a:pt x="11" y="2"/>
                    <a:pt x="7" y="0"/>
                  </a:cubicBezTo>
                  <a:cubicBezTo>
                    <a:pt x="10" y="1"/>
                    <a:pt x="14" y="3"/>
                    <a:pt x="18" y="2"/>
                  </a:cubicBezTo>
                  <a:cubicBezTo>
                    <a:pt x="17" y="2"/>
                    <a:pt x="16" y="1"/>
                    <a:pt x="16" y="0"/>
                  </a:cubicBezTo>
                  <a:cubicBezTo>
                    <a:pt x="19" y="0"/>
                    <a:pt x="23" y="1"/>
                    <a:pt x="26"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2" name="Freeform 640"/>
            <p:cNvSpPr/>
            <p:nvPr/>
          </p:nvSpPr>
          <p:spPr bwMode="auto">
            <a:xfrm>
              <a:off x="6573838" y="3673476"/>
              <a:ext cx="184150" cy="63500"/>
            </a:xfrm>
            <a:custGeom>
              <a:avLst/>
              <a:gdLst>
                <a:gd name="T0" fmla="*/ 0 w 49"/>
                <a:gd name="T1" fmla="*/ 17 h 17"/>
                <a:gd name="T2" fmla="*/ 23 w 49"/>
                <a:gd name="T3" fmla="*/ 16 h 17"/>
                <a:gd name="T4" fmla="*/ 13 w 49"/>
                <a:gd name="T5" fmla="*/ 11 h 17"/>
                <a:gd name="T6" fmla="*/ 27 w 49"/>
                <a:gd name="T7" fmla="*/ 14 h 17"/>
                <a:gd name="T8" fmla="*/ 21 w 49"/>
                <a:gd name="T9" fmla="*/ 8 h 17"/>
                <a:gd name="T10" fmla="*/ 35 w 49"/>
                <a:gd name="T11" fmla="*/ 10 h 17"/>
                <a:gd name="T12" fmla="*/ 29 w 49"/>
                <a:gd name="T13" fmla="*/ 4 h 17"/>
                <a:gd name="T14" fmla="*/ 40 w 49"/>
                <a:gd name="T15" fmla="*/ 7 h 17"/>
                <a:gd name="T16" fmla="*/ 33 w 49"/>
                <a:gd name="T17" fmla="*/ 0 h 17"/>
                <a:gd name="T18" fmla="*/ 49 w 49"/>
                <a:gd name="T19" fmla="*/ 4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9" h="17">
                  <a:moveTo>
                    <a:pt x="0" y="17"/>
                  </a:moveTo>
                  <a:cubicBezTo>
                    <a:pt x="6" y="17"/>
                    <a:pt x="16" y="16"/>
                    <a:pt x="23" y="16"/>
                  </a:cubicBezTo>
                  <a:cubicBezTo>
                    <a:pt x="20" y="15"/>
                    <a:pt x="16" y="13"/>
                    <a:pt x="13" y="11"/>
                  </a:cubicBezTo>
                  <a:cubicBezTo>
                    <a:pt x="17" y="12"/>
                    <a:pt x="22" y="14"/>
                    <a:pt x="27" y="14"/>
                  </a:cubicBezTo>
                  <a:cubicBezTo>
                    <a:pt x="25" y="12"/>
                    <a:pt x="23" y="10"/>
                    <a:pt x="21" y="8"/>
                  </a:cubicBezTo>
                  <a:cubicBezTo>
                    <a:pt x="25" y="8"/>
                    <a:pt x="30" y="9"/>
                    <a:pt x="35" y="10"/>
                  </a:cubicBezTo>
                  <a:cubicBezTo>
                    <a:pt x="33" y="9"/>
                    <a:pt x="31" y="5"/>
                    <a:pt x="29" y="4"/>
                  </a:cubicBezTo>
                  <a:cubicBezTo>
                    <a:pt x="33" y="4"/>
                    <a:pt x="37" y="5"/>
                    <a:pt x="40" y="7"/>
                  </a:cubicBezTo>
                  <a:cubicBezTo>
                    <a:pt x="38" y="5"/>
                    <a:pt x="35" y="3"/>
                    <a:pt x="33" y="0"/>
                  </a:cubicBezTo>
                  <a:cubicBezTo>
                    <a:pt x="39" y="0"/>
                    <a:pt x="44" y="3"/>
                    <a:pt x="49" y="4"/>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3" name="Freeform 641"/>
            <p:cNvSpPr/>
            <p:nvPr/>
          </p:nvSpPr>
          <p:spPr bwMode="auto">
            <a:xfrm>
              <a:off x="6675438" y="3471863"/>
              <a:ext cx="63500" cy="166688"/>
            </a:xfrm>
            <a:custGeom>
              <a:avLst/>
              <a:gdLst>
                <a:gd name="T0" fmla="*/ 3 w 17"/>
                <a:gd name="T1" fmla="*/ 25 h 44"/>
                <a:gd name="T2" fmla="*/ 15 w 17"/>
                <a:gd name="T3" fmla="*/ 44 h 44"/>
                <a:gd name="T4" fmla="*/ 0 w 17"/>
                <a:gd name="T5" fmla="*/ 19 h 44"/>
                <a:gd name="T6" fmla="*/ 17 w 17"/>
                <a:gd name="T7" fmla="*/ 34 h 44"/>
                <a:gd name="T8" fmla="*/ 2 w 17"/>
                <a:gd name="T9" fmla="*/ 9 h 44"/>
                <a:gd name="T10" fmla="*/ 13 w 17"/>
                <a:gd name="T11" fmla="*/ 24 h 44"/>
                <a:gd name="T12" fmla="*/ 1 w 17"/>
                <a:gd name="T13" fmla="*/ 2 h 44"/>
                <a:gd name="T14" fmla="*/ 4 w 17"/>
                <a:gd name="T15" fmla="*/ 1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 h="44">
                  <a:moveTo>
                    <a:pt x="3" y="25"/>
                  </a:moveTo>
                  <a:cubicBezTo>
                    <a:pt x="7" y="32"/>
                    <a:pt x="10" y="38"/>
                    <a:pt x="15" y="44"/>
                  </a:cubicBezTo>
                  <a:cubicBezTo>
                    <a:pt x="12" y="35"/>
                    <a:pt x="5" y="28"/>
                    <a:pt x="0" y="19"/>
                  </a:cubicBezTo>
                  <a:cubicBezTo>
                    <a:pt x="7" y="24"/>
                    <a:pt x="11" y="30"/>
                    <a:pt x="17" y="34"/>
                  </a:cubicBezTo>
                  <a:cubicBezTo>
                    <a:pt x="13" y="26"/>
                    <a:pt x="3" y="17"/>
                    <a:pt x="2" y="9"/>
                  </a:cubicBezTo>
                  <a:cubicBezTo>
                    <a:pt x="7" y="13"/>
                    <a:pt x="10" y="18"/>
                    <a:pt x="13" y="24"/>
                  </a:cubicBezTo>
                  <a:cubicBezTo>
                    <a:pt x="9" y="17"/>
                    <a:pt x="4" y="10"/>
                    <a:pt x="1" y="2"/>
                  </a:cubicBezTo>
                  <a:cubicBezTo>
                    <a:pt x="2" y="0"/>
                    <a:pt x="3" y="2"/>
                    <a:pt x="4" y="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4" name="Freeform 642"/>
            <p:cNvSpPr/>
            <p:nvPr/>
          </p:nvSpPr>
          <p:spPr bwMode="auto">
            <a:xfrm>
              <a:off x="6604001" y="3271838"/>
              <a:ext cx="60325" cy="136525"/>
            </a:xfrm>
            <a:custGeom>
              <a:avLst/>
              <a:gdLst>
                <a:gd name="T0" fmla="*/ 5 w 16"/>
                <a:gd name="T1" fmla="*/ 26 h 36"/>
                <a:gd name="T2" fmla="*/ 16 w 16"/>
                <a:gd name="T3" fmla="*/ 36 h 36"/>
                <a:gd name="T4" fmla="*/ 4 w 16"/>
                <a:gd name="T5" fmla="*/ 19 h 36"/>
                <a:gd name="T6" fmla="*/ 16 w 16"/>
                <a:gd name="T7" fmla="*/ 30 h 36"/>
                <a:gd name="T8" fmla="*/ 1 w 16"/>
                <a:gd name="T9" fmla="*/ 9 h 36"/>
                <a:gd name="T10" fmla="*/ 12 w 16"/>
                <a:gd name="T11" fmla="*/ 20 h 36"/>
                <a:gd name="T12" fmla="*/ 0 w 16"/>
                <a:gd name="T13" fmla="*/ 0 h 36"/>
                <a:gd name="T14" fmla="*/ 7 w 16"/>
                <a:gd name="T15" fmla="*/ 8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 h="36">
                  <a:moveTo>
                    <a:pt x="5" y="26"/>
                  </a:moveTo>
                  <a:cubicBezTo>
                    <a:pt x="8" y="30"/>
                    <a:pt x="13" y="32"/>
                    <a:pt x="16" y="36"/>
                  </a:cubicBezTo>
                  <a:cubicBezTo>
                    <a:pt x="14" y="31"/>
                    <a:pt x="7" y="25"/>
                    <a:pt x="4" y="19"/>
                  </a:cubicBezTo>
                  <a:cubicBezTo>
                    <a:pt x="8" y="22"/>
                    <a:pt x="13" y="25"/>
                    <a:pt x="16" y="30"/>
                  </a:cubicBezTo>
                  <a:cubicBezTo>
                    <a:pt x="12" y="23"/>
                    <a:pt x="6" y="16"/>
                    <a:pt x="1" y="9"/>
                  </a:cubicBezTo>
                  <a:cubicBezTo>
                    <a:pt x="5" y="12"/>
                    <a:pt x="8" y="16"/>
                    <a:pt x="12" y="20"/>
                  </a:cubicBezTo>
                  <a:cubicBezTo>
                    <a:pt x="8" y="13"/>
                    <a:pt x="4" y="7"/>
                    <a:pt x="0" y="0"/>
                  </a:cubicBezTo>
                  <a:cubicBezTo>
                    <a:pt x="2" y="3"/>
                    <a:pt x="5" y="6"/>
                    <a:pt x="7"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5" name="Freeform 643"/>
            <p:cNvSpPr/>
            <p:nvPr/>
          </p:nvSpPr>
          <p:spPr bwMode="auto">
            <a:xfrm>
              <a:off x="5946776" y="3498851"/>
              <a:ext cx="90488" cy="212725"/>
            </a:xfrm>
            <a:custGeom>
              <a:avLst/>
              <a:gdLst>
                <a:gd name="T0" fmla="*/ 8 w 24"/>
                <a:gd name="T1" fmla="*/ 40 h 56"/>
                <a:gd name="T2" fmla="*/ 24 w 24"/>
                <a:gd name="T3" fmla="*/ 56 h 56"/>
                <a:gd name="T4" fmla="*/ 0 w 24"/>
                <a:gd name="T5" fmla="*/ 26 h 56"/>
                <a:gd name="T6" fmla="*/ 20 w 24"/>
                <a:gd name="T7" fmla="*/ 41 h 56"/>
                <a:gd name="T8" fmla="*/ 1 w 24"/>
                <a:gd name="T9" fmla="*/ 11 h 56"/>
                <a:gd name="T10" fmla="*/ 11 w 24"/>
                <a:gd name="T11" fmla="*/ 25 h 56"/>
                <a:gd name="T12" fmla="*/ 0 w 24"/>
                <a:gd name="T13" fmla="*/ 2 h 56"/>
                <a:gd name="T14" fmla="*/ 1 w 24"/>
                <a:gd name="T15" fmla="*/ 2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56">
                  <a:moveTo>
                    <a:pt x="8" y="40"/>
                  </a:moveTo>
                  <a:cubicBezTo>
                    <a:pt x="10" y="44"/>
                    <a:pt x="19" y="52"/>
                    <a:pt x="24" y="56"/>
                  </a:cubicBezTo>
                  <a:cubicBezTo>
                    <a:pt x="19" y="46"/>
                    <a:pt x="9" y="33"/>
                    <a:pt x="0" y="26"/>
                  </a:cubicBezTo>
                  <a:cubicBezTo>
                    <a:pt x="6" y="31"/>
                    <a:pt x="13" y="37"/>
                    <a:pt x="20" y="41"/>
                  </a:cubicBezTo>
                  <a:cubicBezTo>
                    <a:pt x="17" y="32"/>
                    <a:pt x="8" y="17"/>
                    <a:pt x="1" y="11"/>
                  </a:cubicBezTo>
                  <a:cubicBezTo>
                    <a:pt x="3" y="17"/>
                    <a:pt x="8" y="20"/>
                    <a:pt x="11" y="25"/>
                  </a:cubicBezTo>
                  <a:cubicBezTo>
                    <a:pt x="7" y="18"/>
                    <a:pt x="2" y="10"/>
                    <a:pt x="0" y="2"/>
                  </a:cubicBezTo>
                  <a:cubicBezTo>
                    <a:pt x="0" y="0"/>
                    <a:pt x="0" y="2"/>
                    <a:pt x="1" y="2"/>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6" name="Freeform 644"/>
            <p:cNvSpPr/>
            <p:nvPr/>
          </p:nvSpPr>
          <p:spPr bwMode="auto">
            <a:xfrm>
              <a:off x="6138863" y="3101976"/>
              <a:ext cx="204788" cy="68263"/>
            </a:xfrm>
            <a:custGeom>
              <a:avLst/>
              <a:gdLst>
                <a:gd name="T0" fmla="*/ 0 w 54"/>
                <a:gd name="T1" fmla="*/ 15 h 18"/>
                <a:gd name="T2" fmla="*/ 54 w 54"/>
                <a:gd name="T3" fmla="*/ 0 h 18"/>
              </a:gdLst>
              <a:ahLst/>
              <a:cxnLst>
                <a:cxn ang="0">
                  <a:pos x="T0" y="T1"/>
                </a:cxn>
                <a:cxn ang="0">
                  <a:pos x="T2" y="T3"/>
                </a:cxn>
              </a:cxnLst>
              <a:rect l="0" t="0" r="r" b="b"/>
              <a:pathLst>
                <a:path w="54" h="18">
                  <a:moveTo>
                    <a:pt x="0" y="15"/>
                  </a:moveTo>
                  <a:cubicBezTo>
                    <a:pt x="17" y="18"/>
                    <a:pt x="41" y="6"/>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7" name="Freeform 645"/>
            <p:cNvSpPr/>
            <p:nvPr/>
          </p:nvSpPr>
          <p:spPr bwMode="auto">
            <a:xfrm>
              <a:off x="6165851" y="3132138"/>
              <a:ext cx="207963" cy="76200"/>
            </a:xfrm>
            <a:custGeom>
              <a:avLst/>
              <a:gdLst>
                <a:gd name="T0" fmla="*/ 0 w 55"/>
                <a:gd name="T1" fmla="*/ 20 h 20"/>
                <a:gd name="T2" fmla="*/ 32 w 55"/>
                <a:gd name="T3" fmla="*/ 10 h 20"/>
                <a:gd name="T4" fmla="*/ 55 w 55"/>
                <a:gd name="T5" fmla="*/ 0 h 20"/>
              </a:gdLst>
              <a:ahLst/>
              <a:cxnLst>
                <a:cxn ang="0">
                  <a:pos x="T0" y="T1"/>
                </a:cxn>
                <a:cxn ang="0">
                  <a:pos x="T2" y="T3"/>
                </a:cxn>
                <a:cxn ang="0">
                  <a:pos x="T4" y="T5"/>
                </a:cxn>
              </a:cxnLst>
              <a:rect l="0" t="0" r="r" b="b"/>
              <a:pathLst>
                <a:path w="55" h="20">
                  <a:moveTo>
                    <a:pt x="0" y="20"/>
                  </a:moveTo>
                  <a:cubicBezTo>
                    <a:pt x="10" y="16"/>
                    <a:pt x="22" y="15"/>
                    <a:pt x="32" y="10"/>
                  </a:cubicBezTo>
                  <a:cubicBezTo>
                    <a:pt x="40" y="7"/>
                    <a:pt x="47" y="3"/>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8" name="Freeform 646"/>
            <p:cNvSpPr/>
            <p:nvPr/>
          </p:nvSpPr>
          <p:spPr bwMode="auto">
            <a:xfrm>
              <a:off x="6199188" y="3200401"/>
              <a:ext cx="193675" cy="60325"/>
            </a:xfrm>
            <a:custGeom>
              <a:avLst/>
              <a:gdLst>
                <a:gd name="T0" fmla="*/ 0 w 51"/>
                <a:gd name="T1" fmla="*/ 16 h 16"/>
                <a:gd name="T2" fmla="*/ 51 w 51"/>
                <a:gd name="T3" fmla="*/ 0 h 16"/>
              </a:gdLst>
              <a:ahLst/>
              <a:cxnLst>
                <a:cxn ang="0">
                  <a:pos x="T0" y="T1"/>
                </a:cxn>
                <a:cxn ang="0">
                  <a:pos x="T2" y="T3"/>
                </a:cxn>
              </a:cxnLst>
              <a:rect l="0" t="0" r="r" b="b"/>
              <a:pathLst>
                <a:path w="51" h="16">
                  <a:moveTo>
                    <a:pt x="0" y="16"/>
                  </a:moveTo>
                  <a:cubicBezTo>
                    <a:pt x="15" y="8"/>
                    <a:pt x="35" y="5"/>
                    <a:pt x="51"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09" name="Freeform 647"/>
            <p:cNvSpPr/>
            <p:nvPr/>
          </p:nvSpPr>
          <p:spPr bwMode="auto">
            <a:xfrm>
              <a:off x="6237288" y="3290888"/>
              <a:ext cx="200025" cy="65088"/>
            </a:xfrm>
            <a:custGeom>
              <a:avLst/>
              <a:gdLst>
                <a:gd name="T0" fmla="*/ 0 w 53"/>
                <a:gd name="T1" fmla="*/ 17 h 17"/>
                <a:gd name="T2" fmla="*/ 53 w 53"/>
                <a:gd name="T3" fmla="*/ 0 h 17"/>
              </a:gdLst>
              <a:ahLst/>
              <a:cxnLst>
                <a:cxn ang="0">
                  <a:pos x="T0" y="T1"/>
                </a:cxn>
                <a:cxn ang="0">
                  <a:pos x="T2" y="T3"/>
                </a:cxn>
              </a:cxnLst>
              <a:rect l="0" t="0" r="r" b="b"/>
              <a:pathLst>
                <a:path w="53" h="17">
                  <a:moveTo>
                    <a:pt x="0" y="17"/>
                  </a:moveTo>
                  <a:cubicBezTo>
                    <a:pt x="17" y="14"/>
                    <a:pt x="37" y="7"/>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0" name="Freeform 648"/>
            <p:cNvSpPr/>
            <p:nvPr/>
          </p:nvSpPr>
          <p:spPr bwMode="auto">
            <a:xfrm>
              <a:off x="6256338" y="3340101"/>
              <a:ext cx="200025" cy="79375"/>
            </a:xfrm>
            <a:custGeom>
              <a:avLst/>
              <a:gdLst>
                <a:gd name="T0" fmla="*/ 0 w 53"/>
                <a:gd name="T1" fmla="*/ 21 h 21"/>
                <a:gd name="T2" fmla="*/ 53 w 53"/>
                <a:gd name="T3" fmla="*/ 0 h 21"/>
              </a:gdLst>
              <a:ahLst/>
              <a:cxnLst>
                <a:cxn ang="0">
                  <a:pos x="T0" y="T1"/>
                </a:cxn>
                <a:cxn ang="0">
                  <a:pos x="T2" y="T3"/>
                </a:cxn>
              </a:cxnLst>
              <a:rect l="0" t="0" r="r" b="b"/>
              <a:pathLst>
                <a:path w="53" h="21">
                  <a:moveTo>
                    <a:pt x="0" y="21"/>
                  </a:moveTo>
                  <a:cubicBezTo>
                    <a:pt x="15" y="14"/>
                    <a:pt x="36" y="6"/>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1" name="Freeform 649"/>
            <p:cNvSpPr/>
            <p:nvPr/>
          </p:nvSpPr>
          <p:spPr bwMode="auto">
            <a:xfrm>
              <a:off x="6275388" y="3400426"/>
              <a:ext cx="200025" cy="68263"/>
            </a:xfrm>
            <a:custGeom>
              <a:avLst/>
              <a:gdLst>
                <a:gd name="T0" fmla="*/ 0 w 53"/>
                <a:gd name="T1" fmla="*/ 18 h 18"/>
                <a:gd name="T2" fmla="*/ 53 w 53"/>
                <a:gd name="T3" fmla="*/ 0 h 18"/>
              </a:gdLst>
              <a:ahLst/>
              <a:cxnLst>
                <a:cxn ang="0">
                  <a:pos x="T0" y="T1"/>
                </a:cxn>
                <a:cxn ang="0">
                  <a:pos x="T2" y="T3"/>
                </a:cxn>
              </a:cxnLst>
              <a:rect l="0" t="0" r="r" b="b"/>
              <a:pathLst>
                <a:path w="53" h="18">
                  <a:moveTo>
                    <a:pt x="0" y="18"/>
                  </a:moveTo>
                  <a:cubicBezTo>
                    <a:pt x="19" y="15"/>
                    <a:pt x="36" y="5"/>
                    <a:pt x="53"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2" name="Freeform 650"/>
            <p:cNvSpPr/>
            <p:nvPr/>
          </p:nvSpPr>
          <p:spPr bwMode="auto">
            <a:xfrm>
              <a:off x="6308726" y="3498851"/>
              <a:ext cx="204788" cy="65088"/>
            </a:xfrm>
            <a:custGeom>
              <a:avLst/>
              <a:gdLst>
                <a:gd name="T0" fmla="*/ 0 w 54"/>
                <a:gd name="T1" fmla="*/ 17 h 17"/>
                <a:gd name="T2" fmla="*/ 54 w 54"/>
                <a:gd name="T3" fmla="*/ 0 h 17"/>
              </a:gdLst>
              <a:ahLst/>
              <a:cxnLst>
                <a:cxn ang="0">
                  <a:pos x="T0" y="T1"/>
                </a:cxn>
                <a:cxn ang="0">
                  <a:pos x="T2" y="T3"/>
                </a:cxn>
              </a:cxnLst>
              <a:rect l="0" t="0" r="r" b="b"/>
              <a:pathLst>
                <a:path w="54" h="17">
                  <a:moveTo>
                    <a:pt x="0" y="17"/>
                  </a:moveTo>
                  <a:cubicBezTo>
                    <a:pt x="16" y="9"/>
                    <a:pt x="37" y="7"/>
                    <a:pt x="54"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3" name="Freeform 651"/>
            <p:cNvSpPr/>
            <p:nvPr/>
          </p:nvSpPr>
          <p:spPr bwMode="auto">
            <a:xfrm>
              <a:off x="6327776" y="3540126"/>
              <a:ext cx="219075" cy="79375"/>
            </a:xfrm>
            <a:custGeom>
              <a:avLst/>
              <a:gdLst>
                <a:gd name="T0" fmla="*/ 0 w 58"/>
                <a:gd name="T1" fmla="*/ 19 h 21"/>
                <a:gd name="T2" fmla="*/ 58 w 58"/>
                <a:gd name="T3" fmla="*/ 0 h 21"/>
              </a:gdLst>
              <a:ahLst/>
              <a:cxnLst>
                <a:cxn ang="0">
                  <a:pos x="T0" y="T1"/>
                </a:cxn>
                <a:cxn ang="0">
                  <a:pos x="T2" y="T3"/>
                </a:cxn>
              </a:cxnLst>
              <a:rect l="0" t="0" r="r" b="b"/>
              <a:pathLst>
                <a:path w="58" h="21">
                  <a:moveTo>
                    <a:pt x="0" y="19"/>
                  </a:moveTo>
                  <a:cubicBezTo>
                    <a:pt x="20" y="21"/>
                    <a:pt x="39" y="1"/>
                    <a:pt x="58"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4" name="Freeform 652"/>
            <p:cNvSpPr/>
            <p:nvPr/>
          </p:nvSpPr>
          <p:spPr bwMode="auto">
            <a:xfrm>
              <a:off x="6338888" y="3608388"/>
              <a:ext cx="207963" cy="65088"/>
            </a:xfrm>
            <a:custGeom>
              <a:avLst/>
              <a:gdLst>
                <a:gd name="T0" fmla="*/ 0 w 55"/>
                <a:gd name="T1" fmla="*/ 17 h 17"/>
                <a:gd name="T2" fmla="*/ 55 w 55"/>
                <a:gd name="T3" fmla="*/ 0 h 17"/>
              </a:gdLst>
              <a:ahLst/>
              <a:cxnLst>
                <a:cxn ang="0">
                  <a:pos x="T0" y="T1"/>
                </a:cxn>
                <a:cxn ang="0">
                  <a:pos x="T2" y="T3"/>
                </a:cxn>
              </a:cxnLst>
              <a:rect l="0" t="0" r="r" b="b"/>
              <a:pathLst>
                <a:path w="55" h="17">
                  <a:moveTo>
                    <a:pt x="0" y="17"/>
                  </a:moveTo>
                  <a:cubicBezTo>
                    <a:pt x="20" y="16"/>
                    <a:pt x="37" y="6"/>
                    <a:pt x="55" y="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5" name="Freeform 653"/>
            <p:cNvSpPr/>
            <p:nvPr/>
          </p:nvSpPr>
          <p:spPr bwMode="auto">
            <a:xfrm>
              <a:off x="6034088" y="3457576"/>
              <a:ext cx="79375" cy="19050"/>
            </a:xfrm>
            <a:custGeom>
              <a:avLst/>
              <a:gdLst>
                <a:gd name="T0" fmla="*/ 0 w 21"/>
                <a:gd name="T1" fmla="*/ 2 h 5"/>
                <a:gd name="T2" fmla="*/ 20 w 21"/>
                <a:gd name="T3" fmla="*/ 4 h 5"/>
                <a:gd name="T4" fmla="*/ 5 w 21"/>
                <a:gd name="T5" fmla="*/ 0 h 5"/>
                <a:gd name="T6" fmla="*/ 21 w 21"/>
                <a:gd name="T7" fmla="*/ 5 h 5"/>
              </a:gdLst>
              <a:ahLst/>
              <a:cxnLst>
                <a:cxn ang="0">
                  <a:pos x="T0" y="T1"/>
                </a:cxn>
                <a:cxn ang="0">
                  <a:pos x="T2" y="T3"/>
                </a:cxn>
                <a:cxn ang="0">
                  <a:pos x="T4" y="T5"/>
                </a:cxn>
                <a:cxn ang="0">
                  <a:pos x="T6" y="T7"/>
                </a:cxn>
              </a:cxnLst>
              <a:rect l="0" t="0" r="r" b="b"/>
              <a:pathLst>
                <a:path w="21" h="5">
                  <a:moveTo>
                    <a:pt x="0" y="2"/>
                  </a:moveTo>
                  <a:cubicBezTo>
                    <a:pt x="7" y="2"/>
                    <a:pt x="13" y="5"/>
                    <a:pt x="20" y="4"/>
                  </a:cubicBezTo>
                  <a:cubicBezTo>
                    <a:pt x="16" y="2"/>
                    <a:pt x="10" y="0"/>
                    <a:pt x="5" y="0"/>
                  </a:cubicBezTo>
                  <a:cubicBezTo>
                    <a:pt x="10" y="0"/>
                    <a:pt x="17" y="2"/>
                    <a:pt x="21" y="5"/>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6" name="Freeform 654"/>
            <p:cNvSpPr/>
            <p:nvPr/>
          </p:nvSpPr>
          <p:spPr bwMode="auto">
            <a:xfrm>
              <a:off x="6119813" y="3332163"/>
              <a:ext cx="46038" cy="155575"/>
            </a:xfrm>
            <a:custGeom>
              <a:avLst/>
              <a:gdLst>
                <a:gd name="T0" fmla="*/ 0 w 12"/>
                <a:gd name="T1" fmla="*/ 37 h 41"/>
                <a:gd name="T2" fmla="*/ 12 w 12"/>
                <a:gd name="T3" fmla="*/ 0 h 41"/>
                <a:gd name="T4" fmla="*/ 1 w 12"/>
                <a:gd name="T5" fmla="*/ 41 h 41"/>
              </a:gdLst>
              <a:ahLst/>
              <a:cxnLst>
                <a:cxn ang="0">
                  <a:pos x="T0" y="T1"/>
                </a:cxn>
                <a:cxn ang="0">
                  <a:pos x="T2" y="T3"/>
                </a:cxn>
                <a:cxn ang="0">
                  <a:pos x="T4" y="T5"/>
                </a:cxn>
              </a:cxnLst>
              <a:rect l="0" t="0" r="r" b="b"/>
              <a:pathLst>
                <a:path w="12" h="41">
                  <a:moveTo>
                    <a:pt x="0" y="37"/>
                  </a:moveTo>
                  <a:cubicBezTo>
                    <a:pt x="2" y="25"/>
                    <a:pt x="9" y="12"/>
                    <a:pt x="12" y="0"/>
                  </a:cubicBezTo>
                  <a:cubicBezTo>
                    <a:pt x="10" y="15"/>
                    <a:pt x="7" y="27"/>
                    <a:pt x="1" y="4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7" name="Freeform 655"/>
            <p:cNvSpPr/>
            <p:nvPr/>
          </p:nvSpPr>
          <p:spPr bwMode="auto">
            <a:xfrm>
              <a:off x="5992813" y="3189288"/>
              <a:ext cx="66675" cy="123825"/>
            </a:xfrm>
            <a:custGeom>
              <a:avLst/>
              <a:gdLst>
                <a:gd name="T0" fmla="*/ 18 w 18"/>
                <a:gd name="T1" fmla="*/ 0 h 33"/>
                <a:gd name="T2" fmla="*/ 0 w 18"/>
                <a:gd name="T3" fmla="*/ 12 h 33"/>
                <a:gd name="T4" fmla="*/ 12 w 18"/>
                <a:gd name="T5" fmla="*/ 33 h 33"/>
                <a:gd name="T6" fmla="*/ 3 w 18"/>
                <a:gd name="T7" fmla="*/ 11 h 33"/>
              </a:gdLst>
              <a:ahLst/>
              <a:cxnLst>
                <a:cxn ang="0">
                  <a:pos x="T0" y="T1"/>
                </a:cxn>
                <a:cxn ang="0">
                  <a:pos x="T2" y="T3"/>
                </a:cxn>
                <a:cxn ang="0">
                  <a:pos x="T4" y="T5"/>
                </a:cxn>
                <a:cxn ang="0">
                  <a:pos x="T6" y="T7"/>
                </a:cxn>
              </a:cxnLst>
              <a:rect l="0" t="0" r="r" b="b"/>
              <a:pathLst>
                <a:path w="18" h="33">
                  <a:moveTo>
                    <a:pt x="18" y="0"/>
                  </a:moveTo>
                  <a:cubicBezTo>
                    <a:pt x="12" y="4"/>
                    <a:pt x="6" y="8"/>
                    <a:pt x="0" y="12"/>
                  </a:cubicBezTo>
                  <a:cubicBezTo>
                    <a:pt x="3" y="19"/>
                    <a:pt x="8" y="26"/>
                    <a:pt x="12" y="33"/>
                  </a:cubicBezTo>
                  <a:cubicBezTo>
                    <a:pt x="7" y="27"/>
                    <a:pt x="6" y="19"/>
                    <a:pt x="3" y="11"/>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8" name="Freeform 656"/>
            <p:cNvSpPr/>
            <p:nvPr/>
          </p:nvSpPr>
          <p:spPr bwMode="auto">
            <a:xfrm>
              <a:off x="6059488" y="3397251"/>
              <a:ext cx="79375" cy="139700"/>
            </a:xfrm>
            <a:custGeom>
              <a:avLst/>
              <a:gdLst>
                <a:gd name="T0" fmla="*/ 10 w 21"/>
                <a:gd name="T1" fmla="*/ 37 h 37"/>
                <a:gd name="T2" fmla="*/ 2 w 21"/>
                <a:gd name="T3" fmla="*/ 10 h 37"/>
                <a:gd name="T4" fmla="*/ 21 w 21"/>
                <a:gd name="T5" fmla="*/ 0 h 37"/>
                <a:gd name="T6" fmla="*/ 3 w 21"/>
                <a:gd name="T7" fmla="*/ 8 h 37"/>
              </a:gdLst>
              <a:ahLst/>
              <a:cxnLst>
                <a:cxn ang="0">
                  <a:pos x="T0" y="T1"/>
                </a:cxn>
                <a:cxn ang="0">
                  <a:pos x="T2" y="T3"/>
                </a:cxn>
                <a:cxn ang="0">
                  <a:pos x="T4" y="T5"/>
                </a:cxn>
                <a:cxn ang="0">
                  <a:pos x="T6" y="T7"/>
                </a:cxn>
              </a:cxnLst>
              <a:rect l="0" t="0" r="r" b="b"/>
              <a:pathLst>
                <a:path w="21" h="37">
                  <a:moveTo>
                    <a:pt x="10" y="37"/>
                  </a:moveTo>
                  <a:cubicBezTo>
                    <a:pt x="6" y="32"/>
                    <a:pt x="0" y="16"/>
                    <a:pt x="2" y="10"/>
                  </a:cubicBezTo>
                  <a:cubicBezTo>
                    <a:pt x="3" y="5"/>
                    <a:pt x="16" y="1"/>
                    <a:pt x="21" y="0"/>
                  </a:cubicBezTo>
                  <a:cubicBezTo>
                    <a:pt x="15" y="2"/>
                    <a:pt x="9" y="6"/>
                    <a:pt x="3" y="8"/>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sp>
          <p:nvSpPr>
            <p:cNvPr id="419" name="Freeform 657"/>
            <p:cNvSpPr/>
            <p:nvPr/>
          </p:nvSpPr>
          <p:spPr bwMode="auto">
            <a:xfrm>
              <a:off x="6138863" y="3578226"/>
              <a:ext cx="84138" cy="128588"/>
            </a:xfrm>
            <a:custGeom>
              <a:avLst/>
              <a:gdLst>
                <a:gd name="T0" fmla="*/ 10 w 22"/>
                <a:gd name="T1" fmla="*/ 34 h 34"/>
                <a:gd name="T2" fmla="*/ 0 w 22"/>
                <a:gd name="T3" fmla="*/ 8 h 34"/>
                <a:gd name="T4" fmla="*/ 22 w 22"/>
                <a:gd name="T5" fmla="*/ 0 h 34"/>
                <a:gd name="T6" fmla="*/ 5 w 22"/>
                <a:gd name="T7" fmla="*/ 9 h 34"/>
                <a:gd name="T8" fmla="*/ 4 w 22"/>
                <a:gd name="T9" fmla="*/ 20 h 34"/>
              </a:gdLst>
              <a:ahLst/>
              <a:cxnLst>
                <a:cxn ang="0">
                  <a:pos x="T0" y="T1"/>
                </a:cxn>
                <a:cxn ang="0">
                  <a:pos x="T2" y="T3"/>
                </a:cxn>
                <a:cxn ang="0">
                  <a:pos x="T4" y="T5"/>
                </a:cxn>
                <a:cxn ang="0">
                  <a:pos x="T6" y="T7"/>
                </a:cxn>
                <a:cxn ang="0">
                  <a:pos x="T8" y="T9"/>
                </a:cxn>
              </a:cxnLst>
              <a:rect l="0" t="0" r="r" b="b"/>
              <a:pathLst>
                <a:path w="22" h="34">
                  <a:moveTo>
                    <a:pt x="10" y="34"/>
                  </a:moveTo>
                  <a:cubicBezTo>
                    <a:pt x="5" y="31"/>
                    <a:pt x="2" y="14"/>
                    <a:pt x="0" y="8"/>
                  </a:cubicBezTo>
                  <a:cubicBezTo>
                    <a:pt x="6" y="4"/>
                    <a:pt x="15" y="2"/>
                    <a:pt x="22" y="0"/>
                  </a:cubicBezTo>
                  <a:cubicBezTo>
                    <a:pt x="17" y="3"/>
                    <a:pt x="9" y="4"/>
                    <a:pt x="5" y="9"/>
                  </a:cubicBezTo>
                  <a:cubicBezTo>
                    <a:pt x="2" y="13"/>
                    <a:pt x="4" y="15"/>
                    <a:pt x="4" y="20"/>
                  </a:cubicBezTo>
                </a:path>
              </a:pathLst>
            </a:custGeom>
            <a:noFill/>
            <a:ln w="3175" cap="rnd">
              <a:solidFill>
                <a:srgbClr val="666666"/>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latin typeface="+mn-lt"/>
                <a:ea typeface="+mn-ea"/>
                <a:cs typeface="+mn-ea"/>
                <a:sym typeface="+mn-lt"/>
              </a:endParaRPr>
            </a:p>
          </p:txBody>
        </p:sp>
      </p:grpSp>
      <p:sp>
        <p:nvSpPr>
          <p:cNvPr id="11" name="TextBox 17"/>
          <p:cNvSpPr txBox="1"/>
          <p:nvPr/>
        </p:nvSpPr>
        <p:spPr>
          <a:xfrm>
            <a:off x="1417078" y="605466"/>
            <a:ext cx="6233160" cy="521970"/>
          </a:xfrm>
          <a:prstGeom prst="rect">
            <a:avLst/>
          </a:prstGeom>
          <a:noFill/>
        </p:spPr>
        <p:txBody>
          <a:bodyPr wrap="none" rtlCol="0">
            <a:spAutoFit/>
          </a:bodyPr>
          <a:lstStyle/>
          <a:p>
            <a:pPr algn="ctr"/>
            <a:r>
              <a:rPr lang="en-US" altLang="zh-CN" sz="2800" b="1" spc="300" dirty="0">
                <a:solidFill>
                  <a:srgbClr val="C00000"/>
                </a:solidFill>
                <a:latin typeface="Labtop Secundo Superwide" panose="020B0306040002020203" pitchFamily="34" charset="0"/>
                <a:ea typeface="微软雅黑" panose="020B0503020204020204" pitchFamily="34" charset="-122"/>
                <a:cs typeface="Lato Regular"/>
              </a:rPr>
              <a:t>8.1.4</a:t>
            </a:r>
            <a:r>
              <a:rPr lang="en-US" altLang="zh-CN" sz="2800" b="1" spc="300" dirty="0">
                <a:latin typeface="微软雅黑" panose="020B0503020204020204" pitchFamily="34" charset="-122"/>
                <a:ea typeface="微软雅黑" panose="020B0503020204020204" pitchFamily="34" charset="-122"/>
                <a:cs typeface="Lato Regular"/>
              </a:rPr>
              <a:t> </a:t>
            </a:r>
            <a:r>
              <a:rPr lang="zh-CN" altLang="en-US" sz="2800" b="1" spc="300" dirty="0">
                <a:latin typeface="微软雅黑" panose="020B0503020204020204" pitchFamily="34" charset="-122"/>
                <a:ea typeface="微软雅黑" panose="020B0503020204020204" pitchFamily="34" charset="-122"/>
                <a:cs typeface="Lato Regular"/>
              </a:rPr>
              <a:t>预防</a:t>
            </a:r>
            <a:r>
              <a:rPr lang="zh-CN" altLang="en-US" sz="2800" b="1" spc="300" dirty="0">
                <a:latin typeface="微软雅黑" panose="020B0503020204020204" pitchFamily="34" charset="-122"/>
                <a:ea typeface="微软雅黑" panose="020B0503020204020204" pitchFamily="34" charset="-122"/>
                <a:cs typeface="Lato Regular"/>
                <a:sym typeface="+mn-ea"/>
              </a:rPr>
              <a:t>性维护</a:t>
            </a:r>
            <a:r>
              <a:rPr lang="en-US" altLang="zh-CN" sz="2800" b="1" spc="300" dirty="0">
                <a:latin typeface="微软雅黑" panose="020B0503020204020204" pitchFamily="34" charset="-122"/>
                <a:ea typeface="微软雅黑" panose="020B0503020204020204" pitchFamily="34" charset="-122"/>
                <a:cs typeface="Lato Regular"/>
                <a:sym typeface="+mn-ea"/>
              </a:rPr>
              <a:t>-</a:t>
            </a:r>
            <a:r>
              <a:rPr lang="zh-CN" altLang="en-US" sz="2800" b="1" spc="300" dirty="0">
                <a:latin typeface="微软雅黑" panose="020B0503020204020204" pitchFamily="34" charset="-122"/>
                <a:ea typeface="微软雅黑" panose="020B0503020204020204" pitchFamily="34" charset="-122"/>
                <a:cs typeface="Lato Regular"/>
                <a:sym typeface="+mn-ea"/>
              </a:rPr>
              <a:t>第四项维护活动</a:t>
            </a:r>
            <a:endParaRPr lang="zh-CN" altLang="en-US" sz="2800" b="1" spc="300" dirty="0">
              <a:latin typeface="微软雅黑" panose="020B0503020204020204" pitchFamily="34" charset="-122"/>
              <a:ea typeface="微软雅黑" panose="020B0503020204020204" pitchFamily="34" charset="-122"/>
              <a:cs typeface="Lato Regular"/>
              <a:sym typeface="+mn-ea"/>
            </a:endParaRPr>
          </a:p>
        </p:txBody>
      </p:sp>
      <p:sp>
        <p:nvSpPr>
          <p:cNvPr id="2" name="文本框 2"/>
          <p:cNvSpPr txBox="1"/>
          <p:nvPr/>
        </p:nvSpPr>
        <p:spPr>
          <a:xfrm>
            <a:off x="1158240" y="2257425"/>
            <a:ext cx="7075170" cy="2553335"/>
          </a:xfrm>
          <a:prstGeom prst="rect">
            <a:avLst/>
          </a:prstGeom>
          <a:noFill/>
          <a:ln w="9525">
            <a:noFill/>
          </a:ln>
        </p:spPr>
        <p:txBody>
          <a:bodyPr wrap="square">
            <a:spAutoFit/>
          </a:bodyPr>
          <a:lstStyle/>
          <a:p>
            <a:pPr eaLnBrk="1" hangingPunct="1"/>
            <a:r>
              <a:rPr lang="zh-CN" altLang="en-US" sz="2400" dirty="0">
                <a:solidFill>
                  <a:srgbClr val="000000"/>
                </a:solidFill>
                <a:latin typeface="Arial" panose="020B0604020202090204" pitchFamily="34" charset="0"/>
                <a:sym typeface="+mn-ea"/>
              </a:rPr>
              <a:t>    </a:t>
            </a:r>
            <a:r>
              <a:rPr lang="zh-CN" altLang="en-US" sz="3200" dirty="0">
                <a:latin typeface="Arial" panose="020B0604020202090204" pitchFamily="34" charset="0"/>
                <a:sym typeface="+mn-ea"/>
              </a:rPr>
              <a:t>当为了改进未来的可维护性或可靠性，或为了给未来的改进奠定更好的基础而修改软件时，出现了第四项维护活动。这项维护活动通常称为预防性维护，目前这项维护活动相对比较少。</a:t>
            </a:r>
            <a:endParaRPr lang="zh-CN" altLang="en-US" sz="3200" dirty="0">
              <a:latin typeface="Arial" panose="020B0604020202090204" pitchFamily="34" charset="0"/>
            </a:endParaRPr>
          </a:p>
        </p:txBody>
      </p:sp>
      <p:sp>
        <p:nvSpPr>
          <p:cNvPr id="5" name="灯片编号占位符 4"/>
          <p:cNvSpPr>
            <a:spLocks noGrp="1"/>
          </p:cNvSpPr>
          <p:nvPr>
            <p:ph type="sldNum" sz="quarter" idx="12"/>
          </p:nvPr>
        </p:nvSpPr>
        <p:spPr/>
        <p:txBody>
          <a:bodyPr/>
          <a:lstStyle/>
          <a:p>
            <a:pPr algn="r"/>
            <a:fld id="{9A0DB2DC-4C9A-4742-B13C-FB6460FD3503}" type="slidenum">
              <a:rPr lang="zh-CN" altLang="en-US" sz="1800" b="1" smtClean="0">
                <a:solidFill>
                  <a:srgbClr val="C00000"/>
                </a:solidFill>
              </a:rPr>
            </a:fld>
            <a:endParaRPr lang="zh-CN" altLang="en-US" sz="1800" b="1">
              <a:solidFill>
                <a:srgbClr val="C0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advClick="0" advTm="0">
        <p:fade/>
      </p:transition>
    </mc:Choice>
    <mc:Fallback>
      <p:transition spd="med" advClick="0" advTm="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70"/>
                                        </p:tgtEl>
                                        <p:attrNameLst>
                                          <p:attrName>style.visibility</p:attrName>
                                        </p:attrNameLst>
                                      </p:cBhvr>
                                      <p:to>
                                        <p:strVal val="visible"/>
                                      </p:to>
                                    </p:set>
                                    <p:animEffect transition="in" filter="fade">
                                      <p:cBhvr>
                                        <p:cTn id="7" dur="1000"/>
                                        <p:tgtEl>
                                          <p:spTgt spid="370"/>
                                        </p:tgtEl>
                                      </p:cBhvr>
                                    </p:animEffect>
                                    <p:anim calcmode="lin" valueType="num">
                                      <p:cBhvr>
                                        <p:cTn id="8" dur="1000" fill="hold"/>
                                        <p:tgtEl>
                                          <p:spTgt spid="370"/>
                                        </p:tgtEl>
                                        <p:attrNameLst>
                                          <p:attrName>ppt_x</p:attrName>
                                        </p:attrNameLst>
                                      </p:cBhvr>
                                      <p:tavLst>
                                        <p:tav tm="0">
                                          <p:val>
                                            <p:strVal val="#ppt_x"/>
                                          </p:val>
                                        </p:tav>
                                        <p:tav tm="100000">
                                          <p:val>
                                            <p:strVal val="#ppt_x"/>
                                          </p:val>
                                        </p:tav>
                                      </p:tavLst>
                                    </p:anim>
                                    <p:anim calcmode="lin" valueType="num">
                                      <p:cBhvr>
                                        <p:cTn id="9" dur="1000" fill="hold"/>
                                        <p:tgtEl>
                                          <p:spTgt spid="37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4046</Words>
  <Application>WPS 文字</Application>
  <PresentationFormat>自定义</PresentationFormat>
  <Paragraphs>348</Paragraphs>
  <Slides>34</Slides>
  <Notes>32</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2</vt:i4>
      </vt:variant>
      <vt:variant>
        <vt:lpstr>幻灯片标题</vt:lpstr>
      </vt:variant>
      <vt:variant>
        <vt:i4>34</vt:i4>
      </vt:variant>
    </vt:vector>
  </HeadingPairs>
  <TitlesOfParts>
    <vt:vector size="61" baseType="lpstr">
      <vt:lpstr>Arial</vt:lpstr>
      <vt:lpstr>方正书宋_GBK</vt:lpstr>
      <vt:lpstr>Wingdings</vt:lpstr>
      <vt:lpstr>微软雅黑</vt:lpstr>
      <vt:lpstr>黑体-简</vt:lpstr>
      <vt:lpstr>新蒂黑板报</vt:lpstr>
      <vt:lpstr>书体坊米芾体</vt:lpstr>
      <vt:lpstr>Lato Regular</vt:lpstr>
      <vt:lpstr>Labtop Secundo Superwide</vt:lpstr>
      <vt:lpstr>方正静蕾简体</vt:lpstr>
      <vt:lpstr>宋体</vt:lpstr>
      <vt:lpstr>方正静蕾简体</vt:lpstr>
      <vt:lpstr>等线 Light</vt:lpstr>
      <vt:lpstr>汉仪中等线KW</vt:lpstr>
      <vt:lpstr>等线</vt:lpstr>
      <vt:lpstr>汉仪旗黑KW</vt:lpstr>
      <vt:lpstr>宋体</vt:lpstr>
      <vt:lpstr>Arial Unicode MS</vt:lpstr>
      <vt:lpstr>汉仪书宋二KW</vt:lpstr>
      <vt:lpstr>苹方-简</vt:lpstr>
      <vt:lpstr>华文宋体</vt:lpstr>
      <vt:lpstr>Thonburi</vt:lpstr>
      <vt:lpstr>Wingdings</vt:lpstr>
      <vt:lpstr>宋体-简</vt:lpstr>
      <vt:lpstr>Office 主题​​</vt:lpstr>
      <vt:lpstr>Excel.Chart.8</vt:lpstr>
      <vt:lpstr>Excel.Chart.8</vt:lpstr>
      <vt:lpstr>PowerPoint 演示文稿</vt:lpstr>
      <vt:lpstr>第8章 维护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surface</dc:creator>
  <cp:lastModifiedBy>wminv</cp:lastModifiedBy>
  <cp:revision>127</cp:revision>
  <dcterms:created xsi:type="dcterms:W3CDTF">2019-05-14T14:13:09Z</dcterms:created>
  <dcterms:modified xsi:type="dcterms:W3CDTF">2019-05-14T14:13:09Z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2052-1.0.0.1327</vt:lpwstr>
  </property>
</Properties>
</file>