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3" r:id="rId4"/>
    <p:sldId id="26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해변 위 해먹">
            <a:extLst>
              <a:ext uri="{FF2B5EF4-FFF2-40B4-BE49-F238E27FC236}">
                <a16:creationId xmlns:a16="http://schemas.microsoft.com/office/drawing/2014/main" id="{C2C9DC03-DD75-D068-5328-56F319041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b="3921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D21A96-2004-8D1C-0888-43960CC8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798892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/>
              <a:t>멋제주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595C3-0495-D750-61E2-666EA57B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3320963"/>
            <a:ext cx="4490112" cy="1387516"/>
          </a:xfrm>
        </p:spPr>
        <p:txBody>
          <a:bodyPr>
            <a:normAutofit/>
          </a:bodyPr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이현진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 : </a:t>
            </a:r>
            <a:r>
              <a:rPr lang="ko-KR" altLang="en-US" dirty="0"/>
              <a:t>박상훈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곽준길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6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D98A2-B87F-A632-215F-3CB257CB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02229"/>
            <a:ext cx="9634011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2B8046-FDB0-FE65-A1BC-4454B009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745674"/>
            <a:ext cx="9634010" cy="455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ED7C5-F9DE-56B9-9165-951627C8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52" y="3429000"/>
            <a:ext cx="3800947" cy="22805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AC316E9-FE1A-A958-183D-4A4E6D002906}"/>
              </a:ext>
            </a:extLst>
          </p:cNvPr>
          <p:cNvSpPr txBox="1">
            <a:spLocks/>
          </p:cNvSpPr>
          <p:nvPr/>
        </p:nvSpPr>
        <p:spPr>
          <a:xfrm>
            <a:off x="1069847" y="807831"/>
            <a:ext cx="9905999" cy="87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spc="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홈 디자인</a:t>
            </a:r>
            <a:r>
              <a:rPr lang="en-US" altLang="ko-KR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4855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D98A2-B87F-A632-215F-3CB257CB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02229"/>
            <a:ext cx="9634011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2B8046-FDB0-FE65-A1BC-4454B009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745674"/>
            <a:ext cx="9634010" cy="455919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AC316E9-FE1A-A958-183D-4A4E6D002906}"/>
              </a:ext>
            </a:extLst>
          </p:cNvPr>
          <p:cNvSpPr txBox="1">
            <a:spLocks/>
          </p:cNvSpPr>
          <p:nvPr/>
        </p:nvSpPr>
        <p:spPr>
          <a:xfrm>
            <a:off x="1069847" y="807831"/>
            <a:ext cx="9905999" cy="87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spc="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로그인 디자인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A020AF-CC89-CAB8-9961-CD0FBDCC07C3}"/>
              </a:ext>
            </a:extLst>
          </p:cNvPr>
          <p:cNvSpPr/>
          <p:nvPr/>
        </p:nvSpPr>
        <p:spPr>
          <a:xfrm>
            <a:off x="4194495" y="3632433"/>
            <a:ext cx="2743200" cy="26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C18CA4-7BAB-4D30-E712-E2DDE0820DD7}"/>
              </a:ext>
            </a:extLst>
          </p:cNvPr>
          <p:cNvSpPr/>
          <p:nvPr/>
        </p:nvSpPr>
        <p:spPr>
          <a:xfrm>
            <a:off x="4194495" y="4363673"/>
            <a:ext cx="2743200" cy="26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5A9E7-44BF-0D40-50B0-39ED2F2079C3}"/>
              </a:ext>
            </a:extLst>
          </p:cNvPr>
          <p:cNvSpPr txBox="1"/>
          <p:nvPr/>
        </p:nvSpPr>
        <p:spPr>
          <a:xfrm>
            <a:off x="4070059" y="334781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C8CD3-E355-9B85-385E-E44C58204AF5}"/>
              </a:ext>
            </a:extLst>
          </p:cNvPr>
          <p:cNvSpPr txBox="1"/>
          <p:nvPr/>
        </p:nvSpPr>
        <p:spPr>
          <a:xfrm>
            <a:off x="4070059" y="4092284"/>
            <a:ext cx="1301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A9F67-AC87-FAFC-6364-62EAE91349BD}"/>
              </a:ext>
            </a:extLst>
          </p:cNvPr>
          <p:cNvSpPr/>
          <p:nvPr/>
        </p:nvSpPr>
        <p:spPr>
          <a:xfrm>
            <a:off x="5187769" y="4836752"/>
            <a:ext cx="728444" cy="251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7CA3D9-E122-228F-B588-9EE038D34556}"/>
              </a:ext>
            </a:extLst>
          </p:cNvPr>
          <p:cNvSpPr/>
          <p:nvPr/>
        </p:nvSpPr>
        <p:spPr>
          <a:xfrm>
            <a:off x="6366794" y="4722173"/>
            <a:ext cx="570901" cy="125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8112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D98A2-B87F-A632-215F-3CB257CB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02229"/>
            <a:ext cx="9634011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2B8046-FDB0-FE65-A1BC-4454B009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745674"/>
            <a:ext cx="9634010" cy="455919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AC316E9-FE1A-A958-183D-4A4E6D002906}"/>
              </a:ext>
            </a:extLst>
          </p:cNvPr>
          <p:cNvSpPr txBox="1">
            <a:spLocks/>
          </p:cNvSpPr>
          <p:nvPr/>
        </p:nvSpPr>
        <p:spPr>
          <a:xfrm>
            <a:off x="1069847" y="807831"/>
            <a:ext cx="9905999" cy="87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spc="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회원가입 디자인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A020AF-CC89-CAB8-9961-CD0FBDCC07C3}"/>
              </a:ext>
            </a:extLst>
          </p:cNvPr>
          <p:cNvSpPr/>
          <p:nvPr/>
        </p:nvSpPr>
        <p:spPr>
          <a:xfrm>
            <a:off x="4180391" y="3112673"/>
            <a:ext cx="2743200" cy="26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C18CA4-7BAB-4D30-E712-E2DDE0820DD7}"/>
              </a:ext>
            </a:extLst>
          </p:cNvPr>
          <p:cNvSpPr/>
          <p:nvPr/>
        </p:nvSpPr>
        <p:spPr>
          <a:xfrm>
            <a:off x="4180391" y="3808304"/>
            <a:ext cx="2743200" cy="26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5A9E7-44BF-0D40-50B0-39ED2F2079C3}"/>
              </a:ext>
            </a:extLst>
          </p:cNvPr>
          <p:cNvSpPr txBox="1"/>
          <p:nvPr/>
        </p:nvSpPr>
        <p:spPr>
          <a:xfrm>
            <a:off x="4070059" y="288184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C8CD3-E355-9B85-385E-E44C58204AF5}"/>
              </a:ext>
            </a:extLst>
          </p:cNvPr>
          <p:cNvSpPr txBox="1"/>
          <p:nvPr/>
        </p:nvSpPr>
        <p:spPr>
          <a:xfrm>
            <a:off x="4070059" y="3496537"/>
            <a:ext cx="1301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7CA3D9-E122-228F-B588-9EE038D34556}"/>
              </a:ext>
            </a:extLst>
          </p:cNvPr>
          <p:cNvSpPr/>
          <p:nvPr/>
        </p:nvSpPr>
        <p:spPr>
          <a:xfrm>
            <a:off x="5266540" y="4378346"/>
            <a:ext cx="570901" cy="125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8950EC-BF9F-1C9E-3DD7-7B3A669ED2CB}"/>
              </a:ext>
            </a:extLst>
          </p:cNvPr>
          <p:cNvSpPr/>
          <p:nvPr/>
        </p:nvSpPr>
        <p:spPr>
          <a:xfrm>
            <a:off x="7033923" y="3216051"/>
            <a:ext cx="562063" cy="14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중복확인</a:t>
            </a:r>
          </a:p>
        </p:txBody>
      </p:sp>
    </p:spTree>
    <p:extLst>
      <p:ext uri="{BB962C8B-B14F-4D97-AF65-F5344CB8AC3E}">
        <p14:creationId xmlns:p14="http://schemas.microsoft.com/office/powerpoint/2010/main" val="36317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7ABF0-54B7-C06E-82B4-061F93A2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4" y="1076279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/>
              <a:t>맛집 디자인</a:t>
            </a:r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2E2330-3C12-F779-3FBE-CB8DC08A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23" y="2003200"/>
            <a:ext cx="9120364" cy="4693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AAB69C-0FB3-C981-6C5E-9FD35D8D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55" y="2914901"/>
            <a:ext cx="8201900" cy="3782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8CEB64-BECB-F3F6-14F3-8E72E00F396A}"/>
              </a:ext>
            </a:extLst>
          </p:cNvPr>
          <p:cNvSpPr/>
          <p:nvPr/>
        </p:nvSpPr>
        <p:spPr>
          <a:xfrm>
            <a:off x="2281806" y="3514987"/>
            <a:ext cx="1216403" cy="83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3AEB54-5ED7-8532-845B-78E4B2D04428}"/>
              </a:ext>
            </a:extLst>
          </p:cNvPr>
          <p:cNvSpPr/>
          <p:nvPr/>
        </p:nvSpPr>
        <p:spPr>
          <a:xfrm>
            <a:off x="2281806" y="4765120"/>
            <a:ext cx="1216403" cy="83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F7714E-139A-4CEA-7849-11EFD0BA58C3}"/>
              </a:ext>
            </a:extLst>
          </p:cNvPr>
          <p:cNvSpPr/>
          <p:nvPr/>
        </p:nvSpPr>
        <p:spPr>
          <a:xfrm>
            <a:off x="2281805" y="5921299"/>
            <a:ext cx="1216403" cy="83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ECDD8-CC79-5358-2A50-BDB94E935EF2}"/>
              </a:ext>
            </a:extLst>
          </p:cNvPr>
          <p:cNvSpPr/>
          <p:nvPr/>
        </p:nvSpPr>
        <p:spPr>
          <a:xfrm>
            <a:off x="3892492" y="3511821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1EEBF7-0E6F-AD4A-69AC-D6AC317D4E9B}"/>
              </a:ext>
            </a:extLst>
          </p:cNvPr>
          <p:cNvSpPr/>
          <p:nvPr/>
        </p:nvSpPr>
        <p:spPr>
          <a:xfrm>
            <a:off x="3892492" y="4765120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77AEEF-A1F9-75AC-B16E-8AA2D91622CA}"/>
              </a:ext>
            </a:extLst>
          </p:cNvPr>
          <p:cNvSpPr/>
          <p:nvPr/>
        </p:nvSpPr>
        <p:spPr>
          <a:xfrm>
            <a:off x="3892492" y="5942944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ACDCFA-4354-0781-5447-F46187F78DFB}"/>
              </a:ext>
            </a:extLst>
          </p:cNvPr>
          <p:cNvSpPr/>
          <p:nvPr/>
        </p:nvSpPr>
        <p:spPr>
          <a:xfrm>
            <a:off x="3892492" y="3814901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44CB3DF-DC1B-8ABD-520E-9AE0DCA4A6E2}"/>
              </a:ext>
            </a:extLst>
          </p:cNvPr>
          <p:cNvSpPr/>
          <p:nvPr/>
        </p:nvSpPr>
        <p:spPr>
          <a:xfrm>
            <a:off x="3869957" y="6217480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E9C0C0-EB9E-EFDE-B2B1-8CF065DCC150}"/>
              </a:ext>
            </a:extLst>
          </p:cNvPr>
          <p:cNvSpPr/>
          <p:nvPr/>
        </p:nvSpPr>
        <p:spPr>
          <a:xfrm>
            <a:off x="3892491" y="5065034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325ED27-DAD6-6313-B495-981A5C4BD06D}"/>
              </a:ext>
            </a:extLst>
          </p:cNvPr>
          <p:cNvSpPr/>
          <p:nvPr/>
        </p:nvSpPr>
        <p:spPr>
          <a:xfrm>
            <a:off x="9128856" y="3046326"/>
            <a:ext cx="752377" cy="2991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FE3917-B969-3083-51E0-14DCD728410C}"/>
              </a:ext>
            </a:extLst>
          </p:cNvPr>
          <p:cNvSpPr/>
          <p:nvPr/>
        </p:nvSpPr>
        <p:spPr>
          <a:xfrm>
            <a:off x="5594256" y="3617280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1DDF35A-0063-BD9E-78E4-19ED72228C64}"/>
              </a:ext>
            </a:extLst>
          </p:cNvPr>
          <p:cNvSpPr/>
          <p:nvPr/>
        </p:nvSpPr>
        <p:spPr>
          <a:xfrm>
            <a:off x="5571556" y="6034051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C550D70-D215-5C35-D684-75133E2011AC}"/>
              </a:ext>
            </a:extLst>
          </p:cNvPr>
          <p:cNvSpPr/>
          <p:nvPr/>
        </p:nvSpPr>
        <p:spPr>
          <a:xfrm>
            <a:off x="5571556" y="4870579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24435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ABF0-54B7-C06E-82B4-061F93A2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4" y="1076279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/>
              <a:t>카페 디자인</a:t>
            </a:r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2E2330-3C12-F779-3FBE-CB8DC08A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23" y="2003200"/>
            <a:ext cx="9120364" cy="4693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AAB69C-0FB3-C981-6C5E-9FD35D8D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55" y="2874039"/>
            <a:ext cx="8201900" cy="3782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8CEB64-BECB-F3F6-14F3-8E72E00F396A}"/>
              </a:ext>
            </a:extLst>
          </p:cNvPr>
          <p:cNvSpPr/>
          <p:nvPr/>
        </p:nvSpPr>
        <p:spPr>
          <a:xfrm>
            <a:off x="2281806" y="3514987"/>
            <a:ext cx="1216403" cy="834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ECDD8-CC79-5358-2A50-BDB94E935EF2}"/>
              </a:ext>
            </a:extLst>
          </p:cNvPr>
          <p:cNvSpPr/>
          <p:nvPr/>
        </p:nvSpPr>
        <p:spPr>
          <a:xfrm>
            <a:off x="3892492" y="3511821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1EEBF7-0E6F-AD4A-69AC-D6AC317D4E9B}"/>
              </a:ext>
            </a:extLst>
          </p:cNvPr>
          <p:cNvSpPr/>
          <p:nvPr/>
        </p:nvSpPr>
        <p:spPr>
          <a:xfrm>
            <a:off x="3892492" y="4765120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77AEEF-A1F9-75AC-B16E-8AA2D91622CA}"/>
              </a:ext>
            </a:extLst>
          </p:cNvPr>
          <p:cNvSpPr/>
          <p:nvPr/>
        </p:nvSpPr>
        <p:spPr>
          <a:xfrm>
            <a:off x="3892492" y="5942944"/>
            <a:ext cx="1392572" cy="21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ACDCFA-4354-0781-5447-F46187F78DFB}"/>
              </a:ext>
            </a:extLst>
          </p:cNvPr>
          <p:cNvSpPr/>
          <p:nvPr/>
        </p:nvSpPr>
        <p:spPr>
          <a:xfrm>
            <a:off x="3892492" y="3814901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44CB3DF-DC1B-8ABD-520E-9AE0DCA4A6E2}"/>
              </a:ext>
            </a:extLst>
          </p:cNvPr>
          <p:cNvSpPr/>
          <p:nvPr/>
        </p:nvSpPr>
        <p:spPr>
          <a:xfrm>
            <a:off x="3869957" y="6217480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E9C0C0-EB9E-EFDE-B2B1-8CF065DCC150}"/>
              </a:ext>
            </a:extLst>
          </p:cNvPr>
          <p:cNvSpPr/>
          <p:nvPr/>
        </p:nvSpPr>
        <p:spPr>
          <a:xfrm>
            <a:off x="3892491" y="5065034"/>
            <a:ext cx="5259897" cy="534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325ED27-DAD6-6313-B495-981A5C4BD06D}"/>
              </a:ext>
            </a:extLst>
          </p:cNvPr>
          <p:cNvSpPr/>
          <p:nvPr/>
        </p:nvSpPr>
        <p:spPr>
          <a:xfrm>
            <a:off x="9128856" y="3046326"/>
            <a:ext cx="752377" cy="2991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70DACF1-D7FF-07B9-9E87-332549A1B89B}"/>
              </a:ext>
            </a:extLst>
          </p:cNvPr>
          <p:cNvSpPr/>
          <p:nvPr/>
        </p:nvSpPr>
        <p:spPr>
          <a:xfrm>
            <a:off x="2280629" y="5862790"/>
            <a:ext cx="1216403" cy="834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17E3FB-942D-FD7D-D41D-690FEBD83371}"/>
              </a:ext>
            </a:extLst>
          </p:cNvPr>
          <p:cNvSpPr/>
          <p:nvPr/>
        </p:nvSpPr>
        <p:spPr>
          <a:xfrm>
            <a:off x="2281806" y="4763878"/>
            <a:ext cx="1216403" cy="834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26F0A8E-85EE-35B2-1A06-CC53FFBF4F13}"/>
              </a:ext>
            </a:extLst>
          </p:cNvPr>
          <p:cNvSpPr/>
          <p:nvPr/>
        </p:nvSpPr>
        <p:spPr>
          <a:xfrm>
            <a:off x="5548155" y="3618242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DE31178-6A2E-9F9C-1EFE-AF12E27602B5}"/>
              </a:ext>
            </a:extLst>
          </p:cNvPr>
          <p:cNvSpPr/>
          <p:nvPr/>
        </p:nvSpPr>
        <p:spPr>
          <a:xfrm>
            <a:off x="5548154" y="6034051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A38559-DBA7-1D75-10E6-88DBB884E0E1}"/>
              </a:ext>
            </a:extLst>
          </p:cNvPr>
          <p:cNvSpPr/>
          <p:nvPr/>
        </p:nvSpPr>
        <p:spPr>
          <a:xfrm>
            <a:off x="5548154" y="4870579"/>
            <a:ext cx="687897" cy="119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32326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ABF0-54B7-C06E-82B4-061F93A2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4" y="1076279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/>
              <a:t>상세 페이지 디자인</a:t>
            </a:r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2E2330-3C12-F779-3FBE-CB8DC08A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23" y="2003200"/>
            <a:ext cx="9120364" cy="4693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AAB69C-0FB3-C981-6C5E-9FD35D8D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55" y="2874039"/>
            <a:ext cx="8201900" cy="37821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B7A417-DD4B-2845-4221-38832DB38801}"/>
              </a:ext>
            </a:extLst>
          </p:cNvPr>
          <p:cNvSpPr/>
          <p:nvPr/>
        </p:nvSpPr>
        <p:spPr>
          <a:xfrm>
            <a:off x="1961185" y="3094110"/>
            <a:ext cx="2854095" cy="360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821F3-ADE1-4FCB-97DC-C0B328365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27" y="3094110"/>
            <a:ext cx="4491481" cy="35551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D0D6ED-7BBF-B954-423F-C8FE13D3A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172" y="3175982"/>
            <a:ext cx="2204119" cy="12753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6A029-CC2D-5F65-A8BB-A7D2DAEBDAA8}"/>
              </a:ext>
            </a:extLst>
          </p:cNvPr>
          <p:cNvSpPr/>
          <p:nvPr/>
        </p:nvSpPr>
        <p:spPr>
          <a:xfrm>
            <a:off x="2286172" y="4630723"/>
            <a:ext cx="2204119" cy="20185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</a:t>
            </a:r>
          </a:p>
        </p:txBody>
      </p:sp>
    </p:spTree>
    <p:extLst>
      <p:ext uri="{BB962C8B-B14F-4D97-AF65-F5344CB8AC3E}">
        <p14:creationId xmlns:p14="http://schemas.microsoft.com/office/powerpoint/2010/main" val="227260447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_2SEEDS">
      <a:dk1>
        <a:srgbClr val="000000"/>
      </a:dk1>
      <a:lt1>
        <a:srgbClr val="FFFFFF"/>
      </a:lt1>
      <a:dk2>
        <a:srgbClr val="3C3122"/>
      </a:dk2>
      <a:lt2>
        <a:srgbClr val="E2E4E8"/>
      </a:lt2>
      <a:accent1>
        <a:srgbClr val="D69529"/>
      </a:accent1>
      <a:accent2>
        <a:srgbClr val="EE8468"/>
      </a:accent2>
      <a:accent3>
        <a:srgbClr val="A4A74D"/>
      </a:accent3>
      <a:accent4>
        <a:srgbClr val="23ADDD"/>
      </a:accent4>
      <a:accent5>
        <a:srgbClr val="6E98EE"/>
      </a:accent5>
      <a:accent6>
        <a:srgbClr val="5C4EEB"/>
      </a:accent6>
      <a:hlink>
        <a:srgbClr val="6983AE"/>
      </a:hlink>
      <a:folHlink>
        <a:srgbClr val="7F7F7F"/>
      </a:folHlink>
    </a:clrScheme>
    <a:fontScheme name="modern love aveni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 Semilight</vt:lpstr>
      <vt:lpstr>Malgun Gothic</vt:lpstr>
      <vt:lpstr>Arial</vt:lpstr>
      <vt:lpstr>BohemianVTI</vt:lpstr>
      <vt:lpstr>멋제주</vt:lpstr>
      <vt:lpstr>PowerPoint 프레젠테이션</vt:lpstr>
      <vt:lpstr>PowerPoint 프레젠테이션</vt:lpstr>
      <vt:lpstr>PowerPoint 프레젠테이션</vt:lpstr>
      <vt:lpstr>맛집 디자인</vt:lpstr>
      <vt:lpstr>카페 디자인</vt:lpstr>
      <vt:lpstr>상세 페이지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멋제주</dc:title>
  <dc:creator>4987</dc:creator>
  <cp:lastModifiedBy>4987</cp:lastModifiedBy>
  <cp:revision>1</cp:revision>
  <dcterms:created xsi:type="dcterms:W3CDTF">2022-05-29T09:13:58Z</dcterms:created>
  <dcterms:modified xsi:type="dcterms:W3CDTF">2022-05-29T09:45:45Z</dcterms:modified>
</cp:coreProperties>
</file>