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65" r:id="rId8"/>
    <p:sldId id="264" r:id="rId9"/>
    <p:sldId id="262" r:id="rId10"/>
    <p:sldId id="266" r:id="rId11"/>
    <p:sldId id="272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69"/>
  </p:normalViewPr>
  <p:slideViewPr>
    <p:cSldViewPr snapToGrid="0" snapToObjects="1">
      <p:cViewPr varScale="1">
        <p:scale>
          <a:sx n="122" d="100"/>
          <a:sy n="122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HS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HS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HS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HS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HS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HS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HS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HS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HS" altLang="en-US" dirty="0" smtClean="0"/>
              <a:t>单击此处编辑母版文本样式</a:t>
            </a:r>
          </a:p>
          <a:p>
            <a:pPr lvl="1"/>
            <a:r>
              <a:rPr lang="zh-CHS" altLang="en-US" dirty="0" smtClean="0"/>
              <a:t>二级</a:t>
            </a:r>
          </a:p>
          <a:p>
            <a:pPr lvl="2"/>
            <a:r>
              <a:rPr lang="zh-CHS" altLang="en-US" dirty="0" smtClean="0"/>
              <a:t>三级</a:t>
            </a:r>
          </a:p>
          <a:p>
            <a:pPr lvl="3"/>
            <a:r>
              <a:rPr lang="zh-CHS" altLang="en-US" dirty="0" smtClean="0"/>
              <a:t>四级</a:t>
            </a:r>
          </a:p>
          <a:p>
            <a:pPr lvl="4"/>
            <a:r>
              <a:rPr lang="zh-CHS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冬青黑体简体中文 W3" charset="-122"/>
          <a:ea typeface="冬青黑体简体中文 W3" charset="-122"/>
          <a:cs typeface="冬青黑体简体中文 W3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冬青黑体简体中文 W3" charset="-122"/>
          <a:ea typeface="冬青黑体简体中文 W3" charset="-122"/>
          <a:cs typeface="冬青黑体简体中文 W3" charset="-122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冬青黑体简体中文 W3" charset="-122"/>
          <a:ea typeface="冬青黑体简体中文 W3" charset="-122"/>
          <a:cs typeface="冬青黑体简体中文 W3" charset="-122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冬青黑体简体中文 W3" charset="-122"/>
          <a:ea typeface="冬青黑体简体中文 W3" charset="-122"/>
          <a:cs typeface="冬青黑体简体中文 W3" charset="-122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冬青黑体简体中文 W3" charset="-122"/>
          <a:ea typeface="冬青黑体简体中文 W3" charset="-122"/>
          <a:cs typeface="冬青黑体简体中文 W3" charset="-122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冬青黑体简体中文 W3" charset="-122"/>
          <a:ea typeface="冬青黑体简体中文 W3" charset="-122"/>
          <a:cs typeface="冬青黑体简体中文 W3" charset="-122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HS" altLang="en-U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移动开发的那点事</a:t>
            </a:r>
            <a:r>
              <a:rPr kumimoji="1" lang="zh-CHS" altLang="en-US" baseline="-25000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儿</a:t>
            </a:r>
            <a:endParaRPr kumimoji="1" lang="zh-CHS" altLang="en-US" baseline="-25000" dirty="0">
              <a:latin typeface="冬青黑体简体中文 W3" charset="-122"/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HS" altLang="en-US" sz="2400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智慧生活</a:t>
            </a:r>
            <a:r>
              <a:rPr lang="en-US" altLang="zh-CHS" sz="2400" dirty="0">
                <a:effectLst/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·</a:t>
            </a:r>
            <a:r>
              <a:rPr kumimoji="1" lang="zh-CHS" altLang="en-US" sz="2400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许航宇</a:t>
            </a:r>
            <a:endParaRPr kumimoji="1" lang="zh-CHS" altLang="en-US" sz="2400" dirty="0">
              <a:latin typeface="冬青黑体简体中文 W3" charset="-122"/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4" name="图片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51" y="1667069"/>
            <a:ext cx="1141308" cy="108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 smtClean="0"/>
              <a:t>小结</a:t>
            </a:r>
            <a:r>
              <a:rPr kumimoji="1" lang="en-US" altLang="zh-CHS" dirty="0"/>
              <a:t>2</a:t>
            </a:r>
            <a:r>
              <a:rPr kumimoji="1" lang="en-US" altLang="zh-CHS" dirty="0" smtClean="0"/>
              <a:t>: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HS" altLang="en-US" sz="2400" dirty="0" smtClean="0"/>
              <a:t>一个</a:t>
            </a:r>
            <a:r>
              <a:rPr kumimoji="1" lang="en-US" altLang="zh-CHS" sz="2400" dirty="0" smtClean="0"/>
              <a:t>APP</a:t>
            </a:r>
            <a:r>
              <a:rPr kumimoji="1" lang="zh-CHS" altLang="en-US" sz="2400" dirty="0" smtClean="0"/>
              <a:t>做起来容易，但是做久了很难；</a:t>
            </a:r>
          </a:p>
          <a:p>
            <a:r>
              <a:rPr kumimoji="1" lang="zh-CHS" altLang="en-US" sz="2400" dirty="0" smtClean="0"/>
              <a:t>设计的不仅仅是一个</a:t>
            </a:r>
            <a:r>
              <a:rPr kumimoji="1" lang="en-US" altLang="zh-CHS" sz="2400" dirty="0" smtClean="0"/>
              <a:t>app</a:t>
            </a:r>
            <a:r>
              <a:rPr kumimoji="1" lang="zh-CHS" altLang="en-US" sz="2400" dirty="0" smtClean="0"/>
              <a:t>，而是一个生命周期；</a:t>
            </a:r>
          </a:p>
          <a:p>
            <a:r>
              <a:rPr kumimoji="1" lang="zh-CHS" altLang="en-US" sz="2400" dirty="0" smtClean="0"/>
              <a:t>有了平台和生态链，做啥都容易。</a:t>
            </a:r>
            <a:endParaRPr kumimoji="1" lang="zh-CH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16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r>
              <a:rPr kumimoji="1" lang="en-US" altLang="zh-CH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				Chapter Three</a:t>
            </a:r>
            <a:br>
              <a:rPr kumimoji="1" lang="en-US" altLang="zh-CH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</a:br>
            <a:r>
              <a:rPr kumimoji="1" lang="en-US" altLang="zh-CH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/>
            </a:r>
            <a:br>
              <a:rPr kumimoji="1" lang="en-US" altLang="zh-CH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</a:br>
            <a:r>
              <a:rPr kumimoji="1" lang="en-US" altLang="zh-CH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										</a:t>
            </a:r>
            <a:r>
              <a:rPr kumimoji="1" lang="zh-CHS" altLang="en-U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怎么搞好移动开发？</a:t>
            </a:r>
            <a:endParaRPr kumimoji="1" lang="zh-CHS" altLang="en-US" dirty="0">
              <a:latin typeface="冬青黑体简体中文 W3" charset="-122"/>
              <a:ea typeface="冬青黑体简体中文 W3" charset="-122"/>
              <a:cs typeface="冬青黑体简体中文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28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 smtClean="0"/>
              <a:t>怎么能搞好移动开发？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S" altLang="en-US" sz="2400" dirty="0" smtClean="0"/>
              <a:t>需求；</a:t>
            </a:r>
          </a:p>
          <a:p>
            <a:r>
              <a:rPr kumimoji="1" lang="zh-CHS" altLang="en-US" sz="2400" dirty="0" smtClean="0"/>
              <a:t>设计；</a:t>
            </a:r>
          </a:p>
          <a:p>
            <a:r>
              <a:rPr kumimoji="1" lang="zh-CHS" altLang="en-US" sz="2400" dirty="0" smtClean="0"/>
              <a:t>计划；</a:t>
            </a:r>
          </a:p>
          <a:p>
            <a:r>
              <a:rPr kumimoji="1" lang="zh-CHS" altLang="en-US" sz="2400" dirty="0" smtClean="0"/>
              <a:t>编码；</a:t>
            </a:r>
          </a:p>
          <a:p>
            <a:r>
              <a:rPr kumimoji="1" lang="zh-CHS" altLang="en-US" sz="2400" dirty="0" smtClean="0"/>
              <a:t>测试；</a:t>
            </a:r>
          </a:p>
          <a:p>
            <a:r>
              <a:rPr kumimoji="1" lang="zh-CHS" altLang="en-US" sz="2400" dirty="0" smtClean="0"/>
              <a:t>运营。</a:t>
            </a:r>
          </a:p>
          <a:p>
            <a:endParaRPr kumimoji="1" lang="zh-CHS" altLang="en-US" dirty="0"/>
          </a:p>
        </p:txBody>
      </p:sp>
    </p:spTree>
    <p:extLst>
      <p:ext uri="{BB962C8B-B14F-4D97-AF65-F5344CB8AC3E}">
        <p14:creationId xmlns:p14="http://schemas.microsoft.com/office/powerpoint/2010/main" val="1527337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 smtClean="0"/>
              <a:t>需求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S" altLang="en-US" dirty="0" smtClean="0"/>
              <a:t>需求要分清刚需和软需；</a:t>
            </a:r>
          </a:p>
          <a:p>
            <a:r>
              <a:rPr kumimoji="1" lang="zh-CHS" altLang="en-US" dirty="0" smtClean="0"/>
              <a:t>某些需求可以舍弃就应当果断舍弃，特色比面面俱到更重要；</a:t>
            </a:r>
          </a:p>
          <a:p>
            <a:r>
              <a:rPr kumimoji="1" lang="zh-CHS" altLang="en-US" dirty="0" smtClean="0"/>
              <a:t>需求是整个团队的事情，不是某一个人拍脑壳的决定；</a:t>
            </a:r>
          </a:p>
          <a:p>
            <a:r>
              <a:rPr kumimoji="1" lang="zh-CHS" altLang="en-US" dirty="0" smtClean="0"/>
              <a:t>需求阶段就应做好对这个软件极限的评价。</a:t>
            </a:r>
            <a:endParaRPr kumimoji="1" lang="zh-CHS" altLang="en-US" dirty="0"/>
          </a:p>
        </p:txBody>
      </p:sp>
    </p:spTree>
    <p:extLst>
      <p:ext uri="{BB962C8B-B14F-4D97-AF65-F5344CB8AC3E}">
        <p14:creationId xmlns:p14="http://schemas.microsoft.com/office/powerpoint/2010/main" val="477127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 smtClean="0"/>
              <a:t>设计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S" altLang="en-US" dirty="0" smtClean="0"/>
              <a:t>要对整个软件的生命周期进行设计，而不是仅对软件功能的设计；</a:t>
            </a:r>
          </a:p>
          <a:p>
            <a:r>
              <a:rPr kumimoji="1" lang="zh-CHS" altLang="en-US" dirty="0" smtClean="0"/>
              <a:t>设计时应站在用户的角度上而不是开发者的角度上；</a:t>
            </a:r>
          </a:p>
          <a:p>
            <a:r>
              <a:rPr kumimoji="1" lang="zh-CHS" altLang="en-US" dirty="0" smtClean="0"/>
              <a:t>牛逼的技术能提供最好的解决方案，但是时间成本要比技术选型重要；</a:t>
            </a:r>
          </a:p>
          <a:p>
            <a:r>
              <a:rPr kumimoji="1" lang="zh-CHS" altLang="en-US" dirty="0" smtClean="0"/>
              <a:t>基础模块例如用户系统、更新系统等需要优先设计，也需要优先实现；</a:t>
            </a:r>
          </a:p>
          <a:p>
            <a:r>
              <a:rPr kumimoji="1" lang="zh-CHS" altLang="en-US" dirty="0" smtClean="0"/>
              <a:t>开发规范和沟通规范也应当提前进行设计。</a:t>
            </a:r>
          </a:p>
        </p:txBody>
      </p:sp>
    </p:spTree>
    <p:extLst>
      <p:ext uri="{BB962C8B-B14F-4D97-AF65-F5344CB8AC3E}">
        <p14:creationId xmlns:p14="http://schemas.microsoft.com/office/powerpoint/2010/main" val="8924035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 smtClean="0"/>
              <a:t>计划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S" altLang="en-US" dirty="0" smtClean="0"/>
              <a:t>时间节点和里程碑永远是最重要的，你可以拖，但是用户不会等！</a:t>
            </a:r>
          </a:p>
          <a:p>
            <a:r>
              <a:rPr kumimoji="1" lang="zh-CHS" altLang="en-US" dirty="0" smtClean="0"/>
              <a:t>开发的快不见得是好事，虽然编码的时间成本降下来了，可是会带来维护的困难；</a:t>
            </a:r>
          </a:p>
          <a:p>
            <a:r>
              <a:rPr kumimoji="1" lang="zh-CHS" altLang="en-US" dirty="0" smtClean="0"/>
              <a:t>在时间允许的情况下，应当先做框架，后做功能；</a:t>
            </a:r>
          </a:p>
          <a:p>
            <a:r>
              <a:rPr kumimoji="1" lang="zh-CHS" altLang="en-US" dirty="0" smtClean="0"/>
              <a:t>如果产生了过多的加班情况，首先反思计划是否合理而不是怀疑开发者的能力；</a:t>
            </a:r>
          </a:p>
          <a:p>
            <a:r>
              <a:rPr kumimoji="1" lang="zh-CHS" altLang="en-US" dirty="0" smtClean="0"/>
              <a:t>计划时应考虑到每个人的特点。</a:t>
            </a:r>
            <a:endParaRPr kumimoji="1" lang="zh-CHS" altLang="en-US" dirty="0"/>
          </a:p>
        </p:txBody>
      </p:sp>
    </p:spTree>
    <p:extLst>
      <p:ext uri="{BB962C8B-B14F-4D97-AF65-F5344CB8AC3E}">
        <p14:creationId xmlns:p14="http://schemas.microsoft.com/office/powerpoint/2010/main" val="17739632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 smtClean="0"/>
              <a:t>编码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S" altLang="en-US" dirty="0" smtClean="0"/>
              <a:t>编码最重要的是标准化，无论时间多紧，标准化的时间不能省；</a:t>
            </a:r>
          </a:p>
          <a:p>
            <a:r>
              <a:rPr kumimoji="1" lang="zh-CHS" altLang="en-US" dirty="0" smtClean="0"/>
              <a:t>编码过程中遇到问题应当及时向掌握资源的人寻求帮助，不要钻牛角尖；</a:t>
            </a:r>
          </a:p>
          <a:p>
            <a:r>
              <a:rPr kumimoji="1" lang="zh-CHS" altLang="en-US" dirty="0" smtClean="0"/>
              <a:t>编码过程中要写法的细节，繁杂或者是难懂的写法应当果断舍弃；</a:t>
            </a:r>
          </a:p>
          <a:p>
            <a:r>
              <a:rPr kumimoji="1" lang="zh-CHS" altLang="en-US" dirty="0" smtClean="0"/>
              <a:t>第三方的</a:t>
            </a:r>
            <a:r>
              <a:rPr kumimoji="1" lang="en-US" altLang="zh-CHS" dirty="0" smtClean="0"/>
              <a:t>API</a:t>
            </a:r>
            <a:r>
              <a:rPr kumimoji="1" lang="zh-CHS" altLang="en-US" dirty="0" smtClean="0"/>
              <a:t>尽量少用，能原生写的原生写；</a:t>
            </a:r>
          </a:p>
          <a:p>
            <a:r>
              <a:rPr kumimoji="1" lang="zh-CHS" altLang="en-US" dirty="0" smtClean="0"/>
              <a:t>写代码的人都很聪明，多交流会共同进步的。</a:t>
            </a:r>
          </a:p>
          <a:p>
            <a:endParaRPr kumimoji="1" lang="zh-CHS" altLang="en-US" dirty="0"/>
          </a:p>
        </p:txBody>
      </p:sp>
    </p:spTree>
    <p:extLst>
      <p:ext uri="{BB962C8B-B14F-4D97-AF65-F5344CB8AC3E}">
        <p14:creationId xmlns:p14="http://schemas.microsoft.com/office/powerpoint/2010/main" val="14600975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 smtClean="0"/>
              <a:t>测试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S" altLang="en-US" dirty="0" smtClean="0"/>
              <a:t>开发过程中要做好自测，并及时记录；</a:t>
            </a:r>
          </a:p>
          <a:p>
            <a:r>
              <a:rPr kumimoji="1" lang="zh-CHS" altLang="en-US" dirty="0" smtClean="0"/>
              <a:t>如果测试出现了很白痴的问题，要先查证自己的代码是不是写法写错了；</a:t>
            </a:r>
          </a:p>
          <a:p>
            <a:r>
              <a:rPr kumimoji="1" lang="zh-CHS" altLang="en-US" dirty="0" smtClean="0"/>
              <a:t>如果测试出现了极不正常的问题，应当先从适配性入手；</a:t>
            </a:r>
          </a:p>
          <a:p>
            <a:r>
              <a:rPr kumimoji="1" lang="zh-CHS" altLang="en-US" dirty="0" smtClean="0"/>
              <a:t>测试人员找你茬是对你的负责，对测试人员好一些；</a:t>
            </a:r>
          </a:p>
          <a:p>
            <a:r>
              <a:rPr kumimoji="1" lang="zh-CHS" altLang="en-US" dirty="0" smtClean="0"/>
              <a:t>要对自己的代码有信心，与服务器连调时出现的问题大多出在服务器那边。</a:t>
            </a:r>
            <a:endParaRPr kumimoji="1" lang="zh-CHS" altLang="en-US" dirty="0"/>
          </a:p>
        </p:txBody>
      </p:sp>
    </p:spTree>
    <p:extLst>
      <p:ext uri="{BB962C8B-B14F-4D97-AF65-F5344CB8AC3E}">
        <p14:creationId xmlns:p14="http://schemas.microsoft.com/office/powerpoint/2010/main" val="8052876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 smtClean="0"/>
              <a:t>运营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HS" altLang="en-US" dirty="0" smtClean="0"/>
              <a:t>不人云亦云，关注自己的特长优势；</a:t>
            </a:r>
          </a:p>
          <a:p>
            <a:r>
              <a:rPr kumimoji="1" lang="zh-CHS" altLang="en-US" dirty="0" smtClean="0"/>
              <a:t>要时刻保持对新鲜事物的好奇；</a:t>
            </a:r>
          </a:p>
          <a:p>
            <a:r>
              <a:rPr kumimoji="1" lang="zh-CHS" altLang="en-US" dirty="0" smtClean="0"/>
              <a:t>别人的好设计好理念多思考是否可以安在自己身上；</a:t>
            </a:r>
          </a:p>
          <a:p>
            <a:r>
              <a:rPr kumimoji="1" lang="zh-CHS" altLang="en-US" dirty="0" smtClean="0"/>
              <a:t>版本更新不要太过频繁，一些小的变动升级可以攒一攒一起发布；</a:t>
            </a:r>
          </a:p>
          <a:p>
            <a:r>
              <a:rPr kumimoji="1" lang="zh-CHS" altLang="en-US" dirty="0" smtClean="0"/>
              <a:t>多听取用户的反馈意见，要当一个食人间烟火的程序员。</a:t>
            </a:r>
          </a:p>
        </p:txBody>
      </p:sp>
    </p:spTree>
    <p:extLst>
      <p:ext uri="{BB962C8B-B14F-4D97-AF65-F5344CB8AC3E}">
        <p14:creationId xmlns:p14="http://schemas.microsoft.com/office/powerpoint/2010/main" val="2390799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  <a:noFill/>
        </p:spPr>
        <p:txBody>
          <a:bodyPr>
            <a:normAutofit/>
          </a:bodyPr>
          <a:lstStyle/>
          <a:p>
            <a:r>
              <a:rPr kumimoji="1" lang="en-US" altLang="zh-CH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				Chapter FOUR</a:t>
            </a:r>
            <a:br>
              <a:rPr kumimoji="1" lang="en-US" altLang="zh-CH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</a:br>
            <a:r>
              <a:rPr kumimoji="1" lang="en-US" altLang="zh-CH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/>
            </a:r>
            <a:br>
              <a:rPr kumimoji="1" lang="en-US" altLang="zh-CH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</a:br>
            <a:r>
              <a:rPr kumimoji="1" lang="en-US" altLang="zh-CH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										</a:t>
            </a:r>
            <a:r>
              <a:rPr kumimoji="1" lang="zh-CHS" altLang="en-U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还有什么问题吗？</a:t>
            </a:r>
            <a:endParaRPr kumimoji="1" lang="zh-CHS" altLang="en-US" dirty="0">
              <a:latin typeface="冬青黑体简体中文 W3" charset="-122"/>
              <a:ea typeface="冬青黑体简体中文 W3" charset="-122"/>
              <a:cs typeface="冬青黑体简体中文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50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8951" y="808891"/>
            <a:ext cx="9905998" cy="5200891"/>
          </a:xfrm>
        </p:spPr>
        <p:txBody>
          <a:bodyPr/>
          <a:lstStyle/>
          <a:p>
            <a:r>
              <a:rPr kumimoji="1" lang="zh-CHS" altLang="en-U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说在最前面：</a:t>
            </a:r>
            <a:br>
              <a:rPr kumimoji="1" lang="zh-CHS" altLang="en-U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</a:br>
            <a:r>
              <a:rPr kumimoji="1" lang="zh-CHS" altLang="en-U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	我不是什么技术大神，</a:t>
            </a:r>
            <a:r>
              <a:rPr kumimoji="1" lang="zh-CHS" altLang="en-US" dirty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/>
            </a:r>
            <a:br>
              <a:rPr kumimoji="1" lang="zh-CHS" altLang="en-US" dirty="0">
                <a:latin typeface="冬青黑体简体中文 W3" charset="-122"/>
                <a:ea typeface="冬青黑体简体中文 W3" charset="-122"/>
                <a:cs typeface="冬青黑体简体中文 W3" charset="-122"/>
              </a:rPr>
            </a:br>
            <a:r>
              <a:rPr kumimoji="1" lang="zh-CHS" altLang="en-U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					只是把我眼中的移动开发八一八，</a:t>
            </a:r>
            <a:br>
              <a:rPr kumimoji="1" lang="zh-CHS" altLang="en-U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</a:br>
            <a:r>
              <a:rPr kumimoji="1" lang="zh-CHS" altLang="en-U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								有想吐槽的，</a:t>
            </a:r>
            <a:br>
              <a:rPr kumimoji="1" lang="zh-CHS" altLang="en-U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</a:br>
            <a:r>
              <a:rPr kumimoji="1" lang="zh-CHS" altLang="en-US" dirty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	</a:t>
            </a:r>
            <a:r>
              <a:rPr kumimoji="1" lang="zh-CHS" altLang="en-U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											尽管来吧。</a:t>
            </a:r>
            <a:br>
              <a:rPr kumimoji="1" lang="zh-CHS" altLang="en-U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</a:br>
            <a:endParaRPr kumimoji="1" lang="zh-CHS" altLang="en-US" dirty="0">
              <a:latin typeface="冬青黑体简体中文 W3" charset="-122"/>
              <a:ea typeface="冬青黑体简体中文 W3" charset="-122"/>
              <a:cs typeface="冬青黑体简体中文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346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39906" y="2590806"/>
            <a:ext cx="9905998" cy="3294184"/>
          </a:xfrm>
        </p:spPr>
        <p:txBody>
          <a:bodyPr>
            <a:normAutofit/>
          </a:bodyPr>
          <a:lstStyle/>
          <a:p>
            <a:pPr algn="ctr"/>
            <a:r>
              <a:rPr kumimoji="1" lang="zh-CHS" altLang="en-US" sz="5300" dirty="0" smtClean="0"/>
              <a:t>谢谢</a:t>
            </a:r>
            <a:r>
              <a:rPr kumimoji="1" lang="zh-CHS" altLang="en-US" sz="4800" dirty="0" smtClean="0"/>
              <a:t/>
            </a:r>
            <a:br>
              <a:rPr kumimoji="1" lang="zh-CHS" altLang="en-US" sz="4800" dirty="0" smtClean="0"/>
            </a:br>
            <a:r>
              <a:rPr kumimoji="1" lang="zh-CHS" altLang="en-US" sz="3100" dirty="0" smtClean="0"/>
              <a:t>有什么意见请联系</a:t>
            </a:r>
            <a:br>
              <a:rPr kumimoji="1" lang="zh-CHS" altLang="en-US" sz="3100" dirty="0" smtClean="0"/>
            </a:br>
            <a:r>
              <a:rPr kumimoji="1" lang="zh-CHS" altLang="en-US" sz="3100" dirty="0" smtClean="0"/>
              <a:t>许航宇</a:t>
            </a:r>
            <a:br>
              <a:rPr kumimoji="1" lang="zh-CHS" altLang="en-US" sz="3100" dirty="0" smtClean="0"/>
            </a:br>
            <a:r>
              <a:rPr kumimoji="1" lang="en-US" altLang="zh-CHS" sz="3100" dirty="0" smtClean="0"/>
              <a:t>152</a:t>
            </a:r>
            <a:r>
              <a:rPr kumimoji="1" lang="en-US" altLang="zh-CHS" sz="3100" dirty="0" smtClean="0"/>
              <a:t>,</a:t>
            </a:r>
            <a:r>
              <a:rPr kumimoji="1" lang="en-US" altLang="zh-CHS" sz="3100" dirty="0" smtClean="0"/>
              <a:t>6450,9081</a:t>
            </a:r>
            <a:r>
              <a:rPr kumimoji="1" lang="en-US" altLang="zh-CHS" sz="3100" dirty="0" smtClean="0"/>
              <a:t/>
            </a:r>
            <a:br>
              <a:rPr kumimoji="1" lang="en-US" altLang="zh-CHS" sz="3100" dirty="0" smtClean="0"/>
            </a:br>
            <a:r>
              <a:rPr kumimoji="1" lang="en-US" altLang="zh-CHS" sz="3100" dirty="0" err="1" smtClean="0"/>
              <a:t>qq</a:t>
            </a:r>
            <a:r>
              <a:rPr kumimoji="1" lang="zh-CHS" altLang="en-US" sz="3100" dirty="0" smtClean="0"/>
              <a:t>：</a:t>
            </a:r>
            <a:r>
              <a:rPr kumimoji="1" lang="en-US" altLang="zh-CHS" sz="3100" dirty="0" smtClean="0"/>
              <a:t>393</a:t>
            </a:r>
            <a:r>
              <a:rPr kumimoji="1" lang="en-US" altLang="zh-CHS" sz="3100" dirty="0"/>
              <a:t>,</a:t>
            </a:r>
            <a:r>
              <a:rPr kumimoji="1" lang="en-US" altLang="zh-CHS" sz="3100" dirty="0" smtClean="0"/>
              <a:t>363</a:t>
            </a:r>
            <a:r>
              <a:rPr kumimoji="1" lang="en-US" altLang="zh-CHS" sz="3100" dirty="0" smtClean="0"/>
              <a:t>,</a:t>
            </a:r>
            <a:r>
              <a:rPr kumimoji="1" lang="en-US" altLang="zh-CHS" sz="3100" dirty="0" smtClean="0"/>
              <a:t>125</a:t>
            </a:r>
            <a:r>
              <a:rPr kumimoji="1" lang="en-US" altLang="zh-CHS" sz="3100" dirty="0" smtClean="0"/>
              <a:t/>
            </a:r>
            <a:br>
              <a:rPr kumimoji="1" lang="en-US" altLang="zh-CHS" sz="3100" dirty="0" smtClean="0"/>
            </a:br>
            <a:r>
              <a:rPr kumimoji="1" lang="zh-CHS" altLang="en-US" sz="3100" dirty="0" smtClean="0"/>
              <a:t>微信：大神在天上飞来飞去</a:t>
            </a:r>
            <a:endParaRPr kumimoji="1" lang="zh-CHS" altLang="en-US" sz="3100" dirty="0"/>
          </a:p>
        </p:txBody>
      </p:sp>
      <p:pic>
        <p:nvPicPr>
          <p:cNvPr id="5" name="图片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51" y="1212265"/>
            <a:ext cx="1141308" cy="108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2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r>
              <a:rPr kumimoji="1" lang="en-US" altLang="zh-CH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				Chapter one</a:t>
            </a:r>
            <a:br>
              <a:rPr kumimoji="1" lang="en-US" altLang="zh-CH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</a:br>
            <a:r>
              <a:rPr kumimoji="1" lang="en-US" altLang="zh-CH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/>
            </a:r>
            <a:br>
              <a:rPr kumimoji="1" lang="en-US" altLang="zh-CH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</a:br>
            <a:r>
              <a:rPr kumimoji="1" lang="en-US" altLang="zh-CH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										</a:t>
            </a:r>
            <a:r>
              <a:rPr kumimoji="1" lang="zh-CHS" altLang="en-U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什么是移动开发？</a:t>
            </a:r>
            <a:endParaRPr kumimoji="1" lang="zh-CHS" altLang="en-US" dirty="0">
              <a:latin typeface="冬青黑体简体中文 W3" charset="-122"/>
              <a:ea typeface="冬青黑体简体中文 W3" charset="-122"/>
              <a:cs typeface="冬青黑体简体中文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 smtClean="0"/>
              <a:t>移动开发的概念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HS" altLang="en-US" sz="2400" dirty="0" smtClean="0"/>
              <a:t>跑在手机和平板上的网页和软件；</a:t>
            </a:r>
          </a:p>
          <a:p>
            <a:r>
              <a:rPr kumimoji="1" lang="zh-CHS" altLang="en-US" sz="2400" dirty="0" smtClean="0"/>
              <a:t>主流平台包含</a:t>
            </a:r>
            <a:r>
              <a:rPr kumimoji="1" lang="en-US" altLang="zh-CHS" sz="2400" dirty="0" smtClean="0"/>
              <a:t>IOS</a:t>
            </a:r>
            <a:r>
              <a:rPr kumimoji="1" lang="zh-CHS" altLang="en-US" sz="2400" dirty="0" smtClean="0"/>
              <a:t>，</a:t>
            </a:r>
            <a:r>
              <a:rPr kumimoji="1" lang="en-US" altLang="zh-CHS" sz="2400" dirty="0" smtClean="0"/>
              <a:t>Android</a:t>
            </a:r>
            <a:r>
              <a:rPr kumimoji="1" lang="zh-CHS" altLang="en-US" sz="2400" dirty="0" smtClean="0"/>
              <a:t>，</a:t>
            </a:r>
            <a:r>
              <a:rPr kumimoji="1" lang="en-US" altLang="zh-CHS" sz="2400" dirty="0" smtClean="0"/>
              <a:t>WP</a:t>
            </a:r>
            <a:r>
              <a:rPr kumimoji="1" lang="zh-CHS" altLang="en-US" sz="2400" dirty="0" smtClean="0"/>
              <a:t>和微信（</a:t>
            </a:r>
            <a:r>
              <a:rPr kumimoji="1" lang="en-US" altLang="zh-CHS" sz="2400" dirty="0" smtClean="0"/>
              <a:t>HTML5</a:t>
            </a:r>
            <a:r>
              <a:rPr kumimoji="1" lang="zh-CHS" altLang="en-US" sz="2400" dirty="0" smtClean="0"/>
              <a:t>）；</a:t>
            </a:r>
          </a:p>
        </p:txBody>
      </p:sp>
    </p:spTree>
    <p:extLst>
      <p:ext uri="{BB962C8B-B14F-4D97-AF65-F5344CB8AC3E}">
        <p14:creationId xmlns:p14="http://schemas.microsoft.com/office/powerpoint/2010/main" val="1514620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 smtClean="0"/>
              <a:t>移动开发的特点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HS" altLang="en-US" sz="2400" dirty="0" smtClean="0"/>
              <a:t>主要是用做展示；</a:t>
            </a:r>
          </a:p>
          <a:p>
            <a:r>
              <a:rPr kumimoji="1" lang="zh-CHS" altLang="en-US" sz="2400" dirty="0" smtClean="0"/>
              <a:t>开发难度不高，但是学习成本很高；</a:t>
            </a:r>
          </a:p>
          <a:p>
            <a:r>
              <a:rPr kumimoji="1" lang="zh-CHS" altLang="en-US" sz="2400" dirty="0" smtClean="0"/>
              <a:t>更新换代速度极快；</a:t>
            </a:r>
          </a:p>
          <a:p>
            <a:r>
              <a:rPr kumimoji="1" lang="zh-CHS" altLang="en-US" sz="2400" dirty="0" smtClean="0"/>
              <a:t>很容易被山寨；</a:t>
            </a:r>
          </a:p>
          <a:p>
            <a:r>
              <a:rPr kumimoji="1" lang="zh-CHS" altLang="en-US" sz="2400" dirty="0" smtClean="0"/>
              <a:t>单纯的软件产品很难盈利。</a:t>
            </a:r>
          </a:p>
        </p:txBody>
      </p:sp>
    </p:spTree>
    <p:extLst>
      <p:ext uri="{BB962C8B-B14F-4D97-AF65-F5344CB8AC3E}">
        <p14:creationId xmlns:p14="http://schemas.microsoft.com/office/powerpoint/2010/main" val="10514022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r>
              <a:rPr kumimoji="1" lang="en-US" altLang="zh-CH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				Chapter Two</a:t>
            </a:r>
            <a:br>
              <a:rPr kumimoji="1" lang="en-US" altLang="zh-CH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</a:br>
            <a:r>
              <a:rPr kumimoji="1" lang="en-US" altLang="zh-CH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/>
            </a:r>
            <a:br>
              <a:rPr kumimoji="1" lang="en-US" altLang="zh-CH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</a:br>
            <a:r>
              <a:rPr kumimoji="1" lang="en-US" altLang="zh-CH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										</a:t>
            </a:r>
            <a:r>
              <a:rPr kumimoji="1" lang="zh-CHS" altLang="en-US" dirty="0" smtClean="0">
                <a:latin typeface="冬青黑体简体中文 W3" charset="-122"/>
                <a:ea typeface="冬青黑体简体中文 W3" charset="-122"/>
                <a:cs typeface="冬青黑体简体中文 W3" charset="-122"/>
              </a:rPr>
              <a:t>移动开发怎么搞？</a:t>
            </a:r>
            <a:endParaRPr kumimoji="1" lang="zh-CHS" altLang="en-US" dirty="0">
              <a:latin typeface="冬青黑体简体中文 W3" charset="-122"/>
              <a:ea typeface="冬青黑体简体中文 W3" charset="-122"/>
              <a:cs typeface="冬青黑体简体中文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0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 smtClean="0"/>
              <a:t>先看两个案例</a:t>
            </a:r>
            <a:endParaRPr kumimoji="1" lang="zh-CHS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16" y="3089030"/>
            <a:ext cx="2245179" cy="2286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6805" r="9181"/>
          <a:stretch/>
        </p:blipFill>
        <p:spPr>
          <a:xfrm>
            <a:off x="2731477" y="308903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34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 smtClean="0"/>
              <a:t>小结</a:t>
            </a:r>
            <a:r>
              <a:rPr kumimoji="1" lang="en-US" altLang="zh-CHS" dirty="0" smtClean="0"/>
              <a:t>1: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HS" altLang="en-US" sz="2400" dirty="0" smtClean="0"/>
              <a:t>设计理念非常重要；</a:t>
            </a:r>
          </a:p>
          <a:p>
            <a:r>
              <a:rPr kumimoji="1" lang="zh-CHS" altLang="en-US" sz="2400" dirty="0" smtClean="0"/>
              <a:t>进入市场必须要快；</a:t>
            </a:r>
          </a:p>
          <a:p>
            <a:r>
              <a:rPr kumimoji="1" lang="zh-CHS" altLang="en-US" sz="2400" dirty="0" smtClean="0"/>
              <a:t>火不火要看命的。</a:t>
            </a:r>
            <a:endParaRPr kumimoji="1" lang="zh-CH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903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 smtClean="0"/>
              <a:t>再看两个案例</a:t>
            </a:r>
            <a:endParaRPr kumimoji="1" lang="zh-CHS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966" y="3089030"/>
            <a:ext cx="2286000" cy="2286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6805" r="9181"/>
          <a:stretch/>
        </p:blipFill>
        <p:spPr>
          <a:xfrm>
            <a:off x="2731477" y="308903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5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174</TotalTime>
  <Words>652</Words>
  <Application>Microsoft Macintosh PowerPoint</Application>
  <PresentationFormat>宽屏</PresentationFormat>
  <Paragraphs>69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冬青黑体简体中文 W3</vt:lpstr>
      <vt:lpstr>Century Gothic</vt:lpstr>
      <vt:lpstr>Arial</vt:lpstr>
      <vt:lpstr>网状</vt:lpstr>
      <vt:lpstr>移动开发的那点事儿</vt:lpstr>
      <vt:lpstr>说在最前面：  我不是什么技术大神，      只是把我眼中的移动开发八一八，         有想吐槽的，             尽管来吧。 </vt:lpstr>
      <vt:lpstr>    Chapter one            什么是移动开发？</vt:lpstr>
      <vt:lpstr>移动开发的概念</vt:lpstr>
      <vt:lpstr>移动开发的特点</vt:lpstr>
      <vt:lpstr>    Chapter Two            移动开发怎么搞？</vt:lpstr>
      <vt:lpstr>先看两个案例</vt:lpstr>
      <vt:lpstr>小结1:</vt:lpstr>
      <vt:lpstr>再看两个案例</vt:lpstr>
      <vt:lpstr>小结2:</vt:lpstr>
      <vt:lpstr>    Chapter Three            怎么搞好移动开发？</vt:lpstr>
      <vt:lpstr>怎么能搞好移动开发？</vt:lpstr>
      <vt:lpstr>需求</vt:lpstr>
      <vt:lpstr>设计</vt:lpstr>
      <vt:lpstr>计划</vt:lpstr>
      <vt:lpstr>编码</vt:lpstr>
      <vt:lpstr>测试</vt:lpstr>
      <vt:lpstr>运营</vt:lpstr>
      <vt:lpstr>    Chapter FOUR            还有什么问题吗？</vt:lpstr>
      <vt:lpstr>谢谢 有什么意见请联系 许航宇 152,6450,9081 qq：393,363,125 微信：大神在天上飞来飞去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移动开发的理念</dc:title>
  <dc:creator>Microsoft Office 用户</dc:creator>
  <cp:lastModifiedBy>Microsoft Office 用户</cp:lastModifiedBy>
  <cp:revision>20</cp:revision>
  <dcterms:created xsi:type="dcterms:W3CDTF">2015-03-27T00:59:25Z</dcterms:created>
  <dcterms:modified xsi:type="dcterms:W3CDTF">2015-03-27T03:59:11Z</dcterms:modified>
</cp:coreProperties>
</file>