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Poppins Bold" panose="00000800000000000000" pitchFamily="2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 Classic Bold" panose="020B0604020202020204" charset="0"/>
      <p:regular r:id="rId19"/>
    </p:embeddedFont>
    <p:embeddedFont>
      <p:font typeface="Montserrat Classic" panose="020B0604020202020204" charset="0"/>
      <p:regular r:id="rId20"/>
    </p:embeddedFont>
    <p:embeddedFont>
      <p:font typeface="Canva Sans" panose="020B0604020202020204" charset="0"/>
      <p:regular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Lato Bold" panose="020F0802020204030203" pitchFamily="34" charset="0"/>
      <p:bold r:id="rId26"/>
    </p:embeddedFont>
    <p:embeddedFont>
      <p:font typeface="Arimo" panose="020B0604020202020204" charset="0"/>
      <p:regular r:id="rId27"/>
    </p:embeddedFont>
    <p:embeddedFont>
      <p:font typeface="League Spartan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2911769"/>
            <a:ext cx="7218503" cy="137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ato Bold"/>
              </a:rPr>
              <a:t>BOSCO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1873810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THE GYM TRAINER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/>
          <p:cNvSpPr txBox="1"/>
          <p:nvPr/>
        </p:nvSpPr>
        <p:spPr>
          <a:xfrm>
            <a:off x="12192000" y="7581900"/>
            <a:ext cx="5731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TEAM MARLBORO</a:t>
            </a:r>
          </a:p>
          <a:p>
            <a:r>
              <a:rPr lang="en-US" sz="4800" dirty="0" smtClean="0"/>
              <a:t>DU HACKS 4.0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6121" y="1925828"/>
            <a:ext cx="6694937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4. Cost Function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Loss = - \sum_{i=k}^{n}[ y_k*log(a_k) ]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Cost = - \frac{1}{m}\sum_{i=1}^{m}\sum_{k=1}^{n}[ y_k*log(a_k) ]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095208" y="1305560"/>
            <a:ext cx="6580227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5. Backward Propagation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dZ_2 = ( A_2 - Y 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dW_2 = \frac{1}{m}. dZ_2 . A_1^T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dB_2 = \frac{1}{m}.sum(dZ_2, 1)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dZ_1 = W_2^T . dZ_2 * f_1^|(Z_1)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dW_1 = \frac{1}{m}.dZ_1.X^T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dB_1 = \frac{1}{m}.sum(dZ_1, 1)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6537" y="1041702"/>
            <a:ext cx="8905098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HOW CLASSES GET PREDICTED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187609" y="1779940"/>
            <a:ext cx="49563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187536" y="2389581"/>
            <a:ext cx="4567709" cy="6111594"/>
          </a:xfrm>
          <a:custGeom>
            <a:avLst/>
            <a:gdLst/>
            <a:ahLst/>
            <a:cxnLst/>
            <a:rect l="l" t="t" r="r" b="b"/>
            <a:pathLst>
              <a:path w="4567709" h="6111594">
                <a:moveTo>
                  <a:pt x="0" y="0"/>
                </a:moveTo>
                <a:lnTo>
                  <a:pt x="4567708" y="0"/>
                </a:lnTo>
                <a:lnTo>
                  <a:pt x="4567708" y="6111594"/>
                </a:lnTo>
                <a:lnTo>
                  <a:pt x="0" y="611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35711" y="2381669"/>
            <a:ext cx="4537346" cy="6119507"/>
          </a:xfrm>
          <a:custGeom>
            <a:avLst/>
            <a:gdLst/>
            <a:ahLst/>
            <a:cxnLst/>
            <a:rect l="l" t="t" r="r" b="b"/>
            <a:pathLst>
              <a:path w="4537346" h="6119507">
                <a:moveTo>
                  <a:pt x="0" y="0"/>
                </a:moveTo>
                <a:lnTo>
                  <a:pt x="4537345" y="0"/>
                </a:lnTo>
                <a:lnTo>
                  <a:pt x="4537345" y="6119506"/>
                </a:lnTo>
                <a:lnTo>
                  <a:pt x="0" y="6119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72171" y="3768345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516255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6537" y="1041702"/>
            <a:ext cx="6838395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QUICK INTRODUCTION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187609" y="1779940"/>
            <a:ext cx="49563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87536" y="3364657"/>
            <a:ext cx="8869422" cy="485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dirty="0" err="1">
                <a:solidFill>
                  <a:srgbClr val="000000"/>
                </a:solidFill>
                <a:latin typeface="Arimo"/>
              </a:rPr>
              <a:t>Bosco</a:t>
            </a:r>
            <a:r>
              <a:rPr lang="en-US" sz="4599" dirty="0">
                <a:solidFill>
                  <a:srgbClr val="000000"/>
                </a:solidFill>
                <a:latin typeface="Arimo"/>
              </a:rPr>
              <a:t> is an AI that predicts exercises after being trained with machine learning models. The accuracy of exercises can be checked by uploading a video or starting the web camera.</a:t>
            </a:r>
          </a:p>
        </p:txBody>
      </p:sp>
      <p:sp>
        <p:nvSpPr>
          <p:cNvPr id="9" name="Freeform 9"/>
          <p:cNvSpPr/>
          <p:nvPr/>
        </p:nvSpPr>
        <p:spPr>
          <a:xfrm>
            <a:off x="13144500" y="362019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6537" y="1041702"/>
            <a:ext cx="6838395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TECH STACK USED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187609" y="1779940"/>
            <a:ext cx="49563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87536" y="2699558"/>
            <a:ext cx="10576569" cy="6018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Pandas : to read the </a:t>
            </a:r>
            <a:r>
              <a:rPr lang="en-US" sz="3426" dirty="0" err="1">
                <a:solidFill>
                  <a:srgbClr val="000000"/>
                </a:solidFill>
                <a:latin typeface="Poppins"/>
              </a:rPr>
              <a:t>csv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and manipulate it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 err="1">
                <a:solidFill>
                  <a:srgbClr val="000000"/>
                </a:solidFill>
                <a:latin typeface="Poppins"/>
              </a:rPr>
              <a:t>Numpy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: to perform mathematical operations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OpenCv2 : to access the web camera or video and draw points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 err="1">
                <a:solidFill>
                  <a:srgbClr val="000000"/>
                </a:solidFill>
                <a:latin typeface="Poppins"/>
              </a:rPr>
              <a:t>Mediapipe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: to detect the points over the body or draw mesh over the face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 err="1">
                <a:solidFill>
                  <a:srgbClr val="000000"/>
                </a:solidFill>
                <a:latin typeface="Poppins"/>
              </a:rPr>
              <a:t>Sklearn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: model training and predicting the performed exercise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 err="1">
                <a:solidFill>
                  <a:srgbClr val="000000"/>
                </a:solidFill>
                <a:latin typeface="Poppins"/>
              </a:rPr>
              <a:t>csv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: to write into the </a:t>
            </a:r>
            <a:r>
              <a:rPr lang="en-US" sz="3426" dirty="0" err="1">
                <a:solidFill>
                  <a:srgbClr val="000000"/>
                </a:solidFill>
                <a:latin typeface="Poppins"/>
              </a:rPr>
              <a:t>csv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6537" y="1041702"/>
            <a:ext cx="6838395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MEDIAPIPE LIBRABRY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187609" y="1779940"/>
            <a:ext cx="49563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86537" y="499381"/>
            <a:ext cx="325577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WORKING OF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87536" y="2598047"/>
            <a:ext cx="11296432" cy="179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  <a:spcBef>
                <a:spcPct val="0"/>
              </a:spcBef>
            </a:pPr>
            <a:r>
              <a:rPr lang="en-US" sz="3426" dirty="0" err="1">
                <a:solidFill>
                  <a:srgbClr val="000000"/>
                </a:solidFill>
                <a:latin typeface="Poppins"/>
              </a:rPr>
              <a:t>Mediapipe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is used to detect the different points over the human body. It’s library developed by </a:t>
            </a:r>
            <a:r>
              <a:rPr lang="en-US" sz="3426" dirty="0" err="1">
                <a:solidFill>
                  <a:srgbClr val="000000"/>
                </a:solidFill>
                <a:latin typeface="Poppins"/>
              </a:rPr>
              <a:t>google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88534" y="4554416"/>
            <a:ext cx="10599790" cy="2418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There are total of 3 types of detection it provides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Face Mesh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Full Body Skeleton</a:t>
            </a:r>
          </a:p>
          <a:p>
            <a:pPr marL="739813" lvl="1" indent="-369906">
              <a:lnSpc>
                <a:spcPts val="4797"/>
              </a:lnSpc>
              <a:buFont typeface="Arial"/>
              <a:buChar char="•"/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Full Body Mesh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87536" y="7134379"/>
            <a:ext cx="10599790" cy="179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In backend it works over the </a:t>
            </a:r>
            <a:r>
              <a:rPr lang="en-US" sz="3426" dirty="0" err="1">
                <a:solidFill>
                  <a:srgbClr val="000000"/>
                </a:solidFill>
                <a:latin typeface="Poppins"/>
              </a:rPr>
              <a:t>c++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script and implementation is based on perception </a:t>
            </a:r>
            <a:r>
              <a:rPr lang="en-US" sz="3426" dirty="0" err="1">
                <a:solidFill>
                  <a:srgbClr val="000000"/>
                </a:solidFill>
                <a:latin typeface="Poppins"/>
              </a:rPr>
              <a:t>pipline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 called as Graph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6537" y="1041702"/>
            <a:ext cx="6838395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FULL BODY SKELETON 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187609" y="1779940"/>
            <a:ext cx="49563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186537" y="5383891"/>
            <a:ext cx="8115300" cy="4632076"/>
          </a:xfrm>
          <a:custGeom>
            <a:avLst/>
            <a:gdLst/>
            <a:ahLst/>
            <a:cxnLst/>
            <a:rect l="l" t="t" r="r" b="b"/>
            <a:pathLst>
              <a:path w="8115300" h="4632076">
                <a:moveTo>
                  <a:pt x="0" y="0"/>
                </a:moveTo>
                <a:lnTo>
                  <a:pt x="8115300" y="0"/>
                </a:lnTo>
                <a:lnTo>
                  <a:pt x="8115300" y="4632076"/>
                </a:lnTo>
                <a:lnTo>
                  <a:pt x="0" y="4632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86537" y="2206411"/>
            <a:ext cx="9345836" cy="298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In Our Whole body It detects 32 different point based on the geometry.</a:t>
            </a:r>
          </a:p>
          <a:p>
            <a:pPr>
              <a:lnSpc>
                <a:spcPts val="4797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After detecting the 32 points it makes 2D and 3D projections wiz [</a:t>
            </a:r>
            <a:r>
              <a:rPr lang="en-US" sz="3426" dirty="0" err="1">
                <a:solidFill>
                  <a:srgbClr val="000000"/>
                </a:solidFill>
                <a:latin typeface="Poppins"/>
              </a:rPr>
              <a:t>x,y,z</a:t>
            </a:r>
            <a:r>
              <a:rPr lang="en-US" sz="3426" dirty="0">
                <a:solidFill>
                  <a:srgbClr val="000000"/>
                </a:solidFill>
                <a:latin typeface="Poppins"/>
              </a:rPr>
              <a:t>] and 3rd invisibility factor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6537" y="1041702"/>
            <a:ext cx="6838395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HOW WE GET STARTED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4187609" y="1779940"/>
            <a:ext cx="49563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87609" y="5236441"/>
            <a:ext cx="9344764" cy="233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0"/>
              </a:lnSpc>
              <a:spcBef>
                <a:spcPct val="0"/>
              </a:spcBef>
            </a:pPr>
            <a:r>
              <a:rPr lang="en-US" sz="3293" dirty="0">
                <a:solidFill>
                  <a:srgbClr val="000000"/>
                </a:solidFill>
                <a:latin typeface="Poppins"/>
              </a:rPr>
              <a:t>The biggest problem is all that they all have to manage their stocks and accounting with </a:t>
            </a:r>
            <a:r>
              <a:rPr lang="en-US" sz="3293" dirty="0">
                <a:solidFill>
                  <a:srgbClr val="000000"/>
                </a:solidFill>
                <a:latin typeface="Poppins Bold"/>
              </a:rPr>
              <a:t>pen and papers </a:t>
            </a:r>
            <a:r>
              <a:rPr lang="en-US" sz="3293" dirty="0">
                <a:solidFill>
                  <a:srgbClr val="000000"/>
                </a:solidFill>
                <a:latin typeface="Poppins"/>
              </a:rPr>
              <a:t>thus makes this task very tidy and can be error prone.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86537" y="499381"/>
            <a:ext cx="325577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HISTORY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86537" y="2264229"/>
            <a:ext cx="9852323" cy="256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57"/>
              </a:lnSpc>
              <a:spcBef>
                <a:spcPct val="0"/>
              </a:spcBef>
            </a:pPr>
            <a:r>
              <a:rPr lang="en-US" sz="3612" dirty="0">
                <a:solidFill>
                  <a:srgbClr val="000000"/>
                </a:solidFill>
                <a:latin typeface="Poppins"/>
              </a:rPr>
              <a:t>So as we can see there are many small and medium sized traders working around us even in last mile village there is a </a:t>
            </a:r>
            <a:r>
              <a:rPr lang="en-US" sz="3612" dirty="0">
                <a:solidFill>
                  <a:srgbClr val="000000"/>
                </a:solidFill>
                <a:latin typeface="Poppins Bold"/>
              </a:rPr>
              <a:t>Dairy or general store</a:t>
            </a:r>
            <a:r>
              <a:rPr lang="en-US" sz="3612" dirty="0">
                <a:solidFill>
                  <a:srgbClr val="000000"/>
                </a:solidFill>
                <a:latin typeface="Poppins"/>
              </a:rPr>
              <a:t> available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86537" y="8063698"/>
            <a:ext cx="9345836" cy="179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7"/>
              </a:lnSpc>
              <a:spcBef>
                <a:spcPct val="0"/>
              </a:spcBef>
            </a:pPr>
            <a:r>
              <a:rPr lang="en-US" sz="3426" dirty="0">
                <a:solidFill>
                  <a:srgbClr val="000000"/>
                </a:solidFill>
                <a:latin typeface="Poppins"/>
              </a:rPr>
              <a:t>So one day I got a idea of actually creating a planning system and ERP system came into existence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124450" y="3149758"/>
            <a:ext cx="10772423" cy="4556919"/>
          </a:xfrm>
          <a:custGeom>
            <a:avLst/>
            <a:gdLst/>
            <a:ahLst/>
            <a:cxnLst/>
            <a:rect l="l" t="t" r="r" b="b"/>
            <a:pathLst>
              <a:path w="10772423" h="4556919">
                <a:moveTo>
                  <a:pt x="0" y="0"/>
                </a:moveTo>
                <a:lnTo>
                  <a:pt x="10772423" y="0"/>
                </a:lnTo>
                <a:lnTo>
                  <a:pt x="10772423" y="4556920"/>
                </a:lnTo>
                <a:lnTo>
                  <a:pt x="0" y="4556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829878" y="6281738"/>
            <a:ext cx="3006090" cy="1424940"/>
            <a:chOff x="0" y="0"/>
            <a:chExt cx="4008120" cy="1899920"/>
          </a:xfrm>
        </p:grpSpPr>
        <p:sp>
          <p:nvSpPr>
            <p:cNvPr id="5" name="Freeform 5"/>
            <p:cNvSpPr/>
            <p:nvPr/>
          </p:nvSpPr>
          <p:spPr>
            <a:xfrm>
              <a:off x="48260" y="46990"/>
              <a:ext cx="3914140" cy="1824990"/>
            </a:xfrm>
            <a:custGeom>
              <a:avLst/>
              <a:gdLst/>
              <a:ahLst/>
              <a:cxnLst/>
              <a:rect l="l" t="t" r="r" b="b"/>
              <a:pathLst>
                <a:path w="3914140" h="1824990">
                  <a:moveTo>
                    <a:pt x="116840" y="477520"/>
                  </a:moveTo>
                  <a:cubicBezTo>
                    <a:pt x="1979930" y="674370"/>
                    <a:pt x="2127250" y="704850"/>
                    <a:pt x="2316480" y="721360"/>
                  </a:cubicBezTo>
                  <a:cubicBezTo>
                    <a:pt x="2498090" y="737870"/>
                    <a:pt x="2758440" y="643890"/>
                    <a:pt x="2853690" y="748030"/>
                  </a:cubicBezTo>
                  <a:cubicBezTo>
                    <a:pt x="2971800" y="877570"/>
                    <a:pt x="2948940" y="1479550"/>
                    <a:pt x="2821940" y="1576070"/>
                  </a:cubicBezTo>
                  <a:cubicBezTo>
                    <a:pt x="2716530" y="1656080"/>
                    <a:pt x="2447290" y="1460500"/>
                    <a:pt x="2260600" y="1440180"/>
                  </a:cubicBezTo>
                  <a:cubicBezTo>
                    <a:pt x="2080260" y="1419860"/>
                    <a:pt x="1899920" y="1428750"/>
                    <a:pt x="1722120" y="1450340"/>
                  </a:cubicBezTo>
                  <a:cubicBezTo>
                    <a:pt x="1541780" y="1471930"/>
                    <a:pt x="1353820" y="1539240"/>
                    <a:pt x="1186180" y="1569720"/>
                  </a:cubicBezTo>
                  <a:cubicBezTo>
                    <a:pt x="1040130" y="1596390"/>
                    <a:pt x="871220" y="1620520"/>
                    <a:pt x="772160" y="1625600"/>
                  </a:cubicBezTo>
                  <a:cubicBezTo>
                    <a:pt x="717550" y="1628140"/>
                    <a:pt x="687070" y="1628140"/>
                    <a:pt x="645160" y="1621790"/>
                  </a:cubicBezTo>
                  <a:cubicBezTo>
                    <a:pt x="603250" y="1615440"/>
                    <a:pt x="561340" y="1604010"/>
                    <a:pt x="523240" y="1587500"/>
                  </a:cubicBezTo>
                  <a:cubicBezTo>
                    <a:pt x="483870" y="1570990"/>
                    <a:pt x="447040" y="1550670"/>
                    <a:pt x="412750" y="1525270"/>
                  </a:cubicBezTo>
                  <a:cubicBezTo>
                    <a:pt x="378460" y="1499870"/>
                    <a:pt x="346710" y="1470660"/>
                    <a:pt x="320040" y="1437640"/>
                  </a:cubicBezTo>
                  <a:cubicBezTo>
                    <a:pt x="293370" y="1405890"/>
                    <a:pt x="270510" y="1369060"/>
                    <a:pt x="251460" y="1330960"/>
                  </a:cubicBezTo>
                  <a:cubicBezTo>
                    <a:pt x="233680" y="1292860"/>
                    <a:pt x="218440" y="1252220"/>
                    <a:pt x="209550" y="1211580"/>
                  </a:cubicBezTo>
                  <a:cubicBezTo>
                    <a:pt x="200660" y="1170940"/>
                    <a:pt x="196850" y="1126490"/>
                    <a:pt x="198120" y="1084580"/>
                  </a:cubicBezTo>
                  <a:cubicBezTo>
                    <a:pt x="199390" y="1042670"/>
                    <a:pt x="205740" y="999490"/>
                    <a:pt x="217170" y="958850"/>
                  </a:cubicBezTo>
                  <a:cubicBezTo>
                    <a:pt x="228600" y="918210"/>
                    <a:pt x="245110" y="878840"/>
                    <a:pt x="265430" y="842010"/>
                  </a:cubicBezTo>
                  <a:cubicBezTo>
                    <a:pt x="285750" y="805180"/>
                    <a:pt x="311150" y="769620"/>
                    <a:pt x="340360" y="739140"/>
                  </a:cubicBezTo>
                  <a:cubicBezTo>
                    <a:pt x="369570" y="708660"/>
                    <a:pt x="402590" y="680720"/>
                    <a:pt x="438150" y="657860"/>
                  </a:cubicBezTo>
                  <a:cubicBezTo>
                    <a:pt x="473710" y="635000"/>
                    <a:pt x="496570" y="621030"/>
                    <a:pt x="552450" y="601980"/>
                  </a:cubicBezTo>
                  <a:cubicBezTo>
                    <a:pt x="690880" y="553720"/>
                    <a:pt x="1069340" y="467360"/>
                    <a:pt x="1299210" y="439420"/>
                  </a:cubicBezTo>
                  <a:cubicBezTo>
                    <a:pt x="1492250" y="416560"/>
                    <a:pt x="1610360" y="427990"/>
                    <a:pt x="1836420" y="425450"/>
                  </a:cubicBezTo>
                  <a:cubicBezTo>
                    <a:pt x="2218690" y="420370"/>
                    <a:pt x="3157220" y="411480"/>
                    <a:pt x="3385820" y="425450"/>
                  </a:cubicBezTo>
                  <a:cubicBezTo>
                    <a:pt x="3451860" y="429260"/>
                    <a:pt x="3470910" y="430530"/>
                    <a:pt x="3511550" y="440690"/>
                  </a:cubicBezTo>
                  <a:cubicBezTo>
                    <a:pt x="3552190" y="450850"/>
                    <a:pt x="3594100" y="467360"/>
                    <a:pt x="3630930" y="486410"/>
                  </a:cubicBezTo>
                  <a:cubicBezTo>
                    <a:pt x="3667760" y="505460"/>
                    <a:pt x="3703320" y="529590"/>
                    <a:pt x="3735070" y="557530"/>
                  </a:cubicBezTo>
                  <a:cubicBezTo>
                    <a:pt x="3766820" y="585470"/>
                    <a:pt x="3794760" y="618490"/>
                    <a:pt x="3818890" y="652780"/>
                  </a:cubicBezTo>
                  <a:cubicBezTo>
                    <a:pt x="3843020" y="687070"/>
                    <a:pt x="3863340" y="726440"/>
                    <a:pt x="3878580" y="765810"/>
                  </a:cubicBezTo>
                  <a:cubicBezTo>
                    <a:pt x="3893820" y="805180"/>
                    <a:pt x="3903980" y="847090"/>
                    <a:pt x="3909060" y="889000"/>
                  </a:cubicBezTo>
                  <a:cubicBezTo>
                    <a:pt x="3914140" y="930910"/>
                    <a:pt x="3914140" y="974090"/>
                    <a:pt x="3909060" y="1016000"/>
                  </a:cubicBezTo>
                  <a:cubicBezTo>
                    <a:pt x="3903980" y="1057910"/>
                    <a:pt x="3893820" y="1099820"/>
                    <a:pt x="3878580" y="1139190"/>
                  </a:cubicBezTo>
                  <a:cubicBezTo>
                    <a:pt x="3863340" y="1178560"/>
                    <a:pt x="3843020" y="1217930"/>
                    <a:pt x="3818890" y="1252220"/>
                  </a:cubicBezTo>
                  <a:cubicBezTo>
                    <a:pt x="3794760" y="1286510"/>
                    <a:pt x="3766820" y="1319530"/>
                    <a:pt x="3735070" y="1347470"/>
                  </a:cubicBezTo>
                  <a:cubicBezTo>
                    <a:pt x="3703320" y="1375410"/>
                    <a:pt x="3667760" y="1400810"/>
                    <a:pt x="3630930" y="1419860"/>
                  </a:cubicBezTo>
                  <a:cubicBezTo>
                    <a:pt x="3594100" y="1438910"/>
                    <a:pt x="3552190" y="1454150"/>
                    <a:pt x="3511550" y="1464310"/>
                  </a:cubicBezTo>
                  <a:cubicBezTo>
                    <a:pt x="3470910" y="1474470"/>
                    <a:pt x="3442970" y="1483360"/>
                    <a:pt x="3385820" y="1479550"/>
                  </a:cubicBezTo>
                  <a:cubicBezTo>
                    <a:pt x="3261360" y="1471930"/>
                    <a:pt x="3030220" y="1384300"/>
                    <a:pt x="2801620" y="1337310"/>
                  </a:cubicBezTo>
                  <a:cubicBezTo>
                    <a:pt x="2484120" y="1271270"/>
                    <a:pt x="1838960" y="1201420"/>
                    <a:pt x="1657350" y="1143000"/>
                  </a:cubicBezTo>
                  <a:cubicBezTo>
                    <a:pt x="1597660" y="1123950"/>
                    <a:pt x="1578610" y="1109980"/>
                    <a:pt x="1543050" y="1087120"/>
                  </a:cubicBezTo>
                  <a:cubicBezTo>
                    <a:pt x="1507490" y="1064260"/>
                    <a:pt x="1474470" y="1037590"/>
                    <a:pt x="1445260" y="1007110"/>
                  </a:cubicBezTo>
                  <a:cubicBezTo>
                    <a:pt x="1416050" y="976630"/>
                    <a:pt x="1390650" y="941070"/>
                    <a:pt x="1370330" y="904240"/>
                  </a:cubicBezTo>
                  <a:cubicBezTo>
                    <a:pt x="1350010" y="867410"/>
                    <a:pt x="1332230" y="828040"/>
                    <a:pt x="1320800" y="787400"/>
                  </a:cubicBezTo>
                  <a:cubicBezTo>
                    <a:pt x="1309370" y="746760"/>
                    <a:pt x="1303020" y="703580"/>
                    <a:pt x="1301750" y="661670"/>
                  </a:cubicBezTo>
                  <a:cubicBezTo>
                    <a:pt x="1300480" y="619760"/>
                    <a:pt x="1303020" y="575310"/>
                    <a:pt x="1311910" y="534670"/>
                  </a:cubicBezTo>
                  <a:cubicBezTo>
                    <a:pt x="1320800" y="494030"/>
                    <a:pt x="1336040" y="453390"/>
                    <a:pt x="1353820" y="415290"/>
                  </a:cubicBezTo>
                  <a:cubicBezTo>
                    <a:pt x="1372870" y="377190"/>
                    <a:pt x="1395730" y="341630"/>
                    <a:pt x="1422400" y="308610"/>
                  </a:cubicBezTo>
                  <a:cubicBezTo>
                    <a:pt x="1449070" y="276860"/>
                    <a:pt x="1480820" y="246380"/>
                    <a:pt x="1513840" y="220980"/>
                  </a:cubicBezTo>
                  <a:cubicBezTo>
                    <a:pt x="1548130" y="195580"/>
                    <a:pt x="1584960" y="173990"/>
                    <a:pt x="1624330" y="157480"/>
                  </a:cubicBezTo>
                  <a:cubicBezTo>
                    <a:pt x="1663700" y="140970"/>
                    <a:pt x="1705610" y="129540"/>
                    <a:pt x="1747520" y="123190"/>
                  </a:cubicBezTo>
                  <a:cubicBezTo>
                    <a:pt x="1789430" y="116840"/>
                    <a:pt x="1814830" y="124460"/>
                    <a:pt x="1874520" y="119380"/>
                  </a:cubicBezTo>
                  <a:cubicBezTo>
                    <a:pt x="2021840" y="107950"/>
                    <a:pt x="2416810" y="48260"/>
                    <a:pt x="2633980" y="29210"/>
                  </a:cubicBezTo>
                  <a:cubicBezTo>
                    <a:pt x="2797810" y="15240"/>
                    <a:pt x="2962910" y="5080"/>
                    <a:pt x="3064510" y="3810"/>
                  </a:cubicBezTo>
                  <a:cubicBezTo>
                    <a:pt x="3119120" y="3810"/>
                    <a:pt x="3149600" y="2540"/>
                    <a:pt x="3191510" y="8890"/>
                  </a:cubicBezTo>
                  <a:cubicBezTo>
                    <a:pt x="3233420" y="15240"/>
                    <a:pt x="3275330" y="27940"/>
                    <a:pt x="3313430" y="44450"/>
                  </a:cubicBezTo>
                  <a:cubicBezTo>
                    <a:pt x="3352800" y="60960"/>
                    <a:pt x="3389630" y="82550"/>
                    <a:pt x="3423920" y="107950"/>
                  </a:cubicBezTo>
                  <a:cubicBezTo>
                    <a:pt x="3456940" y="133350"/>
                    <a:pt x="3488690" y="162560"/>
                    <a:pt x="3515360" y="195580"/>
                  </a:cubicBezTo>
                  <a:cubicBezTo>
                    <a:pt x="3542030" y="228600"/>
                    <a:pt x="3566160" y="265430"/>
                    <a:pt x="3583940" y="303530"/>
                  </a:cubicBezTo>
                  <a:cubicBezTo>
                    <a:pt x="3601720" y="341630"/>
                    <a:pt x="3615690" y="383540"/>
                    <a:pt x="3624580" y="424180"/>
                  </a:cubicBezTo>
                  <a:cubicBezTo>
                    <a:pt x="3633470" y="464820"/>
                    <a:pt x="3636010" y="508000"/>
                    <a:pt x="3634740" y="549910"/>
                  </a:cubicBezTo>
                  <a:cubicBezTo>
                    <a:pt x="3633470" y="591820"/>
                    <a:pt x="3625850" y="635000"/>
                    <a:pt x="3614420" y="675640"/>
                  </a:cubicBezTo>
                  <a:cubicBezTo>
                    <a:pt x="3602990" y="716280"/>
                    <a:pt x="3585210" y="755650"/>
                    <a:pt x="3564890" y="792480"/>
                  </a:cubicBezTo>
                  <a:cubicBezTo>
                    <a:pt x="3543300" y="829310"/>
                    <a:pt x="3517900" y="863600"/>
                    <a:pt x="3488690" y="894080"/>
                  </a:cubicBezTo>
                  <a:cubicBezTo>
                    <a:pt x="3459480" y="924560"/>
                    <a:pt x="3425190" y="952500"/>
                    <a:pt x="3389630" y="975360"/>
                  </a:cubicBezTo>
                  <a:cubicBezTo>
                    <a:pt x="3354070" y="998220"/>
                    <a:pt x="3314700" y="1017270"/>
                    <a:pt x="3275330" y="1029970"/>
                  </a:cubicBezTo>
                  <a:cubicBezTo>
                    <a:pt x="3235960" y="1043940"/>
                    <a:pt x="3215640" y="1043940"/>
                    <a:pt x="3150870" y="1055370"/>
                  </a:cubicBezTo>
                  <a:cubicBezTo>
                    <a:pt x="2934970" y="1092200"/>
                    <a:pt x="2105660" y="1192530"/>
                    <a:pt x="1736090" y="1256030"/>
                  </a:cubicBezTo>
                  <a:cubicBezTo>
                    <a:pt x="1497330" y="1296670"/>
                    <a:pt x="1272540" y="1369060"/>
                    <a:pt x="1148080" y="1375410"/>
                  </a:cubicBezTo>
                  <a:cubicBezTo>
                    <a:pt x="1090930" y="1379220"/>
                    <a:pt x="1061720" y="1372870"/>
                    <a:pt x="1021080" y="1363980"/>
                  </a:cubicBezTo>
                  <a:cubicBezTo>
                    <a:pt x="979170" y="1355090"/>
                    <a:pt x="938530" y="1341120"/>
                    <a:pt x="900430" y="1322070"/>
                  </a:cubicBezTo>
                  <a:cubicBezTo>
                    <a:pt x="862330" y="1304290"/>
                    <a:pt x="826770" y="1280160"/>
                    <a:pt x="795020" y="1253490"/>
                  </a:cubicBezTo>
                  <a:cubicBezTo>
                    <a:pt x="763270" y="1226820"/>
                    <a:pt x="732790" y="1195070"/>
                    <a:pt x="707390" y="1160780"/>
                  </a:cubicBezTo>
                  <a:cubicBezTo>
                    <a:pt x="681990" y="1126490"/>
                    <a:pt x="661670" y="1088390"/>
                    <a:pt x="645160" y="1049020"/>
                  </a:cubicBezTo>
                  <a:cubicBezTo>
                    <a:pt x="628650" y="1009650"/>
                    <a:pt x="617220" y="969010"/>
                    <a:pt x="610870" y="927100"/>
                  </a:cubicBezTo>
                  <a:cubicBezTo>
                    <a:pt x="604520" y="885190"/>
                    <a:pt x="604520" y="842010"/>
                    <a:pt x="608330" y="800100"/>
                  </a:cubicBezTo>
                  <a:cubicBezTo>
                    <a:pt x="612140" y="758190"/>
                    <a:pt x="621030" y="715010"/>
                    <a:pt x="635000" y="675640"/>
                  </a:cubicBezTo>
                  <a:cubicBezTo>
                    <a:pt x="648970" y="636270"/>
                    <a:pt x="668020" y="596900"/>
                    <a:pt x="690880" y="561340"/>
                  </a:cubicBezTo>
                  <a:cubicBezTo>
                    <a:pt x="713740" y="525780"/>
                    <a:pt x="741680" y="494030"/>
                    <a:pt x="772160" y="464820"/>
                  </a:cubicBezTo>
                  <a:cubicBezTo>
                    <a:pt x="802640" y="435610"/>
                    <a:pt x="838200" y="408940"/>
                    <a:pt x="875030" y="388620"/>
                  </a:cubicBezTo>
                  <a:cubicBezTo>
                    <a:pt x="911860" y="368300"/>
                    <a:pt x="942340" y="351790"/>
                    <a:pt x="991870" y="340360"/>
                  </a:cubicBezTo>
                  <a:cubicBezTo>
                    <a:pt x="1070610" y="322580"/>
                    <a:pt x="1225550" y="323850"/>
                    <a:pt x="1306830" y="326390"/>
                  </a:cubicBezTo>
                  <a:cubicBezTo>
                    <a:pt x="1358900" y="328930"/>
                    <a:pt x="1391920" y="331470"/>
                    <a:pt x="1432560" y="341630"/>
                  </a:cubicBezTo>
                  <a:cubicBezTo>
                    <a:pt x="1473200" y="351790"/>
                    <a:pt x="1515110" y="367030"/>
                    <a:pt x="1551940" y="387350"/>
                  </a:cubicBezTo>
                  <a:cubicBezTo>
                    <a:pt x="1588770" y="406400"/>
                    <a:pt x="1624330" y="431800"/>
                    <a:pt x="1656080" y="459740"/>
                  </a:cubicBezTo>
                  <a:cubicBezTo>
                    <a:pt x="1687830" y="487680"/>
                    <a:pt x="1715770" y="520700"/>
                    <a:pt x="1739900" y="554990"/>
                  </a:cubicBezTo>
                  <a:cubicBezTo>
                    <a:pt x="1764030" y="589280"/>
                    <a:pt x="1783080" y="628650"/>
                    <a:pt x="1798320" y="668020"/>
                  </a:cubicBezTo>
                  <a:cubicBezTo>
                    <a:pt x="1813560" y="707390"/>
                    <a:pt x="1823720" y="749300"/>
                    <a:pt x="1828800" y="791210"/>
                  </a:cubicBezTo>
                  <a:cubicBezTo>
                    <a:pt x="1833880" y="833120"/>
                    <a:pt x="1832610" y="877570"/>
                    <a:pt x="1827530" y="919480"/>
                  </a:cubicBezTo>
                  <a:cubicBezTo>
                    <a:pt x="1822450" y="961390"/>
                    <a:pt x="1812290" y="1003300"/>
                    <a:pt x="1797050" y="1042670"/>
                  </a:cubicBezTo>
                  <a:cubicBezTo>
                    <a:pt x="1781810" y="1082040"/>
                    <a:pt x="1761490" y="1120140"/>
                    <a:pt x="1737360" y="1154430"/>
                  </a:cubicBezTo>
                  <a:cubicBezTo>
                    <a:pt x="1713230" y="1188720"/>
                    <a:pt x="1685290" y="1221740"/>
                    <a:pt x="1653540" y="1249680"/>
                  </a:cubicBezTo>
                  <a:cubicBezTo>
                    <a:pt x="1621790" y="1277620"/>
                    <a:pt x="1584960" y="1301750"/>
                    <a:pt x="1548130" y="1320800"/>
                  </a:cubicBezTo>
                  <a:cubicBezTo>
                    <a:pt x="1510030" y="1339850"/>
                    <a:pt x="1478280" y="1352550"/>
                    <a:pt x="1428750" y="1365250"/>
                  </a:cubicBezTo>
                  <a:cubicBezTo>
                    <a:pt x="1353820" y="1384300"/>
                    <a:pt x="1201420" y="1460500"/>
                    <a:pt x="1137920" y="1405890"/>
                  </a:cubicBezTo>
                  <a:cubicBezTo>
                    <a:pt x="1017270" y="1301750"/>
                    <a:pt x="1028700" y="468630"/>
                    <a:pt x="1129030" y="351790"/>
                  </a:cubicBezTo>
                  <a:cubicBezTo>
                    <a:pt x="1170940" y="303530"/>
                    <a:pt x="1252220" y="326390"/>
                    <a:pt x="1306830" y="326390"/>
                  </a:cubicBezTo>
                  <a:cubicBezTo>
                    <a:pt x="1352550" y="326390"/>
                    <a:pt x="1391920" y="331470"/>
                    <a:pt x="1432560" y="341630"/>
                  </a:cubicBezTo>
                  <a:cubicBezTo>
                    <a:pt x="1473200" y="351790"/>
                    <a:pt x="1515110" y="367030"/>
                    <a:pt x="1551940" y="387350"/>
                  </a:cubicBezTo>
                  <a:cubicBezTo>
                    <a:pt x="1588770" y="406400"/>
                    <a:pt x="1624330" y="431800"/>
                    <a:pt x="1656080" y="459740"/>
                  </a:cubicBezTo>
                  <a:cubicBezTo>
                    <a:pt x="1687830" y="487680"/>
                    <a:pt x="1715770" y="520700"/>
                    <a:pt x="1739900" y="554990"/>
                  </a:cubicBezTo>
                  <a:cubicBezTo>
                    <a:pt x="1764030" y="589280"/>
                    <a:pt x="1783080" y="628650"/>
                    <a:pt x="1798320" y="668020"/>
                  </a:cubicBezTo>
                  <a:cubicBezTo>
                    <a:pt x="1813560" y="707390"/>
                    <a:pt x="1823720" y="749300"/>
                    <a:pt x="1828800" y="791210"/>
                  </a:cubicBezTo>
                  <a:cubicBezTo>
                    <a:pt x="1833880" y="833120"/>
                    <a:pt x="1832610" y="876300"/>
                    <a:pt x="1827530" y="918210"/>
                  </a:cubicBezTo>
                  <a:cubicBezTo>
                    <a:pt x="1822450" y="960120"/>
                    <a:pt x="1812290" y="1003300"/>
                    <a:pt x="1797050" y="1042670"/>
                  </a:cubicBezTo>
                  <a:cubicBezTo>
                    <a:pt x="1781810" y="1082040"/>
                    <a:pt x="1761490" y="1120140"/>
                    <a:pt x="1737360" y="1154430"/>
                  </a:cubicBezTo>
                  <a:cubicBezTo>
                    <a:pt x="1713230" y="1188720"/>
                    <a:pt x="1685290" y="1221740"/>
                    <a:pt x="1653540" y="1249680"/>
                  </a:cubicBezTo>
                  <a:cubicBezTo>
                    <a:pt x="1621790" y="1277620"/>
                    <a:pt x="1584960" y="1301750"/>
                    <a:pt x="1548130" y="1320800"/>
                  </a:cubicBezTo>
                  <a:cubicBezTo>
                    <a:pt x="1510030" y="1339850"/>
                    <a:pt x="1469390" y="1355090"/>
                    <a:pt x="1428750" y="1365250"/>
                  </a:cubicBezTo>
                  <a:cubicBezTo>
                    <a:pt x="1388110" y="1375410"/>
                    <a:pt x="1329690" y="1388110"/>
                    <a:pt x="1303020" y="1380490"/>
                  </a:cubicBezTo>
                  <a:cubicBezTo>
                    <a:pt x="1289050" y="1376680"/>
                    <a:pt x="1287780" y="1360170"/>
                    <a:pt x="1273810" y="1356360"/>
                  </a:cubicBezTo>
                  <a:cubicBezTo>
                    <a:pt x="1247140" y="1348740"/>
                    <a:pt x="1189990" y="1374140"/>
                    <a:pt x="1148080" y="1375410"/>
                  </a:cubicBezTo>
                  <a:cubicBezTo>
                    <a:pt x="1106170" y="1376680"/>
                    <a:pt x="1061720" y="1372870"/>
                    <a:pt x="1021080" y="1363980"/>
                  </a:cubicBezTo>
                  <a:cubicBezTo>
                    <a:pt x="980440" y="1355090"/>
                    <a:pt x="939800" y="1339850"/>
                    <a:pt x="901700" y="1322070"/>
                  </a:cubicBezTo>
                  <a:cubicBezTo>
                    <a:pt x="863600" y="1303020"/>
                    <a:pt x="826770" y="1280160"/>
                    <a:pt x="795020" y="1253490"/>
                  </a:cubicBezTo>
                  <a:cubicBezTo>
                    <a:pt x="762000" y="1226820"/>
                    <a:pt x="732790" y="1195070"/>
                    <a:pt x="707390" y="1160780"/>
                  </a:cubicBezTo>
                  <a:cubicBezTo>
                    <a:pt x="681990" y="1126490"/>
                    <a:pt x="661670" y="1088390"/>
                    <a:pt x="645160" y="1049020"/>
                  </a:cubicBezTo>
                  <a:cubicBezTo>
                    <a:pt x="628650" y="1009650"/>
                    <a:pt x="617220" y="969010"/>
                    <a:pt x="610870" y="927100"/>
                  </a:cubicBezTo>
                  <a:cubicBezTo>
                    <a:pt x="604520" y="885190"/>
                    <a:pt x="604520" y="842010"/>
                    <a:pt x="608330" y="800100"/>
                  </a:cubicBezTo>
                  <a:cubicBezTo>
                    <a:pt x="612140" y="758190"/>
                    <a:pt x="621030" y="715010"/>
                    <a:pt x="635000" y="675640"/>
                  </a:cubicBezTo>
                  <a:cubicBezTo>
                    <a:pt x="648970" y="636270"/>
                    <a:pt x="668020" y="596900"/>
                    <a:pt x="690880" y="561340"/>
                  </a:cubicBezTo>
                  <a:cubicBezTo>
                    <a:pt x="713740" y="525780"/>
                    <a:pt x="741680" y="494030"/>
                    <a:pt x="772160" y="464820"/>
                  </a:cubicBezTo>
                  <a:cubicBezTo>
                    <a:pt x="802640" y="435610"/>
                    <a:pt x="838200" y="408940"/>
                    <a:pt x="875030" y="388620"/>
                  </a:cubicBezTo>
                  <a:cubicBezTo>
                    <a:pt x="911860" y="368300"/>
                    <a:pt x="939800" y="356870"/>
                    <a:pt x="991870" y="340360"/>
                  </a:cubicBezTo>
                  <a:cubicBezTo>
                    <a:pt x="1088390" y="309880"/>
                    <a:pt x="1225550" y="275590"/>
                    <a:pt x="1413510" y="240030"/>
                  </a:cubicBezTo>
                  <a:cubicBezTo>
                    <a:pt x="1781810" y="170180"/>
                    <a:pt x="2825750" y="16510"/>
                    <a:pt x="3064510" y="3810"/>
                  </a:cubicBezTo>
                  <a:cubicBezTo>
                    <a:pt x="3130550" y="0"/>
                    <a:pt x="3149600" y="2540"/>
                    <a:pt x="3191510" y="8890"/>
                  </a:cubicBezTo>
                  <a:cubicBezTo>
                    <a:pt x="3233420" y="15240"/>
                    <a:pt x="3275330" y="27940"/>
                    <a:pt x="3313430" y="44450"/>
                  </a:cubicBezTo>
                  <a:cubicBezTo>
                    <a:pt x="3352800" y="60960"/>
                    <a:pt x="3389630" y="82550"/>
                    <a:pt x="3423920" y="107950"/>
                  </a:cubicBezTo>
                  <a:cubicBezTo>
                    <a:pt x="3456940" y="133350"/>
                    <a:pt x="3488690" y="162560"/>
                    <a:pt x="3515360" y="195580"/>
                  </a:cubicBezTo>
                  <a:cubicBezTo>
                    <a:pt x="3542030" y="228600"/>
                    <a:pt x="3566160" y="265430"/>
                    <a:pt x="3583940" y="303530"/>
                  </a:cubicBezTo>
                  <a:cubicBezTo>
                    <a:pt x="3601720" y="341630"/>
                    <a:pt x="3615690" y="382270"/>
                    <a:pt x="3624580" y="422910"/>
                  </a:cubicBezTo>
                  <a:cubicBezTo>
                    <a:pt x="3633470" y="463550"/>
                    <a:pt x="3636010" y="508000"/>
                    <a:pt x="3634740" y="549910"/>
                  </a:cubicBezTo>
                  <a:cubicBezTo>
                    <a:pt x="3633470" y="591820"/>
                    <a:pt x="3625850" y="635000"/>
                    <a:pt x="3614420" y="675640"/>
                  </a:cubicBezTo>
                  <a:cubicBezTo>
                    <a:pt x="3602990" y="716280"/>
                    <a:pt x="3585210" y="755650"/>
                    <a:pt x="3564890" y="792480"/>
                  </a:cubicBezTo>
                  <a:cubicBezTo>
                    <a:pt x="3543300" y="829310"/>
                    <a:pt x="3517900" y="863600"/>
                    <a:pt x="3488690" y="894080"/>
                  </a:cubicBezTo>
                  <a:cubicBezTo>
                    <a:pt x="3459480" y="924560"/>
                    <a:pt x="3425190" y="951230"/>
                    <a:pt x="3389630" y="974090"/>
                  </a:cubicBezTo>
                  <a:cubicBezTo>
                    <a:pt x="3354070" y="996950"/>
                    <a:pt x="3314700" y="1014730"/>
                    <a:pt x="3275330" y="1028700"/>
                  </a:cubicBezTo>
                  <a:cubicBezTo>
                    <a:pt x="3235960" y="1042670"/>
                    <a:pt x="3205480" y="1047750"/>
                    <a:pt x="3150870" y="1055370"/>
                  </a:cubicBezTo>
                  <a:cubicBezTo>
                    <a:pt x="3050540" y="1069340"/>
                    <a:pt x="2887980" y="1066800"/>
                    <a:pt x="2716530" y="1079500"/>
                  </a:cubicBezTo>
                  <a:cubicBezTo>
                    <a:pt x="2463800" y="1098550"/>
                    <a:pt x="1948180" y="1179830"/>
                    <a:pt x="1781810" y="1169670"/>
                  </a:cubicBezTo>
                  <a:cubicBezTo>
                    <a:pt x="1720850" y="1165860"/>
                    <a:pt x="1696720" y="1156970"/>
                    <a:pt x="1657350" y="1143000"/>
                  </a:cubicBezTo>
                  <a:cubicBezTo>
                    <a:pt x="1617980" y="1129030"/>
                    <a:pt x="1578610" y="1109980"/>
                    <a:pt x="1543050" y="1087120"/>
                  </a:cubicBezTo>
                  <a:cubicBezTo>
                    <a:pt x="1507490" y="1064260"/>
                    <a:pt x="1474470" y="1037590"/>
                    <a:pt x="1445260" y="1007110"/>
                  </a:cubicBezTo>
                  <a:cubicBezTo>
                    <a:pt x="1416050" y="976630"/>
                    <a:pt x="1390650" y="941070"/>
                    <a:pt x="1370330" y="904240"/>
                  </a:cubicBezTo>
                  <a:cubicBezTo>
                    <a:pt x="1350010" y="867410"/>
                    <a:pt x="1332230" y="828040"/>
                    <a:pt x="1320800" y="787400"/>
                  </a:cubicBezTo>
                  <a:cubicBezTo>
                    <a:pt x="1309370" y="746760"/>
                    <a:pt x="1303020" y="703580"/>
                    <a:pt x="1301750" y="661670"/>
                  </a:cubicBezTo>
                  <a:cubicBezTo>
                    <a:pt x="1300480" y="619760"/>
                    <a:pt x="1303020" y="575310"/>
                    <a:pt x="1311910" y="534670"/>
                  </a:cubicBezTo>
                  <a:cubicBezTo>
                    <a:pt x="1320800" y="494030"/>
                    <a:pt x="1336040" y="453390"/>
                    <a:pt x="1353820" y="415290"/>
                  </a:cubicBezTo>
                  <a:cubicBezTo>
                    <a:pt x="1372870" y="377190"/>
                    <a:pt x="1395730" y="341630"/>
                    <a:pt x="1422400" y="308610"/>
                  </a:cubicBezTo>
                  <a:cubicBezTo>
                    <a:pt x="1449070" y="276860"/>
                    <a:pt x="1480820" y="246380"/>
                    <a:pt x="1513840" y="220980"/>
                  </a:cubicBezTo>
                  <a:cubicBezTo>
                    <a:pt x="1548130" y="195580"/>
                    <a:pt x="1584960" y="173990"/>
                    <a:pt x="1624330" y="157480"/>
                  </a:cubicBezTo>
                  <a:cubicBezTo>
                    <a:pt x="1663700" y="140970"/>
                    <a:pt x="1705610" y="129540"/>
                    <a:pt x="1747520" y="123190"/>
                  </a:cubicBezTo>
                  <a:cubicBezTo>
                    <a:pt x="1789430" y="116840"/>
                    <a:pt x="1813560" y="115570"/>
                    <a:pt x="1874520" y="119380"/>
                  </a:cubicBezTo>
                  <a:cubicBezTo>
                    <a:pt x="2033270" y="128270"/>
                    <a:pt x="2467610" y="191770"/>
                    <a:pt x="2733040" y="247650"/>
                  </a:cubicBezTo>
                  <a:cubicBezTo>
                    <a:pt x="2966720" y="297180"/>
                    <a:pt x="3252470" y="398780"/>
                    <a:pt x="3385820" y="425450"/>
                  </a:cubicBezTo>
                  <a:cubicBezTo>
                    <a:pt x="3442970" y="436880"/>
                    <a:pt x="3470910" y="430530"/>
                    <a:pt x="3511550" y="440690"/>
                  </a:cubicBezTo>
                  <a:cubicBezTo>
                    <a:pt x="3552190" y="450850"/>
                    <a:pt x="3594100" y="467360"/>
                    <a:pt x="3630930" y="486410"/>
                  </a:cubicBezTo>
                  <a:cubicBezTo>
                    <a:pt x="3667760" y="505460"/>
                    <a:pt x="3703320" y="529590"/>
                    <a:pt x="3735070" y="557530"/>
                  </a:cubicBezTo>
                  <a:cubicBezTo>
                    <a:pt x="3766820" y="585470"/>
                    <a:pt x="3794760" y="618490"/>
                    <a:pt x="3818890" y="652780"/>
                  </a:cubicBezTo>
                  <a:cubicBezTo>
                    <a:pt x="3843020" y="687070"/>
                    <a:pt x="3863340" y="726440"/>
                    <a:pt x="3878580" y="765810"/>
                  </a:cubicBezTo>
                  <a:cubicBezTo>
                    <a:pt x="3893820" y="805180"/>
                    <a:pt x="3903980" y="847090"/>
                    <a:pt x="3909060" y="889000"/>
                  </a:cubicBezTo>
                  <a:cubicBezTo>
                    <a:pt x="3914140" y="930910"/>
                    <a:pt x="3914140" y="974090"/>
                    <a:pt x="3909060" y="1016000"/>
                  </a:cubicBezTo>
                  <a:cubicBezTo>
                    <a:pt x="3903980" y="1057910"/>
                    <a:pt x="3893820" y="1099820"/>
                    <a:pt x="3878580" y="1139190"/>
                  </a:cubicBezTo>
                  <a:cubicBezTo>
                    <a:pt x="3863340" y="1178560"/>
                    <a:pt x="3843020" y="1217930"/>
                    <a:pt x="3818890" y="1252220"/>
                  </a:cubicBezTo>
                  <a:cubicBezTo>
                    <a:pt x="3794760" y="1286510"/>
                    <a:pt x="3766820" y="1319530"/>
                    <a:pt x="3735070" y="1347470"/>
                  </a:cubicBezTo>
                  <a:cubicBezTo>
                    <a:pt x="3703320" y="1375410"/>
                    <a:pt x="3667760" y="1400810"/>
                    <a:pt x="3630930" y="1419860"/>
                  </a:cubicBezTo>
                  <a:cubicBezTo>
                    <a:pt x="3594100" y="1438910"/>
                    <a:pt x="3552190" y="1454150"/>
                    <a:pt x="3511550" y="1464310"/>
                  </a:cubicBezTo>
                  <a:cubicBezTo>
                    <a:pt x="3470910" y="1474470"/>
                    <a:pt x="3453130" y="1475740"/>
                    <a:pt x="3385820" y="1479550"/>
                  </a:cubicBezTo>
                  <a:cubicBezTo>
                    <a:pt x="3117850" y="1496060"/>
                    <a:pt x="1840230" y="1437640"/>
                    <a:pt x="1369060" y="1490980"/>
                  </a:cubicBezTo>
                  <a:cubicBezTo>
                    <a:pt x="1108710" y="1520190"/>
                    <a:pt x="897890" y="1612900"/>
                    <a:pt x="772160" y="1625600"/>
                  </a:cubicBezTo>
                  <a:cubicBezTo>
                    <a:pt x="715010" y="1630680"/>
                    <a:pt x="687070" y="1628140"/>
                    <a:pt x="645160" y="1621790"/>
                  </a:cubicBezTo>
                  <a:cubicBezTo>
                    <a:pt x="603250" y="1615440"/>
                    <a:pt x="561340" y="1604010"/>
                    <a:pt x="523240" y="1587500"/>
                  </a:cubicBezTo>
                  <a:cubicBezTo>
                    <a:pt x="483870" y="1570990"/>
                    <a:pt x="447040" y="1550670"/>
                    <a:pt x="412750" y="1525270"/>
                  </a:cubicBezTo>
                  <a:cubicBezTo>
                    <a:pt x="378460" y="1499870"/>
                    <a:pt x="346710" y="1470660"/>
                    <a:pt x="320040" y="1437640"/>
                  </a:cubicBezTo>
                  <a:cubicBezTo>
                    <a:pt x="293370" y="1405890"/>
                    <a:pt x="270510" y="1369060"/>
                    <a:pt x="251460" y="1330960"/>
                  </a:cubicBezTo>
                  <a:cubicBezTo>
                    <a:pt x="233680" y="1292860"/>
                    <a:pt x="218440" y="1252220"/>
                    <a:pt x="209550" y="1211580"/>
                  </a:cubicBezTo>
                  <a:cubicBezTo>
                    <a:pt x="200660" y="1170940"/>
                    <a:pt x="196850" y="1126490"/>
                    <a:pt x="198120" y="1084580"/>
                  </a:cubicBezTo>
                  <a:cubicBezTo>
                    <a:pt x="199390" y="1042670"/>
                    <a:pt x="205740" y="999490"/>
                    <a:pt x="217170" y="958850"/>
                  </a:cubicBezTo>
                  <a:cubicBezTo>
                    <a:pt x="228600" y="918210"/>
                    <a:pt x="245110" y="878840"/>
                    <a:pt x="265430" y="842010"/>
                  </a:cubicBezTo>
                  <a:cubicBezTo>
                    <a:pt x="285750" y="805180"/>
                    <a:pt x="311150" y="769620"/>
                    <a:pt x="340360" y="739140"/>
                  </a:cubicBezTo>
                  <a:cubicBezTo>
                    <a:pt x="369570" y="708660"/>
                    <a:pt x="402590" y="680720"/>
                    <a:pt x="438150" y="657860"/>
                  </a:cubicBezTo>
                  <a:cubicBezTo>
                    <a:pt x="473710" y="635000"/>
                    <a:pt x="513080" y="615950"/>
                    <a:pt x="552450" y="601980"/>
                  </a:cubicBezTo>
                  <a:cubicBezTo>
                    <a:pt x="591820" y="588010"/>
                    <a:pt x="617220" y="584200"/>
                    <a:pt x="676910" y="575310"/>
                  </a:cubicBezTo>
                  <a:cubicBezTo>
                    <a:pt x="825500" y="551180"/>
                    <a:pt x="1206500" y="529590"/>
                    <a:pt x="1464310" y="492760"/>
                  </a:cubicBezTo>
                  <a:cubicBezTo>
                    <a:pt x="1714500" y="457200"/>
                    <a:pt x="1962150" y="354330"/>
                    <a:pt x="2199640" y="361950"/>
                  </a:cubicBezTo>
                  <a:cubicBezTo>
                    <a:pt x="2424430" y="369570"/>
                    <a:pt x="2658110" y="439420"/>
                    <a:pt x="2853690" y="520700"/>
                  </a:cubicBezTo>
                  <a:cubicBezTo>
                    <a:pt x="3032760" y="594360"/>
                    <a:pt x="3235960" y="657860"/>
                    <a:pt x="3335020" y="812800"/>
                  </a:cubicBezTo>
                  <a:cubicBezTo>
                    <a:pt x="3454400" y="999490"/>
                    <a:pt x="3529330" y="1461770"/>
                    <a:pt x="3422650" y="1624330"/>
                  </a:cubicBezTo>
                  <a:cubicBezTo>
                    <a:pt x="3332480" y="1762760"/>
                    <a:pt x="3044190" y="1778000"/>
                    <a:pt x="2853690" y="1802130"/>
                  </a:cubicBezTo>
                  <a:cubicBezTo>
                    <a:pt x="2670810" y="1824990"/>
                    <a:pt x="2491740" y="1791970"/>
                    <a:pt x="2301240" y="1775460"/>
                  </a:cubicBezTo>
                  <a:cubicBezTo>
                    <a:pt x="2096770" y="1757680"/>
                    <a:pt x="1874520" y="1717040"/>
                    <a:pt x="1667510" y="1695450"/>
                  </a:cubicBezTo>
                  <a:cubicBezTo>
                    <a:pt x="1469390" y="1675130"/>
                    <a:pt x="1308100" y="1668780"/>
                    <a:pt x="1084580" y="1647190"/>
                  </a:cubicBezTo>
                  <a:cubicBezTo>
                    <a:pt x="779780" y="1617980"/>
                    <a:pt x="39370" y="1498600"/>
                    <a:pt x="3810" y="1526540"/>
                  </a:cubicBezTo>
                  <a:cubicBezTo>
                    <a:pt x="0" y="1529080"/>
                    <a:pt x="2540" y="1536700"/>
                    <a:pt x="2540" y="1536700"/>
                  </a:cubicBezTo>
                  <a:cubicBezTo>
                    <a:pt x="2540" y="1536700"/>
                    <a:pt x="116840" y="477520"/>
                    <a:pt x="116840" y="47752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938212" y="6210300"/>
            <a:ext cx="4186238" cy="1496377"/>
            <a:chOff x="0" y="0"/>
            <a:chExt cx="5581650" cy="1995170"/>
          </a:xfrm>
        </p:grpSpPr>
        <p:sp>
          <p:nvSpPr>
            <p:cNvPr id="7" name="Freeform 7"/>
            <p:cNvSpPr/>
            <p:nvPr/>
          </p:nvSpPr>
          <p:spPr>
            <a:xfrm>
              <a:off x="-160020" y="50800"/>
              <a:ext cx="5695950" cy="2207260"/>
            </a:xfrm>
            <a:custGeom>
              <a:avLst/>
              <a:gdLst/>
              <a:ahLst/>
              <a:cxnLst/>
              <a:rect l="l" t="t" r="r" b="b"/>
              <a:pathLst>
                <a:path w="5695950" h="2207260">
                  <a:moveTo>
                    <a:pt x="4107180" y="369570"/>
                  </a:moveTo>
                  <a:cubicBezTo>
                    <a:pt x="4453890" y="391160"/>
                    <a:pt x="4530090" y="405130"/>
                    <a:pt x="4591050" y="419100"/>
                  </a:cubicBezTo>
                  <a:cubicBezTo>
                    <a:pt x="4636770" y="430530"/>
                    <a:pt x="4673600" y="439420"/>
                    <a:pt x="4711700" y="455930"/>
                  </a:cubicBezTo>
                  <a:cubicBezTo>
                    <a:pt x="4749800" y="473710"/>
                    <a:pt x="4787900" y="496570"/>
                    <a:pt x="4820920" y="521970"/>
                  </a:cubicBezTo>
                  <a:cubicBezTo>
                    <a:pt x="4853940" y="547370"/>
                    <a:pt x="4885690" y="577850"/>
                    <a:pt x="4912360" y="610870"/>
                  </a:cubicBezTo>
                  <a:cubicBezTo>
                    <a:pt x="4939030" y="643890"/>
                    <a:pt x="4960620" y="680720"/>
                    <a:pt x="4978400" y="718820"/>
                  </a:cubicBezTo>
                  <a:cubicBezTo>
                    <a:pt x="4996180" y="756920"/>
                    <a:pt x="5008880" y="798830"/>
                    <a:pt x="5016500" y="840740"/>
                  </a:cubicBezTo>
                  <a:cubicBezTo>
                    <a:pt x="5024120" y="881380"/>
                    <a:pt x="5027930" y="924560"/>
                    <a:pt x="5025390" y="966470"/>
                  </a:cubicBezTo>
                  <a:cubicBezTo>
                    <a:pt x="5022850" y="1008380"/>
                    <a:pt x="5016500" y="1051560"/>
                    <a:pt x="5003800" y="1092200"/>
                  </a:cubicBezTo>
                  <a:cubicBezTo>
                    <a:pt x="4991100" y="1132840"/>
                    <a:pt x="4973320" y="1172210"/>
                    <a:pt x="4951730" y="1207770"/>
                  </a:cubicBezTo>
                  <a:cubicBezTo>
                    <a:pt x="4930140" y="1244600"/>
                    <a:pt x="4903470" y="1278890"/>
                    <a:pt x="4874260" y="1309370"/>
                  </a:cubicBezTo>
                  <a:cubicBezTo>
                    <a:pt x="4845050" y="1339850"/>
                    <a:pt x="4810760" y="1366520"/>
                    <a:pt x="4775200" y="1388110"/>
                  </a:cubicBezTo>
                  <a:cubicBezTo>
                    <a:pt x="4739640" y="1409700"/>
                    <a:pt x="4700270" y="1427480"/>
                    <a:pt x="4659630" y="1440180"/>
                  </a:cubicBezTo>
                  <a:cubicBezTo>
                    <a:pt x="4618990" y="1452880"/>
                    <a:pt x="4575810" y="1461770"/>
                    <a:pt x="4533900" y="1464310"/>
                  </a:cubicBezTo>
                  <a:cubicBezTo>
                    <a:pt x="4491990" y="1466850"/>
                    <a:pt x="4470400" y="1452880"/>
                    <a:pt x="4406900" y="1457960"/>
                  </a:cubicBezTo>
                  <a:cubicBezTo>
                    <a:pt x="4201160" y="1475740"/>
                    <a:pt x="3449320" y="1678940"/>
                    <a:pt x="3120390" y="1743710"/>
                  </a:cubicBezTo>
                  <a:cubicBezTo>
                    <a:pt x="2918460" y="1783080"/>
                    <a:pt x="2738120" y="1821180"/>
                    <a:pt x="2627630" y="1827530"/>
                  </a:cubicBezTo>
                  <a:cubicBezTo>
                    <a:pt x="2571750" y="1830070"/>
                    <a:pt x="2542540" y="1827530"/>
                    <a:pt x="2500630" y="1819910"/>
                  </a:cubicBezTo>
                  <a:cubicBezTo>
                    <a:pt x="2458720" y="1812290"/>
                    <a:pt x="2416810" y="1799590"/>
                    <a:pt x="2378710" y="1781810"/>
                  </a:cubicBezTo>
                  <a:cubicBezTo>
                    <a:pt x="2340610" y="1765300"/>
                    <a:pt x="2303780" y="1742440"/>
                    <a:pt x="2270760" y="1717040"/>
                  </a:cubicBezTo>
                  <a:cubicBezTo>
                    <a:pt x="2237740" y="1691640"/>
                    <a:pt x="2207260" y="1659890"/>
                    <a:pt x="2180590" y="1626870"/>
                  </a:cubicBezTo>
                  <a:cubicBezTo>
                    <a:pt x="2155190" y="1593850"/>
                    <a:pt x="2132330" y="1557020"/>
                    <a:pt x="2114550" y="1518920"/>
                  </a:cubicBezTo>
                  <a:cubicBezTo>
                    <a:pt x="2096770" y="1480820"/>
                    <a:pt x="2084070" y="1438910"/>
                    <a:pt x="2076450" y="1397000"/>
                  </a:cubicBezTo>
                  <a:cubicBezTo>
                    <a:pt x="2068830" y="1355090"/>
                    <a:pt x="2066290" y="1311910"/>
                    <a:pt x="2068830" y="1270000"/>
                  </a:cubicBezTo>
                  <a:cubicBezTo>
                    <a:pt x="2071370" y="1228090"/>
                    <a:pt x="2077720" y="1184910"/>
                    <a:pt x="2090420" y="1145540"/>
                  </a:cubicBezTo>
                  <a:cubicBezTo>
                    <a:pt x="2103120" y="1104900"/>
                    <a:pt x="2120900" y="1065530"/>
                    <a:pt x="2142490" y="1029970"/>
                  </a:cubicBezTo>
                  <a:cubicBezTo>
                    <a:pt x="2164080" y="994410"/>
                    <a:pt x="2192020" y="960120"/>
                    <a:pt x="2221230" y="929640"/>
                  </a:cubicBezTo>
                  <a:cubicBezTo>
                    <a:pt x="2250440" y="900430"/>
                    <a:pt x="2284730" y="872490"/>
                    <a:pt x="2320290" y="850900"/>
                  </a:cubicBezTo>
                  <a:cubicBezTo>
                    <a:pt x="2355850" y="829310"/>
                    <a:pt x="2379980" y="819150"/>
                    <a:pt x="2435860" y="797560"/>
                  </a:cubicBezTo>
                  <a:cubicBezTo>
                    <a:pt x="2570480" y="746760"/>
                    <a:pt x="2877820" y="660400"/>
                    <a:pt x="3141980" y="584200"/>
                  </a:cubicBezTo>
                  <a:cubicBezTo>
                    <a:pt x="3477260" y="487680"/>
                    <a:pt x="3977640" y="367030"/>
                    <a:pt x="4286250" y="269240"/>
                  </a:cubicBezTo>
                  <a:cubicBezTo>
                    <a:pt x="4499610" y="201930"/>
                    <a:pt x="4682490" y="123190"/>
                    <a:pt x="4820920" y="78740"/>
                  </a:cubicBezTo>
                  <a:cubicBezTo>
                    <a:pt x="4908550" y="50800"/>
                    <a:pt x="4974590" y="29210"/>
                    <a:pt x="5036820" y="16510"/>
                  </a:cubicBezTo>
                  <a:cubicBezTo>
                    <a:pt x="5083810" y="6350"/>
                    <a:pt x="5120640" y="0"/>
                    <a:pt x="5162550" y="0"/>
                  </a:cubicBezTo>
                  <a:cubicBezTo>
                    <a:pt x="5204460" y="0"/>
                    <a:pt x="5247640" y="3810"/>
                    <a:pt x="5288280" y="13970"/>
                  </a:cubicBezTo>
                  <a:cubicBezTo>
                    <a:pt x="5328920" y="24130"/>
                    <a:pt x="5369560" y="39370"/>
                    <a:pt x="5407660" y="58420"/>
                  </a:cubicBezTo>
                  <a:cubicBezTo>
                    <a:pt x="5444490" y="77470"/>
                    <a:pt x="5481320" y="101600"/>
                    <a:pt x="5513070" y="129540"/>
                  </a:cubicBezTo>
                  <a:cubicBezTo>
                    <a:pt x="5544820" y="157480"/>
                    <a:pt x="5574030" y="189230"/>
                    <a:pt x="5598160" y="223520"/>
                  </a:cubicBezTo>
                  <a:cubicBezTo>
                    <a:pt x="5622290" y="257810"/>
                    <a:pt x="5642610" y="295910"/>
                    <a:pt x="5657850" y="335280"/>
                  </a:cubicBezTo>
                  <a:cubicBezTo>
                    <a:pt x="5673090" y="374650"/>
                    <a:pt x="5684520" y="416560"/>
                    <a:pt x="5689600" y="458470"/>
                  </a:cubicBezTo>
                  <a:cubicBezTo>
                    <a:pt x="5694680" y="500380"/>
                    <a:pt x="5695950" y="543560"/>
                    <a:pt x="5690870" y="585470"/>
                  </a:cubicBezTo>
                  <a:cubicBezTo>
                    <a:pt x="5685790" y="627380"/>
                    <a:pt x="5676900" y="670560"/>
                    <a:pt x="5661660" y="709930"/>
                  </a:cubicBezTo>
                  <a:cubicBezTo>
                    <a:pt x="5647690" y="749300"/>
                    <a:pt x="5627370" y="788670"/>
                    <a:pt x="5603240" y="822960"/>
                  </a:cubicBezTo>
                  <a:cubicBezTo>
                    <a:pt x="5580380" y="857250"/>
                    <a:pt x="5551170" y="890270"/>
                    <a:pt x="5520690" y="918210"/>
                  </a:cubicBezTo>
                  <a:cubicBezTo>
                    <a:pt x="5488940" y="946150"/>
                    <a:pt x="5474970" y="962660"/>
                    <a:pt x="5416550" y="991870"/>
                  </a:cubicBezTo>
                  <a:cubicBezTo>
                    <a:pt x="5215890" y="1092200"/>
                    <a:pt x="4199890" y="1413510"/>
                    <a:pt x="3980180" y="1464310"/>
                  </a:cubicBezTo>
                  <a:cubicBezTo>
                    <a:pt x="3916680" y="1479550"/>
                    <a:pt x="3896360" y="1480820"/>
                    <a:pt x="3854450" y="1482090"/>
                  </a:cubicBezTo>
                  <a:cubicBezTo>
                    <a:pt x="3812540" y="1483360"/>
                    <a:pt x="3769360" y="1479550"/>
                    <a:pt x="3728720" y="1470660"/>
                  </a:cubicBezTo>
                  <a:cubicBezTo>
                    <a:pt x="3688080" y="1461770"/>
                    <a:pt x="3646170" y="1447800"/>
                    <a:pt x="3608070" y="1428750"/>
                  </a:cubicBezTo>
                  <a:cubicBezTo>
                    <a:pt x="3569970" y="1409700"/>
                    <a:pt x="3533140" y="1385570"/>
                    <a:pt x="3501390" y="1358900"/>
                  </a:cubicBezTo>
                  <a:cubicBezTo>
                    <a:pt x="3469640" y="1332230"/>
                    <a:pt x="3439160" y="1300480"/>
                    <a:pt x="3415030" y="1266190"/>
                  </a:cubicBezTo>
                  <a:cubicBezTo>
                    <a:pt x="3389630" y="1231900"/>
                    <a:pt x="3369310" y="1195070"/>
                    <a:pt x="3352800" y="1155700"/>
                  </a:cubicBezTo>
                  <a:cubicBezTo>
                    <a:pt x="3337560" y="1117600"/>
                    <a:pt x="3326130" y="1075690"/>
                    <a:pt x="3319780" y="1033780"/>
                  </a:cubicBezTo>
                  <a:cubicBezTo>
                    <a:pt x="3313430" y="991870"/>
                    <a:pt x="3312160" y="948690"/>
                    <a:pt x="3315970" y="906780"/>
                  </a:cubicBezTo>
                  <a:cubicBezTo>
                    <a:pt x="3319780" y="864870"/>
                    <a:pt x="3328670" y="821690"/>
                    <a:pt x="3342640" y="782320"/>
                  </a:cubicBezTo>
                  <a:cubicBezTo>
                    <a:pt x="3356610" y="742950"/>
                    <a:pt x="3375660" y="703580"/>
                    <a:pt x="3398520" y="668020"/>
                  </a:cubicBezTo>
                  <a:cubicBezTo>
                    <a:pt x="3421380" y="632460"/>
                    <a:pt x="3450590" y="599440"/>
                    <a:pt x="3481070" y="570230"/>
                  </a:cubicBezTo>
                  <a:cubicBezTo>
                    <a:pt x="3511550" y="541020"/>
                    <a:pt x="3545840" y="515620"/>
                    <a:pt x="3582670" y="495300"/>
                  </a:cubicBezTo>
                  <a:cubicBezTo>
                    <a:pt x="3619500" y="474980"/>
                    <a:pt x="3646170" y="448310"/>
                    <a:pt x="3700780" y="447040"/>
                  </a:cubicBezTo>
                  <a:cubicBezTo>
                    <a:pt x="3813810" y="443230"/>
                    <a:pt x="4038600" y="598170"/>
                    <a:pt x="4234180" y="626110"/>
                  </a:cubicBezTo>
                  <a:cubicBezTo>
                    <a:pt x="4460240" y="659130"/>
                    <a:pt x="4819650" y="482600"/>
                    <a:pt x="4982210" y="598170"/>
                  </a:cubicBezTo>
                  <a:cubicBezTo>
                    <a:pt x="5148580" y="716280"/>
                    <a:pt x="5276850" y="1165860"/>
                    <a:pt x="5208270" y="1347470"/>
                  </a:cubicBezTo>
                  <a:cubicBezTo>
                    <a:pt x="5147310" y="1510030"/>
                    <a:pt x="4878070" y="1604010"/>
                    <a:pt x="4679950" y="1672590"/>
                  </a:cubicBezTo>
                  <a:cubicBezTo>
                    <a:pt x="4465320" y="1747520"/>
                    <a:pt x="4237990" y="1728470"/>
                    <a:pt x="3958590" y="1756410"/>
                  </a:cubicBezTo>
                  <a:cubicBezTo>
                    <a:pt x="3573780" y="1795780"/>
                    <a:pt x="3102610" y="1852930"/>
                    <a:pt x="2580640" y="1877060"/>
                  </a:cubicBezTo>
                  <a:cubicBezTo>
                    <a:pt x="1897380" y="1908810"/>
                    <a:pt x="527050" y="2207260"/>
                    <a:pt x="210820" y="1893570"/>
                  </a:cubicBezTo>
                  <a:cubicBezTo>
                    <a:pt x="0" y="1684020"/>
                    <a:pt x="1270" y="1050290"/>
                    <a:pt x="210820" y="839470"/>
                  </a:cubicBezTo>
                  <a:cubicBezTo>
                    <a:pt x="520700" y="528320"/>
                    <a:pt x="1965960" y="854710"/>
                    <a:pt x="2509520" y="825500"/>
                  </a:cubicBezTo>
                  <a:cubicBezTo>
                    <a:pt x="2809240" y="808990"/>
                    <a:pt x="2983230" y="774700"/>
                    <a:pt x="3205480" y="755650"/>
                  </a:cubicBezTo>
                  <a:cubicBezTo>
                    <a:pt x="3408680" y="737870"/>
                    <a:pt x="3592830" y="698500"/>
                    <a:pt x="3789680" y="715010"/>
                  </a:cubicBezTo>
                  <a:cubicBezTo>
                    <a:pt x="3994150" y="731520"/>
                    <a:pt x="4291330" y="727710"/>
                    <a:pt x="4410710" y="861060"/>
                  </a:cubicBezTo>
                  <a:cubicBezTo>
                    <a:pt x="4537710" y="1002030"/>
                    <a:pt x="4596130" y="1468120"/>
                    <a:pt x="4499610" y="1568450"/>
                  </a:cubicBezTo>
                  <a:cubicBezTo>
                    <a:pt x="4414520" y="1656080"/>
                    <a:pt x="4127500" y="1564640"/>
                    <a:pt x="3954780" y="1520190"/>
                  </a:cubicBezTo>
                  <a:cubicBezTo>
                    <a:pt x="3783330" y="1475740"/>
                    <a:pt x="3460750" y="1311910"/>
                    <a:pt x="3464560" y="1301750"/>
                  </a:cubicBezTo>
                  <a:cubicBezTo>
                    <a:pt x="3468370" y="1291590"/>
                    <a:pt x="3982720" y="1438910"/>
                    <a:pt x="3980180" y="1464310"/>
                  </a:cubicBezTo>
                  <a:cubicBezTo>
                    <a:pt x="3978910" y="1477010"/>
                    <a:pt x="3896360" y="1480820"/>
                    <a:pt x="3854450" y="1482090"/>
                  </a:cubicBezTo>
                  <a:cubicBezTo>
                    <a:pt x="3812540" y="1483360"/>
                    <a:pt x="3769360" y="1479550"/>
                    <a:pt x="3728720" y="1470660"/>
                  </a:cubicBezTo>
                  <a:cubicBezTo>
                    <a:pt x="3688080" y="1461770"/>
                    <a:pt x="3646170" y="1447800"/>
                    <a:pt x="3608070" y="1428750"/>
                  </a:cubicBezTo>
                  <a:cubicBezTo>
                    <a:pt x="3569970" y="1409700"/>
                    <a:pt x="3533140" y="1385570"/>
                    <a:pt x="3501390" y="1358900"/>
                  </a:cubicBezTo>
                  <a:cubicBezTo>
                    <a:pt x="3469640" y="1332230"/>
                    <a:pt x="3439160" y="1300480"/>
                    <a:pt x="3415030" y="1266190"/>
                  </a:cubicBezTo>
                  <a:cubicBezTo>
                    <a:pt x="3389630" y="1231900"/>
                    <a:pt x="3369310" y="1195070"/>
                    <a:pt x="3352800" y="1155700"/>
                  </a:cubicBezTo>
                  <a:cubicBezTo>
                    <a:pt x="3337560" y="1117600"/>
                    <a:pt x="3326130" y="1075690"/>
                    <a:pt x="3319780" y="1033780"/>
                  </a:cubicBezTo>
                  <a:cubicBezTo>
                    <a:pt x="3313430" y="991870"/>
                    <a:pt x="3312160" y="948690"/>
                    <a:pt x="3315970" y="906780"/>
                  </a:cubicBezTo>
                  <a:cubicBezTo>
                    <a:pt x="3319780" y="864870"/>
                    <a:pt x="3328670" y="821690"/>
                    <a:pt x="3342640" y="782320"/>
                  </a:cubicBezTo>
                  <a:cubicBezTo>
                    <a:pt x="3356610" y="742950"/>
                    <a:pt x="3375660" y="703580"/>
                    <a:pt x="3398520" y="668020"/>
                  </a:cubicBezTo>
                  <a:cubicBezTo>
                    <a:pt x="3421380" y="632460"/>
                    <a:pt x="3450590" y="599440"/>
                    <a:pt x="3481070" y="570230"/>
                  </a:cubicBezTo>
                  <a:cubicBezTo>
                    <a:pt x="3511550" y="541020"/>
                    <a:pt x="3525520" y="524510"/>
                    <a:pt x="3582670" y="495300"/>
                  </a:cubicBezTo>
                  <a:cubicBezTo>
                    <a:pt x="3782060" y="392430"/>
                    <a:pt x="4815840" y="67310"/>
                    <a:pt x="5036820" y="16510"/>
                  </a:cubicBezTo>
                  <a:cubicBezTo>
                    <a:pt x="5100320" y="2540"/>
                    <a:pt x="5120640" y="0"/>
                    <a:pt x="5162550" y="0"/>
                  </a:cubicBezTo>
                  <a:cubicBezTo>
                    <a:pt x="5204460" y="0"/>
                    <a:pt x="5247640" y="3810"/>
                    <a:pt x="5288280" y="13970"/>
                  </a:cubicBezTo>
                  <a:cubicBezTo>
                    <a:pt x="5328920" y="24130"/>
                    <a:pt x="5369560" y="39370"/>
                    <a:pt x="5407660" y="58420"/>
                  </a:cubicBezTo>
                  <a:cubicBezTo>
                    <a:pt x="5444490" y="77470"/>
                    <a:pt x="5481320" y="101600"/>
                    <a:pt x="5513070" y="129540"/>
                  </a:cubicBezTo>
                  <a:cubicBezTo>
                    <a:pt x="5544820" y="157480"/>
                    <a:pt x="5574030" y="189230"/>
                    <a:pt x="5598160" y="223520"/>
                  </a:cubicBezTo>
                  <a:cubicBezTo>
                    <a:pt x="5622290" y="257810"/>
                    <a:pt x="5642610" y="295910"/>
                    <a:pt x="5657850" y="335280"/>
                  </a:cubicBezTo>
                  <a:cubicBezTo>
                    <a:pt x="5673090" y="374650"/>
                    <a:pt x="5684520" y="416560"/>
                    <a:pt x="5689600" y="458470"/>
                  </a:cubicBezTo>
                  <a:cubicBezTo>
                    <a:pt x="5694680" y="500380"/>
                    <a:pt x="5695950" y="543560"/>
                    <a:pt x="5690870" y="585470"/>
                  </a:cubicBezTo>
                  <a:cubicBezTo>
                    <a:pt x="5685790" y="627380"/>
                    <a:pt x="5676900" y="670560"/>
                    <a:pt x="5661660" y="709930"/>
                  </a:cubicBezTo>
                  <a:cubicBezTo>
                    <a:pt x="5647690" y="749300"/>
                    <a:pt x="5627370" y="788670"/>
                    <a:pt x="5603240" y="822960"/>
                  </a:cubicBezTo>
                  <a:cubicBezTo>
                    <a:pt x="5580380" y="857250"/>
                    <a:pt x="5551170" y="890270"/>
                    <a:pt x="5520690" y="918210"/>
                  </a:cubicBezTo>
                  <a:cubicBezTo>
                    <a:pt x="5488940" y="946150"/>
                    <a:pt x="5471160" y="963930"/>
                    <a:pt x="5416550" y="991870"/>
                  </a:cubicBezTo>
                  <a:cubicBezTo>
                    <a:pt x="5269230" y="1066800"/>
                    <a:pt x="4864100" y="1193800"/>
                    <a:pt x="4544060" y="1291590"/>
                  </a:cubicBezTo>
                  <a:cubicBezTo>
                    <a:pt x="4161790" y="1408430"/>
                    <a:pt x="3604260" y="1534160"/>
                    <a:pt x="3274060" y="1631950"/>
                  </a:cubicBezTo>
                  <a:cubicBezTo>
                    <a:pt x="3060700" y="1695450"/>
                    <a:pt x="2866390" y="1772920"/>
                    <a:pt x="2752090" y="1803400"/>
                  </a:cubicBezTo>
                  <a:cubicBezTo>
                    <a:pt x="2697480" y="1817370"/>
                    <a:pt x="2669540" y="1824990"/>
                    <a:pt x="2627630" y="1827530"/>
                  </a:cubicBezTo>
                  <a:cubicBezTo>
                    <a:pt x="2585720" y="1830070"/>
                    <a:pt x="2542540" y="1827530"/>
                    <a:pt x="2500630" y="1819910"/>
                  </a:cubicBezTo>
                  <a:cubicBezTo>
                    <a:pt x="2458720" y="1812290"/>
                    <a:pt x="2416810" y="1799590"/>
                    <a:pt x="2378710" y="1781810"/>
                  </a:cubicBezTo>
                  <a:cubicBezTo>
                    <a:pt x="2340610" y="1765300"/>
                    <a:pt x="2303780" y="1742440"/>
                    <a:pt x="2270760" y="1717040"/>
                  </a:cubicBezTo>
                  <a:cubicBezTo>
                    <a:pt x="2237740" y="1691640"/>
                    <a:pt x="2207260" y="1659890"/>
                    <a:pt x="2180590" y="1626870"/>
                  </a:cubicBezTo>
                  <a:cubicBezTo>
                    <a:pt x="2155190" y="1593850"/>
                    <a:pt x="2132330" y="1557020"/>
                    <a:pt x="2114550" y="1518920"/>
                  </a:cubicBezTo>
                  <a:cubicBezTo>
                    <a:pt x="2096770" y="1480820"/>
                    <a:pt x="2084070" y="1438910"/>
                    <a:pt x="2076450" y="1397000"/>
                  </a:cubicBezTo>
                  <a:cubicBezTo>
                    <a:pt x="2068830" y="1355090"/>
                    <a:pt x="2066290" y="1311910"/>
                    <a:pt x="2068830" y="1270000"/>
                  </a:cubicBezTo>
                  <a:cubicBezTo>
                    <a:pt x="2071370" y="1228090"/>
                    <a:pt x="2077720" y="1184910"/>
                    <a:pt x="2090420" y="1145540"/>
                  </a:cubicBezTo>
                  <a:cubicBezTo>
                    <a:pt x="2103120" y="1104900"/>
                    <a:pt x="2120900" y="1065530"/>
                    <a:pt x="2142490" y="1029970"/>
                  </a:cubicBezTo>
                  <a:cubicBezTo>
                    <a:pt x="2164080" y="994410"/>
                    <a:pt x="2192020" y="960120"/>
                    <a:pt x="2221230" y="929640"/>
                  </a:cubicBezTo>
                  <a:cubicBezTo>
                    <a:pt x="2250440" y="900430"/>
                    <a:pt x="2284730" y="872490"/>
                    <a:pt x="2320290" y="850900"/>
                  </a:cubicBezTo>
                  <a:cubicBezTo>
                    <a:pt x="2355850" y="829310"/>
                    <a:pt x="2377440" y="816610"/>
                    <a:pt x="2435860" y="797560"/>
                  </a:cubicBezTo>
                  <a:cubicBezTo>
                    <a:pt x="2594610" y="745490"/>
                    <a:pt x="3026410" y="671830"/>
                    <a:pt x="3356610" y="613410"/>
                  </a:cubicBezTo>
                  <a:cubicBezTo>
                    <a:pt x="3737610" y="544830"/>
                    <a:pt x="4395470" y="405130"/>
                    <a:pt x="4591050" y="419100"/>
                  </a:cubicBezTo>
                  <a:cubicBezTo>
                    <a:pt x="4653280" y="422910"/>
                    <a:pt x="4673600" y="439420"/>
                    <a:pt x="4711700" y="455930"/>
                  </a:cubicBezTo>
                  <a:cubicBezTo>
                    <a:pt x="4749800" y="473710"/>
                    <a:pt x="4787900" y="496570"/>
                    <a:pt x="4820920" y="521970"/>
                  </a:cubicBezTo>
                  <a:cubicBezTo>
                    <a:pt x="4853940" y="547370"/>
                    <a:pt x="4885690" y="577850"/>
                    <a:pt x="4912360" y="610870"/>
                  </a:cubicBezTo>
                  <a:cubicBezTo>
                    <a:pt x="4939030" y="643890"/>
                    <a:pt x="4960620" y="680720"/>
                    <a:pt x="4978400" y="718820"/>
                  </a:cubicBezTo>
                  <a:cubicBezTo>
                    <a:pt x="4996180" y="756920"/>
                    <a:pt x="5008880" y="798830"/>
                    <a:pt x="5016500" y="840740"/>
                  </a:cubicBezTo>
                  <a:cubicBezTo>
                    <a:pt x="5024120" y="881380"/>
                    <a:pt x="5027930" y="924560"/>
                    <a:pt x="5025390" y="966470"/>
                  </a:cubicBezTo>
                  <a:cubicBezTo>
                    <a:pt x="5022850" y="1008380"/>
                    <a:pt x="5016500" y="1051560"/>
                    <a:pt x="5003800" y="1092200"/>
                  </a:cubicBezTo>
                  <a:cubicBezTo>
                    <a:pt x="4991100" y="1132840"/>
                    <a:pt x="4973320" y="1172210"/>
                    <a:pt x="4951730" y="1207770"/>
                  </a:cubicBezTo>
                  <a:cubicBezTo>
                    <a:pt x="4930140" y="1244600"/>
                    <a:pt x="4903470" y="1278890"/>
                    <a:pt x="4874260" y="1309370"/>
                  </a:cubicBezTo>
                  <a:cubicBezTo>
                    <a:pt x="4845050" y="1339850"/>
                    <a:pt x="4810760" y="1366520"/>
                    <a:pt x="4775200" y="1388110"/>
                  </a:cubicBezTo>
                  <a:cubicBezTo>
                    <a:pt x="4739640" y="1409700"/>
                    <a:pt x="4700270" y="1427480"/>
                    <a:pt x="4659630" y="1440180"/>
                  </a:cubicBezTo>
                  <a:cubicBezTo>
                    <a:pt x="4618990" y="1452880"/>
                    <a:pt x="4575810" y="1461770"/>
                    <a:pt x="4533900" y="1464310"/>
                  </a:cubicBezTo>
                  <a:cubicBezTo>
                    <a:pt x="4491990" y="1466850"/>
                    <a:pt x="4446270" y="1463040"/>
                    <a:pt x="4408170" y="1457960"/>
                  </a:cubicBezTo>
                  <a:cubicBezTo>
                    <a:pt x="4376420" y="1452880"/>
                    <a:pt x="4358640" y="1441450"/>
                    <a:pt x="4321810" y="1436370"/>
                  </a:cubicBezTo>
                  <a:cubicBezTo>
                    <a:pt x="4257040" y="1426210"/>
                    <a:pt x="4066540" y="1407160"/>
                    <a:pt x="4051300" y="1421130"/>
                  </a:cubicBezTo>
                  <a:cubicBezTo>
                    <a:pt x="4048760" y="1423670"/>
                    <a:pt x="4051300" y="1432560"/>
                    <a:pt x="4051300" y="1432560"/>
                  </a:cubicBezTo>
                  <a:cubicBezTo>
                    <a:pt x="4052570" y="1432560"/>
                    <a:pt x="4107180" y="369570"/>
                    <a:pt x="4107180" y="369570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3227070" y="6542722"/>
            <a:ext cx="2490788" cy="996315"/>
            <a:chOff x="0" y="0"/>
            <a:chExt cx="3321050" cy="1328420"/>
          </a:xfrm>
        </p:grpSpPr>
        <p:sp>
          <p:nvSpPr>
            <p:cNvPr id="9" name="Freeform 9"/>
            <p:cNvSpPr/>
            <p:nvPr/>
          </p:nvSpPr>
          <p:spPr>
            <a:xfrm>
              <a:off x="50800" y="39370"/>
              <a:ext cx="3219450" cy="1325880"/>
            </a:xfrm>
            <a:custGeom>
              <a:avLst/>
              <a:gdLst/>
              <a:ahLst/>
              <a:cxnLst/>
              <a:rect l="l" t="t" r="r" b="b"/>
              <a:pathLst>
                <a:path w="3219450" h="1325880">
                  <a:moveTo>
                    <a:pt x="0" y="161290"/>
                  </a:moveTo>
                  <a:cubicBezTo>
                    <a:pt x="1203960" y="54610"/>
                    <a:pt x="1488440" y="33020"/>
                    <a:pt x="1734820" y="22860"/>
                  </a:cubicBezTo>
                  <a:cubicBezTo>
                    <a:pt x="1943100" y="13970"/>
                    <a:pt x="2120900" y="0"/>
                    <a:pt x="2311400" y="11430"/>
                  </a:cubicBezTo>
                  <a:cubicBezTo>
                    <a:pt x="2500630" y="22860"/>
                    <a:pt x="2871470" y="104140"/>
                    <a:pt x="2875280" y="88900"/>
                  </a:cubicBezTo>
                  <a:cubicBezTo>
                    <a:pt x="2877820" y="81280"/>
                    <a:pt x="2750820" y="40640"/>
                    <a:pt x="2752090" y="36830"/>
                  </a:cubicBezTo>
                  <a:cubicBezTo>
                    <a:pt x="2753360" y="33020"/>
                    <a:pt x="2835910" y="52070"/>
                    <a:pt x="2875280" y="66040"/>
                  </a:cubicBezTo>
                  <a:cubicBezTo>
                    <a:pt x="2914650" y="81280"/>
                    <a:pt x="2954020" y="100330"/>
                    <a:pt x="2988310" y="124460"/>
                  </a:cubicBezTo>
                  <a:cubicBezTo>
                    <a:pt x="3023870" y="148590"/>
                    <a:pt x="3056890" y="176530"/>
                    <a:pt x="3084830" y="208280"/>
                  </a:cubicBezTo>
                  <a:cubicBezTo>
                    <a:pt x="3112770" y="240030"/>
                    <a:pt x="3136900" y="275590"/>
                    <a:pt x="3157220" y="312420"/>
                  </a:cubicBezTo>
                  <a:cubicBezTo>
                    <a:pt x="3176270" y="349250"/>
                    <a:pt x="3192780" y="389890"/>
                    <a:pt x="3202940" y="430530"/>
                  </a:cubicBezTo>
                  <a:cubicBezTo>
                    <a:pt x="3213100" y="471170"/>
                    <a:pt x="3219450" y="514350"/>
                    <a:pt x="3219450" y="556260"/>
                  </a:cubicBezTo>
                  <a:cubicBezTo>
                    <a:pt x="3219450" y="598170"/>
                    <a:pt x="3215640" y="642620"/>
                    <a:pt x="3205480" y="683260"/>
                  </a:cubicBezTo>
                  <a:cubicBezTo>
                    <a:pt x="3195320" y="723900"/>
                    <a:pt x="3180080" y="765810"/>
                    <a:pt x="3161030" y="802640"/>
                  </a:cubicBezTo>
                  <a:cubicBezTo>
                    <a:pt x="3141980" y="839470"/>
                    <a:pt x="3117850" y="875030"/>
                    <a:pt x="3089910" y="906780"/>
                  </a:cubicBezTo>
                  <a:cubicBezTo>
                    <a:pt x="3061970" y="938530"/>
                    <a:pt x="3030220" y="967740"/>
                    <a:pt x="2995930" y="991870"/>
                  </a:cubicBezTo>
                  <a:cubicBezTo>
                    <a:pt x="2961640" y="1016000"/>
                    <a:pt x="2922270" y="1036320"/>
                    <a:pt x="2882900" y="1051560"/>
                  </a:cubicBezTo>
                  <a:cubicBezTo>
                    <a:pt x="2843530" y="1066800"/>
                    <a:pt x="2801620" y="1078230"/>
                    <a:pt x="2759710" y="1083310"/>
                  </a:cubicBezTo>
                  <a:cubicBezTo>
                    <a:pt x="2717800" y="1088390"/>
                    <a:pt x="2692400" y="1079500"/>
                    <a:pt x="2632710" y="1084580"/>
                  </a:cubicBezTo>
                  <a:cubicBezTo>
                    <a:pt x="2489200" y="1096010"/>
                    <a:pt x="2138680" y="1173480"/>
                    <a:pt x="1903730" y="1198880"/>
                  </a:cubicBezTo>
                  <a:cubicBezTo>
                    <a:pt x="1686560" y="1221740"/>
                    <a:pt x="1468120" y="1229360"/>
                    <a:pt x="1275080" y="1235710"/>
                  </a:cubicBezTo>
                  <a:cubicBezTo>
                    <a:pt x="1109980" y="1240790"/>
                    <a:pt x="920750" y="1244600"/>
                    <a:pt x="815340" y="1238250"/>
                  </a:cubicBezTo>
                  <a:cubicBezTo>
                    <a:pt x="760730" y="1234440"/>
                    <a:pt x="730250" y="1233170"/>
                    <a:pt x="689610" y="1223010"/>
                  </a:cubicBezTo>
                  <a:cubicBezTo>
                    <a:pt x="648970" y="1212850"/>
                    <a:pt x="607060" y="1197610"/>
                    <a:pt x="570230" y="1178560"/>
                  </a:cubicBezTo>
                  <a:cubicBezTo>
                    <a:pt x="533400" y="1159510"/>
                    <a:pt x="497840" y="1134110"/>
                    <a:pt x="466090" y="1106170"/>
                  </a:cubicBezTo>
                  <a:cubicBezTo>
                    <a:pt x="434340" y="1078230"/>
                    <a:pt x="405130" y="1045210"/>
                    <a:pt x="381000" y="1010920"/>
                  </a:cubicBezTo>
                  <a:cubicBezTo>
                    <a:pt x="356870" y="976630"/>
                    <a:pt x="337820" y="938530"/>
                    <a:pt x="322580" y="899160"/>
                  </a:cubicBezTo>
                  <a:cubicBezTo>
                    <a:pt x="307340" y="859790"/>
                    <a:pt x="295910" y="817880"/>
                    <a:pt x="290830" y="775970"/>
                  </a:cubicBezTo>
                  <a:cubicBezTo>
                    <a:pt x="285750" y="734060"/>
                    <a:pt x="285750" y="689610"/>
                    <a:pt x="290830" y="647700"/>
                  </a:cubicBezTo>
                  <a:cubicBezTo>
                    <a:pt x="295910" y="605790"/>
                    <a:pt x="306070" y="563880"/>
                    <a:pt x="321310" y="524510"/>
                  </a:cubicBezTo>
                  <a:cubicBezTo>
                    <a:pt x="336550" y="485140"/>
                    <a:pt x="356870" y="447040"/>
                    <a:pt x="381000" y="412750"/>
                  </a:cubicBezTo>
                  <a:cubicBezTo>
                    <a:pt x="405130" y="378460"/>
                    <a:pt x="433070" y="345440"/>
                    <a:pt x="464820" y="317500"/>
                  </a:cubicBezTo>
                  <a:cubicBezTo>
                    <a:pt x="496570" y="289560"/>
                    <a:pt x="532130" y="264160"/>
                    <a:pt x="568960" y="245110"/>
                  </a:cubicBezTo>
                  <a:cubicBezTo>
                    <a:pt x="605790" y="224790"/>
                    <a:pt x="647700" y="209550"/>
                    <a:pt x="688340" y="199390"/>
                  </a:cubicBezTo>
                  <a:cubicBezTo>
                    <a:pt x="728980" y="189230"/>
                    <a:pt x="750570" y="187960"/>
                    <a:pt x="814070" y="184150"/>
                  </a:cubicBezTo>
                  <a:cubicBezTo>
                    <a:pt x="1007110" y="172720"/>
                    <a:pt x="1630680" y="146050"/>
                    <a:pt x="1993900" y="184150"/>
                  </a:cubicBezTo>
                  <a:cubicBezTo>
                    <a:pt x="2312670" y="217170"/>
                    <a:pt x="2840990" y="229870"/>
                    <a:pt x="2880360" y="369570"/>
                  </a:cubicBezTo>
                  <a:cubicBezTo>
                    <a:pt x="2922270" y="519430"/>
                    <a:pt x="2260600" y="937260"/>
                    <a:pt x="2117090" y="1089660"/>
                  </a:cubicBezTo>
                  <a:cubicBezTo>
                    <a:pt x="2056130" y="1155700"/>
                    <a:pt x="2068830" y="1202690"/>
                    <a:pt x="1993900" y="1238250"/>
                  </a:cubicBezTo>
                  <a:cubicBezTo>
                    <a:pt x="1808480" y="1325880"/>
                    <a:pt x="1008380" y="1249680"/>
                    <a:pt x="815340" y="1238250"/>
                  </a:cubicBezTo>
                  <a:cubicBezTo>
                    <a:pt x="751840" y="1234440"/>
                    <a:pt x="730250" y="1233170"/>
                    <a:pt x="689610" y="1223010"/>
                  </a:cubicBezTo>
                  <a:cubicBezTo>
                    <a:pt x="648970" y="1212850"/>
                    <a:pt x="607060" y="1197610"/>
                    <a:pt x="570230" y="1178560"/>
                  </a:cubicBezTo>
                  <a:cubicBezTo>
                    <a:pt x="533400" y="1159510"/>
                    <a:pt x="497840" y="1134110"/>
                    <a:pt x="466090" y="1106170"/>
                  </a:cubicBezTo>
                  <a:cubicBezTo>
                    <a:pt x="434340" y="1078230"/>
                    <a:pt x="405130" y="1045210"/>
                    <a:pt x="381000" y="1010920"/>
                  </a:cubicBezTo>
                  <a:cubicBezTo>
                    <a:pt x="356870" y="976630"/>
                    <a:pt x="337820" y="938530"/>
                    <a:pt x="322580" y="899160"/>
                  </a:cubicBezTo>
                  <a:cubicBezTo>
                    <a:pt x="307340" y="859790"/>
                    <a:pt x="295910" y="817880"/>
                    <a:pt x="290830" y="775970"/>
                  </a:cubicBezTo>
                  <a:cubicBezTo>
                    <a:pt x="285750" y="734060"/>
                    <a:pt x="285750" y="690880"/>
                    <a:pt x="290830" y="648970"/>
                  </a:cubicBezTo>
                  <a:cubicBezTo>
                    <a:pt x="295910" y="607060"/>
                    <a:pt x="306070" y="563880"/>
                    <a:pt x="321310" y="524510"/>
                  </a:cubicBezTo>
                  <a:cubicBezTo>
                    <a:pt x="336550" y="485140"/>
                    <a:pt x="356870" y="447040"/>
                    <a:pt x="381000" y="412750"/>
                  </a:cubicBezTo>
                  <a:cubicBezTo>
                    <a:pt x="405130" y="378460"/>
                    <a:pt x="433070" y="345440"/>
                    <a:pt x="464820" y="317500"/>
                  </a:cubicBezTo>
                  <a:cubicBezTo>
                    <a:pt x="496570" y="289560"/>
                    <a:pt x="532130" y="264160"/>
                    <a:pt x="568960" y="245110"/>
                  </a:cubicBezTo>
                  <a:cubicBezTo>
                    <a:pt x="605790" y="224790"/>
                    <a:pt x="647700" y="209550"/>
                    <a:pt x="688340" y="199390"/>
                  </a:cubicBezTo>
                  <a:cubicBezTo>
                    <a:pt x="728980" y="189230"/>
                    <a:pt x="755650" y="187960"/>
                    <a:pt x="814070" y="184150"/>
                  </a:cubicBezTo>
                  <a:cubicBezTo>
                    <a:pt x="946150" y="175260"/>
                    <a:pt x="1243330" y="182880"/>
                    <a:pt x="1461770" y="173990"/>
                  </a:cubicBezTo>
                  <a:cubicBezTo>
                    <a:pt x="1686560" y="165100"/>
                    <a:pt x="1924050" y="154940"/>
                    <a:pt x="2143760" y="130810"/>
                  </a:cubicBezTo>
                  <a:cubicBezTo>
                    <a:pt x="2353310" y="107950"/>
                    <a:pt x="2626360" y="31750"/>
                    <a:pt x="2752090" y="36830"/>
                  </a:cubicBezTo>
                  <a:cubicBezTo>
                    <a:pt x="2809240" y="39370"/>
                    <a:pt x="2835910" y="52070"/>
                    <a:pt x="2875280" y="66040"/>
                  </a:cubicBezTo>
                  <a:cubicBezTo>
                    <a:pt x="2914650" y="81280"/>
                    <a:pt x="2954020" y="100330"/>
                    <a:pt x="2988310" y="124460"/>
                  </a:cubicBezTo>
                  <a:cubicBezTo>
                    <a:pt x="3023870" y="148590"/>
                    <a:pt x="3056890" y="176530"/>
                    <a:pt x="3084830" y="208280"/>
                  </a:cubicBezTo>
                  <a:cubicBezTo>
                    <a:pt x="3112770" y="240030"/>
                    <a:pt x="3136900" y="275590"/>
                    <a:pt x="3157220" y="312420"/>
                  </a:cubicBezTo>
                  <a:cubicBezTo>
                    <a:pt x="3176270" y="349250"/>
                    <a:pt x="3192780" y="389890"/>
                    <a:pt x="3202940" y="430530"/>
                  </a:cubicBezTo>
                  <a:cubicBezTo>
                    <a:pt x="3213100" y="471170"/>
                    <a:pt x="3219450" y="514350"/>
                    <a:pt x="3219450" y="556260"/>
                  </a:cubicBezTo>
                  <a:cubicBezTo>
                    <a:pt x="3219450" y="598170"/>
                    <a:pt x="3215640" y="642620"/>
                    <a:pt x="3205480" y="683260"/>
                  </a:cubicBezTo>
                  <a:cubicBezTo>
                    <a:pt x="3195320" y="723900"/>
                    <a:pt x="3180080" y="764540"/>
                    <a:pt x="3161030" y="801370"/>
                  </a:cubicBezTo>
                  <a:cubicBezTo>
                    <a:pt x="3141980" y="838200"/>
                    <a:pt x="3117850" y="875030"/>
                    <a:pt x="3089910" y="906780"/>
                  </a:cubicBezTo>
                  <a:cubicBezTo>
                    <a:pt x="3061970" y="938530"/>
                    <a:pt x="3030220" y="967740"/>
                    <a:pt x="2995930" y="991870"/>
                  </a:cubicBezTo>
                  <a:cubicBezTo>
                    <a:pt x="2961640" y="1016000"/>
                    <a:pt x="2922270" y="1036320"/>
                    <a:pt x="2882900" y="1051560"/>
                  </a:cubicBezTo>
                  <a:cubicBezTo>
                    <a:pt x="2843530" y="1066800"/>
                    <a:pt x="2811780" y="1078230"/>
                    <a:pt x="2759710" y="1083310"/>
                  </a:cubicBezTo>
                  <a:cubicBezTo>
                    <a:pt x="2673350" y="1092200"/>
                    <a:pt x="2541270" y="1068070"/>
                    <a:pt x="2407920" y="1065530"/>
                  </a:cubicBezTo>
                  <a:cubicBezTo>
                    <a:pt x="2230120" y="1062990"/>
                    <a:pt x="2006600" y="1066800"/>
                    <a:pt x="1789430" y="1075690"/>
                  </a:cubicBezTo>
                  <a:cubicBezTo>
                    <a:pt x="1546860" y="1085850"/>
                    <a:pt x="1290320" y="1104900"/>
                    <a:pt x="1022350" y="1126490"/>
                  </a:cubicBezTo>
                  <a:cubicBezTo>
                    <a:pt x="727710" y="1149350"/>
                    <a:pt x="121920" y="1179830"/>
                    <a:pt x="96520" y="1211580"/>
                  </a:cubicBezTo>
                  <a:cubicBezTo>
                    <a:pt x="93980" y="1215390"/>
                    <a:pt x="97790" y="1221740"/>
                    <a:pt x="97790" y="1221740"/>
                  </a:cubicBezTo>
                  <a:cubicBezTo>
                    <a:pt x="99060" y="1221740"/>
                    <a:pt x="0" y="161290"/>
                    <a:pt x="0" y="1612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86537" y="1041702"/>
            <a:ext cx="6838395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OF MODEL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4187609" y="1779940"/>
            <a:ext cx="49563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4186537" y="499381"/>
            <a:ext cx="3766640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>
                <a:solidFill>
                  <a:srgbClr val="000000"/>
                </a:solidFill>
                <a:latin typeface="Lato Bold"/>
              </a:rPr>
              <a:t>CONSTRUCTION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87536" y="7833657"/>
            <a:ext cx="861298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Model : Logistic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42258" y="4241387"/>
            <a:ext cx="1311212" cy="565976"/>
            <a:chOff x="0" y="0"/>
            <a:chExt cx="1748282" cy="754634"/>
          </a:xfrm>
        </p:grpSpPr>
        <p:sp>
          <p:nvSpPr>
            <p:cNvPr id="4" name="Freeform 4"/>
            <p:cNvSpPr/>
            <p:nvPr/>
          </p:nvSpPr>
          <p:spPr>
            <a:xfrm>
              <a:off x="48895" y="45593"/>
              <a:ext cx="1649476" cy="664464"/>
            </a:xfrm>
            <a:custGeom>
              <a:avLst/>
              <a:gdLst/>
              <a:ahLst/>
              <a:cxnLst/>
              <a:rect l="l" t="t" r="r" b="b"/>
              <a:pathLst>
                <a:path w="1649476" h="664464">
                  <a:moveTo>
                    <a:pt x="200787" y="222885"/>
                  </a:moveTo>
                  <a:cubicBezTo>
                    <a:pt x="441579" y="222250"/>
                    <a:pt x="529717" y="221234"/>
                    <a:pt x="605790" y="219329"/>
                  </a:cubicBezTo>
                  <a:cubicBezTo>
                    <a:pt x="676910" y="217551"/>
                    <a:pt x="744347" y="214249"/>
                    <a:pt x="812292" y="211709"/>
                  </a:cubicBezTo>
                  <a:cubicBezTo>
                    <a:pt x="878459" y="209296"/>
                    <a:pt x="973074" y="170561"/>
                    <a:pt x="1008126" y="204470"/>
                  </a:cubicBezTo>
                  <a:cubicBezTo>
                    <a:pt x="1049147" y="244094"/>
                    <a:pt x="1034288" y="398907"/>
                    <a:pt x="1007491" y="472313"/>
                  </a:cubicBezTo>
                  <a:cubicBezTo>
                    <a:pt x="984123" y="536321"/>
                    <a:pt x="932942" y="601472"/>
                    <a:pt x="876681" y="628269"/>
                  </a:cubicBezTo>
                  <a:cubicBezTo>
                    <a:pt x="819531" y="655574"/>
                    <a:pt x="735457" y="630555"/>
                    <a:pt x="665988" y="632079"/>
                  </a:cubicBezTo>
                  <a:cubicBezTo>
                    <a:pt x="597916" y="633603"/>
                    <a:pt x="535559" y="643636"/>
                    <a:pt x="463677" y="637286"/>
                  </a:cubicBezTo>
                  <a:cubicBezTo>
                    <a:pt x="379984" y="629920"/>
                    <a:pt x="195834" y="577977"/>
                    <a:pt x="194691" y="582041"/>
                  </a:cubicBezTo>
                  <a:cubicBezTo>
                    <a:pt x="194183" y="584073"/>
                    <a:pt x="254127" y="601345"/>
                    <a:pt x="253619" y="603377"/>
                  </a:cubicBezTo>
                  <a:cubicBezTo>
                    <a:pt x="253111" y="605409"/>
                    <a:pt x="214376" y="600202"/>
                    <a:pt x="195580" y="595249"/>
                  </a:cubicBezTo>
                  <a:cubicBezTo>
                    <a:pt x="176911" y="590296"/>
                    <a:pt x="158242" y="582803"/>
                    <a:pt x="141224" y="573532"/>
                  </a:cubicBezTo>
                  <a:cubicBezTo>
                    <a:pt x="124206" y="564261"/>
                    <a:pt x="107950" y="552450"/>
                    <a:pt x="93599" y="539369"/>
                  </a:cubicBezTo>
                  <a:cubicBezTo>
                    <a:pt x="79375" y="526288"/>
                    <a:pt x="66167" y="511048"/>
                    <a:pt x="55499" y="494919"/>
                  </a:cubicBezTo>
                  <a:cubicBezTo>
                    <a:pt x="44704" y="478790"/>
                    <a:pt x="35687" y="460883"/>
                    <a:pt x="29210" y="442595"/>
                  </a:cubicBezTo>
                  <a:cubicBezTo>
                    <a:pt x="22606" y="424307"/>
                    <a:pt x="18288" y="404749"/>
                    <a:pt x="16256" y="385445"/>
                  </a:cubicBezTo>
                  <a:cubicBezTo>
                    <a:pt x="14224" y="366141"/>
                    <a:pt x="14605" y="346075"/>
                    <a:pt x="17272" y="326898"/>
                  </a:cubicBezTo>
                  <a:cubicBezTo>
                    <a:pt x="19939" y="307721"/>
                    <a:pt x="25019" y="288290"/>
                    <a:pt x="32258" y="270256"/>
                  </a:cubicBezTo>
                  <a:cubicBezTo>
                    <a:pt x="39497" y="252222"/>
                    <a:pt x="49149" y="234696"/>
                    <a:pt x="60452" y="218948"/>
                  </a:cubicBezTo>
                  <a:cubicBezTo>
                    <a:pt x="71755" y="203200"/>
                    <a:pt x="85344" y="188341"/>
                    <a:pt x="100076" y="175768"/>
                  </a:cubicBezTo>
                  <a:cubicBezTo>
                    <a:pt x="114808" y="163195"/>
                    <a:pt x="131572" y="152019"/>
                    <a:pt x="148844" y="143383"/>
                  </a:cubicBezTo>
                  <a:cubicBezTo>
                    <a:pt x="166116" y="134620"/>
                    <a:pt x="185039" y="127889"/>
                    <a:pt x="203962" y="123571"/>
                  </a:cubicBezTo>
                  <a:cubicBezTo>
                    <a:pt x="222885" y="119253"/>
                    <a:pt x="235966" y="121666"/>
                    <a:pt x="262255" y="117602"/>
                  </a:cubicBezTo>
                  <a:cubicBezTo>
                    <a:pt x="319024" y="108712"/>
                    <a:pt x="446659" y="80137"/>
                    <a:pt x="528574" y="61595"/>
                  </a:cubicBezTo>
                  <a:cubicBezTo>
                    <a:pt x="599186" y="45593"/>
                    <a:pt x="658368" y="23368"/>
                    <a:pt x="724916" y="13970"/>
                  </a:cubicBezTo>
                  <a:cubicBezTo>
                    <a:pt x="791972" y="4445"/>
                    <a:pt x="863219" y="0"/>
                    <a:pt x="929640" y="5207"/>
                  </a:cubicBezTo>
                  <a:cubicBezTo>
                    <a:pt x="993775" y="10160"/>
                    <a:pt x="1050671" y="35687"/>
                    <a:pt x="1116965" y="42799"/>
                  </a:cubicBezTo>
                  <a:cubicBezTo>
                    <a:pt x="1190244" y="50673"/>
                    <a:pt x="1275588" y="29845"/>
                    <a:pt x="1350899" y="46736"/>
                  </a:cubicBezTo>
                  <a:cubicBezTo>
                    <a:pt x="1427861" y="64008"/>
                    <a:pt x="1523873" y="95758"/>
                    <a:pt x="1573657" y="147066"/>
                  </a:cubicBezTo>
                  <a:cubicBezTo>
                    <a:pt x="1618234" y="192913"/>
                    <a:pt x="1649476" y="261366"/>
                    <a:pt x="1648587" y="327406"/>
                  </a:cubicBezTo>
                  <a:cubicBezTo>
                    <a:pt x="1647571" y="409067"/>
                    <a:pt x="1589151" y="546608"/>
                    <a:pt x="1527048" y="599694"/>
                  </a:cubicBezTo>
                  <a:cubicBezTo>
                    <a:pt x="1475232" y="644017"/>
                    <a:pt x="1395476" y="644144"/>
                    <a:pt x="1326388" y="653669"/>
                  </a:cubicBezTo>
                  <a:cubicBezTo>
                    <a:pt x="1255141" y="663448"/>
                    <a:pt x="1176401" y="655447"/>
                    <a:pt x="1105408" y="655955"/>
                  </a:cubicBezTo>
                  <a:cubicBezTo>
                    <a:pt x="1039241" y="656336"/>
                    <a:pt x="978408" y="656336"/>
                    <a:pt x="913892" y="656463"/>
                  </a:cubicBezTo>
                  <a:cubicBezTo>
                    <a:pt x="847979" y="656590"/>
                    <a:pt x="781939" y="656590"/>
                    <a:pt x="713994" y="656717"/>
                  </a:cubicBezTo>
                  <a:cubicBezTo>
                    <a:pt x="643382" y="656844"/>
                    <a:pt x="552958" y="657098"/>
                    <a:pt x="497840" y="657479"/>
                  </a:cubicBezTo>
                  <a:cubicBezTo>
                    <a:pt x="463804" y="657733"/>
                    <a:pt x="440690" y="659638"/>
                    <a:pt x="415163" y="658241"/>
                  </a:cubicBezTo>
                  <a:cubicBezTo>
                    <a:pt x="392938" y="656971"/>
                    <a:pt x="373126" y="655701"/>
                    <a:pt x="353060" y="650748"/>
                  </a:cubicBezTo>
                  <a:cubicBezTo>
                    <a:pt x="332994" y="645795"/>
                    <a:pt x="312928" y="638175"/>
                    <a:pt x="294640" y="628523"/>
                  </a:cubicBezTo>
                  <a:cubicBezTo>
                    <a:pt x="276352" y="618871"/>
                    <a:pt x="258699" y="606679"/>
                    <a:pt x="243205" y="592963"/>
                  </a:cubicBezTo>
                  <a:cubicBezTo>
                    <a:pt x="227711" y="579247"/>
                    <a:pt x="213487" y="563245"/>
                    <a:pt x="201676" y="546227"/>
                  </a:cubicBezTo>
                  <a:cubicBezTo>
                    <a:pt x="189865" y="529209"/>
                    <a:pt x="179959" y="510159"/>
                    <a:pt x="172593" y="490728"/>
                  </a:cubicBezTo>
                  <a:cubicBezTo>
                    <a:pt x="165227" y="471424"/>
                    <a:pt x="160147" y="450596"/>
                    <a:pt x="157607" y="430022"/>
                  </a:cubicBezTo>
                  <a:cubicBezTo>
                    <a:pt x="155067" y="409448"/>
                    <a:pt x="155067" y="388112"/>
                    <a:pt x="157607" y="367538"/>
                  </a:cubicBezTo>
                  <a:cubicBezTo>
                    <a:pt x="160147" y="346964"/>
                    <a:pt x="165227" y="326136"/>
                    <a:pt x="172593" y="306832"/>
                  </a:cubicBezTo>
                  <a:cubicBezTo>
                    <a:pt x="179959" y="287528"/>
                    <a:pt x="189865" y="268478"/>
                    <a:pt x="201676" y="251460"/>
                  </a:cubicBezTo>
                  <a:cubicBezTo>
                    <a:pt x="213487" y="234442"/>
                    <a:pt x="227711" y="218313"/>
                    <a:pt x="243205" y="204597"/>
                  </a:cubicBezTo>
                  <a:cubicBezTo>
                    <a:pt x="258699" y="190881"/>
                    <a:pt x="276352" y="178689"/>
                    <a:pt x="294640" y="169037"/>
                  </a:cubicBezTo>
                  <a:cubicBezTo>
                    <a:pt x="312928" y="159385"/>
                    <a:pt x="333121" y="151892"/>
                    <a:pt x="353187" y="146939"/>
                  </a:cubicBezTo>
                  <a:cubicBezTo>
                    <a:pt x="373253" y="141986"/>
                    <a:pt x="387350" y="141859"/>
                    <a:pt x="415163" y="139319"/>
                  </a:cubicBezTo>
                  <a:cubicBezTo>
                    <a:pt x="472313" y="134112"/>
                    <a:pt x="594868" y="127127"/>
                    <a:pt x="677926" y="123825"/>
                  </a:cubicBezTo>
                  <a:cubicBezTo>
                    <a:pt x="752729" y="120904"/>
                    <a:pt x="821055" y="120777"/>
                    <a:pt x="891413" y="119761"/>
                  </a:cubicBezTo>
                  <a:cubicBezTo>
                    <a:pt x="960120" y="118872"/>
                    <a:pt x="1042670" y="114046"/>
                    <a:pt x="1095248" y="118110"/>
                  </a:cubicBezTo>
                  <a:cubicBezTo>
                    <a:pt x="1128776" y="120650"/>
                    <a:pt x="1151255" y="122809"/>
                    <a:pt x="1177036" y="131445"/>
                  </a:cubicBezTo>
                  <a:cubicBezTo>
                    <a:pt x="1202944" y="140208"/>
                    <a:pt x="1228598" y="153797"/>
                    <a:pt x="1250315" y="170307"/>
                  </a:cubicBezTo>
                  <a:cubicBezTo>
                    <a:pt x="1272032" y="186817"/>
                    <a:pt x="1292098" y="207899"/>
                    <a:pt x="1307338" y="230505"/>
                  </a:cubicBezTo>
                  <a:cubicBezTo>
                    <a:pt x="1322705" y="253111"/>
                    <a:pt x="1334897" y="279527"/>
                    <a:pt x="1342136" y="305816"/>
                  </a:cubicBezTo>
                  <a:cubicBezTo>
                    <a:pt x="1349375" y="332105"/>
                    <a:pt x="1352677" y="361061"/>
                    <a:pt x="1351153" y="388239"/>
                  </a:cubicBezTo>
                  <a:cubicBezTo>
                    <a:pt x="1349629" y="415417"/>
                    <a:pt x="1343406" y="443865"/>
                    <a:pt x="1333373" y="469138"/>
                  </a:cubicBezTo>
                  <a:cubicBezTo>
                    <a:pt x="1323213" y="494538"/>
                    <a:pt x="1308227" y="519430"/>
                    <a:pt x="1290574" y="540258"/>
                  </a:cubicBezTo>
                  <a:cubicBezTo>
                    <a:pt x="1272921" y="561086"/>
                    <a:pt x="1250823" y="579882"/>
                    <a:pt x="1227455" y="593979"/>
                  </a:cubicBezTo>
                  <a:cubicBezTo>
                    <a:pt x="1204087" y="608076"/>
                    <a:pt x="1177036" y="618871"/>
                    <a:pt x="1150366" y="624713"/>
                  </a:cubicBezTo>
                  <a:cubicBezTo>
                    <a:pt x="1123696" y="630555"/>
                    <a:pt x="1094740" y="632079"/>
                    <a:pt x="1067562" y="629158"/>
                  </a:cubicBezTo>
                  <a:cubicBezTo>
                    <a:pt x="1040511" y="626237"/>
                    <a:pt x="1012444" y="618363"/>
                    <a:pt x="987679" y="606933"/>
                  </a:cubicBezTo>
                  <a:cubicBezTo>
                    <a:pt x="962914" y="595503"/>
                    <a:pt x="938784" y="579247"/>
                    <a:pt x="918972" y="560451"/>
                  </a:cubicBezTo>
                  <a:cubicBezTo>
                    <a:pt x="899160" y="541655"/>
                    <a:pt x="881634" y="518541"/>
                    <a:pt x="868807" y="494411"/>
                  </a:cubicBezTo>
                  <a:cubicBezTo>
                    <a:pt x="855980" y="470281"/>
                    <a:pt x="846836" y="442722"/>
                    <a:pt x="842391" y="415798"/>
                  </a:cubicBezTo>
                  <a:cubicBezTo>
                    <a:pt x="837946" y="388874"/>
                    <a:pt x="837819" y="359791"/>
                    <a:pt x="842264" y="332867"/>
                  </a:cubicBezTo>
                  <a:cubicBezTo>
                    <a:pt x="846709" y="305943"/>
                    <a:pt x="855980" y="278511"/>
                    <a:pt x="868807" y="254381"/>
                  </a:cubicBezTo>
                  <a:cubicBezTo>
                    <a:pt x="881634" y="230251"/>
                    <a:pt x="899160" y="207137"/>
                    <a:pt x="918972" y="188341"/>
                  </a:cubicBezTo>
                  <a:cubicBezTo>
                    <a:pt x="938784" y="169545"/>
                    <a:pt x="962914" y="153162"/>
                    <a:pt x="987679" y="141732"/>
                  </a:cubicBezTo>
                  <a:cubicBezTo>
                    <a:pt x="1012444" y="130302"/>
                    <a:pt x="1040511" y="122428"/>
                    <a:pt x="1067562" y="119507"/>
                  </a:cubicBezTo>
                  <a:cubicBezTo>
                    <a:pt x="1094740" y="116586"/>
                    <a:pt x="1123696" y="118237"/>
                    <a:pt x="1150366" y="124079"/>
                  </a:cubicBezTo>
                  <a:cubicBezTo>
                    <a:pt x="1177036" y="129921"/>
                    <a:pt x="1203960" y="140716"/>
                    <a:pt x="1227328" y="154813"/>
                  </a:cubicBezTo>
                  <a:cubicBezTo>
                    <a:pt x="1250696" y="168910"/>
                    <a:pt x="1272921" y="187579"/>
                    <a:pt x="1290574" y="208407"/>
                  </a:cubicBezTo>
                  <a:cubicBezTo>
                    <a:pt x="1308227" y="229235"/>
                    <a:pt x="1323213" y="254127"/>
                    <a:pt x="1333373" y="279527"/>
                  </a:cubicBezTo>
                  <a:cubicBezTo>
                    <a:pt x="1343406" y="304927"/>
                    <a:pt x="1349629" y="333248"/>
                    <a:pt x="1351153" y="360553"/>
                  </a:cubicBezTo>
                  <a:cubicBezTo>
                    <a:pt x="1352677" y="387731"/>
                    <a:pt x="1349629" y="416687"/>
                    <a:pt x="1342263" y="442976"/>
                  </a:cubicBezTo>
                  <a:cubicBezTo>
                    <a:pt x="1334897" y="469265"/>
                    <a:pt x="1322705" y="495554"/>
                    <a:pt x="1307338" y="518160"/>
                  </a:cubicBezTo>
                  <a:cubicBezTo>
                    <a:pt x="1291971" y="540766"/>
                    <a:pt x="1272032" y="561848"/>
                    <a:pt x="1250315" y="578358"/>
                  </a:cubicBezTo>
                  <a:cubicBezTo>
                    <a:pt x="1228598" y="594868"/>
                    <a:pt x="1202944" y="608457"/>
                    <a:pt x="1177036" y="617220"/>
                  </a:cubicBezTo>
                  <a:cubicBezTo>
                    <a:pt x="1151255" y="625983"/>
                    <a:pt x="1095248" y="630682"/>
                    <a:pt x="1095248" y="630682"/>
                  </a:cubicBezTo>
                  <a:cubicBezTo>
                    <a:pt x="1095248" y="630682"/>
                    <a:pt x="1071118" y="630555"/>
                    <a:pt x="1050798" y="630428"/>
                  </a:cubicBezTo>
                  <a:cubicBezTo>
                    <a:pt x="1006983" y="630301"/>
                    <a:pt x="912622" y="628396"/>
                    <a:pt x="843153" y="629920"/>
                  </a:cubicBezTo>
                  <a:cubicBezTo>
                    <a:pt x="772922" y="631444"/>
                    <a:pt x="702564" y="634873"/>
                    <a:pt x="631698" y="639572"/>
                  </a:cubicBezTo>
                  <a:cubicBezTo>
                    <a:pt x="559943" y="644271"/>
                    <a:pt x="465455" y="659130"/>
                    <a:pt x="415163" y="658241"/>
                  </a:cubicBezTo>
                  <a:cubicBezTo>
                    <a:pt x="388239" y="657733"/>
                    <a:pt x="373253" y="655701"/>
                    <a:pt x="353187" y="650748"/>
                  </a:cubicBezTo>
                  <a:cubicBezTo>
                    <a:pt x="333121" y="645795"/>
                    <a:pt x="312928" y="638175"/>
                    <a:pt x="294640" y="628523"/>
                  </a:cubicBezTo>
                  <a:cubicBezTo>
                    <a:pt x="276352" y="618871"/>
                    <a:pt x="258699" y="606679"/>
                    <a:pt x="243205" y="592963"/>
                  </a:cubicBezTo>
                  <a:cubicBezTo>
                    <a:pt x="227711" y="579247"/>
                    <a:pt x="213487" y="563245"/>
                    <a:pt x="201676" y="546227"/>
                  </a:cubicBezTo>
                  <a:cubicBezTo>
                    <a:pt x="189865" y="529209"/>
                    <a:pt x="179959" y="510159"/>
                    <a:pt x="172593" y="490855"/>
                  </a:cubicBezTo>
                  <a:cubicBezTo>
                    <a:pt x="165227" y="471551"/>
                    <a:pt x="160147" y="450723"/>
                    <a:pt x="157607" y="430149"/>
                  </a:cubicBezTo>
                  <a:cubicBezTo>
                    <a:pt x="155067" y="409575"/>
                    <a:pt x="155067" y="388112"/>
                    <a:pt x="157607" y="367538"/>
                  </a:cubicBezTo>
                  <a:cubicBezTo>
                    <a:pt x="160147" y="346964"/>
                    <a:pt x="165227" y="326136"/>
                    <a:pt x="172593" y="306832"/>
                  </a:cubicBezTo>
                  <a:cubicBezTo>
                    <a:pt x="179959" y="287528"/>
                    <a:pt x="189865" y="268478"/>
                    <a:pt x="201676" y="251460"/>
                  </a:cubicBezTo>
                  <a:cubicBezTo>
                    <a:pt x="213487" y="234442"/>
                    <a:pt x="227711" y="218313"/>
                    <a:pt x="243205" y="204597"/>
                  </a:cubicBezTo>
                  <a:cubicBezTo>
                    <a:pt x="258699" y="190881"/>
                    <a:pt x="276352" y="178689"/>
                    <a:pt x="294640" y="169037"/>
                  </a:cubicBezTo>
                  <a:cubicBezTo>
                    <a:pt x="312928" y="159385"/>
                    <a:pt x="332994" y="151892"/>
                    <a:pt x="353060" y="146939"/>
                  </a:cubicBezTo>
                  <a:cubicBezTo>
                    <a:pt x="373126" y="141986"/>
                    <a:pt x="388239" y="140843"/>
                    <a:pt x="415163" y="139319"/>
                  </a:cubicBezTo>
                  <a:cubicBezTo>
                    <a:pt x="464566" y="136398"/>
                    <a:pt x="555625" y="140335"/>
                    <a:pt x="625856" y="140589"/>
                  </a:cubicBezTo>
                  <a:cubicBezTo>
                    <a:pt x="695960" y="140843"/>
                    <a:pt x="765810" y="140589"/>
                    <a:pt x="836168" y="140716"/>
                  </a:cubicBezTo>
                  <a:cubicBezTo>
                    <a:pt x="906907" y="140843"/>
                    <a:pt x="980313" y="134112"/>
                    <a:pt x="1049020" y="141605"/>
                  </a:cubicBezTo>
                  <a:cubicBezTo>
                    <a:pt x="1115060" y="148844"/>
                    <a:pt x="1219708" y="143637"/>
                    <a:pt x="1240790" y="183007"/>
                  </a:cubicBezTo>
                  <a:cubicBezTo>
                    <a:pt x="1264285" y="226822"/>
                    <a:pt x="1134491" y="350139"/>
                    <a:pt x="1151255" y="409829"/>
                  </a:cubicBezTo>
                  <a:cubicBezTo>
                    <a:pt x="1166622" y="464439"/>
                    <a:pt x="1321308" y="514604"/>
                    <a:pt x="1314577" y="533527"/>
                  </a:cubicBezTo>
                  <a:cubicBezTo>
                    <a:pt x="1307973" y="551942"/>
                    <a:pt x="1186815" y="531876"/>
                    <a:pt x="1123061" y="526161"/>
                  </a:cubicBezTo>
                  <a:cubicBezTo>
                    <a:pt x="1058672" y="520446"/>
                    <a:pt x="997077" y="503047"/>
                    <a:pt x="930148" y="499110"/>
                  </a:cubicBezTo>
                  <a:cubicBezTo>
                    <a:pt x="858266" y="494792"/>
                    <a:pt x="783463" y="500126"/>
                    <a:pt x="705358" y="503682"/>
                  </a:cubicBezTo>
                  <a:cubicBezTo>
                    <a:pt x="620268" y="507619"/>
                    <a:pt x="518160" y="503555"/>
                    <a:pt x="438785" y="522986"/>
                  </a:cubicBezTo>
                  <a:cubicBezTo>
                    <a:pt x="369824" y="539877"/>
                    <a:pt x="298577" y="597281"/>
                    <a:pt x="253619" y="603377"/>
                  </a:cubicBezTo>
                  <a:cubicBezTo>
                    <a:pt x="229362" y="606679"/>
                    <a:pt x="214376" y="600202"/>
                    <a:pt x="195580" y="595249"/>
                  </a:cubicBezTo>
                  <a:cubicBezTo>
                    <a:pt x="176911" y="590296"/>
                    <a:pt x="158242" y="582803"/>
                    <a:pt x="141224" y="573532"/>
                  </a:cubicBezTo>
                  <a:cubicBezTo>
                    <a:pt x="124206" y="564261"/>
                    <a:pt x="107823" y="552450"/>
                    <a:pt x="93599" y="539369"/>
                  </a:cubicBezTo>
                  <a:cubicBezTo>
                    <a:pt x="79375" y="526288"/>
                    <a:pt x="66294" y="511048"/>
                    <a:pt x="55626" y="494919"/>
                  </a:cubicBezTo>
                  <a:cubicBezTo>
                    <a:pt x="44831" y="478790"/>
                    <a:pt x="35814" y="460883"/>
                    <a:pt x="29210" y="442595"/>
                  </a:cubicBezTo>
                  <a:cubicBezTo>
                    <a:pt x="22606" y="424307"/>
                    <a:pt x="18288" y="404749"/>
                    <a:pt x="16256" y="385445"/>
                  </a:cubicBezTo>
                  <a:cubicBezTo>
                    <a:pt x="14224" y="366141"/>
                    <a:pt x="14605" y="346075"/>
                    <a:pt x="17272" y="326898"/>
                  </a:cubicBezTo>
                  <a:cubicBezTo>
                    <a:pt x="19939" y="307721"/>
                    <a:pt x="25019" y="288417"/>
                    <a:pt x="32258" y="270383"/>
                  </a:cubicBezTo>
                  <a:cubicBezTo>
                    <a:pt x="39497" y="252349"/>
                    <a:pt x="49149" y="234696"/>
                    <a:pt x="60452" y="218948"/>
                  </a:cubicBezTo>
                  <a:cubicBezTo>
                    <a:pt x="71755" y="203200"/>
                    <a:pt x="85344" y="188341"/>
                    <a:pt x="100076" y="175768"/>
                  </a:cubicBezTo>
                  <a:cubicBezTo>
                    <a:pt x="114808" y="163195"/>
                    <a:pt x="131572" y="152019"/>
                    <a:pt x="148844" y="143383"/>
                  </a:cubicBezTo>
                  <a:cubicBezTo>
                    <a:pt x="166116" y="134620"/>
                    <a:pt x="185039" y="127889"/>
                    <a:pt x="203962" y="123571"/>
                  </a:cubicBezTo>
                  <a:cubicBezTo>
                    <a:pt x="222885" y="119253"/>
                    <a:pt x="236474" y="116459"/>
                    <a:pt x="262128" y="117602"/>
                  </a:cubicBezTo>
                  <a:cubicBezTo>
                    <a:pt x="313055" y="119761"/>
                    <a:pt x="414020" y="153035"/>
                    <a:pt x="488569" y="161036"/>
                  </a:cubicBezTo>
                  <a:cubicBezTo>
                    <a:pt x="559943" y="168783"/>
                    <a:pt x="627888" y="164846"/>
                    <a:pt x="700278" y="166497"/>
                  </a:cubicBezTo>
                  <a:cubicBezTo>
                    <a:pt x="776478" y="168275"/>
                    <a:pt x="860806" y="169799"/>
                    <a:pt x="934974" y="171069"/>
                  </a:cubicBezTo>
                  <a:cubicBezTo>
                    <a:pt x="1001903" y="172212"/>
                    <a:pt x="1059053" y="154432"/>
                    <a:pt x="1125982" y="173863"/>
                  </a:cubicBezTo>
                  <a:cubicBezTo>
                    <a:pt x="1213993" y="199390"/>
                    <a:pt x="1403858" y="278384"/>
                    <a:pt x="1406906" y="346075"/>
                  </a:cubicBezTo>
                  <a:cubicBezTo>
                    <a:pt x="1410589" y="429133"/>
                    <a:pt x="1123188" y="606298"/>
                    <a:pt x="1008126" y="641985"/>
                  </a:cubicBezTo>
                  <a:cubicBezTo>
                    <a:pt x="935863" y="664464"/>
                    <a:pt x="878459" y="637159"/>
                    <a:pt x="812292" y="634746"/>
                  </a:cubicBezTo>
                  <a:cubicBezTo>
                    <a:pt x="744347" y="632206"/>
                    <a:pt x="676910" y="628904"/>
                    <a:pt x="605790" y="627126"/>
                  </a:cubicBezTo>
                  <a:cubicBezTo>
                    <a:pt x="529717" y="625221"/>
                    <a:pt x="441579" y="624205"/>
                    <a:pt x="369443" y="623697"/>
                  </a:cubicBezTo>
                  <a:cubicBezTo>
                    <a:pt x="308483" y="623189"/>
                    <a:pt x="239776" y="625983"/>
                    <a:pt x="200787" y="623570"/>
                  </a:cubicBezTo>
                  <a:cubicBezTo>
                    <a:pt x="179959" y="622300"/>
                    <a:pt x="168402" y="621538"/>
                    <a:pt x="152908" y="617728"/>
                  </a:cubicBezTo>
                  <a:cubicBezTo>
                    <a:pt x="137414" y="613918"/>
                    <a:pt x="121920" y="608076"/>
                    <a:pt x="107696" y="600710"/>
                  </a:cubicBezTo>
                  <a:cubicBezTo>
                    <a:pt x="93599" y="593344"/>
                    <a:pt x="79883" y="583819"/>
                    <a:pt x="67945" y="573278"/>
                  </a:cubicBezTo>
                  <a:cubicBezTo>
                    <a:pt x="56007" y="562610"/>
                    <a:pt x="44958" y="550291"/>
                    <a:pt x="35941" y="537083"/>
                  </a:cubicBezTo>
                  <a:cubicBezTo>
                    <a:pt x="26797" y="523875"/>
                    <a:pt x="19177" y="509270"/>
                    <a:pt x="13462" y="494284"/>
                  </a:cubicBezTo>
                  <a:cubicBezTo>
                    <a:pt x="7747" y="479298"/>
                    <a:pt x="3810" y="463296"/>
                    <a:pt x="1905" y="447421"/>
                  </a:cubicBezTo>
                  <a:cubicBezTo>
                    <a:pt x="0" y="431546"/>
                    <a:pt x="0" y="414909"/>
                    <a:pt x="1905" y="399034"/>
                  </a:cubicBezTo>
                  <a:cubicBezTo>
                    <a:pt x="3810" y="383159"/>
                    <a:pt x="7747" y="367157"/>
                    <a:pt x="13462" y="352171"/>
                  </a:cubicBezTo>
                  <a:cubicBezTo>
                    <a:pt x="19177" y="337185"/>
                    <a:pt x="26797" y="322580"/>
                    <a:pt x="35941" y="309372"/>
                  </a:cubicBezTo>
                  <a:cubicBezTo>
                    <a:pt x="44958" y="296291"/>
                    <a:pt x="56007" y="283845"/>
                    <a:pt x="67945" y="273304"/>
                  </a:cubicBezTo>
                  <a:cubicBezTo>
                    <a:pt x="79883" y="262763"/>
                    <a:pt x="93599" y="253238"/>
                    <a:pt x="107696" y="245872"/>
                  </a:cubicBezTo>
                  <a:cubicBezTo>
                    <a:pt x="121920" y="238379"/>
                    <a:pt x="137414" y="232537"/>
                    <a:pt x="152908" y="228727"/>
                  </a:cubicBezTo>
                  <a:cubicBezTo>
                    <a:pt x="168402" y="224917"/>
                    <a:pt x="200914" y="222885"/>
                    <a:pt x="200914" y="222885"/>
                  </a:cubicBezTo>
                </a:path>
              </a:pathLst>
            </a:custGeom>
            <a:solidFill>
              <a:srgbClr val="FFFFFF">
                <a:alpha val="9882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10921686" y="4403873"/>
            <a:ext cx="1481233" cy="538448"/>
            <a:chOff x="0" y="0"/>
            <a:chExt cx="1974977" cy="717931"/>
          </a:xfrm>
        </p:grpSpPr>
        <p:sp>
          <p:nvSpPr>
            <p:cNvPr id="6" name="Freeform 6"/>
            <p:cNvSpPr/>
            <p:nvPr/>
          </p:nvSpPr>
          <p:spPr>
            <a:xfrm>
              <a:off x="48641" y="49149"/>
              <a:ext cx="1876933" cy="619125"/>
            </a:xfrm>
            <a:custGeom>
              <a:avLst/>
              <a:gdLst/>
              <a:ahLst/>
              <a:cxnLst/>
              <a:rect l="l" t="t" r="r" b="b"/>
              <a:pathLst>
                <a:path w="1876933" h="619125">
                  <a:moveTo>
                    <a:pt x="278003" y="181356"/>
                  </a:moveTo>
                  <a:cubicBezTo>
                    <a:pt x="691896" y="219964"/>
                    <a:pt x="780415" y="231648"/>
                    <a:pt x="861060" y="234061"/>
                  </a:cubicBezTo>
                  <a:cubicBezTo>
                    <a:pt x="930783" y="236093"/>
                    <a:pt x="1013587" y="226568"/>
                    <a:pt x="1056259" y="228854"/>
                  </a:cubicBezTo>
                  <a:cubicBezTo>
                    <a:pt x="1077087" y="229997"/>
                    <a:pt x="1087755" y="231267"/>
                    <a:pt x="1102741" y="235204"/>
                  </a:cubicBezTo>
                  <a:cubicBezTo>
                    <a:pt x="1117727" y="239141"/>
                    <a:pt x="1132713" y="245110"/>
                    <a:pt x="1146302" y="252603"/>
                  </a:cubicBezTo>
                  <a:cubicBezTo>
                    <a:pt x="1159891" y="260096"/>
                    <a:pt x="1172972" y="269494"/>
                    <a:pt x="1184402" y="279908"/>
                  </a:cubicBezTo>
                  <a:cubicBezTo>
                    <a:pt x="1195832" y="290449"/>
                    <a:pt x="1206373" y="302514"/>
                    <a:pt x="1215009" y="315468"/>
                  </a:cubicBezTo>
                  <a:cubicBezTo>
                    <a:pt x="1223645" y="328422"/>
                    <a:pt x="1230884" y="342773"/>
                    <a:pt x="1236091" y="357378"/>
                  </a:cubicBezTo>
                  <a:cubicBezTo>
                    <a:pt x="1241298" y="371983"/>
                    <a:pt x="1244854" y="387604"/>
                    <a:pt x="1246505" y="403098"/>
                  </a:cubicBezTo>
                  <a:cubicBezTo>
                    <a:pt x="1248156" y="418465"/>
                    <a:pt x="1247902" y="434594"/>
                    <a:pt x="1245743" y="449961"/>
                  </a:cubicBezTo>
                  <a:cubicBezTo>
                    <a:pt x="1243584" y="465328"/>
                    <a:pt x="1239520" y="480822"/>
                    <a:pt x="1233805" y="495300"/>
                  </a:cubicBezTo>
                  <a:cubicBezTo>
                    <a:pt x="1228090" y="509778"/>
                    <a:pt x="1220343" y="523875"/>
                    <a:pt x="1211326" y="536575"/>
                  </a:cubicBezTo>
                  <a:cubicBezTo>
                    <a:pt x="1202309" y="549148"/>
                    <a:pt x="1191514" y="561086"/>
                    <a:pt x="1179703" y="571119"/>
                  </a:cubicBezTo>
                  <a:cubicBezTo>
                    <a:pt x="1167892" y="581279"/>
                    <a:pt x="1154430" y="590169"/>
                    <a:pt x="1140587" y="597154"/>
                  </a:cubicBezTo>
                  <a:cubicBezTo>
                    <a:pt x="1126744" y="604139"/>
                    <a:pt x="1111631" y="609600"/>
                    <a:pt x="1096518" y="613029"/>
                  </a:cubicBezTo>
                  <a:cubicBezTo>
                    <a:pt x="1081405" y="616458"/>
                    <a:pt x="1071245" y="619125"/>
                    <a:pt x="1049909" y="617982"/>
                  </a:cubicBezTo>
                  <a:cubicBezTo>
                    <a:pt x="1002284" y="615442"/>
                    <a:pt x="894334" y="581914"/>
                    <a:pt x="820801" y="568325"/>
                  </a:cubicBezTo>
                  <a:cubicBezTo>
                    <a:pt x="753364" y="555879"/>
                    <a:pt x="696722" y="547497"/>
                    <a:pt x="625856" y="538734"/>
                  </a:cubicBezTo>
                  <a:cubicBezTo>
                    <a:pt x="541782" y="528320"/>
                    <a:pt x="422402" y="514985"/>
                    <a:pt x="348869" y="512318"/>
                  </a:cubicBezTo>
                  <a:cubicBezTo>
                    <a:pt x="300482" y="510540"/>
                    <a:pt x="260477" y="516763"/>
                    <a:pt x="228219" y="515239"/>
                  </a:cubicBezTo>
                  <a:cubicBezTo>
                    <a:pt x="206502" y="514223"/>
                    <a:pt x="191389" y="512953"/>
                    <a:pt x="173736" y="508635"/>
                  </a:cubicBezTo>
                  <a:cubicBezTo>
                    <a:pt x="156083" y="504317"/>
                    <a:pt x="138430" y="497586"/>
                    <a:pt x="122301" y="489077"/>
                  </a:cubicBezTo>
                  <a:cubicBezTo>
                    <a:pt x="106172" y="480568"/>
                    <a:pt x="90678" y="469900"/>
                    <a:pt x="77089" y="457835"/>
                  </a:cubicBezTo>
                  <a:cubicBezTo>
                    <a:pt x="63500" y="445770"/>
                    <a:pt x="51054" y="431673"/>
                    <a:pt x="40767" y="416687"/>
                  </a:cubicBezTo>
                  <a:cubicBezTo>
                    <a:pt x="30480" y="401701"/>
                    <a:pt x="21717" y="385064"/>
                    <a:pt x="15240" y="368046"/>
                  </a:cubicBezTo>
                  <a:cubicBezTo>
                    <a:pt x="8763" y="351028"/>
                    <a:pt x="4318" y="332740"/>
                    <a:pt x="2159" y="314706"/>
                  </a:cubicBezTo>
                  <a:cubicBezTo>
                    <a:pt x="0" y="296672"/>
                    <a:pt x="0" y="277749"/>
                    <a:pt x="2159" y="259715"/>
                  </a:cubicBezTo>
                  <a:cubicBezTo>
                    <a:pt x="4318" y="241681"/>
                    <a:pt x="8890" y="223393"/>
                    <a:pt x="15367" y="206375"/>
                  </a:cubicBezTo>
                  <a:cubicBezTo>
                    <a:pt x="21844" y="189357"/>
                    <a:pt x="30607" y="172720"/>
                    <a:pt x="40894" y="157734"/>
                  </a:cubicBezTo>
                  <a:cubicBezTo>
                    <a:pt x="51181" y="142748"/>
                    <a:pt x="63754" y="128778"/>
                    <a:pt x="77343" y="116713"/>
                  </a:cubicBezTo>
                  <a:cubicBezTo>
                    <a:pt x="90932" y="104648"/>
                    <a:pt x="106426" y="93853"/>
                    <a:pt x="122555" y="85471"/>
                  </a:cubicBezTo>
                  <a:cubicBezTo>
                    <a:pt x="138684" y="76962"/>
                    <a:pt x="156337" y="70358"/>
                    <a:pt x="173990" y="66040"/>
                  </a:cubicBezTo>
                  <a:cubicBezTo>
                    <a:pt x="191643" y="61722"/>
                    <a:pt x="204216" y="61722"/>
                    <a:pt x="228473" y="59436"/>
                  </a:cubicBezTo>
                  <a:cubicBezTo>
                    <a:pt x="276606" y="54737"/>
                    <a:pt x="374142" y="46990"/>
                    <a:pt x="444373" y="43688"/>
                  </a:cubicBezTo>
                  <a:cubicBezTo>
                    <a:pt x="511048" y="40513"/>
                    <a:pt x="568452" y="43180"/>
                    <a:pt x="639826" y="39624"/>
                  </a:cubicBezTo>
                  <a:cubicBezTo>
                    <a:pt x="726694" y="35306"/>
                    <a:pt x="838835" y="22352"/>
                    <a:pt x="928116" y="17018"/>
                  </a:cubicBezTo>
                  <a:cubicBezTo>
                    <a:pt x="1005459" y="12446"/>
                    <a:pt x="1072896" y="10160"/>
                    <a:pt x="1144905" y="8128"/>
                  </a:cubicBezTo>
                  <a:cubicBezTo>
                    <a:pt x="1216406" y="6096"/>
                    <a:pt x="1288161" y="5969"/>
                    <a:pt x="1358900" y="4953"/>
                  </a:cubicBezTo>
                  <a:cubicBezTo>
                    <a:pt x="1428496" y="3937"/>
                    <a:pt x="1517777" y="2540"/>
                    <a:pt x="1565910" y="2032"/>
                  </a:cubicBezTo>
                  <a:cubicBezTo>
                    <a:pt x="1591564" y="1778"/>
                    <a:pt x="1604010" y="0"/>
                    <a:pt x="1625092" y="1651"/>
                  </a:cubicBezTo>
                  <a:cubicBezTo>
                    <a:pt x="1649857" y="3556"/>
                    <a:pt x="1679829" y="6350"/>
                    <a:pt x="1705102" y="14859"/>
                  </a:cubicBezTo>
                  <a:cubicBezTo>
                    <a:pt x="1730375" y="23368"/>
                    <a:pt x="1755648" y="36703"/>
                    <a:pt x="1776857" y="52832"/>
                  </a:cubicBezTo>
                  <a:cubicBezTo>
                    <a:pt x="1798193" y="68961"/>
                    <a:pt x="1817751" y="89662"/>
                    <a:pt x="1832737" y="111760"/>
                  </a:cubicBezTo>
                  <a:cubicBezTo>
                    <a:pt x="1847723" y="133858"/>
                    <a:pt x="1859661" y="159639"/>
                    <a:pt x="1866773" y="185420"/>
                  </a:cubicBezTo>
                  <a:cubicBezTo>
                    <a:pt x="1873885" y="211074"/>
                    <a:pt x="1876933" y="239395"/>
                    <a:pt x="1875536" y="266065"/>
                  </a:cubicBezTo>
                  <a:cubicBezTo>
                    <a:pt x="1874139" y="292735"/>
                    <a:pt x="1868043" y="320675"/>
                    <a:pt x="1858137" y="345440"/>
                  </a:cubicBezTo>
                  <a:cubicBezTo>
                    <a:pt x="1848231" y="370205"/>
                    <a:pt x="1833499" y="394589"/>
                    <a:pt x="1816227" y="414909"/>
                  </a:cubicBezTo>
                  <a:cubicBezTo>
                    <a:pt x="1798955" y="435229"/>
                    <a:pt x="1777238" y="453771"/>
                    <a:pt x="1754378" y="467487"/>
                  </a:cubicBezTo>
                  <a:cubicBezTo>
                    <a:pt x="1731518" y="481203"/>
                    <a:pt x="1704975" y="491744"/>
                    <a:pt x="1678940" y="497459"/>
                  </a:cubicBezTo>
                  <a:cubicBezTo>
                    <a:pt x="1652905" y="503174"/>
                    <a:pt x="1624457" y="504825"/>
                    <a:pt x="1597914" y="501904"/>
                  </a:cubicBezTo>
                  <a:cubicBezTo>
                    <a:pt x="1571371" y="498983"/>
                    <a:pt x="1543939" y="491363"/>
                    <a:pt x="1519682" y="480187"/>
                  </a:cubicBezTo>
                  <a:cubicBezTo>
                    <a:pt x="1495425" y="469011"/>
                    <a:pt x="1471930" y="453009"/>
                    <a:pt x="1452499" y="434594"/>
                  </a:cubicBezTo>
                  <a:cubicBezTo>
                    <a:pt x="1433195" y="416179"/>
                    <a:pt x="1415923" y="393573"/>
                    <a:pt x="1403477" y="369951"/>
                  </a:cubicBezTo>
                  <a:cubicBezTo>
                    <a:pt x="1391031" y="346329"/>
                    <a:pt x="1381887" y="319405"/>
                    <a:pt x="1377569" y="293116"/>
                  </a:cubicBezTo>
                  <a:cubicBezTo>
                    <a:pt x="1373251" y="266827"/>
                    <a:pt x="1373251" y="238252"/>
                    <a:pt x="1377569" y="211963"/>
                  </a:cubicBezTo>
                  <a:cubicBezTo>
                    <a:pt x="1381887" y="185547"/>
                    <a:pt x="1390904" y="158623"/>
                    <a:pt x="1403477" y="135001"/>
                  </a:cubicBezTo>
                  <a:cubicBezTo>
                    <a:pt x="1415923" y="111379"/>
                    <a:pt x="1433195" y="88773"/>
                    <a:pt x="1452626" y="70358"/>
                  </a:cubicBezTo>
                  <a:cubicBezTo>
                    <a:pt x="1472057" y="52070"/>
                    <a:pt x="1495552" y="36068"/>
                    <a:pt x="1519809" y="24892"/>
                  </a:cubicBezTo>
                  <a:cubicBezTo>
                    <a:pt x="1544066" y="13716"/>
                    <a:pt x="1571498" y="6096"/>
                    <a:pt x="1598041" y="3175"/>
                  </a:cubicBezTo>
                  <a:cubicBezTo>
                    <a:pt x="1624584" y="254"/>
                    <a:pt x="1653032" y="1905"/>
                    <a:pt x="1679067" y="7620"/>
                  </a:cubicBezTo>
                  <a:cubicBezTo>
                    <a:pt x="1705102" y="13335"/>
                    <a:pt x="1731518" y="23876"/>
                    <a:pt x="1754378" y="37592"/>
                  </a:cubicBezTo>
                  <a:cubicBezTo>
                    <a:pt x="1777238" y="51308"/>
                    <a:pt x="1798955" y="69850"/>
                    <a:pt x="1816227" y="90170"/>
                  </a:cubicBezTo>
                  <a:cubicBezTo>
                    <a:pt x="1833499" y="110490"/>
                    <a:pt x="1848231" y="135001"/>
                    <a:pt x="1858137" y="159766"/>
                  </a:cubicBezTo>
                  <a:cubicBezTo>
                    <a:pt x="1868043" y="184531"/>
                    <a:pt x="1874139" y="212344"/>
                    <a:pt x="1875536" y="239014"/>
                  </a:cubicBezTo>
                  <a:cubicBezTo>
                    <a:pt x="1876933" y="265684"/>
                    <a:pt x="1873885" y="294005"/>
                    <a:pt x="1866773" y="319659"/>
                  </a:cubicBezTo>
                  <a:cubicBezTo>
                    <a:pt x="1859661" y="345440"/>
                    <a:pt x="1847596" y="371221"/>
                    <a:pt x="1832610" y="393319"/>
                  </a:cubicBezTo>
                  <a:cubicBezTo>
                    <a:pt x="1817624" y="415417"/>
                    <a:pt x="1798066" y="436118"/>
                    <a:pt x="1776857" y="452247"/>
                  </a:cubicBezTo>
                  <a:cubicBezTo>
                    <a:pt x="1755648" y="468376"/>
                    <a:pt x="1730375" y="481711"/>
                    <a:pt x="1705102" y="490220"/>
                  </a:cubicBezTo>
                  <a:cubicBezTo>
                    <a:pt x="1679829" y="498729"/>
                    <a:pt x="1624965" y="503301"/>
                    <a:pt x="1624965" y="503428"/>
                  </a:cubicBezTo>
                  <a:cubicBezTo>
                    <a:pt x="1624965" y="503428"/>
                    <a:pt x="1625092" y="503428"/>
                    <a:pt x="1625092" y="503428"/>
                  </a:cubicBezTo>
                  <a:cubicBezTo>
                    <a:pt x="1625092" y="503428"/>
                    <a:pt x="1571244" y="502920"/>
                    <a:pt x="1534287" y="502539"/>
                  </a:cubicBezTo>
                  <a:cubicBezTo>
                    <a:pt x="1476502" y="501904"/>
                    <a:pt x="1384427" y="500634"/>
                    <a:pt x="1311783" y="499618"/>
                  </a:cubicBezTo>
                  <a:cubicBezTo>
                    <a:pt x="1242060" y="498602"/>
                    <a:pt x="1174242" y="496316"/>
                    <a:pt x="1107059" y="496316"/>
                  </a:cubicBezTo>
                  <a:cubicBezTo>
                    <a:pt x="1042035" y="496316"/>
                    <a:pt x="984758" y="496824"/>
                    <a:pt x="915035" y="499237"/>
                  </a:cubicBezTo>
                  <a:cubicBezTo>
                    <a:pt x="831469" y="502158"/>
                    <a:pt x="723646" y="512953"/>
                    <a:pt x="639826" y="514350"/>
                  </a:cubicBezTo>
                  <a:cubicBezTo>
                    <a:pt x="569341" y="515620"/>
                    <a:pt x="511683" y="510286"/>
                    <a:pt x="445008" y="510413"/>
                  </a:cubicBezTo>
                  <a:cubicBezTo>
                    <a:pt x="374650" y="510540"/>
                    <a:pt x="276479" y="517652"/>
                    <a:pt x="228219" y="515239"/>
                  </a:cubicBezTo>
                  <a:cubicBezTo>
                    <a:pt x="203962" y="514096"/>
                    <a:pt x="191389" y="512953"/>
                    <a:pt x="173736" y="508635"/>
                  </a:cubicBezTo>
                  <a:cubicBezTo>
                    <a:pt x="156083" y="504317"/>
                    <a:pt x="138430" y="497586"/>
                    <a:pt x="122301" y="489077"/>
                  </a:cubicBezTo>
                  <a:cubicBezTo>
                    <a:pt x="106172" y="480568"/>
                    <a:pt x="90678" y="469900"/>
                    <a:pt x="77089" y="457835"/>
                  </a:cubicBezTo>
                  <a:cubicBezTo>
                    <a:pt x="63500" y="445770"/>
                    <a:pt x="51054" y="431673"/>
                    <a:pt x="40767" y="416687"/>
                  </a:cubicBezTo>
                  <a:cubicBezTo>
                    <a:pt x="30480" y="401701"/>
                    <a:pt x="21717" y="385064"/>
                    <a:pt x="15240" y="368046"/>
                  </a:cubicBezTo>
                  <a:cubicBezTo>
                    <a:pt x="8763" y="351028"/>
                    <a:pt x="4318" y="332740"/>
                    <a:pt x="2159" y="314706"/>
                  </a:cubicBezTo>
                  <a:cubicBezTo>
                    <a:pt x="0" y="296672"/>
                    <a:pt x="0" y="277749"/>
                    <a:pt x="2159" y="259715"/>
                  </a:cubicBezTo>
                  <a:cubicBezTo>
                    <a:pt x="4318" y="241681"/>
                    <a:pt x="8890" y="223393"/>
                    <a:pt x="15367" y="206375"/>
                  </a:cubicBezTo>
                  <a:cubicBezTo>
                    <a:pt x="21844" y="189357"/>
                    <a:pt x="30607" y="172847"/>
                    <a:pt x="40894" y="157861"/>
                  </a:cubicBezTo>
                  <a:cubicBezTo>
                    <a:pt x="51181" y="142875"/>
                    <a:pt x="63754" y="128778"/>
                    <a:pt x="77343" y="116713"/>
                  </a:cubicBezTo>
                  <a:cubicBezTo>
                    <a:pt x="90932" y="104648"/>
                    <a:pt x="106426" y="93853"/>
                    <a:pt x="122555" y="85471"/>
                  </a:cubicBezTo>
                  <a:cubicBezTo>
                    <a:pt x="138684" y="76962"/>
                    <a:pt x="156337" y="70358"/>
                    <a:pt x="173990" y="66040"/>
                  </a:cubicBezTo>
                  <a:cubicBezTo>
                    <a:pt x="191643" y="61722"/>
                    <a:pt x="212598" y="57023"/>
                    <a:pt x="228473" y="59436"/>
                  </a:cubicBezTo>
                  <a:cubicBezTo>
                    <a:pt x="241808" y="61468"/>
                    <a:pt x="246634" y="70739"/>
                    <a:pt x="263525" y="75057"/>
                  </a:cubicBezTo>
                  <a:cubicBezTo>
                    <a:pt x="301879" y="84709"/>
                    <a:pt x="393065" y="83312"/>
                    <a:pt x="459105" y="89916"/>
                  </a:cubicBezTo>
                  <a:cubicBezTo>
                    <a:pt x="527304" y="96774"/>
                    <a:pt x="599313" y="104267"/>
                    <a:pt x="666369" y="115697"/>
                  </a:cubicBezTo>
                  <a:cubicBezTo>
                    <a:pt x="730631" y="126619"/>
                    <a:pt x="790575" y="138303"/>
                    <a:pt x="853567" y="156337"/>
                  </a:cubicBezTo>
                  <a:cubicBezTo>
                    <a:pt x="920369" y="175514"/>
                    <a:pt x="1012063" y="218059"/>
                    <a:pt x="1056132" y="228854"/>
                  </a:cubicBezTo>
                  <a:cubicBezTo>
                    <a:pt x="1076706" y="233934"/>
                    <a:pt x="1087628" y="231267"/>
                    <a:pt x="1102614" y="235204"/>
                  </a:cubicBezTo>
                  <a:cubicBezTo>
                    <a:pt x="1117600" y="239141"/>
                    <a:pt x="1132713" y="245110"/>
                    <a:pt x="1146302" y="252603"/>
                  </a:cubicBezTo>
                  <a:cubicBezTo>
                    <a:pt x="1159891" y="260096"/>
                    <a:pt x="1172972" y="269367"/>
                    <a:pt x="1184402" y="279908"/>
                  </a:cubicBezTo>
                  <a:cubicBezTo>
                    <a:pt x="1195832" y="290322"/>
                    <a:pt x="1206246" y="302514"/>
                    <a:pt x="1214882" y="315468"/>
                  </a:cubicBezTo>
                  <a:cubicBezTo>
                    <a:pt x="1223518" y="328422"/>
                    <a:pt x="1230757" y="342773"/>
                    <a:pt x="1236091" y="357378"/>
                  </a:cubicBezTo>
                  <a:cubicBezTo>
                    <a:pt x="1241298" y="371983"/>
                    <a:pt x="1244854" y="387604"/>
                    <a:pt x="1246505" y="403098"/>
                  </a:cubicBezTo>
                  <a:cubicBezTo>
                    <a:pt x="1248156" y="418465"/>
                    <a:pt x="1247902" y="434594"/>
                    <a:pt x="1245743" y="449961"/>
                  </a:cubicBezTo>
                  <a:cubicBezTo>
                    <a:pt x="1243584" y="465328"/>
                    <a:pt x="1239520" y="480822"/>
                    <a:pt x="1233805" y="495300"/>
                  </a:cubicBezTo>
                  <a:cubicBezTo>
                    <a:pt x="1228090" y="509778"/>
                    <a:pt x="1220343" y="523875"/>
                    <a:pt x="1211326" y="536575"/>
                  </a:cubicBezTo>
                  <a:cubicBezTo>
                    <a:pt x="1202309" y="549148"/>
                    <a:pt x="1191514" y="561086"/>
                    <a:pt x="1179703" y="571119"/>
                  </a:cubicBezTo>
                  <a:cubicBezTo>
                    <a:pt x="1167892" y="581279"/>
                    <a:pt x="1154430" y="590169"/>
                    <a:pt x="1140587" y="597154"/>
                  </a:cubicBezTo>
                  <a:cubicBezTo>
                    <a:pt x="1126744" y="604139"/>
                    <a:pt x="1111631" y="609600"/>
                    <a:pt x="1096518" y="613029"/>
                  </a:cubicBezTo>
                  <a:cubicBezTo>
                    <a:pt x="1081405" y="616458"/>
                    <a:pt x="1063879" y="617728"/>
                    <a:pt x="1049909" y="617982"/>
                  </a:cubicBezTo>
                  <a:cubicBezTo>
                    <a:pt x="1038479" y="618236"/>
                    <a:pt x="1033653" y="616966"/>
                    <a:pt x="1018794" y="615950"/>
                  </a:cubicBezTo>
                  <a:cubicBezTo>
                    <a:pt x="981710" y="613283"/>
                    <a:pt x="892175" y="608203"/>
                    <a:pt x="824103" y="600583"/>
                  </a:cubicBezTo>
                  <a:cubicBezTo>
                    <a:pt x="748411" y="592074"/>
                    <a:pt x="670941" y="571881"/>
                    <a:pt x="584962" y="565912"/>
                  </a:cubicBezTo>
                  <a:cubicBezTo>
                    <a:pt x="485394" y="559054"/>
                    <a:pt x="320040" y="572770"/>
                    <a:pt x="261112" y="568071"/>
                  </a:cubicBezTo>
                  <a:cubicBezTo>
                    <a:pt x="238760" y="566293"/>
                    <a:pt x="229997" y="564769"/>
                    <a:pt x="215138" y="560451"/>
                  </a:cubicBezTo>
                  <a:cubicBezTo>
                    <a:pt x="200279" y="556133"/>
                    <a:pt x="185547" y="549783"/>
                    <a:pt x="172212" y="542036"/>
                  </a:cubicBezTo>
                  <a:cubicBezTo>
                    <a:pt x="158877" y="534289"/>
                    <a:pt x="146050" y="524637"/>
                    <a:pt x="135001" y="513842"/>
                  </a:cubicBezTo>
                  <a:cubicBezTo>
                    <a:pt x="123952" y="503174"/>
                    <a:pt x="113792" y="490728"/>
                    <a:pt x="105664" y="477647"/>
                  </a:cubicBezTo>
                  <a:cubicBezTo>
                    <a:pt x="97409" y="464566"/>
                    <a:pt x="90678" y="450088"/>
                    <a:pt x="85852" y="435356"/>
                  </a:cubicBezTo>
                  <a:cubicBezTo>
                    <a:pt x="81026" y="420751"/>
                    <a:pt x="77851" y="405003"/>
                    <a:pt x="76581" y="389636"/>
                  </a:cubicBezTo>
                  <a:cubicBezTo>
                    <a:pt x="75311" y="374269"/>
                    <a:pt x="76073" y="358267"/>
                    <a:pt x="78613" y="343027"/>
                  </a:cubicBezTo>
                  <a:cubicBezTo>
                    <a:pt x="81153" y="327787"/>
                    <a:pt x="85725" y="312547"/>
                    <a:pt x="91821" y="298323"/>
                  </a:cubicBezTo>
                  <a:cubicBezTo>
                    <a:pt x="97917" y="284099"/>
                    <a:pt x="105918" y="270256"/>
                    <a:pt x="115189" y="257937"/>
                  </a:cubicBezTo>
                  <a:cubicBezTo>
                    <a:pt x="124460" y="245618"/>
                    <a:pt x="135636" y="234188"/>
                    <a:pt x="147701" y="224409"/>
                  </a:cubicBezTo>
                  <a:cubicBezTo>
                    <a:pt x="159639" y="214757"/>
                    <a:pt x="173228" y="206248"/>
                    <a:pt x="187198" y="199644"/>
                  </a:cubicBezTo>
                  <a:cubicBezTo>
                    <a:pt x="201168" y="193040"/>
                    <a:pt x="216408" y="188087"/>
                    <a:pt x="231521" y="185039"/>
                  </a:cubicBezTo>
                  <a:cubicBezTo>
                    <a:pt x="246634" y="181991"/>
                    <a:pt x="278003" y="181356"/>
                    <a:pt x="278003" y="181356"/>
                  </a:cubicBezTo>
                </a:path>
              </a:pathLst>
            </a:custGeom>
            <a:solidFill>
              <a:srgbClr val="FFFFFF">
                <a:alpha val="98824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id="7" name="Freeform 7"/>
          <p:cNvSpPr/>
          <p:nvPr/>
        </p:nvSpPr>
        <p:spPr>
          <a:xfrm>
            <a:off x="5685056" y="2352881"/>
            <a:ext cx="6632323" cy="2454482"/>
          </a:xfrm>
          <a:custGeom>
            <a:avLst/>
            <a:gdLst/>
            <a:ahLst/>
            <a:cxnLst/>
            <a:rect l="l" t="t" r="r" b="b"/>
            <a:pathLst>
              <a:path w="6632323" h="2454482">
                <a:moveTo>
                  <a:pt x="0" y="0"/>
                </a:moveTo>
                <a:lnTo>
                  <a:pt x="6632323" y="0"/>
                </a:lnTo>
                <a:lnTo>
                  <a:pt x="6632323" y="2454482"/>
                </a:lnTo>
                <a:lnTo>
                  <a:pt x="0" y="24544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743498" y="8484574"/>
            <a:ext cx="10395798" cy="1761351"/>
          </a:xfrm>
          <a:custGeom>
            <a:avLst/>
            <a:gdLst/>
            <a:ahLst/>
            <a:cxnLst/>
            <a:rect l="l" t="t" r="r" b="b"/>
            <a:pathLst>
              <a:path w="10395798" h="1761351">
                <a:moveTo>
                  <a:pt x="0" y="0"/>
                </a:moveTo>
                <a:lnTo>
                  <a:pt x="10395798" y="0"/>
                </a:lnTo>
                <a:lnTo>
                  <a:pt x="10395798" y="1761350"/>
                </a:lnTo>
                <a:lnTo>
                  <a:pt x="0" y="176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4808" y="1438517"/>
            <a:ext cx="15997713" cy="131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476" lvl="1" indent="-407238">
              <a:lnSpc>
                <a:spcPts val="5281"/>
              </a:lnSpc>
              <a:spcBef>
                <a:spcPct val="0"/>
              </a:spcBef>
              <a:buFont typeface="Arial"/>
              <a:buChar char="•"/>
            </a:pPr>
            <a:r>
              <a:rPr lang="en-US" sz="3772">
                <a:solidFill>
                  <a:srgbClr val="000000"/>
                </a:solidFill>
                <a:latin typeface="Montserrat Classic"/>
              </a:rPr>
              <a:t> Providing Shape to all Parameters and understanding the cost function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31204" y="286390"/>
            <a:ext cx="12020386" cy="1005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35"/>
              </a:lnSpc>
              <a:spcBef>
                <a:spcPct val="0"/>
              </a:spcBef>
            </a:pPr>
            <a:r>
              <a:rPr lang="en-US" sz="5882">
                <a:solidFill>
                  <a:srgbClr val="000000"/>
                </a:solidFill>
                <a:latin typeface="Montserrat Classic"/>
              </a:rPr>
              <a:t>MATHEMATICAL DERIVATIONS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3912" y="5211783"/>
            <a:ext cx="439412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W1 = (n1 , n)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3912" y="5725498"/>
            <a:ext cx="46383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W2 = (n2 , n1)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6886" y="6239213"/>
            <a:ext cx="467237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W3 = (n3 , n2)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6886" y="6752928"/>
            <a:ext cx="425041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B1 = (n1 , 1)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9742" y="7266643"/>
            <a:ext cx="42647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B2 = (n2 , 1)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56229" y="7780358"/>
            <a:ext cx="42917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B3 = (n3 , 1)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80981" y="5389361"/>
            <a:ext cx="42374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X = (n0 , m)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88185" y="5903076"/>
            <a:ext cx="440983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A1 = (n1 , m)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80981" y="6416791"/>
            <a:ext cx="44242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A2 = (n2 , m)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360324" y="6930506"/>
            <a:ext cx="445115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A3 = (n3 , m)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380981" y="7444221"/>
            <a:ext cx="417611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Shape of Y = (n3 , m)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100849" y="4875646"/>
            <a:ext cx="780073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A1 =f1(Z1) A2 =f2(Z2) A3 = Sigmoid (Z3)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844204" y="5847398"/>
            <a:ext cx="35381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Zk = Wk Ak-1 + BK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41977" y="162192"/>
            <a:ext cx="15106201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Montserrat Classic Bold"/>
              </a:rPr>
              <a:t>CODED DERIVATIONS OF MODEL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998851" y="7306818"/>
            <a:ext cx="2351056" cy="810387"/>
            <a:chOff x="0" y="0"/>
            <a:chExt cx="3134741" cy="1080516"/>
          </a:xfrm>
        </p:grpSpPr>
        <p:sp>
          <p:nvSpPr>
            <p:cNvPr id="5" name="Freeform 5"/>
            <p:cNvSpPr/>
            <p:nvPr/>
          </p:nvSpPr>
          <p:spPr>
            <a:xfrm>
              <a:off x="50800" y="49276"/>
              <a:ext cx="3033141" cy="981456"/>
            </a:xfrm>
            <a:custGeom>
              <a:avLst/>
              <a:gdLst/>
              <a:ahLst/>
              <a:cxnLst/>
              <a:rect l="l" t="t" r="r" b="b"/>
              <a:pathLst>
                <a:path w="3033141" h="981456">
                  <a:moveTo>
                    <a:pt x="101346" y="217805"/>
                  </a:moveTo>
                  <a:cubicBezTo>
                    <a:pt x="877062" y="338201"/>
                    <a:pt x="1081024" y="410718"/>
                    <a:pt x="1281684" y="462026"/>
                  </a:cubicBezTo>
                  <a:cubicBezTo>
                    <a:pt x="1478534" y="512445"/>
                    <a:pt x="1698625" y="560578"/>
                    <a:pt x="1869059" y="602869"/>
                  </a:cubicBezTo>
                  <a:cubicBezTo>
                    <a:pt x="2000758" y="635508"/>
                    <a:pt x="2112264" y="667512"/>
                    <a:pt x="2218563" y="692658"/>
                  </a:cubicBezTo>
                  <a:cubicBezTo>
                    <a:pt x="2306955" y="713486"/>
                    <a:pt x="2389759" y="733806"/>
                    <a:pt x="2462403" y="745236"/>
                  </a:cubicBezTo>
                  <a:cubicBezTo>
                    <a:pt x="2520315" y="754380"/>
                    <a:pt x="2569210" y="757809"/>
                    <a:pt x="2619756" y="760984"/>
                  </a:cubicBezTo>
                  <a:cubicBezTo>
                    <a:pt x="2666492" y="763905"/>
                    <a:pt x="2708910" y="758063"/>
                    <a:pt x="2755138" y="764286"/>
                  </a:cubicBezTo>
                  <a:cubicBezTo>
                    <a:pt x="2805176" y="771017"/>
                    <a:pt x="2872740" y="797560"/>
                    <a:pt x="2909062" y="802640"/>
                  </a:cubicBezTo>
                  <a:cubicBezTo>
                    <a:pt x="2928620" y="805307"/>
                    <a:pt x="2942463" y="802513"/>
                    <a:pt x="2954655" y="804164"/>
                  </a:cubicBezTo>
                  <a:cubicBezTo>
                    <a:pt x="2963037" y="805307"/>
                    <a:pt x="2968879" y="806577"/>
                    <a:pt x="2975483" y="809117"/>
                  </a:cubicBezTo>
                  <a:cubicBezTo>
                    <a:pt x="2982087" y="811530"/>
                    <a:pt x="2988564" y="815086"/>
                    <a:pt x="2994406" y="819023"/>
                  </a:cubicBezTo>
                  <a:cubicBezTo>
                    <a:pt x="3000248" y="823087"/>
                    <a:pt x="3005836" y="827913"/>
                    <a:pt x="3010535" y="833120"/>
                  </a:cubicBezTo>
                  <a:cubicBezTo>
                    <a:pt x="3015234" y="838454"/>
                    <a:pt x="3019552" y="844423"/>
                    <a:pt x="3022854" y="850646"/>
                  </a:cubicBezTo>
                  <a:cubicBezTo>
                    <a:pt x="3026156" y="856869"/>
                    <a:pt x="3028823" y="863727"/>
                    <a:pt x="3030474" y="870585"/>
                  </a:cubicBezTo>
                  <a:cubicBezTo>
                    <a:pt x="3032252" y="877443"/>
                    <a:pt x="3033141" y="884682"/>
                    <a:pt x="3033141" y="891794"/>
                  </a:cubicBezTo>
                  <a:cubicBezTo>
                    <a:pt x="3033141" y="898906"/>
                    <a:pt x="3032379" y="906145"/>
                    <a:pt x="3030728" y="913003"/>
                  </a:cubicBezTo>
                  <a:cubicBezTo>
                    <a:pt x="3029077" y="919861"/>
                    <a:pt x="3026537" y="926719"/>
                    <a:pt x="3023235" y="933069"/>
                  </a:cubicBezTo>
                  <a:cubicBezTo>
                    <a:pt x="3019933" y="939292"/>
                    <a:pt x="3015869" y="945388"/>
                    <a:pt x="3011170" y="950722"/>
                  </a:cubicBezTo>
                  <a:cubicBezTo>
                    <a:pt x="3006471" y="956056"/>
                    <a:pt x="3001137" y="961009"/>
                    <a:pt x="2995295" y="965073"/>
                  </a:cubicBezTo>
                  <a:cubicBezTo>
                    <a:pt x="2989453" y="969137"/>
                    <a:pt x="2982976" y="972566"/>
                    <a:pt x="2976372" y="975106"/>
                  </a:cubicBezTo>
                  <a:cubicBezTo>
                    <a:pt x="2969768" y="977646"/>
                    <a:pt x="2962656" y="979424"/>
                    <a:pt x="2955671" y="980313"/>
                  </a:cubicBezTo>
                  <a:cubicBezTo>
                    <a:pt x="2948686" y="981202"/>
                    <a:pt x="2944368" y="981456"/>
                    <a:pt x="2934208" y="980440"/>
                  </a:cubicBezTo>
                  <a:cubicBezTo>
                    <a:pt x="2908808" y="978027"/>
                    <a:pt x="2858770" y="967232"/>
                    <a:pt x="2801493" y="954151"/>
                  </a:cubicBezTo>
                  <a:cubicBezTo>
                    <a:pt x="2694178" y="929640"/>
                    <a:pt x="2497709" y="872490"/>
                    <a:pt x="2342007" y="834898"/>
                  </a:cubicBezTo>
                  <a:cubicBezTo>
                    <a:pt x="2182368" y="796290"/>
                    <a:pt x="1998599" y="759841"/>
                    <a:pt x="1855089" y="725805"/>
                  </a:cubicBezTo>
                  <a:cubicBezTo>
                    <a:pt x="1740662" y="698627"/>
                    <a:pt x="1645412" y="675640"/>
                    <a:pt x="1547622" y="648843"/>
                  </a:cubicBezTo>
                  <a:cubicBezTo>
                    <a:pt x="1457325" y="624078"/>
                    <a:pt x="1371473" y="595757"/>
                    <a:pt x="1288542" y="571881"/>
                  </a:cubicBezTo>
                  <a:cubicBezTo>
                    <a:pt x="1212342" y="549910"/>
                    <a:pt x="1138301" y="527177"/>
                    <a:pt x="1068705" y="510667"/>
                  </a:cubicBezTo>
                  <a:cubicBezTo>
                    <a:pt x="1006983" y="495935"/>
                    <a:pt x="945642" y="486537"/>
                    <a:pt x="892175" y="475742"/>
                  </a:cubicBezTo>
                  <a:cubicBezTo>
                    <a:pt x="847725" y="466725"/>
                    <a:pt x="811530" y="458343"/>
                    <a:pt x="770001" y="450596"/>
                  </a:cubicBezTo>
                  <a:cubicBezTo>
                    <a:pt x="727075" y="442595"/>
                    <a:pt x="684022" y="436118"/>
                    <a:pt x="638556" y="429006"/>
                  </a:cubicBezTo>
                  <a:cubicBezTo>
                    <a:pt x="589534" y="421386"/>
                    <a:pt x="534416" y="411480"/>
                    <a:pt x="485394" y="406654"/>
                  </a:cubicBezTo>
                  <a:cubicBezTo>
                    <a:pt x="440436" y="402209"/>
                    <a:pt x="399669" y="416179"/>
                    <a:pt x="355473" y="400177"/>
                  </a:cubicBezTo>
                  <a:cubicBezTo>
                    <a:pt x="297815" y="379349"/>
                    <a:pt x="180594" y="312547"/>
                    <a:pt x="178308" y="267208"/>
                  </a:cubicBezTo>
                  <a:cubicBezTo>
                    <a:pt x="176149" y="225298"/>
                    <a:pt x="255524" y="167132"/>
                    <a:pt x="317373" y="139065"/>
                  </a:cubicBezTo>
                  <a:cubicBezTo>
                    <a:pt x="398272" y="102362"/>
                    <a:pt x="537718" y="112014"/>
                    <a:pt x="639445" y="104648"/>
                  </a:cubicBezTo>
                  <a:cubicBezTo>
                    <a:pt x="730631" y="98044"/>
                    <a:pt x="819150" y="97790"/>
                    <a:pt x="899541" y="94996"/>
                  </a:cubicBezTo>
                  <a:cubicBezTo>
                    <a:pt x="969010" y="92583"/>
                    <a:pt x="1027938" y="89535"/>
                    <a:pt x="1093978" y="88392"/>
                  </a:cubicBezTo>
                  <a:cubicBezTo>
                    <a:pt x="1162685" y="87122"/>
                    <a:pt x="1240536" y="89154"/>
                    <a:pt x="1304036" y="87884"/>
                  </a:cubicBezTo>
                  <a:cubicBezTo>
                    <a:pt x="1356868" y="86868"/>
                    <a:pt x="1397254" y="81534"/>
                    <a:pt x="1449070" y="82423"/>
                  </a:cubicBezTo>
                  <a:cubicBezTo>
                    <a:pt x="1509141" y="83439"/>
                    <a:pt x="1578991" y="88392"/>
                    <a:pt x="1643507" y="96647"/>
                  </a:cubicBezTo>
                  <a:cubicBezTo>
                    <a:pt x="1708404" y="104902"/>
                    <a:pt x="1805305" y="123698"/>
                    <a:pt x="1837309" y="132207"/>
                  </a:cubicBezTo>
                  <a:cubicBezTo>
                    <a:pt x="1848104" y="135128"/>
                    <a:pt x="1851533" y="137033"/>
                    <a:pt x="1858518" y="139700"/>
                  </a:cubicBezTo>
                  <a:cubicBezTo>
                    <a:pt x="1865376" y="142367"/>
                    <a:pt x="1872361" y="144526"/>
                    <a:pt x="1878711" y="148082"/>
                  </a:cubicBezTo>
                  <a:cubicBezTo>
                    <a:pt x="1885061" y="151638"/>
                    <a:pt x="1891030" y="155956"/>
                    <a:pt x="1896364" y="160909"/>
                  </a:cubicBezTo>
                  <a:cubicBezTo>
                    <a:pt x="1901698" y="165862"/>
                    <a:pt x="1906524" y="171577"/>
                    <a:pt x="1910461" y="177673"/>
                  </a:cubicBezTo>
                  <a:cubicBezTo>
                    <a:pt x="1914398" y="183769"/>
                    <a:pt x="1917700" y="190373"/>
                    <a:pt x="1920113" y="197231"/>
                  </a:cubicBezTo>
                  <a:cubicBezTo>
                    <a:pt x="1922526" y="204089"/>
                    <a:pt x="1924050" y="211328"/>
                    <a:pt x="1924812" y="218567"/>
                  </a:cubicBezTo>
                  <a:cubicBezTo>
                    <a:pt x="1925574" y="225806"/>
                    <a:pt x="1925320" y="233299"/>
                    <a:pt x="1924304" y="240411"/>
                  </a:cubicBezTo>
                  <a:cubicBezTo>
                    <a:pt x="1923288" y="247523"/>
                    <a:pt x="1921256" y="254762"/>
                    <a:pt x="1918462" y="261493"/>
                  </a:cubicBezTo>
                  <a:cubicBezTo>
                    <a:pt x="1915668" y="268224"/>
                    <a:pt x="1911985" y="274701"/>
                    <a:pt x="1907794" y="280543"/>
                  </a:cubicBezTo>
                  <a:cubicBezTo>
                    <a:pt x="1903476" y="286385"/>
                    <a:pt x="1898396" y="291846"/>
                    <a:pt x="1892935" y="296545"/>
                  </a:cubicBezTo>
                  <a:cubicBezTo>
                    <a:pt x="1887347" y="301244"/>
                    <a:pt x="1881124" y="305308"/>
                    <a:pt x="1874647" y="308483"/>
                  </a:cubicBezTo>
                  <a:cubicBezTo>
                    <a:pt x="1868170" y="311658"/>
                    <a:pt x="1861185" y="314198"/>
                    <a:pt x="1854073" y="315722"/>
                  </a:cubicBezTo>
                  <a:cubicBezTo>
                    <a:pt x="1846961" y="317246"/>
                    <a:pt x="1839468" y="318008"/>
                    <a:pt x="1832229" y="317754"/>
                  </a:cubicBezTo>
                  <a:cubicBezTo>
                    <a:pt x="1824990" y="317500"/>
                    <a:pt x="1821180" y="313944"/>
                    <a:pt x="1810639" y="314579"/>
                  </a:cubicBezTo>
                  <a:cubicBezTo>
                    <a:pt x="1779905" y="316484"/>
                    <a:pt x="1692656" y="349885"/>
                    <a:pt x="1633220" y="363474"/>
                  </a:cubicBezTo>
                  <a:cubicBezTo>
                    <a:pt x="1574419" y="376809"/>
                    <a:pt x="1520825" y="385445"/>
                    <a:pt x="1455928" y="395478"/>
                  </a:cubicBezTo>
                  <a:cubicBezTo>
                    <a:pt x="1377823" y="407543"/>
                    <a:pt x="1275715" y="419989"/>
                    <a:pt x="1196594" y="429133"/>
                  </a:cubicBezTo>
                  <a:cubicBezTo>
                    <a:pt x="1130046" y="436880"/>
                    <a:pt x="1069340" y="442468"/>
                    <a:pt x="1012698" y="447802"/>
                  </a:cubicBezTo>
                  <a:cubicBezTo>
                    <a:pt x="964184" y="452374"/>
                    <a:pt x="921893" y="456438"/>
                    <a:pt x="877316" y="459613"/>
                  </a:cubicBezTo>
                  <a:cubicBezTo>
                    <a:pt x="833755" y="462661"/>
                    <a:pt x="790448" y="461518"/>
                    <a:pt x="748157" y="466471"/>
                  </a:cubicBezTo>
                  <a:cubicBezTo>
                    <a:pt x="706882" y="471297"/>
                    <a:pt x="658876" y="481457"/>
                    <a:pt x="626491" y="488315"/>
                  </a:cubicBezTo>
                  <a:cubicBezTo>
                    <a:pt x="604647" y="492887"/>
                    <a:pt x="586613" y="499618"/>
                    <a:pt x="572008" y="501523"/>
                  </a:cubicBezTo>
                  <a:cubicBezTo>
                    <a:pt x="562483" y="502793"/>
                    <a:pt x="556006" y="502793"/>
                    <a:pt x="548132" y="502031"/>
                  </a:cubicBezTo>
                  <a:cubicBezTo>
                    <a:pt x="540258" y="501269"/>
                    <a:pt x="532384" y="499364"/>
                    <a:pt x="524891" y="496697"/>
                  </a:cubicBezTo>
                  <a:cubicBezTo>
                    <a:pt x="517398" y="494030"/>
                    <a:pt x="510032" y="490347"/>
                    <a:pt x="503428" y="486029"/>
                  </a:cubicBezTo>
                  <a:cubicBezTo>
                    <a:pt x="496824" y="481711"/>
                    <a:pt x="490601" y="476377"/>
                    <a:pt x="485267" y="470535"/>
                  </a:cubicBezTo>
                  <a:cubicBezTo>
                    <a:pt x="479933" y="464693"/>
                    <a:pt x="475107" y="458089"/>
                    <a:pt x="471297" y="451104"/>
                  </a:cubicBezTo>
                  <a:cubicBezTo>
                    <a:pt x="467487" y="444119"/>
                    <a:pt x="464439" y="436499"/>
                    <a:pt x="462407" y="428879"/>
                  </a:cubicBezTo>
                  <a:cubicBezTo>
                    <a:pt x="460375" y="421259"/>
                    <a:pt x="459232" y="413131"/>
                    <a:pt x="459105" y="405257"/>
                  </a:cubicBezTo>
                  <a:cubicBezTo>
                    <a:pt x="458978" y="397383"/>
                    <a:pt x="459740" y="389128"/>
                    <a:pt x="461518" y="381381"/>
                  </a:cubicBezTo>
                  <a:cubicBezTo>
                    <a:pt x="463296" y="373634"/>
                    <a:pt x="466090" y="366014"/>
                    <a:pt x="469646" y="358902"/>
                  </a:cubicBezTo>
                  <a:cubicBezTo>
                    <a:pt x="473202" y="351790"/>
                    <a:pt x="477774" y="344932"/>
                    <a:pt x="482854" y="338963"/>
                  </a:cubicBezTo>
                  <a:cubicBezTo>
                    <a:pt x="487934" y="332994"/>
                    <a:pt x="494030" y="327406"/>
                    <a:pt x="500380" y="322834"/>
                  </a:cubicBezTo>
                  <a:cubicBezTo>
                    <a:pt x="506857" y="318262"/>
                    <a:pt x="513969" y="314198"/>
                    <a:pt x="521335" y="311277"/>
                  </a:cubicBezTo>
                  <a:cubicBezTo>
                    <a:pt x="528701" y="308356"/>
                    <a:pt x="532257" y="307594"/>
                    <a:pt x="544449" y="305181"/>
                  </a:cubicBezTo>
                  <a:cubicBezTo>
                    <a:pt x="589280" y="296164"/>
                    <a:pt x="759968" y="281051"/>
                    <a:pt x="861060" y="261239"/>
                  </a:cubicBezTo>
                  <a:cubicBezTo>
                    <a:pt x="956056" y="242570"/>
                    <a:pt x="1047623" y="215519"/>
                    <a:pt x="1134491" y="191389"/>
                  </a:cubicBezTo>
                  <a:cubicBezTo>
                    <a:pt x="1214501" y="169164"/>
                    <a:pt x="1288288" y="143891"/>
                    <a:pt x="1363472" y="122301"/>
                  </a:cubicBezTo>
                  <a:cubicBezTo>
                    <a:pt x="1435862" y="101473"/>
                    <a:pt x="1502283" y="77724"/>
                    <a:pt x="1577467" y="64008"/>
                  </a:cubicBezTo>
                  <a:cubicBezTo>
                    <a:pt x="1658493" y="49276"/>
                    <a:pt x="1752981" y="45974"/>
                    <a:pt x="1833753" y="39751"/>
                  </a:cubicBezTo>
                  <a:cubicBezTo>
                    <a:pt x="1905889" y="34290"/>
                    <a:pt x="1975231" y="33274"/>
                    <a:pt x="2039112" y="27813"/>
                  </a:cubicBezTo>
                  <a:cubicBezTo>
                    <a:pt x="2095119" y="22987"/>
                    <a:pt x="2175510" y="13208"/>
                    <a:pt x="2196465" y="10033"/>
                  </a:cubicBezTo>
                  <a:cubicBezTo>
                    <a:pt x="2201799" y="9271"/>
                    <a:pt x="2202561" y="8382"/>
                    <a:pt x="2206371" y="8128"/>
                  </a:cubicBezTo>
                  <a:cubicBezTo>
                    <a:pt x="2211705" y="7874"/>
                    <a:pt x="2219452" y="8509"/>
                    <a:pt x="2225675" y="9779"/>
                  </a:cubicBezTo>
                  <a:cubicBezTo>
                    <a:pt x="2231898" y="11049"/>
                    <a:pt x="2238248" y="13208"/>
                    <a:pt x="2243963" y="16002"/>
                  </a:cubicBezTo>
                  <a:cubicBezTo>
                    <a:pt x="2249678" y="18796"/>
                    <a:pt x="2255266" y="22352"/>
                    <a:pt x="2260219" y="26416"/>
                  </a:cubicBezTo>
                  <a:cubicBezTo>
                    <a:pt x="2265172" y="30480"/>
                    <a:pt x="2269744" y="35306"/>
                    <a:pt x="2273554" y="40386"/>
                  </a:cubicBezTo>
                  <a:cubicBezTo>
                    <a:pt x="2277364" y="45593"/>
                    <a:pt x="2280666" y="51308"/>
                    <a:pt x="2283079" y="57277"/>
                  </a:cubicBezTo>
                  <a:cubicBezTo>
                    <a:pt x="2285492" y="63119"/>
                    <a:pt x="2287270" y="69469"/>
                    <a:pt x="2288286" y="75819"/>
                  </a:cubicBezTo>
                  <a:cubicBezTo>
                    <a:pt x="2289302" y="82169"/>
                    <a:pt x="2289556" y="88773"/>
                    <a:pt x="2289048" y="95123"/>
                  </a:cubicBezTo>
                  <a:cubicBezTo>
                    <a:pt x="2288540" y="101473"/>
                    <a:pt x="2287143" y="107950"/>
                    <a:pt x="2285111" y="114046"/>
                  </a:cubicBezTo>
                  <a:cubicBezTo>
                    <a:pt x="2283079" y="120142"/>
                    <a:pt x="2280158" y="126111"/>
                    <a:pt x="2276729" y="131445"/>
                  </a:cubicBezTo>
                  <a:cubicBezTo>
                    <a:pt x="2273300" y="136779"/>
                    <a:pt x="2268982" y="141859"/>
                    <a:pt x="2264410" y="146304"/>
                  </a:cubicBezTo>
                  <a:cubicBezTo>
                    <a:pt x="2259711" y="150749"/>
                    <a:pt x="2254504" y="154686"/>
                    <a:pt x="2248916" y="157861"/>
                  </a:cubicBezTo>
                  <a:cubicBezTo>
                    <a:pt x="2243328" y="161036"/>
                    <a:pt x="2237232" y="163576"/>
                    <a:pt x="2231009" y="165354"/>
                  </a:cubicBezTo>
                  <a:cubicBezTo>
                    <a:pt x="2224913" y="167132"/>
                    <a:pt x="2221103" y="167386"/>
                    <a:pt x="2211959" y="168275"/>
                  </a:cubicBezTo>
                  <a:cubicBezTo>
                    <a:pt x="2189099" y="170561"/>
                    <a:pt x="2135378" y="168148"/>
                    <a:pt x="2090928" y="173990"/>
                  </a:cubicBezTo>
                  <a:cubicBezTo>
                    <a:pt x="2035302" y="181229"/>
                    <a:pt x="1970405" y="204343"/>
                    <a:pt x="1904746" y="213995"/>
                  </a:cubicBezTo>
                  <a:cubicBezTo>
                    <a:pt x="1832610" y="224663"/>
                    <a:pt x="1741297" y="227965"/>
                    <a:pt x="1675511" y="232664"/>
                  </a:cubicBezTo>
                  <a:cubicBezTo>
                    <a:pt x="1625981" y="236220"/>
                    <a:pt x="1578229" y="239141"/>
                    <a:pt x="1544955" y="240665"/>
                  </a:cubicBezTo>
                  <a:cubicBezTo>
                    <a:pt x="1524508" y="241554"/>
                    <a:pt x="1510157" y="243078"/>
                    <a:pt x="1495171" y="242189"/>
                  </a:cubicBezTo>
                  <a:cubicBezTo>
                    <a:pt x="1482725" y="241427"/>
                    <a:pt x="1471930" y="240411"/>
                    <a:pt x="1461262" y="236855"/>
                  </a:cubicBezTo>
                  <a:cubicBezTo>
                    <a:pt x="1450594" y="233299"/>
                    <a:pt x="1439926" y="227838"/>
                    <a:pt x="1430909" y="221107"/>
                  </a:cubicBezTo>
                  <a:cubicBezTo>
                    <a:pt x="1421892" y="214376"/>
                    <a:pt x="1413637" y="205740"/>
                    <a:pt x="1407287" y="196469"/>
                  </a:cubicBezTo>
                  <a:cubicBezTo>
                    <a:pt x="1400937" y="187198"/>
                    <a:pt x="1395603" y="176276"/>
                    <a:pt x="1392555" y="165481"/>
                  </a:cubicBezTo>
                  <a:cubicBezTo>
                    <a:pt x="1389507" y="154686"/>
                    <a:pt x="1388110" y="142748"/>
                    <a:pt x="1388618" y="131572"/>
                  </a:cubicBezTo>
                  <a:cubicBezTo>
                    <a:pt x="1389126" y="120269"/>
                    <a:pt x="1391666" y="108585"/>
                    <a:pt x="1395730" y="98044"/>
                  </a:cubicBezTo>
                  <a:cubicBezTo>
                    <a:pt x="1399794" y="87503"/>
                    <a:pt x="1405890" y="77216"/>
                    <a:pt x="1413129" y="68580"/>
                  </a:cubicBezTo>
                  <a:cubicBezTo>
                    <a:pt x="1420368" y="59944"/>
                    <a:pt x="1429385" y="52070"/>
                    <a:pt x="1439037" y="46228"/>
                  </a:cubicBezTo>
                  <a:cubicBezTo>
                    <a:pt x="1448689" y="40386"/>
                    <a:pt x="1459865" y="35814"/>
                    <a:pt x="1470787" y="33274"/>
                  </a:cubicBezTo>
                  <a:cubicBezTo>
                    <a:pt x="1481709" y="30734"/>
                    <a:pt x="1493647" y="30099"/>
                    <a:pt x="1504823" y="31242"/>
                  </a:cubicBezTo>
                  <a:cubicBezTo>
                    <a:pt x="1515999" y="32385"/>
                    <a:pt x="1527683" y="35433"/>
                    <a:pt x="1537970" y="40132"/>
                  </a:cubicBezTo>
                  <a:cubicBezTo>
                    <a:pt x="1548257" y="44704"/>
                    <a:pt x="1558163" y="51435"/>
                    <a:pt x="1566418" y="59055"/>
                  </a:cubicBezTo>
                  <a:cubicBezTo>
                    <a:pt x="1574673" y="66675"/>
                    <a:pt x="1581912" y="76200"/>
                    <a:pt x="1587246" y="86106"/>
                  </a:cubicBezTo>
                  <a:cubicBezTo>
                    <a:pt x="1592580" y="96012"/>
                    <a:pt x="1596517" y="107442"/>
                    <a:pt x="1598422" y="118491"/>
                  </a:cubicBezTo>
                  <a:cubicBezTo>
                    <a:pt x="1600327" y="129540"/>
                    <a:pt x="1600454" y="141605"/>
                    <a:pt x="1598803" y="152654"/>
                  </a:cubicBezTo>
                  <a:cubicBezTo>
                    <a:pt x="1597152" y="163830"/>
                    <a:pt x="1593342" y="175133"/>
                    <a:pt x="1588135" y="185166"/>
                  </a:cubicBezTo>
                  <a:cubicBezTo>
                    <a:pt x="1582928" y="195199"/>
                    <a:pt x="1575689" y="204724"/>
                    <a:pt x="1567561" y="212598"/>
                  </a:cubicBezTo>
                  <a:cubicBezTo>
                    <a:pt x="1559433" y="220345"/>
                    <a:pt x="1549527" y="227203"/>
                    <a:pt x="1539367" y="232029"/>
                  </a:cubicBezTo>
                  <a:cubicBezTo>
                    <a:pt x="1529207" y="236855"/>
                    <a:pt x="1517650" y="240157"/>
                    <a:pt x="1506474" y="241427"/>
                  </a:cubicBezTo>
                  <a:cubicBezTo>
                    <a:pt x="1495298" y="242697"/>
                    <a:pt x="1483360" y="242062"/>
                    <a:pt x="1472311" y="239776"/>
                  </a:cubicBezTo>
                  <a:cubicBezTo>
                    <a:pt x="1461262" y="237490"/>
                    <a:pt x="1450086" y="233172"/>
                    <a:pt x="1440434" y="227457"/>
                  </a:cubicBezTo>
                  <a:cubicBezTo>
                    <a:pt x="1430782" y="221742"/>
                    <a:pt x="1421638" y="213995"/>
                    <a:pt x="1414272" y="205486"/>
                  </a:cubicBezTo>
                  <a:cubicBezTo>
                    <a:pt x="1406906" y="196977"/>
                    <a:pt x="1400683" y="186690"/>
                    <a:pt x="1396365" y="176276"/>
                  </a:cubicBezTo>
                  <a:cubicBezTo>
                    <a:pt x="1392174" y="165862"/>
                    <a:pt x="1389507" y="154178"/>
                    <a:pt x="1388745" y="143002"/>
                  </a:cubicBezTo>
                  <a:cubicBezTo>
                    <a:pt x="1387983" y="131699"/>
                    <a:pt x="1389253" y="119761"/>
                    <a:pt x="1392174" y="108839"/>
                  </a:cubicBezTo>
                  <a:cubicBezTo>
                    <a:pt x="1395095" y="97917"/>
                    <a:pt x="1400048" y="87122"/>
                    <a:pt x="1406271" y="77724"/>
                  </a:cubicBezTo>
                  <a:cubicBezTo>
                    <a:pt x="1412494" y="68326"/>
                    <a:pt x="1420749" y="59563"/>
                    <a:pt x="1429639" y="52705"/>
                  </a:cubicBezTo>
                  <a:cubicBezTo>
                    <a:pt x="1438529" y="45847"/>
                    <a:pt x="1449070" y="40132"/>
                    <a:pt x="1459738" y="36449"/>
                  </a:cubicBezTo>
                  <a:cubicBezTo>
                    <a:pt x="1470406" y="32766"/>
                    <a:pt x="1493520" y="30734"/>
                    <a:pt x="1493520" y="30607"/>
                  </a:cubicBezTo>
                  <a:cubicBezTo>
                    <a:pt x="1493520" y="30607"/>
                    <a:pt x="1493393" y="30607"/>
                    <a:pt x="1493393" y="30607"/>
                  </a:cubicBezTo>
                  <a:cubicBezTo>
                    <a:pt x="1493393" y="30607"/>
                    <a:pt x="1522095" y="30988"/>
                    <a:pt x="1542161" y="31369"/>
                  </a:cubicBezTo>
                  <a:cubicBezTo>
                    <a:pt x="1574673" y="32131"/>
                    <a:pt x="1622298" y="34925"/>
                    <a:pt x="1669796" y="34925"/>
                  </a:cubicBezTo>
                  <a:cubicBezTo>
                    <a:pt x="1729867" y="34925"/>
                    <a:pt x="1804924" y="34798"/>
                    <a:pt x="1873885" y="29464"/>
                  </a:cubicBezTo>
                  <a:cubicBezTo>
                    <a:pt x="1945259" y="23876"/>
                    <a:pt x="2029714" y="3683"/>
                    <a:pt x="2090801" y="1524"/>
                  </a:cubicBezTo>
                  <a:cubicBezTo>
                    <a:pt x="2135251" y="0"/>
                    <a:pt x="2184019" y="6477"/>
                    <a:pt x="2206371" y="8128"/>
                  </a:cubicBezTo>
                  <a:cubicBezTo>
                    <a:pt x="2215515" y="8763"/>
                    <a:pt x="2219452" y="8509"/>
                    <a:pt x="2225675" y="9779"/>
                  </a:cubicBezTo>
                  <a:cubicBezTo>
                    <a:pt x="2231898" y="11049"/>
                    <a:pt x="2238248" y="13208"/>
                    <a:pt x="2243963" y="16002"/>
                  </a:cubicBezTo>
                  <a:cubicBezTo>
                    <a:pt x="2249678" y="18796"/>
                    <a:pt x="2255266" y="22352"/>
                    <a:pt x="2260219" y="26416"/>
                  </a:cubicBezTo>
                  <a:cubicBezTo>
                    <a:pt x="2265172" y="30480"/>
                    <a:pt x="2269744" y="35306"/>
                    <a:pt x="2273554" y="40386"/>
                  </a:cubicBezTo>
                  <a:cubicBezTo>
                    <a:pt x="2277364" y="45593"/>
                    <a:pt x="2280666" y="51308"/>
                    <a:pt x="2283079" y="57277"/>
                  </a:cubicBezTo>
                  <a:cubicBezTo>
                    <a:pt x="2285492" y="63119"/>
                    <a:pt x="2287270" y="69469"/>
                    <a:pt x="2288286" y="75819"/>
                  </a:cubicBezTo>
                  <a:cubicBezTo>
                    <a:pt x="2289302" y="82169"/>
                    <a:pt x="2289556" y="88773"/>
                    <a:pt x="2289048" y="95123"/>
                  </a:cubicBezTo>
                  <a:cubicBezTo>
                    <a:pt x="2288540" y="101473"/>
                    <a:pt x="2287143" y="107950"/>
                    <a:pt x="2285111" y="114046"/>
                  </a:cubicBezTo>
                  <a:cubicBezTo>
                    <a:pt x="2283079" y="120142"/>
                    <a:pt x="2280158" y="126111"/>
                    <a:pt x="2276729" y="131445"/>
                  </a:cubicBezTo>
                  <a:cubicBezTo>
                    <a:pt x="2273300" y="136779"/>
                    <a:pt x="2268982" y="141859"/>
                    <a:pt x="2264410" y="146304"/>
                  </a:cubicBezTo>
                  <a:cubicBezTo>
                    <a:pt x="2259711" y="150749"/>
                    <a:pt x="2254504" y="154686"/>
                    <a:pt x="2248916" y="157861"/>
                  </a:cubicBezTo>
                  <a:cubicBezTo>
                    <a:pt x="2243328" y="161036"/>
                    <a:pt x="2237232" y="163576"/>
                    <a:pt x="2231009" y="165354"/>
                  </a:cubicBezTo>
                  <a:cubicBezTo>
                    <a:pt x="2224913" y="167132"/>
                    <a:pt x="2217293" y="167894"/>
                    <a:pt x="2211959" y="168275"/>
                  </a:cubicBezTo>
                  <a:cubicBezTo>
                    <a:pt x="2208149" y="168529"/>
                    <a:pt x="2207387" y="168275"/>
                    <a:pt x="2202053" y="168148"/>
                  </a:cubicBezTo>
                  <a:cubicBezTo>
                    <a:pt x="2181098" y="167767"/>
                    <a:pt x="2101469" y="163068"/>
                    <a:pt x="2046478" y="163576"/>
                  </a:cubicBezTo>
                  <a:cubicBezTo>
                    <a:pt x="1984248" y="164211"/>
                    <a:pt x="1916557" y="167767"/>
                    <a:pt x="1847850" y="173482"/>
                  </a:cubicBezTo>
                  <a:cubicBezTo>
                    <a:pt x="1773555" y="179705"/>
                    <a:pt x="1690624" y="185039"/>
                    <a:pt x="1616329" y="200533"/>
                  </a:cubicBezTo>
                  <a:cubicBezTo>
                    <a:pt x="1544955" y="215392"/>
                    <a:pt x="1480439" y="239776"/>
                    <a:pt x="1410081" y="263144"/>
                  </a:cubicBezTo>
                  <a:cubicBezTo>
                    <a:pt x="1335024" y="288036"/>
                    <a:pt x="1260094" y="318770"/>
                    <a:pt x="1179195" y="346329"/>
                  </a:cubicBezTo>
                  <a:cubicBezTo>
                    <a:pt x="1090676" y="376428"/>
                    <a:pt x="997204" y="410845"/>
                    <a:pt x="899541" y="436245"/>
                  </a:cubicBezTo>
                  <a:cubicBezTo>
                    <a:pt x="795401" y="463296"/>
                    <a:pt x="618490" y="496443"/>
                    <a:pt x="572008" y="501523"/>
                  </a:cubicBezTo>
                  <a:cubicBezTo>
                    <a:pt x="559562" y="502920"/>
                    <a:pt x="556006" y="502793"/>
                    <a:pt x="548132" y="502031"/>
                  </a:cubicBezTo>
                  <a:cubicBezTo>
                    <a:pt x="540258" y="501269"/>
                    <a:pt x="532384" y="499364"/>
                    <a:pt x="524891" y="496697"/>
                  </a:cubicBezTo>
                  <a:cubicBezTo>
                    <a:pt x="517398" y="494030"/>
                    <a:pt x="510032" y="490347"/>
                    <a:pt x="503428" y="486029"/>
                  </a:cubicBezTo>
                  <a:cubicBezTo>
                    <a:pt x="496824" y="481711"/>
                    <a:pt x="490601" y="476377"/>
                    <a:pt x="485267" y="470535"/>
                  </a:cubicBezTo>
                  <a:cubicBezTo>
                    <a:pt x="479933" y="464693"/>
                    <a:pt x="475107" y="458089"/>
                    <a:pt x="471297" y="451104"/>
                  </a:cubicBezTo>
                  <a:cubicBezTo>
                    <a:pt x="467487" y="444119"/>
                    <a:pt x="464439" y="436499"/>
                    <a:pt x="462407" y="428879"/>
                  </a:cubicBezTo>
                  <a:cubicBezTo>
                    <a:pt x="460375" y="421259"/>
                    <a:pt x="459232" y="413131"/>
                    <a:pt x="459105" y="405257"/>
                  </a:cubicBezTo>
                  <a:cubicBezTo>
                    <a:pt x="458978" y="397383"/>
                    <a:pt x="459740" y="389255"/>
                    <a:pt x="461518" y="381508"/>
                  </a:cubicBezTo>
                  <a:cubicBezTo>
                    <a:pt x="463296" y="373761"/>
                    <a:pt x="466090" y="366014"/>
                    <a:pt x="469646" y="358902"/>
                  </a:cubicBezTo>
                  <a:cubicBezTo>
                    <a:pt x="473202" y="351790"/>
                    <a:pt x="477647" y="344932"/>
                    <a:pt x="482727" y="338963"/>
                  </a:cubicBezTo>
                  <a:cubicBezTo>
                    <a:pt x="487807" y="332994"/>
                    <a:pt x="493903" y="327406"/>
                    <a:pt x="500380" y="322834"/>
                  </a:cubicBezTo>
                  <a:cubicBezTo>
                    <a:pt x="506857" y="318262"/>
                    <a:pt x="513969" y="314198"/>
                    <a:pt x="521335" y="311277"/>
                  </a:cubicBezTo>
                  <a:cubicBezTo>
                    <a:pt x="528701" y="308356"/>
                    <a:pt x="535432" y="306832"/>
                    <a:pt x="544449" y="305181"/>
                  </a:cubicBezTo>
                  <a:cubicBezTo>
                    <a:pt x="556641" y="302895"/>
                    <a:pt x="568960" y="302260"/>
                    <a:pt x="587883" y="300609"/>
                  </a:cubicBezTo>
                  <a:cubicBezTo>
                    <a:pt x="623697" y="297561"/>
                    <a:pt x="694690" y="291973"/>
                    <a:pt x="743712" y="290449"/>
                  </a:cubicBezTo>
                  <a:cubicBezTo>
                    <a:pt x="787400" y="289179"/>
                    <a:pt x="825881" y="291465"/>
                    <a:pt x="867664" y="290957"/>
                  </a:cubicBezTo>
                  <a:cubicBezTo>
                    <a:pt x="910336" y="290449"/>
                    <a:pt x="950595" y="290449"/>
                    <a:pt x="996823" y="287655"/>
                  </a:cubicBezTo>
                  <a:cubicBezTo>
                    <a:pt x="1050544" y="284353"/>
                    <a:pt x="1107694" y="280035"/>
                    <a:pt x="1170813" y="270764"/>
                  </a:cubicBezTo>
                  <a:cubicBezTo>
                    <a:pt x="1247394" y="259461"/>
                    <a:pt x="1347724" y="235585"/>
                    <a:pt x="1423162" y="220726"/>
                  </a:cubicBezTo>
                  <a:cubicBezTo>
                    <a:pt x="1484503" y="208661"/>
                    <a:pt x="1527683" y="199898"/>
                    <a:pt x="1589913" y="188214"/>
                  </a:cubicBezTo>
                  <a:cubicBezTo>
                    <a:pt x="1668780" y="173355"/>
                    <a:pt x="1820291" y="135636"/>
                    <a:pt x="1858518" y="139700"/>
                  </a:cubicBezTo>
                  <a:cubicBezTo>
                    <a:pt x="1869313" y="140843"/>
                    <a:pt x="1872361" y="144526"/>
                    <a:pt x="1878711" y="148082"/>
                  </a:cubicBezTo>
                  <a:cubicBezTo>
                    <a:pt x="1885061" y="151638"/>
                    <a:pt x="1891030" y="155956"/>
                    <a:pt x="1896364" y="160909"/>
                  </a:cubicBezTo>
                  <a:cubicBezTo>
                    <a:pt x="1901698" y="165862"/>
                    <a:pt x="1906524" y="171450"/>
                    <a:pt x="1910461" y="177546"/>
                  </a:cubicBezTo>
                  <a:cubicBezTo>
                    <a:pt x="1914398" y="183642"/>
                    <a:pt x="1917700" y="190373"/>
                    <a:pt x="1920113" y="197231"/>
                  </a:cubicBezTo>
                  <a:cubicBezTo>
                    <a:pt x="1922526" y="204089"/>
                    <a:pt x="1924050" y="211328"/>
                    <a:pt x="1924812" y="218567"/>
                  </a:cubicBezTo>
                  <a:cubicBezTo>
                    <a:pt x="1925574" y="225806"/>
                    <a:pt x="1925320" y="233299"/>
                    <a:pt x="1924304" y="240411"/>
                  </a:cubicBezTo>
                  <a:cubicBezTo>
                    <a:pt x="1923288" y="247523"/>
                    <a:pt x="1921256" y="254762"/>
                    <a:pt x="1918462" y="261493"/>
                  </a:cubicBezTo>
                  <a:cubicBezTo>
                    <a:pt x="1915668" y="268224"/>
                    <a:pt x="1911985" y="274701"/>
                    <a:pt x="1907794" y="280543"/>
                  </a:cubicBezTo>
                  <a:cubicBezTo>
                    <a:pt x="1903476" y="286385"/>
                    <a:pt x="1898396" y="291846"/>
                    <a:pt x="1892935" y="296545"/>
                  </a:cubicBezTo>
                  <a:cubicBezTo>
                    <a:pt x="1887347" y="301244"/>
                    <a:pt x="1881124" y="305308"/>
                    <a:pt x="1874647" y="308483"/>
                  </a:cubicBezTo>
                  <a:cubicBezTo>
                    <a:pt x="1868170" y="311658"/>
                    <a:pt x="1861185" y="314198"/>
                    <a:pt x="1854073" y="315722"/>
                  </a:cubicBezTo>
                  <a:cubicBezTo>
                    <a:pt x="1846961" y="317246"/>
                    <a:pt x="1839468" y="318008"/>
                    <a:pt x="1832229" y="317754"/>
                  </a:cubicBezTo>
                  <a:cubicBezTo>
                    <a:pt x="1824990" y="317500"/>
                    <a:pt x="1817497" y="316865"/>
                    <a:pt x="1810639" y="314579"/>
                  </a:cubicBezTo>
                  <a:cubicBezTo>
                    <a:pt x="1803527" y="312166"/>
                    <a:pt x="1800606" y="307594"/>
                    <a:pt x="1790192" y="303149"/>
                  </a:cubicBezTo>
                  <a:cubicBezTo>
                    <a:pt x="1762633" y="291338"/>
                    <a:pt x="1687068" y="264541"/>
                    <a:pt x="1631950" y="254127"/>
                  </a:cubicBezTo>
                  <a:cubicBezTo>
                    <a:pt x="1574165" y="243332"/>
                    <a:pt x="1507490" y="243840"/>
                    <a:pt x="1450467" y="241300"/>
                  </a:cubicBezTo>
                  <a:cubicBezTo>
                    <a:pt x="1399667" y="239014"/>
                    <a:pt x="1358519" y="238252"/>
                    <a:pt x="1306195" y="238506"/>
                  </a:cubicBezTo>
                  <a:cubicBezTo>
                    <a:pt x="1243584" y="238760"/>
                    <a:pt x="1167257" y="241808"/>
                    <a:pt x="1099947" y="244221"/>
                  </a:cubicBezTo>
                  <a:cubicBezTo>
                    <a:pt x="1035304" y="246507"/>
                    <a:pt x="977519" y="247396"/>
                    <a:pt x="910082" y="252222"/>
                  </a:cubicBezTo>
                  <a:cubicBezTo>
                    <a:pt x="832993" y="257683"/>
                    <a:pt x="748411" y="279273"/>
                    <a:pt x="662559" y="276860"/>
                  </a:cubicBezTo>
                  <a:cubicBezTo>
                    <a:pt x="568706" y="274193"/>
                    <a:pt x="368681" y="232918"/>
                    <a:pt x="368935" y="231013"/>
                  </a:cubicBezTo>
                  <a:cubicBezTo>
                    <a:pt x="369062" y="229616"/>
                    <a:pt x="463169" y="239268"/>
                    <a:pt x="511810" y="246253"/>
                  </a:cubicBezTo>
                  <a:cubicBezTo>
                    <a:pt x="563245" y="253619"/>
                    <a:pt x="618998" y="264287"/>
                    <a:pt x="669671" y="274955"/>
                  </a:cubicBezTo>
                  <a:cubicBezTo>
                    <a:pt x="717296" y="284988"/>
                    <a:pt x="763778" y="295656"/>
                    <a:pt x="807212" y="307721"/>
                  </a:cubicBezTo>
                  <a:cubicBezTo>
                    <a:pt x="847217" y="318770"/>
                    <a:pt x="878459" y="332105"/>
                    <a:pt x="921004" y="343916"/>
                  </a:cubicBezTo>
                  <a:cubicBezTo>
                    <a:pt x="974090" y="358648"/>
                    <a:pt x="1038225" y="371475"/>
                    <a:pt x="1101598" y="387096"/>
                  </a:cubicBezTo>
                  <a:cubicBezTo>
                    <a:pt x="1172083" y="404495"/>
                    <a:pt x="1248029" y="423799"/>
                    <a:pt x="1324864" y="443865"/>
                  </a:cubicBezTo>
                  <a:cubicBezTo>
                    <a:pt x="1407033" y="465328"/>
                    <a:pt x="1490472" y="490728"/>
                    <a:pt x="1579499" y="512318"/>
                  </a:cubicBezTo>
                  <a:cubicBezTo>
                    <a:pt x="1676654" y="535940"/>
                    <a:pt x="1771396" y="555371"/>
                    <a:pt x="1885823" y="578993"/>
                  </a:cubicBezTo>
                  <a:cubicBezTo>
                    <a:pt x="2030857" y="608965"/>
                    <a:pt x="2218309" y="642366"/>
                    <a:pt x="2379980" y="675767"/>
                  </a:cubicBezTo>
                  <a:cubicBezTo>
                    <a:pt x="2536317" y="708152"/>
                    <a:pt x="2738501" y="752602"/>
                    <a:pt x="2840482" y="776224"/>
                  </a:cubicBezTo>
                  <a:cubicBezTo>
                    <a:pt x="2891409" y="788035"/>
                    <a:pt x="2931922" y="798703"/>
                    <a:pt x="2954655" y="804164"/>
                  </a:cubicBezTo>
                  <a:cubicBezTo>
                    <a:pt x="2964434" y="806450"/>
                    <a:pt x="2968879" y="806577"/>
                    <a:pt x="2975483" y="809117"/>
                  </a:cubicBezTo>
                  <a:cubicBezTo>
                    <a:pt x="2982087" y="811530"/>
                    <a:pt x="2988564" y="815086"/>
                    <a:pt x="2994406" y="819023"/>
                  </a:cubicBezTo>
                  <a:cubicBezTo>
                    <a:pt x="3000248" y="823087"/>
                    <a:pt x="3005836" y="827913"/>
                    <a:pt x="3010535" y="833120"/>
                  </a:cubicBezTo>
                  <a:cubicBezTo>
                    <a:pt x="3015234" y="838454"/>
                    <a:pt x="3019552" y="844423"/>
                    <a:pt x="3022854" y="850646"/>
                  </a:cubicBezTo>
                  <a:cubicBezTo>
                    <a:pt x="3026156" y="856869"/>
                    <a:pt x="3028823" y="863727"/>
                    <a:pt x="3030474" y="870585"/>
                  </a:cubicBezTo>
                  <a:cubicBezTo>
                    <a:pt x="3032252" y="877443"/>
                    <a:pt x="3033141" y="884682"/>
                    <a:pt x="3033141" y="891794"/>
                  </a:cubicBezTo>
                  <a:cubicBezTo>
                    <a:pt x="3033141" y="898906"/>
                    <a:pt x="3032379" y="906145"/>
                    <a:pt x="3030728" y="913003"/>
                  </a:cubicBezTo>
                  <a:cubicBezTo>
                    <a:pt x="3029077" y="919861"/>
                    <a:pt x="3026537" y="926719"/>
                    <a:pt x="3023235" y="933069"/>
                  </a:cubicBezTo>
                  <a:cubicBezTo>
                    <a:pt x="3019933" y="939292"/>
                    <a:pt x="3015869" y="945388"/>
                    <a:pt x="3011170" y="950722"/>
                  </a:cubicBezTo>
                  <a:cubicBezTo>
                    <a:pt x="3006471" y="956056"/>
                    <a:pt x="3001137" y="960882"/>
                    <a:pt x="2995295" y="964946"/>
                  </a:cubicBezTo>
                  <a:cubicBezTo>
                    <a:pt x="2989453" y="969010"/>
                    <a:pt x="2982976" y="972566"/>
                    <a:pt x="2976372" y="975106"/>
                  </a:cubicBezTo>
                  <a:cubicBezTo>
                    <a:pt x="2969768" y="977646"/>
                    <a:pt x="2962656" y="979424"/>
                    <a:pt x="2955671" y="980313"/>
                  </a:cubicBezTo>
                  <a:cubicBezTo>
                    <a:pt x="2948686" y="981202"/>
                    <a:pt x="2943352" y="981456"/>
                    <a:pt x="2934208" y="980440"/>
                  </a:cubicBezTo>
                  <a:cubicBezTo>
                    <a:pt x="2917825" y="978662"/>
                    <a:pt x="2891536" y="973709"/>
                    <a:pt x="2866009" y="965454"/>
                  </a:cubicBezTo>
                  <a:cubicBezTo>
                    <a:pt x="2830703" y="954024"/>
                    <a:pt x="2786888" y="923925"/>
                    <a:pt x="2743708" y="912622"/>
                  </a:cubicBezTo>
                  <a:cubicBezTo>
                    <a:pt x="2699004" y="900938"/>
                    <a:pt x="2650617" y="904240"/>
                    <a:pt x="2601595" y="897636"/>
                  </a:cubicBezTo>
                  <a:cubicBezTo>
                    <a:pt x="2548636" y="890397"/>
                    <a:pt x="2497328" y="881126"/>
                    <a:pt x="2436749" y="870204"/>
                  </a:cubicBezTo>
                  <a:cubicBezTo>
                    <a:pt x="2361946" y="856742"/>
                    <a:pt x="2276856" y="840867"/>
                    <a:pt x="2186813" y="821436"/>
                  </a:cubicBezTo>
                  <a:cubicBezTo>
                    <a:pt x="2079879" y="798322"/>
                    <a:pt x="1969389" y="769239"/>
                    <a:pt x="1837563" y="738886"/>
                  </a:cubicBezTo>
                  <a:cubicBezTo>
                    <a:pt x="1665859" y="699389"/>
                    <a:pt x="1440942" y="653034"/>
                    <a:pt x="1243838" y="606298"/>
                  </a:cubicBezTo>
                  <a:cubicBezTo>
                    <a:pt x="1047242" y="559562"/>
                    <a:pt x="852678" y="493395"/>
                    <a:pt x="656590" y="458470"/>
                  </a:cubicBezTo>
                  <a:cubicBezTo>
                    <a:pt x="464566" y="424307"/>
                    <a:pt x="141224" y="408051"/>
                    <a:pt x="79502" y="397256"/>
                  </a:cubicBezTo>
                  <a:cubicBezTo>
                    <a:pt x="67564" y="395097"/>
                    <a:pt x="65024" y="394589"/>
                    <a:pt x="58293" y="392049"/>
                  </a:cubicBezTo>
                  <a:cubicBezTo>
                    <a:pt x="51562" y="389509"/>
                    <a:pt x="44958" y="385953"/>
                    <a:pt x="38989" y="381889"/>
                  </a:cubicBezTo>
                  <a:cubicBezTo>
                    <a:pt x="33020" y="377825"/>
                    <a:pt x="27559" y="372872"/>
                    <a:pt x="22733" y="367411"/>
                  </a:cubicBezTo>
                  <a:cubicBezTo>
                    <a:pt x="18034" y="362077"/>
                    <a:pt x="13716" y="355854"/>
                    <a:pt x="10414" y="349504"/>
                  </a:cubicBezTo>
                  <a:cubicBezTo>
                    <a:pt x="7112" y="343154"/>
                    <a:pt x="4445" y="336169"/>
                    <a:pt x="2667" y="329184"/>
                  </a:cubicBezTo>
                  <a:cubicBezTo>
                    <a:pt x="889" y="322199"/>
                    <a:pt x="0" y="314706"/>
                    <a:pt x="0" y="307467"/>
                  </a:cubicBezTo>
                  <a:cubicBezTo>
                    <a:pt x="0" y="300228"/>
                    <a:pt x="889" y="292862"/>
                    <a:pt x="2667" y="285877"/>
                  </a:cubicBezTo>
                  <a:cubicBezTo>
                    <a:pt x="4445" y="278892"/>
                    <a:pt x="7112" y="271907"/>
                    <a:pt x="10414" y="265557"/>
                  </a:cubicBezTo>
                  <a:cubicBezTo>
                    <a:pt x="13843" y="259207"/>
                    <a:pt x="18034" y="253111"/>
                    <a:pt x="22860" y="247650"/>
                  </a:cubicBezTo>
                  <a:cubicBezTo>
                    <a:pt x="27686" y="242316"/>
                    <a:pt x="33147" y="237236"/>
                    <a:pt x="39116" y="233172"/>
                  </a:cubicBezTo>
                  <a:cubicBezTo>
                    <a:pt x="45085" y="229108"/>
                    <a:pt x="51689" y="225552"/>
                    <a:pt x="58420" y="223012"/>
                  </a:cubicBezTo>
                  <a:cubicBezTo>
                    <a:pt x="65151" y="220472"/>
                    <a:pt x="72390" y="218694"/>
                    <a:pt x="79502" y="217805"/>
                  </a:cubicBezTo>
                  <a:cubicBezTo>
                    <a:pt x="86614" y="216916"/>
                    <a:pt x="101346" y="217805"/>
                    <a:pt x="101346" y="217805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-160378" y="1925828"/>
            <a:ext cx="7191970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Initialize parameters Randomly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W_1 = np.random.randn(n_1, n_0)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b_1 = np.zeros((n_1, 1))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W_2 = np.random.randn(n_2, n_1)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b_2 = np.zeros((n_2, 1))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08662" y="1463220"/>
            <a:ext cx="7353319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2. Forward Propagation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Z_1 = W_1 * X + B_1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A_1 = f ( Z_1 ) 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Z_2 = W2 * A_1 + B_2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A_2 = Softmax( Z_2 )/Relu(Z_2)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75605" y="7377610"/>
            <a:ext cx="799611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3. Softmax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a_i = \frac{e^{z_i}}{\sum_{i=k}^ne^{z_k}}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627</Words>
  <Application>Microsoft Office PowerPoint</Application>
  <PresentationFormat>Custom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Poppins Bold</vt:lpstr>
      <vt:lpstr>Calibri</vt:lpstr>
      <vt:lpstr>Montserrat Classic Bold</vt:lpstr>
      <vt:lpstr>Montserrat Classic</vt:lpstr>
      <vt:lpstr>Canva Sans</vt:lpstr>
      <vt:lpstr>Poppins</vt:lpstr>
      <vt:lpstr>Lato Bold</vt:lpstr>
      <vt:lpstr>Arial</vt:lpstr>
      <vt:lpstr>Arimo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Bosco</dc:title>
  <cp:lastModifiedBy>Windows User</cp:lastModifiedBy>
  <cp:revision>2</cp:revision>
  <dcterms:created xsi:type="dcterms:W3CDTF">2006-08-16T00:00:00Z</dcterms:created>
  <dcterms:modified xsi:type="dcterms:W3CDTF">2025-02-23T06:35:07Z</dcterms:modified>
  <dc:identifier>DAFwgE_IEf4</dc:identifier>
</cp:coreProperties>
</file>