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1E0D2-FED6-4498-9F40-DE38EEB7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19F304-3EFC-4B2B-9A42-0ADE6B1F4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15455-8B8E-4DD0-9C17-C590A850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913A7-D516-4608-A4BE-C0796F0A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F21F6-44BD-4D5D-BCFF-9CC0BA33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1C7B6-6604-49A1-84EE-90708F90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C5E9DD-A219-44AF-B3B7-1BD018C1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D74D9-490D-47D1-AF07-033137A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476FC-CC0A-410C-A475-499E5C54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3A841-C1C3-400E-9B19-3F1D68D4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5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F3C90-D89E-4479-B2F3-9C5FB11D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BE212-EE7B-4682-8970-084D2B79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8EC62-B01F-41E5-9F86-3CFA3E5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25467-8051-42A9-A299-14B412E4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FD1C2-FF05-4F04-A6A0-CB8393E4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D0CF5-8E15-4D71-BB02-CEEA9777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B01B1-5E28-4F4B-AD53-1E471AC0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B558F-A190-41A0-91B7-DD06574E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70DEA-299A-40F2-B362-8FF9AE4B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E2E78-3949-4FB1-9140-4FE52F01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DDA98-CFA7-4F93-B9E6-78349379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13B5E-0F81-429C-ADCE-DE2F4315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15E38-FA30-4948-9D74-B76E9971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433E9-C79B-4F8E-84CD-5C71F9AA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41507-1647-43A1-B211-2F84C04F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08FFC-CB85-44B0-9386-6CE7C879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2213E-C7D0-49DE-B723-1723BC8AD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D0462-AE5F-499D-81DB-95ED3AEB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05443-5336-4A20-9A90-D93B9AE8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49222-678F-463A-9284-55A34BD3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9832D-2D83-44E4-A0FC-E2D2AA50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7073-2931-4F06-B5A4-3F7E467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DA3B-1F3B-483A-B24E-2E7C080D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B269C-46E0-46BC-A982-B4DB8A17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6CE47D-D2B4-47D1-84DB-88103FD6A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1E1710-4BB5-49D3-AA55-81CC4568D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F50AFC-AA95-4C3F-AD44-35255F49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A88543-96E8-4E19-8EB7-A8C13ADB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A0D2E2-9B7F-43ED-84CC-937BB4B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D1F04-F017-43D8-B14B-4143F42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CF77AF-B81C-44B2-8207-ED45E364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35C39-8BC2-42C5-BD29-F8EB5A71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43ABC-E7A2-4355-B112-09E8DC22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0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1C4EB2-2559-4EB6-965D-FAA29903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BEEEE3-6D83-40F4-9247-95790FE3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4C59C-1AA0-4DE9-AB78-8E148966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59170-C652-4513-A485-CF7DE74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CD375-45D1-41FD-BD31-3339B392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8441C6-4468-4C62-A726-A27C4382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76DAB-1E3D-43B1-89D9-ED911413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60E26-FFA6-4C6E-AF18-271B74BF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00701-837A-4962-BC0D-5A228EDC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2F666-898E-410D-B105-DB1BE9C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2D9E6-389B-42D2-BDAA-DA0F8885F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20780-AF82-456F-A613-E0169C59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F30F3-6CAD-4B2B-BE00-262AECE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A84CD-FA09-4F04-9C5B-BCEF9054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3A149-E863-4614-BA45-339BFBE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6716FE-D27A-48B6-8D43-840ACC61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2B221-FAD9-46B6-A449-D717181C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C38C6-7FE3-4D99-A974-8088A832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22BC-2E2B-447E-8363-B8157954ACEE}" type="datetimeFigureOut">
              <a:rPr lang="ko-KR" altLang="en-US" smtClean="0"/>
              <a:t>2020-02-12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09EFB-E7AC-4B4C-806E-4B142FF1F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443C7-E9DD-4504-B6A6-6D38E685B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1CF3A-A6C2-4824-B2F6-F9BBF7D8F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4D047BE-3B97-47C0-96A5-E722477CA038}"/>
              </a:ext>
            </a:extLst>
          </p:cNvPr>
          <p:cNvSpPr/>
          <p:nvPr/>
        </p:nvSpPr>
        <p:spPr>
          <a:xfrm>
            <a:off x="4563981" y="232609"/>
            <a:ext cx="2598820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Download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A53E19-EF41-4795-8F7C-3DC69E1F33F0}"/>
              </a:ext>
            </a:extLst>
          </p:cNvPr>
          <p:cNvSpPr/>
          <p:nvPr/>
        </p:nvSpPr>
        <p:spPr>
          <a:xfrm>
            <a:off x="4563981" y="1519987"/>
            <a:ext cx="2598820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Download Tasks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B0D512F-63A5-49AE-8D6A-079AF67EA934}"/>
              </a:ext>
            </a:extLst>
          </p:cNvPr>
          <p:cNvSpPr/>
          <p:nvPr/>
        </p:nvSpPr>
        <p:spPr>
          <a:xfrm>
            <a:off x="4563981" y="2839452"/>
            <a:ext cx="2598820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Chunk Tasks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52FEB61-891C-4A17-9E70-CE781A85C3C5}"/>
              </a:ext>
            </a:extLst>
          </p:cNvPr>
          <p:cNvSpPr/>
          <p:nvPr/>
        </p:nvSpPr>
        <p:spPr>
          <a:xfrm>
            <a:off x="4563981" y="4042612"/>
            <a:ext cx="2598820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Download 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0334F4-1791-4CFC-8D42-7C382A52264A}"/>
              </a:ext>
            </a:extLst>
          </p:cNvPr>
          <p:cNvSpPr/>
          <p:nvPr/>
        </p:nvSpPr>
        <p:spPr>
          <a:xfrm>
            <a:off x="3416970" y="3870159"/>
            <a:ext cx="4892841" cy="1147012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ThreadPool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3961462-29ED-4548-9F28-041EC62ACBCA}"/>
              </a:ext>
            </a:extLst>
          </p:cNvPr>
          <p:cNvSpPr/>
          <p:nvPr/>
        </p:nvSpPr>
        <p:spPr>
          <a:xfrm>
            <a:off x="4563981" y="4158917"/>
            <a:ext cx="2598820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Multi Part Tasks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7516ED-10F4-4FC8-BE27-37311BEDB02A}"/>
              </a:ext>
            </a:extLst>
          </p:cNvPr>
          <p:cNvSpPr/>
          <p:nvPr/>
        </p:nvSpPr>
        <p:spPr>
          <a:xfrm>
            <a:off x="4563981" y="5438278"/>
            <a:ext cx="2598820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NIO Buffer Tasks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D696C1-F789-4005-B7D5-E0B042C3A18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863391" y="802105"/>
            <a:ext cx="0" cy="717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54577E-9217-4B43-BB78-0436193767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63390" y="2089483"/>
            <a:ext cx="1" cy="749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6E697D-F48B-474D-A90C-540113821618}"/>
              </a:ext>
            </a:extLst>
          </p:cNvPr>
          <p:cNvCxnSpPr>
            <a:cxnSpLocks/>
          </p:cNvCxnSpPr>
          <p:nvPr/>
        </p:nvCxnSpPr>
        <p:spPr>
          <a:xfrm>
            <a:off x="5847348" y="3429000"/>
            <a:ext cx="0" cy="429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192E050-5B49-45F7-AC2A-4AC2EFEB6F4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847348" y="4728413"/>
            <a:ext cx="16043" cy="70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0B38F5-2DA4-4F08-A522-94AEE75B5072}"/>
              </a:ext>
            </a:extLst>
          </p:cNvPr>
          <p:cNvSpPr txBox="1"/>
          <p:nvPr/>
        </p:nvSpPr>
        <p:spPr>
          <a:xfrm>
            <a:off x="6553199" y="6182660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</a:t>
            </a:r>
            <a:r>
              <a:rPr lang="en-US" altLang="ko-KR" sz="1000" dirty="0" err="1"/>
              <a:t>ThreadPool</a:t>
            </a:r>
            <a:r>
              <a:rPr lang="en-US" altLang="ko-KR" sz="1000" dirty="0"/>
              <a:t> can be optional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983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F35F173-91F5-46FE-B3C9-9C7EF2E8BD72}"/>
              </a:ext>
            </a:extLst>
          </p:cNvPr>
          <p:cNvSpPr/>
          <p:nvPr/>
        </p:nvSpPr>
        <p:spPr>
          <a:xfrm>
            <a:off x="5752096" y="1405686"/>
            <a:ext cx="1257300" cy="306002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ExtractPool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CFDA11D-FA49-4BA9-85F3-36FFEB47021E}"/>
              </a:ext>
            </a:extLst>
          </p:cNvPr>
          <p:cNvSpPr/>
          <p:nvPr/>
        </p:nvSpPr>
        <p:spPr>
          <a:xfrm>
            <a:off x="7144753" y="1413710"/>
            <a:ext cx="1824790" cy="306002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DownloadPool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4D047BE-3B97-47C0-96A5-E722477CA038}"/>
              </a:ext>
            </a:extLst>
          </p:cNvPr>
          <p:cNvSpPr/>
          <p:nvPr/>
        </p:nvSpPr>
        <p:spPr>
          <a:xfrm>
            <a:off x="5887453" y="2650951"/>
            <a:ext cx="994610" cy="56949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Extract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D696C1-F789-4005-B7D5-E0B042C3A18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3553328" y="2943723"/>
            <a:ext cx="501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E7412E5-B9AE-4615-9E8D-04E5DB70DBC2}"/>
              </a:ext>
            </a:extLst>
          </p:cNvPr>
          <p:cNvSpPr/>
          <p:nvPr/>
        </p:nvSpPr>
        <p:spPr>
          <a:xfrm>
            <a:off x="1756611" y="2658975"/>
            <a:ext cx="1796717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DownloadTask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592F96-316E-49E9-AE36-83019B2032F4}"/>
              </a:ext>
            </a:extLst>
          </p:cNvPr>
          <p:cNvSpPr/>
          <p:nvPr/>
        </p:nvSpPr>
        <p:spPr>
          <a:xfrm>
            <a:off x="4054644" y="2658975"/>
            <a:ext cx="1359567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ChunkTask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2B4693-AF62-40D4-BCDB-A71B53F14F6A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3553328" y="2143624"/>
            <a:ext cx="501317" cy="80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4AA8AA-8CF7-4112-B457-2677B8602E9C}"/>
              </a:ext>
            </a:extLst>
          </p:cNvPr>
          <p:cNvSpPr/>
          <p:nvPr/>
        </p:nvSpPr>
        <p:spPr>
          <a:xfrm>
            <a:off x="4054645" y="1858876"/>
            <a:ext cx="1359566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ChunkTask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5BA232-A022-41D9-8713-646BF5187228}"/>
              </a:ext>
            </a:extLst>
          </p:cNvPr>
          <p:cNvSpPr/>
          <p:nvPr/>
        </p:nvSpPr>
        <p:spPr>
          <a:xfrm>
            <a:off x="4054643" y="3459074"/>
            <a:ext cx="1359567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ChunkTask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BB6D20-E654-4633-B3CE-B123B2CCB1AA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3553328" y="2943723"/>
            <a:ext cx="501315" cy="800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DF7E77-8672-4D3A-8991-027AC59A0C4C}"/>
              </a:ext>
            </a:extLst>
          </p:cNvPr>
          <p:cNvCxnSpPr>
            <a:cxnSpLocks/>
          </p:cNvCxnSpPr>
          <p:nvPr/>
        </p:nvCxnSpPr>
        <p:spPr>
          <a:xfrm>
            <a:off x="5414210" y="2935699"/>
            <a:ext cx="4732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B84FEAB-0FB0-4112-A855-616408F2FA62}"/>
              </a:ext>
            </a:extLst>
          </p:cNvPr>
          <p:cNvSpPr/>
          <p:nvPr/>
        </p:nvSpPr>
        <p:spPr>
          <a:xfrm>
            <a:off x="7355305" y="2658975"/>
            <a:ext cx="1359567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PartTask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CE869E0-FD71-42B5-BEF0-FFA097BBCB39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6882063" y="2935699"/>
            <a:ext cx="473242" cy="80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949998C-23ED-4DD2-83EE-C746421FCA56}"/>
              </a:ext>
            </a:extLst>
          </p:cNvPr>
          <p:cNvCxnSpPr>
            <a:cxnSpLocks/>
            <a:stCxn id="4" idx="3"/>
            <a:endCxn id="51" idx="1"/>
          </p:cNvCxnSpPr>
          <p:nvPr/>
        </p:nvCxnSpPr>
        <p:spPr>
          <a:xfrm>
            <a:off x="6882063" y="2935699"/>
            <a:ext cx="473242" cy="80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AC8E144-AFEA-4B4E-A3BB-8209E61EDDBB}"/>
              </a:ext>
            </a:extLst>
          </p:cNvPr>
          <p:cNvSpPr/>
          <p:nvPr/>
        </p:nvSpPr>
        <p:spPr>
          <a:xfrm>
            <a:off x="7355305" y="1858876"/>
            <a:ext cx="1359567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PartTask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92D69A2-D12F-4E5B-A463-17EC6552E611}"/>
              </a:ext>
            </a:extLst>
          </p:cNvPr>
          <p:cNvSpPr/>
          <p:nvPr/>
        </p:nvSpPr>
        <p:spPr>
          <a:xfrm>
            <a:off x="7355305" y="3459074"/>
            <a:ext cx="1359567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PartTask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563605A-A84C-4EE1-B38C-302B95D46996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 flipV="1">
            <a:off x="6882063" y="2143624"/>
            <a:ext cx="473242" cy="792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BF8003A-3098-40B4-ABF8-8BD6DB64D5DC}"/>
              </a:ext>
            </a:extLst>
          </p:cNvPr>
          <p:cNvCxnSpPr>
            <a:cxnSpLocks/>
          </p:cNvCxnSpPr>
          <p:nvPr/>
        </p:nvCxnSpPr>
        <p:spPr>
          <a:xfrm>
            <a:off x="8736934" y="2935699"/>
            <a:ext cx="5013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8C75A0A-2FFD-49C6-A8D4-C75279D810F8}"/>
              </a:ext>
            </a:extLst>
          </p:cNvPr>
          <p:cNvSpPr/>
          <p:nvPr/>
        </p:nvSpPr>
        <p:spPr>
          <a:xfrm>
            <a:off x="9238250" y="2650951"/>
            <a:ext cx="1301413" cy="56949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BufferTask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8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352C6E-AFA4-4EAC-8B75-1352A08344F0}"/>
              </a:ext>
            </a:extLst>
          </p:cNvPr>
          <p:cNvGrpSpPr/>
          <p:nvPr/>
        </p:nvGrpSpPr>
        <p:grpSpPr>
          <a:xfrm>
            <a:off x="1259306" y="521368"/>
            <a:ext cx="1652337" cy="826169"/>
            <a:chOff x="1259306" y="521368"/>
            <a:chExt cx="1652337" cy="8261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9BFDB1A-ED26-42C4-B65E-4089F519EBDC}"/>
                </a:ext>
              </a:extLst>
            </p:cNvPr>
            <p:cNvSpPr/>
            <p:nvPr/>
          </p:nvSpPr>
          <p:spPr>
            <a:xfrm>
              <a:off x="1259307" y="778042"/>
              <a:ext cx="1652336" cy="56949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7C8B07-0020-472A-AB8F-34C96860EA93}"/>
                </a:ext>
              </a:extLst>
            </p:cNvPr>
            <p:cNvSpPr/>
            <p:nvPr/>
          </p:nvSpPr>
          <p:spPr>
            <a:xfrm>
              <a:off x="1259306" y="521368"/>
              <a:ext cx="1652337" cy="256674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</a:rPr>
                <a:t>DownloadManager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C577A7-B272-44C1-B770-89753B53524A}"/>
              </a:ext>
            </a:extLst>
          </p:cNvPr>
          <p:cNvSpPr/>
          <p:nvPr/>
        </p:nvSpPr>
        <p:spPr>
          <a:xfrm>
            <a:off x="4668254" y="906378"/>
            <a:ext cx="1652336" cy="10186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Source chunk </a:t>
            </a:r>
            <a:r>
              <a:rPr lang="en-US" altLang="ko-KR" sz="1000" dirty="0" err="1">
                <a:solidFill>
                  <a:schemeClr val="tx1"/>
                </a:solidFill>
              </a:rPr>
              <a:t>urls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Destination file path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Status: [Do]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4D5BD-722C-43D8-9F2D-2073433427EB}"/>
              </a:ext>
            </a:extLst>
          </p:cNvPr>
          <p:cNvSpPr/>
          <p:nvPr/>
        </p:nvSpPr>
        <p:spPr>
          <a:xfrm>
            <a:off x="4668253" y="649704"/>
            <a:ext cx="1652337" cy="25667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TaskLog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10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44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lsy</dc:creator>
  <cp:lastModifiedBy>lsy</cp:lastModifiedBy>
  <cp:revision>14</cp:revision>
  <dcterms:created xsi:type="dcterms:W3CDTF">2020-02-12T13:23:50Z</dcterms:created>
  <dcterms:modified xsi:type="dcterms:W3CDTF">2020-02-12T14:53:35Z</dcterms:modified>
</cp:coreProperties>
</file>