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4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5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6.xml" ContentType="application/inkml+xml"/>
  <Override PartName="/ppt/notesSlides/notesSlide8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0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11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notesSlides/notesSlide14.xml" ContentType="application/vnd.openxmlformats-officedocument.presentationml.notesSlide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78" r:id="rId6"/>
    <p:sldId id="263" r:id="rId7"/>
    <p:sldId id="264" r:id="rId8"/>
    <p:sldId id="265" r:id="rId9"/>
    <p:sldId id="270" r:id="rId10"/>
    <p:sldId id="269" r:id="rId11"/>
    <p:sldId id="271" r:id="rId12"/>
    <p:sldId id="266" r:id="rId13"/>
    <p:sldId id="267" r:id="rId14"/>
    <p:sldId id="268" r:id="rId15"/>
    <p:sldId id="257" r:id="rId16"/>
    <p:sldId id="258" r:id="rId17"/>
    <p:sldId id="259" r:id="rId18"/>
    <p:sldId id="272" r:id="rId19"/>
    <p:sldId id="273" r:id="rId20"/>
    <p:sldId id="279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3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5DC11-BAE2-47A2-85DE-90604B55802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D05164-EED5-4B1C-BCFA-ABDE50E7A498}">
      <dgm:prSet/>
      <dgm:spPr/>
      <dgm:t>
        <a:bodyPr/>
        <a:lstStyle/>
        <a:p>
          <a:r>
            <a:rPr lang="en-US"/>
            <a:t>Take functions as arguments.</a:t>
          </a:r>
        </a:p>
      </dgm:t>
    </dgm:pt>
    <dgm:pt modelId="{0E5D2C19-35C4-4F20-8C2E-21FE4D65EFA4}" type="parTrans" cxnId="{F8BAEB5A-7497-45D4-A65D-3162F21B5B9B}">
      <dgm:prSet/>
      <dgm:spPr/>
      <dgm:t>
        <a:bodyPr/>
        <a:lstStyle/>
        <a:p>
          <a:endParaRPr lang="en-US"/>
        </a:p>
      </dgm:t>
    </dgm:pt>
    <dgm:pt modelId="{376B0B46-F0E0-4AC5-BEF3-5BECD32F577D}" type="sibTrans" cxnId="{F8BAEB5A-7497-45D4-A65D-3162F21B5B9B}">
      <dgm:prSet/>
      <dgm:spPr/>
      <dgm:t>
        <a:bodyPr/>
        <a:lstStyle/>
        <a:p>
          <a:endParaRPr lang="en-US"/>
        </a:p>
      </dgm:t>
    </dgm:pt>
    <dgm:pt modelId="{67299FEC-1023-4EDF-BBA8-3CA055DED712}">
      <dgm:prSet/>
      <dgm:spPr/>
      <dgm:t>
        <a:bodyPr/>
        <a:lstStyle/>
        <a:p>
          <a:r>
            <a:rPr lang="en-US"/>
            <a:t>Can return function.</a:t>
          </a:r>
        </a:p>
      </dgm:t>
    </dgm:pt>
    <dgm:pt modelId="{92820C10-3D0A-4CFA-9B79-4A704CAA06E8}" type="parTrans" cxnId="{A4FEED43-56BE-4D67-A627-114356A33699}">
      <dgm:prSet/>
      <dgm:spPr/>
      <dgm:t>
        <a:bodyPr/>
        <a:lstStyle/>
        <a:p>
          <a:endParaRPr lang="en-US"/>
        </a:p>
      </dgm:t>
    </dgm:pt>
    <dgm:pt modelId="{C79672E5-02B8-40DD-B4A2-558525A3F33F}" type="sibTrans" cxnId="{A4FEED43-56BE-4D67-A627-114356A33699}">
      <dgm:prSet/>
      <dgm:spPr/>
      <dgm:t>
        <a:bodyPr/>
        <a:lstStyle/>
        <a:p>
          <a:endParaRPr lang="en-US"/>
        </a:p>
      </dgm:t>
    </dgm:pt>
    <dgm:pt modelId="{DC780F7A-314B-4787-9424-3E0073A56A6F}" type="pres">
      <dgm:prSet presAssocID="{02A5DC11-BAE2-47A2-85DE-90604B5580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42274-06A6-4956-A087-D5B883607F51}" type="pres">
      <dgm:prSet presAssocID="{65D05164-EED5-4B1C-BCFA-ABDE50E7A498}" presName="hierRoot1" presStyleCnt="0"/>
      <dgm:spPr/>
    </dgm:pt>
    <dgm:pt modelId="{6E5B1294-1A7D-4CBA-943F-C44A57127F79}" type="pres">
      <dgm:prSet presAssocID="{65D05164-EED5-4B1C-BCFA-ABDE50E7A498}" presName="composite" presStyleCnt="0"/>
      <dgm:spPr/>
    </dgm:pt>
    <dgm:pt modelId="{BF8C7D25-2D04-487A-8662-A05FDA01B32A}" type="pres">
      <dgm:prSet presAssocID="{65D05164-EED5-4B1C-BCFA-ABDE50E7A498}" presName="background" presStyleLbl="node0" presStyleIdx="0" presStyleCnt="2"/>
      <dgm:spPr/>
    </dgm:pt>
    <dgm:pt modelId="{42A3751D-76AA-4477-9709-E11DAA5858AD}" type="pres">
      <dgm:prSet presAssocID="{65D05164-EED5-4B1C-BCFA-ABDE50E7A498}" presName="text" presStyleLbl="fgAcc0" presStyleIdx="0" presStyleCnt="2">
        <dgm:presLayoutVars>
          <dgm:chPref val="3"/>
        </dgm:presLayoutVars>
      </dgm:prSet>
      <dgm:spPr/>
    </dgm:pt>
    <dgm:pt modelId="{ED20F0EA-BCCA-4D88-BCAE-BB23A2C5276D}" type="pres">
      <dgm:prSet presAssocID="{65D05164-EED5-4B1C-BCFA-ABDE50E7A498}" presName="hierChild2" presStyleCnt="0"/>
      <dgm:spPr/>
    </dgm:pt>
    <dgm:pt modelId="{22999A10-1AFF-4ADD-ACAE-86BF4B7E1683}" type="pres">
      <dgm:prSet presAssocID="{67299FEC-1023-4EDF-BBA8-3CA055DED712}" presName="hierRoot1" presStyleCnt="0"/>
      <dgm:spPr/>
    </dgm:pt>
    <dgm:pt modelId="{C16788B1-BA69-4C8B-81BC-57F508A8C71E}" type="pres">
      <dgm:prSet presAssocID="{67299FEC-1023-4EDF-BBA8-3CA055DED712}" presName="composite" presStyleCnt="0"/>
      <dgm:spPr/>
    </dgm:pt>
    <dgm:pt modelId="{3815E86B-06DC-451D-9775-624545AA8F8F}" type="pres">
      <dgm:prSet presAssocID="{67299FEC-1023-4EDF-BBA8-3CA055DED712}" presName="background" presStyleLbl="node0" presStyleIdx="1" presStyleCnt="2"/>
      <dgm:spPr/>
    </dgm:pt>
    <dgm:pt modelId="{6AEC4397-8F1D-464D-91AB-8FCF86FED0C2}" type="pres">
      <dgm:prSet presAssocID="{67299FEC-1023-4EDF-BBA8-3CA055DED712}" presName="text" presStyleLbl="fgAcc0" presStyleIdx="1" presStyleCnt="2">
        <dgm:presLayoutVars>
          <dgm:chPref val="3"/>
        </dgm:presLayoutVars>
      </dgm:prSet>
      <dgm:spPr/>
    </dgm:pt>
    <dgm:pt modelId="{AFBDDF97-B3E5-480B-9494-DEB2CC0176A7}" type="pres">
      <dgm:prSet presAssocID="{67299FEC-1023-4EDF-BBA8-3CA055DED712}" presName="hierChild2" presStyleCnt="0"/>
      <dgm:spPr/>
    </dgm:pt>
  </dgm:ptLst>
  <dgm:cxnLst>
    <dgm:cxn modelId="{A4FEED43-56BE-4D67-A627-114356A33699}" srcId="{02A5DC11-BAE2-47A2-85DE-90604B55802E}" destId="{67299FEC-1023-4EDF-BBA8-3CA055DED712}" srcOrd="1" destOrd="0" parTransId="{92820C10-3D0A-4CFA-9B79-4A704CAA06E8}" sibTransId="{C79672E5-02B8-40DD-B4A2-558525A3F33F}"/>
    <dgm:cxn modelId="{5C062E5A-B8DE-4322-8305-9A572D3F057F}" type="presOf" srcId="{02A5DC11-BAE2-47A2-85DE-90604B55802E}" destId="{DC780F7A-314B-4787-9424-3E0073A56A6F}" srcOrd="0" destOrd="0" presId="urn:microsoft.com/office/officeart/2005/8/layout/hierarchy1"/>
    <dgm:cxn modelId="{F8BAEB5A-7497-45D4-A65D-3162F21B5B9B}" srcId="{02A5DC11-BAE2-47A2-85DE-90604B55802E}" destId="{65D05164-EED5-4B1C-BCFA-ABDE50E7A498}" srcOrd="0" destOrd="0" parTransId="{0E5D2C19-35C4-4F20-8C2E-21FE4D65EFA4}" sibTransId="{376B0B46-F0E0-4AC5-BEF3-5BECD32F577D}"/>
    <dgm:cxn modelId="{FC8C84A1-3066-430C-8F7A-24328CF4DD18}" type="presOf" srcId="{65D05164-EED5-4B1C-BCFA-ABDE50E7A498}" destId="{42A3751D-76AA-4477-9709-E11DAA5858AD}" srcOrd="0" destOrd="0" presId="urn:microsoft.com/office/officeart/2005/8/layout/hierarchy1"/>
    <dgm:cxn modelId="{57E677EA-B46E-4831-9602-510A4DC4B292}" type="presOf" srcId="{67299FEC-1023-4EDF-BBA8-3CA055DED712}" destId="{6AEC4397-8F1D-464D-91AB-8FCF86FED0C2}" srcOrd="0" destOrd="0" presId="urn:microsoft.com/office/officeart/2005/8/layout/hierarchy1"/>
    <dgm:cxn modelId="{DD21D3A1-136D-4377-AAC3-D1B2CC4DCFCD}" type="presParOf" srcId="{DC780F7A-314B-4787-9424-3E0073A56A6F}" destId="{E0542274-06A6-4956-A087-D5B883607F51}" srcOrd="0" destOrd="0" presId="urn:microsoft.com/office/officeart/2005/8/layout/hierarchy1"/>
    <dgm:cxn modelId="{D293A734-BA21-4367-A6CA-02831A8F8FC0}" type="presParOf" srcId="{E0542274-06A6-4956-A087-D5B883607F51}" destId="{6E5B1294-1A7D-4CBA-943F-C44A57127F79}" srcOrd="0" destOrd="0" presId="urn:microsoft.com/office/officeart/2005/8/layout/hierarchy1"/>
    <dgm:cxn modelId="{925C1CC3-7E52-4D2F-BC2B-285FD732D44C}" type="presParOf" srcId="{6E5B1294-1A7D-4CBA-943F-C44A57127F79}" destId="{BF8C7D25-2D04-487A-8662-A05FDA01B32A}" srcOrd="0" destOrd="0" presId="urn:microsoft.com/office/officeart/2005/8/layout/hierarchy1"/>
    <dgm:cxn modelId="{784F6394-DB19-4028-9C49-9D8377BC4B20}" type="presParOf" srcId="{6E5B1294-1A7D-4CBA-943F-C44A57127F79}" destId="{42A3751D-76AA-4477-9709-E11DAA5858AD}" srcOrd="1" destOrd="0" presId="urn:microsoft.com/office/officeart/2005/8/layout/hierarchy1"/>
    <dgm:cxn modelId="{C802DF85-DCE0-4D9A-9AB6-59BC45A42B44}" type="presParOf" srcId="{E0542274-06A6-4956-A087-D5B883607F51}" destId="{ED20F0EA-BCCA-4D88-BCAE-BB23A2C5276D}" srcOrd="1" destOrd="0" presId="urn:microsoft.com/office/officeart/2005/8/layout/hierarchy1"/>
    <dgm:cxn modelId="{663CFCCB-7934-468F-920A-234AC78DA7BE}" type="presParOf" srcId="{DC780F7A-314B-4787-9424-3E0073A56A6F}" destId="{22999A10-1AFF-4ADD-ACAE-86BF4B7E1683}" srcOrd="1" destOrd="0" presId="urn:microsoft.com/office/officeart/2005/8/layout/hierarchy1"/>
    <dgm:cxn modelId="{64254724-547A-4942-A1B4-2266736C9969}" type="presParOf" srcId="{22999A10-1AFF-4ADD-ACAE-86BF4B7E1683}" destId="{C16788B1-BA69-4C8B-81BC-57F508A8C71E}" srcOrd="0" destOrd="0" presId="urn:microsoft.com/office/officeart/2005/8/layout/hierarchy1"/>
    <dgm:cxn modelId="{91DB6396-9C52-48E1-87E1-CE1A030B25F7}" type="presParOf" srcId="{C16788B1-BA69-4C8B-81BC-57F508A8C71E}" destId="{3815E86B-06DC-451D-9775-624545AA8F8F}" srcOrd="0" destOrd="0" presId="urn:microsoft.com/office/officeart/2005/8/layout/hierarchy1"/>
    <dgm:cxn modelId="{F093C9B0-D7CE-4A32-A8F7-958800EB44CC}" type="presParOf" srcId="{C16788B1-BA69-4C8B-81BC-57F508A8C71E}" destId="{6AEC4397-8F1D-464D-91AB-8FCF86FED0C2}" srcOrd="1" destOrd="0" presId="urn:microsoft.com/office/officeart/2005/8/layout/hierarchy1"/>
    <dgm:cxn modelId="{2E8450A1-D04F-427B-860E-DD3E6952EC29}" type="presParOf" srcId="{22999A10-1AFF-4ADD-ACAE-86BF4B7E1683}" destId="{AFBDDF97-B3E5-480B-9494-DEB2CC0176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C7D25-2D04-487A-8662-A05FDA01B32A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751D-76AA-4477-9709-E11DAA5858AD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Take functions as arguments.</a:t>
          </a:r>
        </a:p>
      </dsp:txBody>
      <dsp:txXfrm>
        <a:off x="566955" y="723609"/>
        <a:ext cx="4199154" cy="2607249"/>
      </dsp:txXfrm>
    </dsp:sp>
    <dsp:sp modelId="{3815E86B-06DC-451D-9775-624545AA8F8F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C4397-8F1D-464D-91AB-8FCF86FED0C2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Can return function.</a:t>
          </a:r>
        </a:p>
      </dsp:txBody>
      <dsp:txXfrm>
        <a:off x="5897537" y="723609"/>
        <a:ext cx="4199154" cy="260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2:58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24575,'55'0'0,"113"0"0,2558 0 0,-2150 0-1365,-549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7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259 175 24575,'2'0'0,"0"0"0,0 0 0,0 0 0,0-1 0,0 1 0,0 0 0,0-1 0,0 0 0,0 1 0,0-1 0,0 0 0,0 0 0,0 0 0,0 0 0,0-1 0,-1 1 0,1 0 0,-1-1 0,1 1 0,-1-1 0,1 1 0,-1-1 0,0 0 0,0 0 0,0 1 0,0-1 0,0 0 0,0 0 0,0 0 0,-1 0 0,1 0 0,-1 0 0,1-1 0,-1 1 0,0 0 0,0 0 0,0-4 0,0 1 0,0 0 0,-1 0 0,1 1 0,-1-1 0,0 0 0,-1 0 0,1 1 0,-1-1 0,0 1 0,0-1 0,0 1 0,-1 0 0,0 0 0,1 0 0,-1 0 0,-4-4 0,-1 3 0,0 0 0,0 0 0,0 1 0,0 0 0,-1 1 0,1-1 0,-1 2 0,0-1 0,0 1 0,0 1 0,0-1 0,-1 2 0,1-1 0,0 1 0,0 0 0,-1 1 0,1 0 0,-17 5 0,22-4 0,1-1 0,-1 1 0,1 0 0,-1 0 0,1 1 0,0-1 0,0 1 0,0-1 0,0 1 0,1 0 0,-1 0 0,1 0 0,-1 0 0,1 1 0,0-1 0,0 1 0,-2 6 0,-1 4 0,1 1 0,0 0 0,-2 20 0,1-4 0,-1 8 0,1 0 0,1 1 0,3 0 0,4 56 0,-1-88 0,-1 1 0,2-1 0,-1 0 0,1 1 0,0-1 0,1-1 0,0 1 0,0 0 0,0-1 0,1 0 0,0 0 0,1-1 0,0 1 0,0-1 0,0 0 0,14 9 0,-2-1 0,2-2 0,0 0 0,1-1 0,0-1 0,24 8 0,-29-13 0,1 0 0,31 4 0,-41-8 0,1 0 0,-1-1 0,0 0 0,1 0 0,-1 0 0,0-1 0,1 0 0,-1-1 0,8-2 0,-13 3-62,1-1 0,-1 1 0,0-1 0,1 1 0,-1-1 0,0 0 0,0 0 0,0 0 0,-1 0 0,1-1 0,0 1 0,-1 0-1,1-1 1,-1 1 0,0-1 0,0 1 0,0-1 0,0 0 0,0 1 0,-1-1 0,1-3 0,3-16-6764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2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24575,'5'0'0,"8"5"0,1 8 0,-1 6 0,-3 6 0,-4 4 0,-2 2 0,-2-9 0,4-14 0,6-13 0,7-7 0,0-6 0,2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24575,'2'165'0,"-5"186"0,2-327 0,0-1 0,-2 1 0,-10 40 0,13-64 3,0 0-1,0 0 1,0 0-1,0 0 1,0 0 0,0 0-1,0 0 1,0 1-1,0-1 1,0 0-1,0 0 1,0 0-1,0 0 1,0 0-1,0 1 1,0-1 0,0 0-1,0 0 1,0 0-1,0 0 1,0 0-1,0 0 1,0 1-1,0-1 1,0 0-1,0 0 1,0 0 0,0 0-1,-1 0 1,1 0-1,0 0 1,0 1-1,0-1 1,0 0-1,0 0 1,0 0-1,0 0 1,0 0 0,-1 0-1,1 0 1,0 0-1,0 0 1,0 0-1,0 0 1,0 0-1,0 0 1,-1 0-1,1 0 1,0 0 0,0 0-1,0 0 1,0 0-1,0 0 1,-1 0-1,1 0 1,0 0-1,0 0 1,0 0 0,0 0-1,0 0 1,0 0-1,-1 0 1,1 0-1,0 0 1,0 0-1,0-1 1,-4-12 168,0-20-1878,3-7-5119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4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24575,'38'-1'0,"-18"0"0,0 1 0,28 4 0,-42-4 0,0 2 0,-1-1 0,1 1 0,0-1 0,-1 1 0,1 1 0,-1-1 0,0 1 0,0 0 0,0 0 0,0 1 0,7 6 0,-7-5 0,-1 0 0,1 0 0,-1 1 0,0 0 0,0 0 0,-1 0 0,0 0 0,0 0 0,0 1 0,-1-1 0,0 1 0,0-1 0,2 14 0,-4-17 0,0 1 0,0-1 0,0 0 0,-1 1 0,1-1 0,-1 0 0,1 0 0,-1 1 0,0-1 0,-1 0 0,1 0 0,0 0 0,-1 0 0,0 0 0,0 0 0,0 0 0,0-1 0,0 1 0,0-1 0,-1 1 0,1-1 0,-1 0 0,1 0 0,-1 0 0,0 0 0,0-1 0,0 1 0,0-1 0,0 0 0,-4 1 0,-3 1-273,1 0 0,-1-1 0,0 0 0,-12 0 0,-6-1-6553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5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53 24575,'0'-2'0,"-1"0"0,1-1 0,-1 1 0,0 0 0,1 0 0,-1 0 0,0 0 0,0 0 0,0 0 0,0 0 0,-1 0 0,1 0 0,-1 0 0,1 1 0,-1-1 0,1 0 0,-1 1 0,0-1 0,0 1 0,0 0 0,0 0 0,0 0 0,0 0 0,0 0 0,0 0 0,0 0 0,-4 0 0,1-1 0,0 1 0,0 0 0,0 0 0,0 0 0,0 1 0,-1 0 0,1 0 0,0 0 0,0 0 0,-10 3 0,10-1 0,1 0 0,-1 1 0,0-1 0,1 1 0,0 0 0,0 0 0,0 1 0,0-1 0,0 1 0,1 0 0,-1 0 0,1 0 0,0 1 0,1-1 0,-1 1 0,1-1 0,-3 7 0,3-5 0,-1 0 0,1 0 0,0 0 0,1 1 0,0-1 0,0 0 0,0 1 0,1-1 0,-1 1 0,2-1 0,-1 0 0,1 1 0,2 9 0,-2-13 0,1 0 0,-1 0 0,1 0 0,0 0 0,0 0 0,0-1 0,1 1 0,-1-1 0,1 1 0,-1-1 0,1 0 0,0 0 0,0 0 0,0 0 0,0-1 0,0 1 0,0-1 0,0 1 0,1-1 0,-1 0 0,0-1 0,1 1 0,-1-1 0,1 1 0,-1-1 0,4 0 0,-2 0 0,-1 0 0,1 0 0,-1 0 0,1 0 0,-1-1 0,1 0 0,-1 0 0,1 0 0,-1-1 0,0 1 0,0-1 0,0 0 0,0 0 0,0-1 0,0 1 0,0-1 0,-1 1 0,1-1 0,4-5 0,-5 2 0,0 0 0,0 0 0,0 0 0,-1 0 0,3-9 0,7-20 0,-11 35 0,-1-1 0,0 1 0,0-1 0,1 1 0,-1-1 0,0 1 0,1-1 0,-1 1 0,1 0 0,-1-1 0,0 1 0,1-1 0,-1 1 0,1 0 0,-1-1 0,1 1 0,-1 0 0,1 0 0,-1-1 0,1 1 0,0 0 0,-1 0 0,1 0 0,-1 0 0,1 0 0,-1 0 0,1 0 0,0 0 0,-1 0 0,1 0 0,-1 0 0,1 0 0,0 0 0,-1 0 0,1 0 0,-1 1 0,1-1 0,-1 0 0,1 0 0,-1 1 0,1-1 0,-1 0 0,1 1 0,-1-1 0,1 1 0,-1-1 0,0 0 0,1 1 0,-1-1 0,0 1 0,1-1 0,-1 1 0,1 0 0,19 31 0,-19-29 0,7 13 125,-5-9-338,1 0 0,-1-1 0,1 1 0,1-1 1,-1 1-1,10 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5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24575,'1'1'0,"0"-1"0,0 0 0,0 1 0,1-1 0,-1 1 0,0-1 0,0 1 0,0-1 0,0 1 0,0-1 0,-1 1 0,1 0 0,0 0 0,0 0 0,0-1 0,-1 1 0,1 0 0,0 0 0,-1 0 0,1 0 0,-1 0 0,1 0 0,-1 0 0,1 0 0,-1 1 0,1 1 0,6 34 0,-7-34 0,4 44 0,-3 51 0,-1-108 0,1 0 0,0 0 0,1 0 0,5-16 0,-5 21 0,-1 0 0,1 1 0,0-1 0,1 1 0,-1 0 0,0 0 0,1 0 0,0 0 0,0 0 0,0 0 0,1 1 0,-1-1 0,1 1 0,0 0 0,0 0 0,5-2 0,-2 2-227,0 0-1,0 1 1,1 0-1,-1 0 1,13 0-1,7 0-6598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6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24575,'5'0'0,"2"5"0,-1 8 0,0 12 0,3 7 0,1 8 0,-2 10 0,-2 6 0,-2 4 0,-2 4 0,-1 0 0,0-4 0,-2-7 0,1-8 0,-1-5 0,1-15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7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24575,'5'0'0,"8"0"0,6 0 0,6 0 0,4 0 0,2 0 0,2 0 0,0 5 0,0 3 0,-5-1-8191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7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24575,'6'6'0,"1"6"0,0 8 0,-1 4 0,-2 5 0,-2 3 0,0 0 0,-2 1 0,0-5-8191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8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24575,'0'-6'0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9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0 24575,'-4'0'0,"0"1"0,1-1 0,-1 1 0,0 0 0,1 0 0,-1 0 0,1 0 0,-1 1 0,1 0 0,0-1 0,0 1 0,0 0 0,0 1 0,-5 3 0,-3 5 0,1 0 0,-13 17 0,4-4 0,14-18 0,0 0 0,1 1 0,0 0 0,0 0 0,1 0 0,-1 1 0,2-1 0,-1 1 0,1-1 0,-2 11 0,2-3 0,1 0 0,0 0 0,0 0 0,4 23 0,-3-35 0,0 0 0,1 0 0,-1-1 0,1 1 0,0 0 0,0 0 0,0-1 0,0 1 0,0-1 0,1 1 0,-1-1 0,1 0 0,-1 1 0,1-1 0,0 0 0,0 0 0,0 0 0,0 0 0,0 0 0,0-1 0,1 1 0,-1-1 0,4 2 0,-4-2 0,1-1 0,-1 1 0,0-1 0,0 1 0,1-1 0,-1 0 0,0 0 0,1-1 0,-1 1 0,0 0 0,1-1 0,-1 1 0,0-1 0,0 0 0,1 1 0,-1-1 0,0 0 0,0-1 0,0 1 0,0 0 0,0 0 0,-1-1 0,1 1 0,0-1 0,-1 0 0,1 0 0,-1 1 0,2-4 0,2-1 0,-2 0 0,1 0 0,-1-1 0,0 1 0,0-1 0,-1 0 0,0 1 0,2-12 0,-1 0 0,-1 0 0,-1-19 0,1 48 0,0 0 0,1 1 0,0-1 0,1 0 0,9 17 0,36 72 0,-47-95 31,0-1 0,1 0 0,0-1 0,0 1 0,0 0 0,0-1 0,1 1 0,-1-1 1,1 0-1,4 3 0,-6-5-90,-1 0 0,1-1 0,-1 1 0,1 0 0,0 0 0,-1-1 1,1 1-1,0-1 0,0 1 0,-1-1 0,1 0 0,0 0 1,0 0-1,0 0 0,-1 0 0,1 0 0,0 0 0,0 0 0,-1-1 1,1 1-1,0-1 0,0 0 0,-1 1 0,1-1 0,-1 0 0,1 0 1,0 0-1,1-2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4:3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0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24575,'0'932'0,"1"-916"-273,0 0 0,2 0 0,0 0 0,7 22 0,-4-18-6553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4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24575,'25'0'0,"-14"1"0,0-1 0,0 0 0,0-1 0,0 0 0,16-4 0,-24 4 0,0 0 0,0 0 0,0-1 0,-1 1 0,1-1 0,0 1 0,-1-1 0,1 0 0,-1 0 0,1 0 0,-1-1 0,0 1 0,0 0 0,0-1 0,0 1 0,-1-1 0,1 0 0,-1 0 0,1 1 0,-1-1 0,0 0 0,0 0 0,1-6 0,-1 4 0,-1 1 0,1-1 0,-1 0 0,0 1 0,0-1 0,-1 1 0,1-1 0,-1 0 0,0 1 0,0-1 0,-2-5 0,2 9 0,0-1 0,1 0 0,-1 1 0,0-1 0,0 0 0,0 1 0,0-1 0,0 1 0,-1 0 0,1-1 0,0 1 0,-1 0 0,1 0 0,0-1 0,-1 1 0,0 0 0,1 1 0,-1-1 0,0 0 0,1 0 0,-1 1 0,0-1 0,0 1 0,1-1 0,-1 1 0,0 0 0,0 0 0,0 0 0,0 0 0,1 0 0,-3 1 0,2-1 0,-1 1 0,1 0 0,0 0 0,0 0 0,0 0 0,0 0 0,0 0 0,0 1 0,1-1 0,-1 1 0,0-1 0,1 1 0,-1 0 0,1 0 0,0-1 0,-1 1 0,1 0 0,0 0 0,0 0 0,0 1 0,0-1 0,1 0 0,-1 0 0,1 0 0,-1 3 0,-2 8 0,1 0 0,-1 27 0,3-37 0,0 5 0,0 0 0,0 0 0,1 1 0,0-1 0,0 0 0,1 0 0,0 0 0,0 0 0,1-1 0,0 1 0,1-1 0,-1 1 0,1-1 0,1 0 0,-1-1 0,1 1 0,0-1 0,1 0 0,0 0 0,0 0 0,0-1 0,0 0 0,1 0 0,0-1 0,0 0 0,0 0 0,1 0 0,-1-1 0,1 0 0,0-1 0,0 1 0,14 1 0,-12-3-170,-1 0-1,1-1 0,0 0 1,-1 0-1,1-1 0,0 0 1,9-3-1,2-4-6655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24575,'0'-5'0,"5"-2"0,7 1 0,8 5 0,10 16 0,6 14 0,2 9 0,5 8 0,-4 2 0,-4-2 0,-2-3 0,-1-10 0,-12-20 0,-14-24 0,-14-20 0,-6-6-8191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5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410 0 24575,'-5'0'0,"0"1"0,0-1 0,0 1 0,1 0 0,-1 0 0,1 1 0,-1-1 0,1 1 0,-1 0 0,1 0 0,-7 5 0,-1 2 0,1 0 0,-15 15 0,-4 4 0,19-19 0,-11 9 0,0 1 0,1 1 0,-30 37 0,33-34-341,-1 0 0,-1-1-1,-41 36 1,38-41-6485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6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72 24575,'0'1'0,"0"0"0,1 0 0,-1 0 0,0 0 0,1 0 0,-1 0 0,1 0 0,-1 0 0,1 0 0,0 0 0,-1-1 0,1 1 0,0 0 0,0 0 0,-1-1 0,1 1 0,0 0 0,0-1 0,0 1 0,0-1 0,0 1 0,0-1 0,1 1 0,31 10 0,-21-7 0,63 18 0,-68-20 0,0-1 0,0 0 0,0 0 0,-1-1 0,1 0 0,0 0 0,0-1 0,0 1 0,8-3 0,-13 3 0,-1-1 0,1 1 0,-1 0 0,1-1 0,0 1 0,-1-1 0,1 0 0,-1 1 0,1-1 0,-1 0 0,1 0 0,-1 0 0,0 0 0,0 0 0,1 0 0,-1-1 0,0 1 0,0 0 0,0-1 0,0 1 0,0 0 0,-1-1 0,1 1 0,0-1 0,-1 0 0,1 1 0,-1-1 0,1 1 0,-1-1 0,0 0 0,0 1 0,1-1 0,-1 0 0,0 1 0,-1-1 0,1 0 0,0 1 0,0-1 0,-1 0 0,0-2 0,-1 0 0,0 0 0,0 0 0,-1 0 0,1 1 0,-1-1 0,1 1 0,-1-1 0,0 1 0,-1 0 0,1 0 0,0 1 0,-1-1 0,1 1 0,-8-4 0,-2 1 0,0 1 0,-1 0 0,1 1 0,-1 0 0,1 1 0,-20 0 0,2 1 0,-54 7 0,82-6 0,0 0 0,1 1 0,-1-1 0,0 1 0,0 0 0,1 0 0,-1 0 0,0 0 0,1 0 0,-1 0 0,1 1 0,-1-1 0,1 1 0,0 0 0,0 0 0,0 0 0,0 0 0,0 0 0,0 0 0,0 0 0,1 0 0,-1 1 0,1-1 0,0 1 0,-1-1 0,1 1 0,0 0 0,1-1 0,-2 5 0,2-4 0,0 1 0,0 0 0,0 0 0,0 0 0,1 0 0,-1 0 0,1-1 0,0 1 0,0 0 0,0 0 0,1-1 0,-1 1 0,1-1 0,0 1 0,0-1 0,0 0 0,1 0 0,-1 0 0,1 0 0,5 5 0,12 7 0,0-1 0,1-1 0,1-1 0,27 12 0,39 22 0,-69-34 66,-10-5-225,1 0 0,1-1 0,-1 0 0,1-1 0,0 0 0,1-1 0,-1 0 0,17 3 0,-3-4-6667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0 24575,'-14'2'0,"-1"0"0,1 1 0,0 1 0,0 0 0,0 1 0,1 0 0,0 1 0,0 1 0,-17 11 0,24-14 0,0 0 0,0 1 0,1-1 0,0 1 0,0 1 0,0-1 0,0 1 0,1 0 0,0 0 0,-4 8 0,6-11 0,1 0 0,-1 0 0,1 0 0,0 0 0,0 0 0,0 0 0,1 0 0,-1 0 0,1 0 0,-1 1 0,1-1 0,0 0 0,0 0 0,1 0 0,-1 1 0,1-1 0,-1 0 0,1 0 0,0 0 0,0 0 0,1 0 0,-1 0 0,0 0 0,1 0 0,2 3 0,10 7 0,1 0 0,0 0 0,1-2 0,0 0 0,1-1 0,19 9 0,-24-13-136,0-1-1,1-1 1,0 0-1,-1-1 1,1-1-1,1 0 1,-1 0-1,0-1 0,16-2 1,-2 1-6690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3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14 24575,'-1'36'0,"0"-5"0,4 48 0,-3-70 0,2-1 0,-1 1 0,1-1 0,0 1 0,1-1 0,0 0 0,0 0 0,1 0 0,0 0 0,10 13 0,-8-14 0,0 0 0,1 0 0,0-1 0,1 0 0,-1 0 0,1-1 0,0 0 0,14 7 0,-17-10 0,0 0 0,0 0 0,0-1 0,0 1 0,0-1 0,1 0 0,-1-1 0,0 1 0,1-1 0,-1 0 0,0 0 0,1-1 0,-1 1 0,0-1 0,1-1 0,7-2 0,-10 3 0,-1-1 0,1 1 0,-1-1 0,1 0 0,-1 0 0,1 0 0,-1 0 0,0 0 0,0-1 0,0 1 0,0-1 0,-1 1 0,1-1 0,-1 0 0,2-2 0,15-49 0,-14 39 0,0-3 85,-1 1 0,-1-1 0,1-35 0,-3 35-511,1 0 0,0 0-1,6-24 1,0 21-6400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0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24575,'0'5'0,"0"8"0,0 6 0,0 11 0,0 12 0,0 9 0,0 12 0,0 6 0,0 2 0,0 0 0,0-1 0,0-2 0,0-7 0,0-9 0,0-7 0,0-7 0,0-9-8191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1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24575,'5'0'0,"8"0"0,6 0 0,6 0 0,4 6 0,2 1 0,2 0 0,0-1 0,6-2 0,1-2 0,-1-1 0,-6 5 0,-4 7 0,-2 1 0,1-2 0,-6-3-8191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24575,'0'11'0,"0"9"0,0 7 0,0 3 0,0 3 0,0 1 0,0 0 0,0-1 0,0-11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8:06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24575,'250'11'0,"-19"4"0,-114-10 0,192 33 0,-265-30 0,90 4 0,47-13 0,-67-1 0,-34 0 0,96 5 0,-96 10 0,2 0 0,299-8 0,-212-7 0,282 2 0,-410 2 0,64 11 0,-61-6 0,49 1 0,575-7 0,-316-3 0,381 2 0,-697 2 0,54 10 0,8 0 0,405-7 0,-286-8 0,1544 4 0,-1368 14 0,26 0 0,1048-16 0,-848 1 0,-427-15 0,-30 1 0,166 13 0,-3 1 0,-116-14 0,30 0 0,-41 13 0,208-9 0,576-10-98,-706 22-1169,-250-2-5559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2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3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133 192 24575,'0'1'0,"0"1"0,-1-1 0,1 0 0,-1 0 0,1 0 0,-1 0 0,1 0 0,-1 0 0,0 0 0,0 0 0,1 0 0,-1 0 0,0 0 0,0 0 0,0 0 0,0 0 0,0-1 0,0 1 0,0 0 0,0-1 0,-1 1 0,1-1 0,0 1 0,0-1 0,0 0 0,-3 1 0,-33 4 0,34-5 0,0 0 0,1 0 0,-1-1 0,0 1 0,0-1 0,1 0 0,-1 0 0,0 0 0,1 0 0,-1 0 0,1 0 0,-1-1 0,1 1 0,0-1 0,0 0 0,0 0 0,0 0 0,0 0 0,0 0 0,0 0 0,0 0 0,1-1 0,-1 1 0,1 0 0,0-1 0,0 0 0,0 1 0,0-1 0,0 0 0,-1-4 0,0-5 0,0 0 0,0 1 0,1-1 0,1 0 0,0 0 0,2-12 0,-2 21 0,1-1 0,0 1 0,-1 0 0,1-1 0,1 1 0,-1 0 0,0 0 0,1 0 0,-1 0 0,1 0 0,0 0 0,0 1 0,0-1 0,1 1 0,-1-1 0,1 1 0,-1 0 0,1 0 0,0 0 0,-1 0 0,1 0 0,0 1 0,0-1 0,0 1 0,1 0 0,-1 0 0,0 0 0,0 0 0,1 0 0,-1 1 0,0 0 0,1-1 0,-1 1 0,1 0 0,-1 1 0,0-1 0,1 1 0,-1-1 0,0 1 0,1 0 0,-1 0 0,0 1 0,0-1 0,0 1 0,0-1 0,0 1 0,0 0 0,-1 0 0,1 0 0,-1 1 0,1-1 0,-1 0 0,4 6 0,-2-2 34,0 1 1,-1 0-1,1 0 0,-2 0 0,1 0 0,-1 0 0,0 1 0,0-1 0,1 15 1,-3-16-142,1-1 0,-1 0 1,0 0-1,0 0 0,-1 0 1,0 0-1,0 1 0,0-1 1,0 0-1,-1-1 0,0 1 1,0 0-1,0 0 0,0-1 1,-5 6-1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45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24575,'1'0'0,"0"1"0,0-1 0,0 0 0,0 0 0,0 1 0,0-1 0,0 1 0,0-1 0,-1 1 0,1-1 0,0 1 0,0-1 0,-1 1 0,1 0 0,0-1 0,0 1 0,-1 0 0,1 0 0,-1 0 0,1-1 0,-1 1 0,1 0 0,-1 0 0,0 0 0,1 0 0,-1 1 0,8 32 0,-6-23 0,3 15 0,6 21 0,8 91 0,-18-154 0,1-1 0,0 1 0,6-22 0,-6 28 0,0 0 0,1 0 0,1 1 0,0-1 0,0 1 0,1 0 0,0 0 0,8-11 0,-9 16 0,0 1 0,0 0 0,0 0 0,1 0 0,-1 0 0,1 1 0,-1 0 0,1 0 0,0 0 0,0 0 0,0 1 0,0 0 0,0 0 0,0 0 0,10 1 0,-12-1 0,1 1 0,-1 0 0,0 0 0,0 1 0,1-1 0,-1 1 0,0 0 0,0 0 0,1 0 0,-1 0 0,0 0 0,0 1 0,0-1 0,-1 1 0,1 0 0,0 0 0,-1 0 0,1 0 0,-1 0 0,1 1 0,-1-1 0,0 1 0,0-1 0,0 1 0,1 3 0,1 3 0,-1 0 0,-1 0 0,0 1 0,0-1 0,0 1 0,-1 15 0,-4 63 0,-1-37 0,4-41 0,-1-1 0,1 1 0,0-1 0,1 1 0,0-1 0,4 19 0,-4-25 0,0-1 0,0 1 0,0 0 0,1-1 0,-1 0 0,1 1 0,0-1 0,-1 0 0,1 0 0,0 0 0,0 0 0,1 0 0,-1 0 0,0 0 0,1-1 0,-1 1 0,1-1 0,-1 0 0,1 0 0,-1 0 0,1 0 0,0 0 0,0-1 0,4 1 0,0 0-76,0-1 1,-1 0-1,1 0 0,0 0 0,0-1 0,0 0 0,-1-1 0,1 0 1,-1 0-1,1 0 0,-1-1 0,0 1 0,0-2 0,0 1 1,0-1-1,0 0 0,5-4 0,6-5-6750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8:59:58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24575,'4762'0'0,"-4753"0"-273,1 0 0,-1 1 0,0 0 0,11 3 0,1 3-6553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01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24575,'3260'0'0,"-3038"16"0,-36 0 0,-22-14 0,142 10 0,379 8 0,-546-21 0,89 17 0,-26 0 0,153-16 0,-161-1 0,-167 3 0,-1 0 0,45 11 0,-43-7 0,0-1 0,33 1 0,-48-6 33,9 0-383,1 1 1,-1 1-1,34 8 1,-32-3-6477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08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24575,'6'0'0,"1"-1"0,-1 0 0,1 0 0,-1-1 0,9-2 0,18-5 0,42 0 0,2 3 0,114 6 0,-91 2 0,345-2 0,-435 0-341,-1 1 0,1-1-1,17 5 1,-7 2-6485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09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0 162 24575,'16'-1'0,"0"-1"0,-1 0 0,1-1 0,29-11 0,-10 4 0,89-21 0,204-24 0,-293 51 13,151-17-702,197 3 0,-357 18-6137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43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24575,'1230'0'0,"-1178"-3"0,63-10 0,36-3 0,138 15 0,-130 3 0,-132-4 0,1-1 0,40-9 0,-36 6 0,39-4 0,99 9-22,-116 1-1321,-27 1-5483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9:00:45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24575,'1047'0'0,"-1021"0"0,1 2 0,-1 0 0,0 2 0,0 1 0,0 0 0,0 2 0,26 12 0,-37-14-195,0-1 0,1 0 0,-1-1 0,1 0 0,0-2 0,23 1 0,-11-2-6631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8:09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24575,'4515'0'0,"-4284"14"0,-59-1 0,38 2 0,55 2 0,-82-2 0,-4-1 0,625-13 0,-382-2 0,411 1 0,-818 0 0,1 2 0,-1 0 0,25 7 0,-22-4 0,-1-2 0,31 3 0,11-4 134,14 1-884,75 11 1,-118-9-6077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8:21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5 24575,'0'0'0,"0"0"0,0 0 0,0 0 0,0 0 0,0-1 0,0 1 0,0 0 0,0 0 0,0 0 0,0 0 0,0 0 0,0-1 0,0 1 0,0 0 0,0 0 0,0 0 0,0 0 0,0 0 0,0-1 0,0 1 0,0 0 0,0 0 0,0 0 0,0 0 0,0 0 0,-1 0 0,1 0 0,0-1 0,0 1 0,0 0 0,0 0 0,0 0 0,0 0 0,0 0 0,0 0 0,-1 0 0,1 0 0,0 0 0,0 0 0,0-1 0,0 1 0,0 0 0,0 0 0,-1 0 0,1 0 0,0 0 0,0 0 0,0 0 0,0 0 0,-1 0 0,-6 7 0,-9 16 0,14-20 0,-56 100 0,34-57 0,14-27 0,0 0 0,2 0 0,0 1 0,1 0 0,0 1 0,2-1 0,1 1 0,0 0 0,0 32 0,4-27 0,3 93 0,-3-113 0,2 0 0,-1 0 0,1 0 0,0 0 0,0 0 0,1-1 0,-1 1 0,8 9 0,33 40 0,-17-24 0,22 36 0,-33-43 0,1-2 0,1 0 0,0 0 0,29 25 0,-42-45 0,-1 0 0,0 0 0,0 0 0,1 0 0,0 0 0,-1-1 0,6 2 0,-9-3 0,1 0 0,-1 0 0,1 0 0,-1 0 0,1 0 0,0 1 0,-1-1 0,1 0 0,-1-1 0,1 1 0,-1 0 0,1 0 0,0 0 0,-1 0 0,1 0 0,-1 0 0,1-1 0,-1 1 0,1 0 0,-1 0 0,2-1 0,-2 0 0,0 0 0,1 0 0,-1 1 0,0-1 0,0 0 0,0 0 0,0 0 0,0 1 0,0-1 0,0 0 0,0 0 0,0 0 0,0 1 0,0-1 0,0 0 0,0 0 0,0 1 0,-1-1 0,1 0 0,0 0 0,-1 0 0,-3-7 0,0 1 0,-1-1 0,0 1 0,0 0 0,0 1 0,-8-8 0,-16-21 0,22 26 0,1-1 0,0 1 0,0-2 0,1 1 0,-4-13 0,8 20 0,0 0 0,0 0 0,1 0 0,-1 1 0,1-1 0,0 0 0,0 0 0,0 0 0,0 0 0,0 0 0,1 0 0,-1 0 0,1 0 0,0 0 0,0 0 0,0 0 0,0 1 0,0-1 0,1 0 0,-1 1 0,1-1 0,0 1 0,0 0 0,0-1 0,2-1 0,-2 2 0,7-5 0,-1-1 0,0 0 0,0 0 0,-1-1 0,0 0 0,0 0 0,-1 0 0,0-1 0,-1 0 0,5-12 0,3-5 0,-5 19 0,-7 9 0,-1-1 0,1 0 0,-1 0 0,0 1 0,1-1 0,-1 0 0,1 1 0,-1-1 0,0 0 0,1 1 0,-1-1 0,0 1 0,1-1 0,-1 1 0,0-1 0,0 1 0,1-1 0,-1 1 0,0-1 0,0 1 0,0-1 0,0 1 0,0-1 0,0 1 0,0 0 0,1 1 0,8 33 0,-2-1 0,-1 1 0,-2 0 0,1 53 0,-6-83 0,0 1 0,0-1 0,-1 0 0,0 1 0,0-1 0,0 0 0,0 0 0,-1-1 0,1 1 0,-1 0 0,-1-1 0,1 0 0,0 1 0,-1-2 0,0 1 0,0 0 0,0-1 0,-1 1 0,1-1 0,-1 0 0,-9 4 0,-10 4 0,-1 0 0,0-2 0,-33 8 0,29-9 0,-55 20-1365,53-18-5461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0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1352 24575,'0'1'0,"0"0"0,1 0 0,-1-1 0,0 1 0,0 0 0,1-1 0,-1 1 0,0 0 0,1 0 0,-1-1 0,0 1 0,1-1 0,-1 1 0,1 0 0,-1-1 0,1 1 0,0-1 0,-1 1 0,1-1 0,-1 0 0,1 1 0,0-1 0,-1 1 0,1-1 0,0 0 0,1 1 0,22 4 0,-21-5 0,14 2 0,1-1 0,0-2 0,-1 1 0,1-2 0,24-5 0,-27 4 0,376-78 14,-245 47-424,159-34-1175,64-8 598,1326-210-2318,-1620 274 3108,1403-193-2688,4 32 1295,-687 67 2259,-769 101-185,-19 5-274,1-1 0,-1 0 0,1 0 0,-1-1 0,0 0 0,0 0 0,0-1 0,0 0 0,11-7 0,-18 10-146,0 0 0,1-1-1,-1 1 1,0 0 0,1 0-1,-1-1 1,0 1 0,0 0-1,1-1 1,-1 1 0,0-1-1,0 1 1,0 0-1,1-1 1,-1 1 0,0-1-1,0 1 1,0 0 0,0-1-1,0 1 1,0-1 0,0 1-1,0-1 1,0 1 0,0 0-1,0-1 1,0 1 0,0-1-1,0 1 1,-1-1 0,1 1-1,0 0 1,0-1 0,0 1-1,-1 0 1,1-1-1,0 1 1,0 0 0,-1-1-1,1 1 1,-16-13 641,14 11-543,-134-104 4053,127 96-4215,13 4 0,-3 6 0,1-1 0,0 1 0,0 0 0,0 0 0,0-1 0,0 1 0,0 1 0,0-1 0,0 0 0,3 1 0,16 5 0,0 2 0,0 0 0,0 1 0,-1 1 0,-1 1 0,0 1 0,0 0 0,32 29 0,-48-38 0,0 0 0,0 1 0,0-1 0,0 0 0,-1 1 0,1 0 0,-1 0 0,0-1 0,0 1 0,0 0 0,-1 0 0,1 1 0,-1-1 0,1 7 0,-1-5 0,-1 1 0,0-1 0,-1 0 0,1 0 0,-1 1 0,0-1 0,-1 0 0,1 0 0,-4 7 0,-3 5 0,-1 0 0,-1 0 0,-1-1 0,-1 0 0,-15 18 0,-14 11 0,-2-1 0,-82 66 0,123-110 0,1 1 0,-1-1 0,0 1 0,0-1 0,0 0 0,-1 0 0,1 0 0,0 0 0,0 0 0,0 0 0,-4 0 0,5-1 0,1 0 0,-1 0 0,0-1 0,0 1 0,0 0 0,1 0 0,-1-1 0,0 1 0,0 0 0,1-1 0,-1 1 0,0-1 0,1 1 0,-1-1 0,1 1 0,-1-1 0,0 0 0,1 1 0,-1-1 0,1 0 0,0 1 0,-1-1 0,1 0 0,-1 0 0,1 1 0,0-1 0,0 0 0,0 0 0,-1 0 0,1 1 0,0-1 0,0 0 0,0 0 0,0 0 0,0 0 0,-1-21 0,1 0 0,2 0 0,-1 1 0,2-1 0,7-23 0,-2 2 0,9-79-682,3-226-1,-21 309-6143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0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1 263 24575,'0'0'0,"0"-1"0,0 1 0,0-1 0,0 1 0,0-1 0,0 1 0,1-1 0,-1 1 0,0-1 0,0 1 0,0-1 0,1 1 0,-1-1 0,0 1 0,1-1 0,-1 1 0,0-1 0,1 1 0,-1 0 0,0-1 0,1 1 0,-1 0 0,1-1 0,0 1 0,19-6 0,21 2 0,52 0 0,-54 4 0,2051 8-4777,-1197 23 4777,-456-14 0,-275-16 0,-155-1 0,9-1 0,0 0 0,23-6 0,-36 7 0,0-1 0,0 0 0,0 0 0,-1 0 0,1 0 0,-1 0 0,1 0 0,-1-1 0,1 1 0,-1-1 0,0 0 0,1 0 0,-1 0 0,0 0 0,0 0 0,-1 0 0,1-1 0,0 1 0,1-3 0,-2 2 31,-1 1 0,1 0 0,0 0 0,-1-1 0,0 1 0,0-1 0,1 1 1,-1 0-1,-1-1 0,1 1 0,0-1 0,-1 1 0,1 0 0,-1 0 0,-1-4 0,-17-32 907,18 37-904,-38-56 1268,27 42-801,1-1 1,1 0 0,-16-34-1,25 50-501,1-1 0,0 1 0,0 0 0,-1-1 0,1 1 0,0 0 0,0-1 0,0 1 0,-1-1 0,1 1 0,0 0 0,0-1 0,0 1 0,0-1 0,0 1 0,0-1 0,0 1 0,0-1 0,0 1 0,0 0 0,0-1 0,0 1 0,0-1 0,0 1 0,0-1 0,1 1 0,-1 0 0,0-1 0,0 1 0,0-1 0,1 1 0,-1 0 0,0-1 0,1 1 0,-1 0 0,0-1 0,0 1 0,1 0 0,-1 0 0,1-1 0,-1 1 0,0 0 0,1 0 0,-1 0 0,1-1 0,-1 1 0,0 0 0,1 0 0,-1 0 0,1 0 0,-1 0 0,1 0 0,-1 0 0,0 0 0,1 0 0,-1 0 0,1 0 0,-1 0 0,1 0 0,-1 0 0,0 0 0,1 1 0,-1-1 0,1 0 0,-1 0 0,0 0 0,1 1 0,32 13 0,-14-2 0,-1 0 0,-1 0 0,0 2 0,-1 0 0,0 1 0,25 32 0,71 113 0,-108-152 0,-1-4 0,0 1 0,0-1 0,-1 1 0,1 0 0,-1 0 0,0 0 0,-1 0 0,1 1 0,-1-1 0,0 0 0,-1 1 0,1-1 0,-1 8 0,-1-9 0,0 0 0,0 1 0,0-1 0,0 0 0,-1 0 0,0 0 0,0 0 0,0 0 0,0 0 0,-1-1 0,1 1 0,-1-1 0,0 1 0,0-1 0,0 0 0,-6 4 0,-11 7 0,-1-1 0,-1-1 0,0-1 0,-1-1 0,-41 13 0,36-13 0,6-3 0,-31 8 0,47-14 0,0 0 0,-1 0 0,1 0 0,0-1 0,0 0 0,-1 0 0,1 0 0,0-1 0,0 0 0,-7-2 0,10 2 0,1-1 0,0 1 0,0 0 0,0-1 0,0 1 0,0-1 0,0 0 0,1 0 0,-1 1 0,0-1 0,1 0 0,0 0 0,-1-1 0,1 1 0,0 0 0,0 0 0,0-1 0,0 1 0,1 0 0,-1-1 0,0-3 0,-1-5 0,1-1 0,0 1 0,1-16 0,3-4 67,2 1-1,1-1 0,1 1 0,18-48 1,-13 42-633,-1 0 0,9-56 1,-17 62-6261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1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29 24575,'305'-13'0,"-87"2"0,-3 7 0,-250 6 0,1 1 0,0 2 0,0 1 0,0 2 0,1 1 0,0 2 0,0 1 0,-41 23 0,69-33 0,1 0 0,0 1 0,0 0 0,0 0 0,1 0 0,-1 0 0,1 0 0,-1 1 0,1 0 0,0-1 0,1 1 0,-1 0 0,0 1 0,1-1 0,0 0 0,0 1 0,1-1 0,-1 1 0,1-1 0,0 1 0,0 0 0,0 0 0,1-1 0,0 1 0,0 0 0,0 0 0,1 7 0,3 10 0,1 0 0,1 0 0,0-1 0,17 35 0,-8-20 0,-8-15 0,0-1 0,-2 1 0,0 0 0,-1 0 0,-2 0 0,0 1 0,-1-1 0,-1 0 0,-1 1 0,-1-1 0,-1 1 0,-6 25 0,5-33 0,0-1 0,-1 1 0,-1-1 0,0 0 0,-1 0 0,0-1 0,-1 0 0,0 0 0,-1-1 0,0 0 0,-1 0 0,0-1 0,-1-1 0,0 1 0,-1-2 0,1 0 0,-2 0 0,1-1 0,-15 6 0,17-8 0,0-2 0,0 1 0,0-1 0,-1-1 0,1 0 0,-1 0 0,1-1 0,-18 0 0,23-1 0,1-1 0,-1 0 0,0 0 0,1 0 0,-1 0 0,1 0 0,-1-1 0,1 0 0,0 0 0,0 0 0,0-1 0,0 1 0,0-1 0,0 0 0,1 0 0,-1 0 0,1-1 0,0 1 0,0-1 0,0 0 0,-3-5 0,2 1-170,1 0-1,-1-1 0,1 1 1,1 0-1,0-1 0,0 1 1,-1-18-1,1 0-6655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2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541 172 24575,'0'-2'0,"-1"0"0,1 0 0,-1 0 0,0 0 0,1 1 0,-1-1 0,0 0 0,0 0 0,0 1 0,0-1 0,0 1 0,0-1 0,-1 1 0,1-1 0,-1 1 0,1 0 0,-1 0 0,-1-2 0,-33-18 0,33 19 0,-47-23 0,-99-34 0,123 51 0,-1 1 0,0 1 0,0 2 0,0 0 0,-51 1 0,75 3 0,0 0 0,0 1 0,0-1 0,0 1 0,0-1 0,0 1 0,0 0 0,0 0 0,1 1 0,-1-1 0,0 1 0,1-1 0,-1 1 0,1 0 0,0 0 0,-1 0 0,1 0 0,0 0 0,0 0 0,0 1 0,0-1 0,1 1 0,-1-1 0,1 1 0,0 0 0,-1 0 0,1-1 0,0 1 0,1 0 0,-1 0 0,0 5 0,0-2 0,0 0 0,1 0 0,0-1 0,0 1 0,1 0 0,0 0 0,0-1 0,0 1 0,0-1 0,1 1 0,0-1 0,0 1 0,1-1 0,-1 0 0,1 0 0,4 5 0,6 5 0,24 21 0,10 11 0,-42-42 0,0 0 0,0 0 0,1 0 0,-1-1 0,1 0 0,0 0 0,0-1 0,1 1 0,-1-1 0,1-1 0,-1 1 0,1-1 0,0 0 0,0-1 0,0 0 0,0 0 0,0 0 0,0-1 0,0 0 0,1 0 0,-1-1 0,0 0 0,0 0 0,0 0 0,-1-1 0,1 0 0,0-1 0,-1 0 0,1 0 0,9-6 0,1-5 0,0-2 0,-1 0 0,-1 0 0,0-2 0,19-30 0,12-13 0,-45 60 0,-1 0 0,1 0 0,0 0 0,0 0 0,0 0 0,0 0 0,-1 0 0,1 0 0,0 0 0,1 1 0,-1-1 0,0 0 0,0 1 0,0-1 0,0 1 0,0-1 0,1 1 0,-1 0 0,0 0 0,0-1 0,1 1 0,-1 0 0,3 0 0,-3 1 0,1-1 0,-1 1 0,1 0 0,-1 0 0,0 0 0,1-1 0,-1 1 0,0 1 0,0-1 0,0 0 0,1 0 0,-1 0 0,0 1 0,-1-1 0,1 0 0,1 2 0,2 5 0,0 0 0,-1 1 0,0-1 0,0 1 0,2 13 0,1 19 132,-3-14-507,2-1 1,1 0 0,16 48 0,-14-57-6452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3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24575,'1'0'0,"0"0"0,0 0 0,0 1 0,0-1 0,-1 0 0,1 1 0,0-1 0,0 0 0,-1 1 0,1-1 0,0 1 0,0 0 0,-1-1 0,1 1 0,-1-1 0,1 1 0,-1 0 0,1 0 0,-1-1 0,1 1 0,-1 0 0,1 0 0,-1 0 0,10 26 0,-5-11 0,52 124 0,-53-126 0,2 0 0,0 0 0,0-1 0,1 0 0,12 17 0,-16-26 0,1 0 0,-1-1 0,0 1 0,1-1 0,0 0 0,0 0 0,0 0 0,8 4 0,-10-6 0,1 0 0,0 0 0,-1 0 0,1 0 0,0-1 0,0 1 0,-1-1 0,1 0 0,0 0 0,0 0 0,0 0 0,0 0 0,-1-1 0,1 1 0,0-1 0,3-1 0,2-1 27,-1-1-1,0 1 0,0-2 0,0 1 1,-1-1-1,0 0 0,0 0 0,0-1 1,0 0-1,-1 0 0,0 0 0,4-7 1,8-12-854,22-50 1,-39 74 772,15-31-6772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2:59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24575,'393'1'0,"449"-3"0,-417-12 0,-127 3 0,-288 11 8,48-2-694,80-11-1,-106 6-6139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0:04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263 106 24575,'0'-8'0,"1"-2"0,-1 1 0,-1 0 0,0-1 0,0 1 0,-3-11 0,3 18 0,1 1 0,-1-1 0,1 0 0,-1 1 0,0-1 0,0 1 0,0-1 0,1 1 0,-2-1 0,1 1 0,0 0 0,0-1 0,0 1 0,-1 0 0,1 0 0,0 0 0,-1 0 0,1 0 0,-1 0 0,1 1 0,-1-1 0,0 0 0,1 1 0,-1-1 0,0 1 0,1 0 0,-1-1 0,0 1 0,1 0 0,-1 0 0,0 0 0,0 0 0,1 1 0,-1-1 0,-2 1 0,-3 1 0,1 0 0,-1 1 0,1 0 0,-1 0 0,1 0 0,0 1 0,0 0 0,1 0 0,-1 1 0,1-1 0,0 1 0,0 0 0,1 1 0,-8 10 0,-4 8 0,0 1 0,-13 30 0,19-34 0,1 1 0,1 0 0,-10 45 0,15-55 0,1 0 0,1 0 0,0 0 0,1 1 0,0-1 0,1 0 0,0 0 0,1 0 0,4 17 0,-5-27 0,0 1 0,0 0 0,0 0 0,0 0 0,1-1 0,-1 1 0,1 0 0,-1-1 0,1 0 0,0 1 0,0-1 0,0 0 0,1 0 0,-1 0 0,0 0 0,6 3 0,-6-5 0,0 1 0,0 0 0,1-1 0,-1 1 0,1-1 0,-1 0 0,0 0 0,1 0 0,-1 0 0,0 0 0,1 0 0,-1-1 0,1 1 0,-1-1 0,0 1 0,0-1 0,1 0 0,-1 0 0,0 0 0,0 0 0,3-3 0,5-3 0,0-1 0,-1 0 0,0-1 0,-1 0 0,0 0 0,0-1 0,-1 0 0,0 0 0,-1 0 0,8-19 0,0-4 0,-1 0 0,11-49 0,-8 10 0,13-42 0,-28 113 0,1 5 0,-1 10 0,-2 108 0,1 38 0,1-153 0,-1-1 0,2 1 0,-1 0 0,0 0 0,1-1 0,1 1 0,-1-1 0,1 1 0,0-1 0,0 0 0,5 7 0,-6-10 0,0-1 0,1 1 0,-1-1 0,0 1 0,1-1 0,0 0 0,-1 0 0,1 0 0,0 0 0,0-1 0,0 1 0,0-1 0,0 0 0,1 1 0,-1-1 0,0-1 0,1 1 0,-1 0 0,0-1 0,1 0 0,-1 0 0,0 0 0,1 0 0,4-1 0,8-4-106,1 0 1,-1-2-1,0 0 0,-1 0 0,0-1 0,24-18 0,-28 19-518,14-9-6202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5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1 270 24575,'9'0'0,"18"0"0,19 0 0,21-5 0,41-16 0,18-9 0,16-5 0,8 0 0,-8 0 0,-3 2 0,-16 6 0,-25 8 0,-27 2 0,-28 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5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1000 1 24575,'41'43'0,"-2"3"0,-1 1 0,-3 2 0,-2 1 0,-3 2 0,-1 1 0,28 76 0,-41-84 0,-2 1 0,-2 0 0,-3 1 0,5 50 0,-7-13 0,-7 122 0,-1-181 0,-1 0 0,-1 0 0,-2 0 0,0-1 0,-1 1 0,-2-1 0,-10 23 0,12-34 0,-1-1 0,0 0 0,-1 0 0,0 0 0,-1-1 0,0-1 0,-1 1 0,0-1 0,-1-1 0,0 0 0,0-1 0,-1 0 0,-24 13 0,10-11 0,1 0 0,-2-2 0,1 0 0,-1-2 0,0-1 0,-44 2 0,-168-6 0,155-7 0,1-3 0,1-4 0,0-3 0,-146-50 0,208 59 0,0-1 0,1 0 0,0-2 0,-25-16 0,40 23 108,4 3-170,-1-1 1,1 1-1,-1-1 1,0 0 0,1 1-1,-1-1 1,0 1 0,1 0-1,-1-1 1,0 1 0,1-1-1,-1 1 1,0 0 0,0 0-1,1-1 1,-1 1-1,0 0 1,0 0 0,0 0-1,1 0 1,-1 0 0,0 0-1,-1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6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856 246 24575,'0'-6'0,"0"1"0,-1-1 0,1 1 0,-1-1 0,-1 1 0,1-1 0,-1 1 0,0 0 0,0 0 0,0 0 0,-1 0 0,0 0 0,0 1 0,0-1 0,0 1 0,-1-1 0,1 1 0,-1 0 0,0 1 0,-1-1 0,1 1 0,-1 0 0,1 0 0,-1 0 0,0 0 0,0 1 0,-8-3 0,-12-3 0,0 1 0,-1 2 0,0 0 0,-40-2 0,40 5 0,-419-11 0,423 13 0,20 0 0,-6 0 0,-1 0 0,0 1 0,1-1 0,-1 2 0,-13 3 0,20-4 0,0-1 0,0 1 0,-1 1 0,1-1 0,0 0 0,0 1 0,1-1 0,-1 1 0,0-1 0,0 1 0,1 0 0,-1 0 0,1-1 0,-1 1 0,1 0 0,0 1 0,0-1 0,0 0 0,0 0 0,0 0 0,0 1 0,1-1 0,-1 0 0,1 1 0,-1 2 0,1 1 0,-1-1 0,1 1 0,0 0 0,0 0 0,1 0 0,-1 0 0,1-1 0,1 1 0,-1 0 0,1-1 0,0 1 0,0-1 0,1 1 0,4 8 0,-4-10 0,1 0 0,-1 0 0,0-1 0,1 1 0,0-1 0,0 0 0,0 0 0,0 0 0,0 0 0,1-1 0,-1 0 0,1 0 0,0 0 0,-1 0 0,1-1 0,0 0 0,7 1 0,21 2 0,-1-1 0,1-3 0,0 0 0,-1-2 0,1-1 0,-1-2 0,0-1 0,0-2 0,-1 0 0,0-3 0,55-25 0,-67 25 0,0-1 0,-1 0 0,-1-1 0,25-24 0,-34 30 0,-1-1 0,-1 1 0,1-1 0,-1 0 0,-1 0 0,0-1 0,0 0 0,0 0 0,-1 0 0,-1 0 0,5-17 0,-9 34 0,1 1 0,0-1 0,0 1 0,1-1 0,0 0 0,1 0 0,0 1 0,0-1 0,0 0 0,1 0 0,0-1 0,1 1 0,0-1 0,0 1 0,8 9 0,6 7 0,1-1 0,43 41 0,-52-54 120,-7-6-244,-1-1 0,1-1 0,0 1 1,0 0-1,1-1 0,-1 1 1,0-1-1,1 0 0,-1 0 0,1 0 1,7 2-1,0-4-6702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7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 24575,'1'6'0,"0"0"0,1 0 0,0-1 0,0 1 0,0-1 0,1 1 0,0-1 0,0 0 0,0 0 0,6 6 0,-1 1 0,193 237 0,-150-190 0,-26-29 0,-16-18 0,1 0 0,0 0 0,0-1 0,2 0 0,-1-1 0,1 0 0,22 12 0,-33-21 0,1 0 0,0 0 0,0-1 0,0 1 0,-1-1 0,1 1 0,0-1 0,0 0 0,0 1 0,0-1 0,0 0 0,0-1 0,0 1 0,0 0 0,0 0 0,0-1 0,0 1 0,0-1 0,-1 0 0,1 0 0,0 1 0,0-1 0,-1 0 0,1 0 0,-1-1 0,1 1 0,-1 0 0,1 0 0,-1-1 0,1 1 0,-1-1 0,0 1 0,0-1 0,0 0 0,0 1 0,0-1 0,1-3 0,3-7 0,0 0 0,-1 0 0,0-1 0,3-16 0,-6 26 0,21-140 0,-16 94 0,2-1 0,16-52 0,16-6-1365,-23 69-5461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39:58.1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741 89 24575,'1'-5'0,"-1"1"0,-1 0 0,1 0 0,0-1 0,-1 1 0,0 0 0,0 0 0,0 0 0,-4-8 0,4 10 0,-1 0 0,0 0 0,1 0 0,-1 0 0,0 0 0,0 1 0,-1-1 0,1 1 0,0-1 0,-1 1 0,1 0 0,0 0 0,-1 0 0,0 0 0,1 0 0,-6-1 0,-23-3 0,-1 1 0,1 1 0,-58 2 0,55 1 0,-1 0 0,1 1 0,-64 11 0,87-10 0,0 1 0,0 0 0,0 1 0,1 1 0,-1-1 0,1 2 0,0-1 0,1 1 0,-1 1 0,1 0 0,0 0 0,-13 14 0,4 1 0,1 1 0,0 1 0,2 0 0,0 1 0,2 1 0,1 0 0,1 1 0,2 0 0,0 1 0,2 0 0,1 0 0,1 0 0,1 1 0,1 54 0,3-71 0,1 0 0,0 0 0,1-1 0,1 1 0,0-1 0,0 0 0,1 0 0,0 0 0,12 20 0,-13-26 0,1 0 0,-1 0 0,1-1 0,-1 1 0,2-1 0,-1 0 0,0-1 0,1 1 0,-1-1 0,1 1 0,0-1 0,0-1 0,0 1 0,1-1 0,-1 0 0,1 0 0,-1 0 0,1-1 0,0 0 0,-1 0 0,1 0 0,6-1 0,3-1 0,-1 0 0,0-2 0,1 1 0,-1-2 0,0 0 0,0-1 0,0 0 0,-1-1 0,0 0 0,21-14 0,-11 4 0,0-1 0,-1 0 0,-1-2 0,31-35 0,-28 24 0,-2-2 0,-2 0 0,-1-1 0,-1 0 0,-2-2 0,-1 0 0,-2-1 0,13-58 0,-23 85 0,-1 0 0,-1 0 0,1 0 0,-1-1 0,-1 1 0,0-12 0,-9 61 0,2 45-341,4 1 0,4-1-1,16 123 1,-14-179-6485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5:36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24575,'5'0'0,"7"0"0,0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45:37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24575,'0'-5'0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15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1 356 24575,'59'-16'0,"2"2"0,-1 3 0,64-3 0,-59 6 0,546-54 0,-401 41 0,182-14 0,-42 18 0,360-24 0,-328 19 0,-148 11 0,815-59 0,-158 56 0,-612 15 0,-273-1 0,0 0 0,-1 1 0,1 0 0,0-1 0,0 2 0,-1-1 0,1 1 0,-1 0 0,1 0 0,-1 1 0,0-1 0,0 1 0,0 0 0,0 1 0,0-1 0,-1 1 0,0 0 0,1 0 0,4 7 0,21 20 0,-1 2 0,25 38 0,-48-60 0,0 1 0,-1 0 0,-1-1 0,0 1 0,-1 1 0,3 20 0,1-2 0,0 7 0,-1-1 0,1 56 0,-9 78 0,0-61 0,2 345 0,0-455 0,0 10 0,0-1 0,-1 0 0,-3 15 0,4-22 0,-1 0 0,1 0 0,-1-1 0,1 1 0,-1 0 0,0-1 0,0 1 0,0-1 0,0 1 0,0-1 0,-2 3 0,2-4 0,0 1 0,0-1 0,1 1 0,-1-1 0,0 0 0,0 1 0,0-1 0,0 0 0,0 1 0,1-1 0,-1 0 0,0 0 0,0 0 0,0 0 0,0 0 0,0 0 0,0 0 0,0 0 0,0 0 0,0-1 0,1 1 0,-1 0 0,0 0 0,-1-1 0,-3-2 0,0 0 0,0-1 0,0 1 0,0-1 0,1 0 0,0 0 0,0 0 0,0-1 0,0 0 0,0 0 0,1 0 0,-5-9 0,-5-12 0,-12-33 0,25 57 0,-61-188 0,-8-19 0,65 192 0,4 17 0,0 0 0,1 0 0,-1 0 0,0 0 0,0 0 0,1 0 0,-1 0 0,0 0 0,0 0 0,0 0 0,1 0 0,-1 0 0,0 0 0,0 0 0,1 0 0,-1 0 0,0 0 0,0 0 0,0 0 0,1 0 0,-1 0 0,0 0 0,0 1 0,0-1 0,1 0 0,-1 0 0,0 0 0,0 0 0,0 0 0,0 1 0,0-1 0,1 0 0,-1 0 0,0 0 0,0 1 0,22 25 0,-10-7 0,7 9 0,-2 1 0,0 1 0,18 47 0,-31-66 0,0 0 0,1-1 0,-1 0 0,2 0 0,9 13 0,-14-21 0,0 0 0,0 0 0,1 0 0,-1-1 0,1 1 0,0-1 0,0 1 0,-1-1 0,1 0 0,0 1 0,0-1 0,0 0 0,0 0 0,0 0 0,0-1 0,1 1 0,-1 0 0,0-1 0,0 0 0,1 1 0,-1-1 0,0 0 0,0 0 0,1 0 0,-1-1 0,0 1 0,0 0 0,0-1 0,1 1 0,-1-1 0,0 0 0,0 0 0,0 0 0,2-1 0,13-9 0,-1-1 0,-1-1 0,0 0 0,-1-1 0,17-20 0,15-15 0,-20 26 0,-17 16 0,0-1 0,0-1 0,-1 1 0,0-1 0,0 0 0,-1-1 0,0 0 0,5-11 0,-12 20 0,1 0 0,-1 0 0,1 0 0,-1 0 0,0-1 0,0 1 0,0 0 0,1 0 0,-1 0 0,0-1 0,0 1 0,-1 0 0,1 0 0,0-1 0,0 1 0,-1 0 0,1 0 0,0 0 0,-1 0 0,1 0 0,-1-1 0,0 1 0,1 0 0,-1 0 0,0 0 0,1 0 0,-1 1 0,0-1 0,0 0 0,0 0 0,0 0 0,0 1 0,0-1 0,0 0 0,0 1 0,0-1 0,0 1 0,-1-1 0,1 1 0,0 0 0,-2-1 0,-5-1 0,-1 0 0,1 1 0,-1 0 0,-11-1 0,-160 6 314,49 0-1993,103-4-5147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29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24575,'397'-13'0,"349"-7"0,-689 20 0,-45 0 0,-1 1 0,0 0 0,0 1 0,0 0 0,-1 1 0,1 0 0,0 0 0,-1 1 0,0 1 0,11 5 0,-15-5 0,1-1 0,0 1 0,-1 0 0,0 0 0,0 1 0,0-1 0,-1 1 0,0 1 0,0-1 0,-1 1 0,0 0 0,0 0 0,0 0 0,4 12 0,45 169 0,-47-159 0,-2 1 0,-1 0 0,-1-1 0,-3 48 0,-3-42 0,-9 33 0,1-10 0,8-34 0,1-5 0,0 0 0,-2 0 0,0 0 0,-11 27 0,15-44 0,0 0 0,0 0 0,-1 0 0,1 0 0,0 0 0,-1 0 0,1-1 0,-1 1 0,1 0 0,-1-1 0,0 0 0,0 1 0,0-1 0,1 0 0,-2 0 0,1 0 0,0 0 0,-3 1 0,3-1 0,0-1 0,0 0 0,0 0 0,0 0 0,1-1 0,-1 1 0,0 0 0,0-1 0,0 1 0,1-1 0,-1 1 0,0-1 0,0 0 0,1 0 0,-1 0 0,1 0 0,-1 0 0,1 0 0,-1 0 0,1 0 0,0-1 0,-1 1 0,-1-3 0,-8-12 0,-1 0 0,2-2 0,0 1 0,1-1 0,1 0 0,1-1 0,-10-37 0,31 80 0,7 22 0,-14-27 0,5 13 0,2 0 0,27 48 0,-40-78 0,1 0 0,-1 0 0,1 0 0,-1 0 0,1-1 0,-1 1 0,1 0 0,0-1 0,0 1 0,0-1 0,0 0 0,0 0 0,0 0 0,0 0 0,0 0 0,0 0 0,1 0 0,-1-1 0,0 1 0,5 0 0,-3-1 0,0-1 0,0 1 0,0-1 0,0 0 0,0 0 0,0 0 0,0 0 0,0-1 0,0 0 0,-1 1 0,5-4 0,4-3 0,0-1 0,0-1 0,-1 0 0,0 0 0,14-18 0,-4-1 0,24-42 0,-29 43 0,2 1 0,22-27 0,-32 45 0,-5 5 0,1 0 0,-1 1 0,0-1 0,0-1 0,0 1 0,3-7 0,-5 10 0,-1 1 0,0-1 0,0 0 0,0 1 0,0-1 0,0 0 0,1 1 0,-1-1 0,0 0 0,-1 1 0,1-1 0,0 0 0,0 1 0,0-1 0,0 0 0,0 1 0,-1-1 0,1 0 0,0 1 0,0-1 0,-1 0 0,-1 0 0,1 0 0,0 0 0,0 0 0,-1 0 0,1 0 0,0 0 0,-1 0 0,1 1 0,0-1 0,-1 1 0,1-1 0,-1 1 0,-2-1 0,-13-1 0,0 0 0,-1 0 0,1 2 0,-24 2 0,-72 13 0,10 0 0,61-12-1365,8-1-5461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00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24575,'5'0'0,"15"0"0,20 0 0,21 0 0,20 0 0,35-5 0,35-1 0,32 0 0,22 2 0,0 0-935,-1 2 935,-6 1 0,-3 1 0,-21 0 0,-25 0 0,-24 0 0,-28 0 0,-31 0-7256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38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0 202 24575,'46'-6'0,"-15"0"0,298-14 0,-199 16 0,142-23 0,-53-5 0,-214 31 0,0 0 0,0 0 0,0-1 0,0 1 0,-1-1 0,1 0 0,0 0 0,7-6 0,-11 7 0,1 0 0,-1 0 0,1 0 0,-1-1 0,0 1 0,0 0 0,0-1 0,1 1 0,-1-1 0,-1 1 0,1-1 0,0 0 0,0 1 0,-1-1 0,1 0 0,-1 0 0,1 0 0,-1 1 0,0-1 0,0 0 0,0 0 0,0 0 0,0 0 0,0 1 0,0-1 0,-1-3 0,-14-27 0,11 24 0,10 18 0,3 5 0,1-1 0,1 0 0,0 0 0,18 15 0,0 1 0,-26-26 0,0-1 0,0 1 0,0 0 0,-1 0 0,1 0 0,-1 1 0,0-1 0,0 0 0,0 1 0,-1-1 0,1 1 0,-1 0 0,0-1 0,-1 1 0,1 9 0,-1-10 0,-1 0 0,1 0 0,-1 0 0,0 0 0,0-1 0,-1 1 0,1 0 0,-1-1 0,0 1 0,1-1 0,-2 1 0,1-1 0,0 0 0,-1 0 0,1 0 0,-1 0 0,0 0 0,0-1 0,-6 5 0,-12 6 0,-1-1 0,-30 13 0,20-11 0,30-13 0,-1 1 0,1-1 0,-1 0 0,0 0 0,0 0 0,0 0 0,1-1 0,-1 1 0,0-1 0,0 0 0,0 0 0,0 0 0,0 0 0,0 0 0,0-1 0,-4 0 0,5 0 0,0-1 0,0 1 0,0 0 0,0-1 0,1 1 0,-1-1 0,0 0 0,1 1 0,-1-1 0,1 0 0,0 0 0,0 0 0,0 0 0,0 0 0,0 0 0,0 0 0,0-1 0,1 1 0,-1 0 0,1 0 0,-1-1 0,1-2 0,-1-19 32,1 1-1,0 0 1,2-1-1,1 1 1,8-33 0,3-26-1587,-10 49-5271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0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24575,'97'1'0,"-21"1"0,94-10 0,-168 7 0,0 1 0,0-1 0,0 1 0,0 0 0,1 0 0,-1 0 0,0 0 0,0 1 0,0-1 0,0 0 0,0 1 0,0-1 0,0 1 0,0 0 0,0 0 0,-1 0 0,5 2 0,-5-1 0,0-1 0,0 1 0,1 0 0,-1 0 0,0 0 0,0 0 0,-1 1 0,1-1 0,0 0 0,-1 0 0,1 0 0,-1 1 0,0-1 0,0 0 0,0 5 0,0 28 0,-2 1 0,-1-1 0,-10 45 0,-34 103 0,44-172 0,-22 66 0,-9 37 0,-3 21-1365,32-111-5461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0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24575,'5'0'0,"8"0"0,13 0 0,6 5 0,5 3 0,0-1 0,5 4 0,7 6 0,6-1 0,-2-2 0,2-4 0,-3-4 0,-5 4 0,-5-1 0,-10-2-8191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2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24575,'0'1'0,"1"0"0,-1 0 0,0 0 0,1 0 0,-1 0 0,1 0 0,-1 0 0,1 0 0,0 0 0,-1-1 0,1 1 0,0 0 0,-1 0 0,1-1 0,0 1 0,0 0 0,0-1 0,0 1 0,0-1 0,-1 1 0,1-1 0,0 0 0,0 1 0,0-1 0,0 0 0,0 0 0,0 1 0,2-1 0,1 1 0,71 18 0,2-4 0,109 9 0,-160-21 0,364 12 0,-386-15 0,0 0 0,0 0 0,-1-1 0,1 1 0,0-1 0,-1 0 0,1 0 0,0 0 0,-1-1 0,1 1 0,4-4 0,-6 4 0,0-1 0,-1 1 0,1-1 0,-1 1 0,0-1 0,1 0 0,-1 0 0,0 0 0,0 1 0,0-1 0,0 0 0,0 0 0,0 0 0,-1-1 0,1 1 0,-1 0 0,1 0 0,-1 0 0,0 0 0,0-1 0,0-3 0,-1 1 0,0 0 0,0-1 0,0 1 0,0 0 0,-1 0 0,0 0 0,0 0 0,0 0 0,-5-6 0,-30-40 0,22 32 0,46 55 0,-18-22 0,0 0 0,-1 1 0,-1 0 0,0 1 0,10 23 0,-19-35 0,0 0 0,0 1 0,-1-1 0,0 1 0,0-1 0,0 1 0,0-1 0,-1 1 0,0 0 0,0-1 0,0 1 0,0 0 0,-1 0 0,0-1 0,0 1 0,0-1 0,0 1 0,-1-1 0,0 0 0,0 1 0,0-1 0,0 0 0,-1 0 0,0 0 0,1-1 0,-1 1 0,-7 5 0,4-3-9,-1-1 0,0 0 0,0 0-1,0-1 1,-1 0 0,-12 5 0,0-1-1292,-2 3-5525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3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24575,'0'6'0,"0"6"0,0 14 0,0 12 0,0 5 0,0 7 0,0 0 0,0 2 0,0-2 0,0 2 0,0-3 0,0-5 0,0-3 0,0-9-8191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5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96 585 24575,'0'0'0,"0"0"0,0 0 0,0 1 0,0-1 0,0 0 0,0 0 0,0 0 0,0 1 0,0-1 0,0 0 0,0 0 0,0 0 0,0 1 0,0-1 0,0 0 0,0 0 0,0 0 0,0 1 0,0-1 0,0 0 0,-1 0 0,1 0 0,0 0 0,0 1 0,0-1 0,0 0 0,0 0 0,-1 0 0,1 0 0,0 0 0,0 0 0,0 0 0,-1 1 0,1-1 0,0 0 0,0 0 0,0 0 0,-1 0 0,1 0 0,0 0 0,-10-4 0,-8-13 0,12 6 0,-1-1 0,2 0 0,0 0 0,0-1 0,1 0 0,-3-21 0,1 12 0,1-1 0,0-1 0,1 1 0,1-1 0,1-26 0,3 34 0,0 0 0,1 0 0,1 0 0,0 0 0,1 0 0,12-29 0,-11 33 0,1-4 0,2-1 0,0 1 0,15-23 0,-20 34 0,1 1 0,-1 0 0,1 0 0,0 0 0,0 1 0,0-1 0,1 1 0,-1 0 0,1 0 0,0 0 0,0 1 0,0 0 0,0 0 0,0 0 0,0 0 0,6 0 0,-3 0 0,0 1 0,0 1 0,0-1 0,0 1 0,0 1 0,0-1 0,1 2 0,-2-1 0,1 1 0,0 0 0,0 0 0,-1 1 0,1 0 0,-1 1 0,0-1 0,0 2 0,0-1 0,0 1 0,-1-1 0,0 2 0,0-1 0,0 1 0,0 0 0,-1 0 0,0 1 0,-1-1 0,1 1 0,-1 0 0,-1 0 0,1 1 0,4 14 0,1 6 0,-1 0 0,-2 1 0,4 32 0,-9-49 0,-1-1 0,0 1 0,-1 0 0,0-1 0,-1 1 0,0-1 0,-1 1 0,0-1 0,-1 0 0,-8 18 0,-60 103 0,68-126 31,1-1 0,-1 0 0,0 0 0,0 0 0,-1 0 0,1-1 0,-1 1 0,0-1 1,0-1-1,-7 5 0,1-2-373,0 0 1,0-1 0,-1-1-1,-15 5 1,5-3-6485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36:46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122 128 24575,'-2'-2'0,"0"1"0,1-1 0,-1 1 0,0-1 0,1 0 0,0 0 0,-1 0 0,1 0 0,0 0 0,0 0 0,0-1 0,0 1 0,1 0 0,-1 0 0,0-1 0,1 1 0,0 0 0,-1-1 0,1 1 0,0 0 0,0-1 0,1 1 0,-1 0 0,0-1 0,1 1 0,-1 0 0,1-1 0,0 1 0,0 0 0,0 0 0,0 0 0,0 0 0,0 0 0,3-4 0,0 2 0,0 0 0,0 0 0,0 0 0,0 0 0,0 1 0,1-1 0,0 1 0,0 1 0,0-1 0,0 0 0,0 1 0,0 0 0,10-2 0,-10 3 0,-1 0 0,1 0 0,0 1 0,0-1 0,0 1 0,0 0 0,0 1 0,0-1 0,-1 1 0,1 0 0,0 0 0,0 1 0,-1-1 0,1 1 0,-1 0 0,7 4 0,-7-3 0,-1 0 0,1 0 0,-1 0 0,0 0 0,0 1 0,-1-1 0,1 1 0,-1 0 0,1 0 0,-1 0 0,0 0 0,-1 0 0,1 1 0,-1-1 0,1 0 0,-1 1 0,0 8 0,2 19 0,-2-1 0,-1 1 0,-5 36 0,4-59 0,-1-1 0,0 0 0,0 0 0,-1-1 0,0 1 0,0 0 0,-1-1 0,0 0 0,0 0 0,-7 8 0,-6 6 0,-36 33 0,16-17 0,8-8 0,-2-2 0,-53 36 0,81-61 0,-17 15 0,18-10 0,13-1 0,20-2 0,1-2 0,-1-1 0,45-5 0,-11 1 0,-50 3 0,1 0 0,-1 1 0,1 0 0,-1 1 0,0 1 0,0 0 0,0 2 0,0-1 0,-1 2 0,0 0 0,0 0 0,19 13 0,14 5 298,-34-18-714,0 1 1,0 0-1,20 16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1 359 24575,'166'-1'0,"351"16"0,-376 8 0,0 1 0,-135-23 0,0-1 0,0 1 0,0-1 0,0 0 0,0-1 0,10-1 0,-14 1 0,-1 1 0,0-1 0,1 1 0,-1-1 0,0 0 0,1 1 0,-1-1 0,0 0 0,0 0 0,0 0 0,1 0 0,-1 0 0,0 0 0,0 0 0,-1 0 0,1 0 0,0-1 0,0 1 0,0 0 0,-1 0 0,1-1 0,-1 1 0,1-1 0,-1 1 0,0 0 0,1-1 0,-1 1 0,0-1 0,0 1 0,0-1 0,0 1 0,0-3 0,-2-8 0,0 0 0,0 1 0,-1-1 0,-1 1 0,0-1 0,0 1 0,-1 0 0,-7-11 0,-7-9 0,-33-42 0,-70-70 0,120 141 0,1 0 0,0 1 0,0 0 0,0 0 0,0 0 0,0 0 0,0 0 0,0 0 0,0 0 0,0 0 0,0 0 0,-1 1 0,1-1 0,0 0 0,-1 1 0,1-1 0,0 1 0,-3-1 0,4 2 0,1 0 0,-1 0 0,1 0 0,-1 0 0,1 0 0,-1-1 0,1 1 0,0 0 0,0 0 0,-1 0 0,1-1 0,0 1 0,0 0 0,0-1 0,0 1 0,0-1 0,1 2 0,0-1 0,18 14 0,0 2 0,-1 0 0,0 2 0,-2 0 0,30 42 0,-35-47 0,0-1 0,25 22 0,13 13 0,-4 12 0,-41-52 0,-1-1 0,0 0 0,0 1 0,0 0 0,-1-1 0,4 17 0,-7-19 0,1 0 0,-1 0 0,-1 0 0,1 0 0,-1 0 0,0 0 0,0 0 0,0 0 0,0 0 0,-1 0 0,0-1 0,0 1 0,-1-1 0,1 1 0,-1-1 0,0 0 0,0 0 0,-4 5 0,-3 2 0,0-1 0,-1 0 0,-1 0 0,-22 15 0,23-18 0,2-1 0,-1 0 0,1 0 0,-20 7 0,27-12 0,0 0 0,1-1 0,-1 1 0,0-1 0,0 1 0,1-1 0,-1 0 0,0 1 0,0-1 0,0 0 0,0 0 0,1-1 0,-1 1 0,0 0 0,0 0 0,0-1 0,1 1 0,-1-1 0,0 0 0,1 0 0,-1 1 0,0-1 0,1 0 0,-1 0 0,1-1 0,-1 1 0,1 0 0,0 0 0,-3-3 0,-3-9 0,1-1 0,0 0 0,1 0 0,0 0 0,1 0 0,1-1 0,-3-23 0,-1-1 0,-4-18-455,2 0 0,-1-80 0,10 109-6371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1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24575,'728'0'0,"-696"-2"0,-1-1 0,41-9 0,-38 6 0,55-4 0,-58 10 0,20-1 0,-51 1 0,1 0 0,0 0 0,0-1 0,-1 1 0,1 0 0,0 0 0,-1 0 0,1 0 0,0-1 0,0 1 0,-1 0 0,1-1 0,0 1 0,-1-1 0,1 1 0,-1 0 0,1-1 0,-1 1 0,1-1 0,-1 0 0,1 1 0,-1-1 0,1 1 0,-1-1 0,0 0 0,1 1 0,-1-1 0,0 0 0,1 1 0,-1-2 0,0 0 0,0 0 0,0 0 0,0 0 0,-1 0 0,1 0 0,-1 1 0,1-1 0,-1 0 0,0 0 0,1 0 0,-3-2 0,-2-5 0,-1 1 0,0-1 0,-10-9 0,-21-14 0,35 32 0,3 4 0,10 14 0,18 26 0,95 94 0,-29-34 0,-91-100 0,-1 1 0,0-1 0,0 0 0,0 1 0,-1-1 0,1 1 0,-1 0 0,0 0 0,-1 0 0,1 0 0,-1 0 0,1 6 0,-2-8 0,0 0 0,0 0 0,0 0 0,-1 0 0,1 0 0,-1 0 0,0 0 0,0 0 0,0 0 0,0 0 0,0 0 0,0 0 0,-1-1 0,1 1 0,-1-1 0,0 1 0,0-1 0,0 1 0,0-1 0,0 0 0,-5 3 0,0 0 0,1-1 0,-1-1 0,0 1 0,0-1 0,0 0 0,-1-1 0,1 0 0,0 0 0,-1 0 0,-9 0 0,13-1 0,-1-1 0,1 0 0,-1 1 0,1-2 0,0 1 0,-1 0 0,1-1 0,-1 0 0,1 0 0,0 0 0,0-1 0,-1 0 0,1 1 0,0-1 0,0-1 0,1 1 0,-1 0 0,-6-6 0,4 0 0,1 1 0,1 0 0,-1-1 0,1 0 0,1 0 0,-1 0 0,1 0 0,1-1 0,-1 1 0,-1-18 0,0-9 0,0-47 0,4 80 0,3-166-1365,-2 138-5461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4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24575,'5'5'0,"2"13"0,6 9 0,0 10 0,3 10 0,-1 2 0,-3-1 0,2 1 0,-2-2 0,-2-3 0,-4-5 0,4-8 0,-1-4 0,-1-2 0,-3 1 0,-1 1 0,-2-3-8191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2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61 24575,'0'-1'0,"1"0"0,-1 0 0,0 0 0,0 0 0,1 0 0,-1 0 0,1 0 0,-1 0 0,1 0 0,-1 1 0,1-1 0,-1 0 0,1 0 0,0 0 0,0 1 0,-1-1 0,1 0 0,0 1 0,2-2 0,18-9 0,-4 5 0,1 0 0,0 1 0,0 1 0,0 1 0,23-1 0,96 1 0,-112 3 0,-17 0 0,0 0 0,-1 1 0,1 0 0,-1 0 0,1 0 0,-1 1 0,0 0 0,10 5 0,-12-4 0,0-1 0,-1 2 0,1-1 0,-1 0 0,0 1 0,0 0 0,0 0 0,-1 0 0,1 0 0,-1 1 0,0-1 0,4 8 0,21 43 0,-2 2 0,21 70 0,-37-94 0,-2 1 0,-2-1 0,4 44 0,-7 102 0,-6-139 0,-1 0 0,-2 0 0,-11 41 0,-43 114 0,-9 41 0,52-146 0,4 2 0,4 0 0,4 95 0,5-110 0,11 86 0,-6-135 0,0 1 0,2-1 0,1-1 0,1 1 0,1-1 0,18 34 0,0-15 0,51 64 0,-46-68 0,-25-31 0,2-1 0,13 13 0,-1-1 0,-20-20 0,0 0 0,-1 0 0,1 0 0,-1 0 0,0 0 0,0 0 0,0 0 0,0 1 0,0-1 0,0 1 0,0-1 0,-1 0 0,1 1 0,-1-1 0,0 1 0,0 0 0,0-1 0,0 1 0,0-1 0,-1 1 0,1-1 0,-1 1 0,1-1 0,-1 0 0,0 1 0,0-1 0,-1 3 0,-4 7 0,-1-1 0,0 0 0,-1 0 0,-9 10 0,6-7 0,-44 57 0,-76 131 0,113-169 0,1 2 0,2 0 0,1 0 0,2 2 0,1-1 0,-9 64 0,13-19 0,3-1 0,9 109 0,34 158 0,-18-200 0,34 284 0,-43-309 0,-1-25 0,-2 117 0,-9-194 0,-2-1 0,-1 1 0,-1-1 0,0 1 0,-10 27 0,9-35 0,0 0 0,-1 0 0,0 0 0,-1-1 0,0 0 0,-1 0 0,0-1 0,0 0 0,-14 12 0,-9 4 0,-1-1 0,-1-2 0,-1-1 0,-1-2 0,-39 17 0,52-28 0,1-1 0,-2-1 0,1 0 0,-1-2 0,0-1 0,0 0 0,0-2 0,0-1 0,-1-1 0,-27-3 0,27-2-1365,7-2-5461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6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329 546 24575,'-104'-97'0,"48"43"0,35 35 0,1 0 0,-34-43 0,32 32 0,14 21 0,0-2 0,1 1 0,0-1 0,-8-18 0,14 26 0,-1-1 0,1 0 0,0 0 0,1 0 0,-1 0 0,0 0 0,1 0 0,0 0 0,0 0 0,0 0 0,1 0 0,-1 0 0,1 0 0,0 0 0,0 1 0,1-1 0,-1 0 0,4-6 0,0 2 0,0 1 0,0-1 0,1 1 0,0 0 0,0 0 0,1 1 0,0 0 0,0 0 0,0 1 0,1 0 0,0 0 0,0 0 0,0 1 0,0 1 0,1-1 0,0 1 0,11-2 0,1 0 0,-1 2 0,1 0 0,0 1 0,0 1 0,0 1 0,32 5 0,-49-5 0,1 0 0,-1 1 0,1 0 0,-1 0 0,0 0 0,0 0 0,0 1 0,1-1 0,-1 1 0,-1 0 0,1 0 0,0 1 0,0-1 0,-1 1 0,0 0 0,1 0 0,-1 0 0,0 0 0,0 1 0,-1-1 0,1 1 0,-1 0 0,0-1 0,0 1 0,3 8 0,3 11 0,-1 1 0,-1-1 0,-1 1 0,-1 0 0,-1 0 0,-1 1 0,-2 28 0,0-12 0,1-18 0,-1-1 0,-1 1 0,0-1 0,-2 1 0,-1-1 0,-11 37 0,12-53-105,0-1 0,0 1 0,-1-1 0,1 0 0,-1 0 0,-1-1 0,1 1 0,-1-1 0,1 0 0,-1 0 0,-1 0 0,-6 3 0,-5 3-6721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7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24575,'0'-2'0,"1"0"0,-1 1 0,1-1 0,0 0 0,0 0 0,-1 1 0,1-1 0,0 1 0,0-1 0,1 1 0,-1-1 0,0 1 0,0 0 0,1 0 0,-1-1 0,1 1 0,-1 0 0,1 0 0,3-1 0,33-15 0,-24 12 0,1 1 0,0 0 0,16-1 0,-23 4 0,-1 1 0,1-1 0,-1 2 0,0-1 0,1 1 0,-1 0 0,1 0 0,8 3 0,-13-3 0,-1 0 0,1 1 0,-1-1 0,0 0 0,1 1 0,-1 0 0,0-1 0,0 1 0,0 0 0,0 0 0,0 0 0,-1 0 0,1 1 0,-1-1 0,3 5 0,-2-2 0,0 1 0,0 0 0,0 0 0,-1 0 0,0-1 0,1 13 0,-1 0 0,-2 0 0,0 0 0,-7 33 0,4-33 0,-1 0 0,0 0 0,-2 0 0,0-1 0,-13 24 0,2-13 0,0-1 0,-28 32 0,38-50 0,1 0 0,0 1 0,1 0 0,0 0 0,0 0 0,-4 14 0,8-22 0,1 1 0,1 0 0,-1-1 0,0 1 0,1 0 0,-1 0 0,1 0 0,0-1 0,0 1 0,0 0 0,0 0 0,1 0 0,-1 0 0,1-1 0,-1 1 0,1 0 0,0 0 0,0-1 0,1 1 0,-1-1 0,0 1 0,1-1 0,-1 0 0,1 1 0,0-1 0,0 0 0,0 0 0,0 0 0,0 0 0,0-1 0,4 3 0,2 1 0,1 0 0,0-1 0,0-1 0,0 0 0,0 0 0,11 2 0,62 7 0,-20-3 0,-49-7-455,-1 1 0,24 8 0,-15-1-6371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8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24575,'1'0'0,"6"0"0,0 0 0,0 0 0,0 1 0,-1 0 0,9 2 0,-13-2 0,0 0 0,1 0 0,-1 0 0,0 0 0,0 0 0,0 0 0,-1 1 0,1-1 0,0 1 0,0-1 0,-1 1 0,1 0 0,-1 0 0,1 0 0,-1 0 0,0 0 0,0 0 0,0 0 0,1 3 0,2 7 0,-1-1 0,0 1 0,-1-1 0,0 1 0,0 16 0,-3 64 0,-1-51 0,0 243-1365,2-256-5461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4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165 512 24575,'-2'-6'0,"1"1"0,0-1 0,-1 1 0,0 0 0,0 0 0,-1 0 0,1 0 0,-1 0 0,0 0 0,-1 1 0,1-1 0,-1 1 0,-5-5 0,-8-13 0,-1-3 0,1 0 0,-21-44 0,32 54 0,0 0 0,1 0 0,1 0 0,0 0 0,1 0 0,-2-31 0,4 33 0,1 1 0,0-1 0,1 1 0,1-1 0,4-18 0,-5 28 0,0-1 0,0 1 0,0-1 0,1 1 0,0 0 0,-1 0 0,1 0 0,1 0 0,-1 0 0,0 0 0,1 0 0,-1 1 0,1-1 0,0 1 0,0 0 0,0 0 0,0 0 0,0 0 0,0 0 0,0 1 0,1-1 0,-1 1 0,6-1 0,-3 0 0,0 1 0,1 0 0,-1 0 0,0 1 0,1-1 0,-1 2 0,1-1 0,-1 1 0,0 0 0,1 0 0,7 3 0,-10-3 0,0 1 0,0 0 0,0 0 0,0 0 0,-1 1 0,1-1 0,-1 1 0,1 0 0,-1 0 0,0 0 0,0 0 0,0 1 0,-1-1 0,1 1 0,-1 0 0,0 0 0,2 5 0,6 16 0,-1 0 0,-2 0 0,0 1 0,-2 0 0,-1 1 0,-1-1 0,-1 1 0,-1 0 0,-3 28 0,0-45-341,0 0 0,0 0-1,-5 11 1,0 0-6485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50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24575,'-1'3'0,"1"0"0,-1 0 0,0 0 0,0-1 0,-1 1 0,1 0 0,0-1 0,-1 1 0,0-1 0,-3 4 0,-3 6 0,-154 230 0,155-231 0,-28 42 0,32-49 0,1 1 0,0-1 0,1 0 0,-1 1 0,1-1 0,0 1 0,0-1 0,0 1 0,0 0 0,1 8 0,0-11 0,1 0 0,-1 0 0,1 0 0,0 0 0,0 0 0,0 0 0,0 0 0,0 0 0,0-1 0,0 1 0,0 0 0,1-1 0,-1 1 0,1-1 0,-1 1 0,1-1 0,0 0 0,-1 0 0,1 0 0,0 0 0,0 0 0,3 1 0,5 2 0,0 0 0,22 4 0,-26-7 0,117 20 0,-2-1 0,-101-15 39,152 37-1443,-138-32-5422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2:51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24575,'0'5'0,"0"13"0,0 8 0,0 11 0,0 10 0,0 8 0,0 5 0,0 3 0,0 2 0,0-5 0,0-1 0,0-6 0,0-7 0,0-5 0,6-9 0,1-11-8191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0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2438 1127 24575,'0'-4'0,"0"-1"0,-1 1 0,0 0 0,0-1 0,0 1 0,-1 0 0,1 0 0,-1 0 0,-4-7 0,-27-36 0,12 20 0,-35-49 0,-3 3 0,-75-70 0,85 95 0,-2 2 0,-2 2 0,-2 2 0,-94-54 0,114 79 0,-1 1 0,0 2 0,-1 1 0,-41-9 0,-156-20 0,114 32 0,-199 6 0,171 6 0,-495-1 0,627-1 0,11 1 0,1-1 0,-1 1 0,1-1 0,-1-1 0,1 1 0,0 0 0,-1-1 0,1 0 0,0 0 0,-1 0 0,-4-3 0,9 4 0,-1-1 0,1 1 0,0 0 0,0 0 0,0-1 0,-1 1 0,1 0 0,0-1 0,0 1 0,0 0 0,0-1 0,0 1 0,0 0 0,0-1 0,0 1 0,0 0 0,0-1 0,0 1 0,0 0 0,0-1 0,0 1 0,0 0 0,0-1 0,0 1 0,0 0 0,0 0 0,1-1 0,-1 1 0,0 0 0,0-1 0,0 1 0,0 0 0,1 0 0,-1-1 0,0 1 0,0 0 0,1 0 0,-1-1 0,0 1 0,0 0 0,1 0 0,-1 0 0,1-1 0,8-5 0,1-1 0,-1 2 0,1-1 0,14-4 0,-3 0 0,153-80 0,-133 67 0,-1-3 0,38-32 0,-76 57 0,0 0 0,0-1 0,-1 1 0,1-1 0,0 0 0,-1 1 0,1-1 0,-1 0 0,0 0 0,0 0 0,0 0 0,0 0 0,1-3 0,-2 5 0,0 0 0,0-1 0,0 1 0,0 0 0,0-1 0,0 1 0,0 0 0,0-1 0,0 1 0,0 0 0,-1-1 0,1 1 0,0 0 0,0 0 0,0-1 0,0 1 0,-1 0 0,1-1 0,0 1 0,0 0 0,-1 0 0,1 0 0,0-1 0,0 1 0,-1 0 0,1 0 0,0 0 0,-1-1 0,-18-1 0,8 3 0,-1 0 0,1 2 0,-1-1 0,1 1 0,0 1 0,0 0 0,0 0 0,-12 8 0,1 1 0,0 0 0,-35 30 0,54-41 0,0 1 0,0 0 0,0-1 0,0 1 0,0 0 0,0 1 0,1-1 0,0 0 0,0 1 0,0 0 0,0-1 0,0 1 0,-1 4 0,3-4 0,-1-1 0,1 1 0,1-1 0,-1 0 0,0 1 0,1-1 0,-1 0 0,1 1 0,0-1 0,0 0 0,1 0 0,-1 0 0,0 0 0,1 0 0,0 0 0,0 0 0,2 3 0,35 43 0,1-2 0,68 61 0,27 31 0,-96-92 0,-16-17 0,39 36 0,-61-65 0,0 0 0,0 1 0,1-1 0,-1 0 0,0 0 0,1 0 0,-1 0 0,0 0 0,1-1 0,-1 1 0,1 0 0,0-1 0,-1 1 0,1-1 0,-1 1 0,1-1 0,3 0 0,-4 0 0,0-1 0,-1 1 0,1-1 0,0 0 0,0 0 0,-1 1 0,1-1 0,0 0 0,-1 0 0,1 0 0,-1 0 0,1 1 0,-1-1 0,1 0 0,-1 0 0,0 0 0,0 0 0,1 0 0,-1 0 0,0 0 0,0 0 0,0 0 0,0-1 0,0 1 0,0 0 0,0 0 0,-1-2 0,-2-33 0,-11-56 0,0 3 0,5-52 0,8 93 0,-2-1 0,-2 1 0,-21-84 0,24 126-195,0-1 0,-1 0 0,1 1 0,-1-1 0,-1 1 0,-5-8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24575,'1'0'0,"0"0"0,0 0 0,0 1 0,0-1 0,0 0 0,0 1 0,-1-1 0,1 0 0,0 1 0,0-1 0,0 1 0,-1-1 0,1 1 0,0 0 0,-1-1 0,1 1 0,0 0 0,-1-1 0,1 1 0,-1 0 0,1 0 0,-1 0 0,0-1 0,1 1 0,-1 0 0,1 2 0,5 27 0,-5-25 0,4 40 0,-2 1 0,-4 79 0,-4-79 0,5-43 0,-1 1 0,0-1 0,1 1 0,-2-1 0,1 1 0,0-1 0,-1 0 0,1 0 0,-4 5 0,5-8 0,0 0 0,0 0 0,0 0 0,-1 0 0,1 0 0,0 0 0,0 0 0,0 1 0,0-1 0,0 0 0,0 0 0,0 0 0,0 0 0,-1 0 0,1 0 0,0 0 0,0 0 0,0 0 0,0 0 0,0 0 0,0 0 0,-1 0 0,1 0 0,0 0 0,0 0 0,0 0 0,0 0 0,0 0 0,0 0 0,-1 0 0,1 0 0,0 0 0,0 0 0,0 0 0,0-1 0,0 1 0,0 0 0,0 0 0,0 0 0,-1 0 0,1 0 0,0 0 0,0 0 0,0 0 0,0 0 0,0-1 0,0 1 0,0 0 0,0 0 0,0 0 0,0 0 0,0 0 0,0 0 0,0 0 0,0-1 0,0 1 0,0 0 0,0 0 0,0 0 0,0 0 0,0 0 0,0 0 0,0-1 0,0 1 0,0 0 0,0 0 0,0-5 0,0 0 0,0 1 0,0-1 0,1 0 0,-1 0 0,1 1 0,1-1 0,-1 0 0,1 1 0,3-8 0,26-44 0,-11 26 0,1 1 0,1 1 0,2 1 0,48-43 0,-67 66 0,0-1 0,0 1 0,1 1 0,0-1 0,-1 1 0,1 0 0,0 0 0,7-2 0,-11 5 0,0-1 0,0 1 0,0 0 0,0 0 0,0 0 0,0 0 0,0 0 0,0 0 0,0 1 0,0-1 0,-1 1 0,1-1 0,0 1 0,0 0 0,0-1 0,0 1 0,-1 0 0,1 0 0,0 1 0,-1-1 0,1 0 0,-1 0 0,0 1 0,1-1 0,-1 1 0,0-1 0,0 1 0,0 0 0,0-1 0,1 3 0,4 7 0,-1 0 0,-1 0 0,0 1 0,-1-1 0,0 1 0,0 0 0,-2 0 0,1 0 0,-1 0 0,-1 0 0,0 0 0,-3 18 0,3-29 0,-1-1 0,1 1 0,0 0 0,0 0 0,-1 0 0,1-1 0,0 1 0,0 0 0,0 0 0,0 0 0,0 0 0,0-1 0,0 1 0,1 0 0,-1 0 0,0 0 0,0-1 0,1 1 0,-1 0 0,1 1 0,0-2 0,0-1 0,1 1 0,-1-1 0,0 1 0,0-1 0,0 1 0,0-1 0,0 0 0,0 0 0,0 1 0,0-1 0,0 0 0,1-1 0,12-9 0,1 0 0,-1 2 0,2-1 0,-1 2 0,1 0 0,1 1 0,-1 1 0,1 1 0,0 0 0,0 1 0,1 0 0,21 0 0,-36 4 0,0 0 0,-1 0 0,1 0 0,0 0 0,0 0 0,-1 1 0,1 0 0,0-1 0,-1 1 0,1 0 0,-1 0 0,1 1 0,-1-1 0,1 0 0,-1 1 0,0 0 0,3 2 0,-2-1 0,0 0 0,-1 0 0,0 1 0,0-1 0,0 1 0,0-1 0,0 1 0,-1 0 0,1 0 0,1 7 0,-1 7 0,0 1 0,0-1 0,-2 1 0,-2 23 0,1-23 0,0 0 93,1-1-458,-1-1 1,0 0-1,-6 23 1,-1-16-6462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2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231 278 24575,'-9'7'0,"1"0"0,-1 0 0,0-1 0,-1 0 0,0-1 0,0 0 0,-11 4 0,15-7 0,0 1 0,-1-2 0,1 1 0,0-1 0,-1 0 0,0 0 0,1-1 0,-1 0 0,1 0 0,-1 0 0,0-1 0,-12-3 0,17 3 0,-1 0 0,0-1 0,1 1 0,-1-1 0,1 0 0,-1 0 0,1 0 0,0 0 0,0 0 0,0 0 0,0-1 0,0 1 0,1-1 0,-1 1 0,1-1 0,0 0 0,-1 1 0,1-1 0,0 0 0,1 0 0,-1 0 0,0-4 0,-2-8 0,1-1 0,1-30 0,1 38 0,0 0 0,0 0 0,0 0 0,1 0 0,0 0 0,1 0 0,-1 1 0,2-1 0,-1 1 0,1-1 0,0 1 0,0 0 0,1 0 0,0 0 0,0 0 0,1 1 0,0 0 0,0 0 0,0 0 0,1 0 0,0 1 0,0 0 0,0 0 0,1 1 0,0 0 0,0 0 0,0 0 0,7-2 0,-8 3 0,0 1 0,0 0 0,0 0 0,0 0 0,0 1 0,0 0 0,0 0 0,0 0 0,1 1 0,-1 0 0,6 1 0,-9 0 0,1-1 0,-1 1 0,0 0 0,0 0 0,0 0 0,0 0 0,-1 1 0,1-1 0,0 1 0,0 0 0,-1 0 0,1 0 0,-1 0 0,0 0 0,0 0 0,0 1 0,0-1 0,0 1 0,0-1 0,0 1 0,-1 0 0,1 0 0,0 4 0,2 4 0,-1 0 0,0 1 0,-1-1 0,-1 1 0,0 0 0,0 12 0,-7 70 0,4-84-170,0 0-1,0 0 0,-1 0 1,0-1-1,-1 1 0,0-1 1,-10 16-1,0-3-6655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3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319 453 24575,'0'-5'0,"0"0"0,0 0 0,0 0 0,-1 0 0,1 0 0,-1 1 0,0-1 0,-1 0 0,1 0 0,-1 1 0,0-1 0,0 1 0,0 0 0,-1-1 0,1 1 0,-1 0 0,0 0 0,0 1 0,-1-1 0,1 1 0,-1-1 0,0 1 0,0 0 0,0 0 0,0 1 0,0-1 0,-9-3 0,6 4 0,0 0 0,1 1 0,-1 0 0,0 0 0,0 0 0,0 1 0,0 0 0,0 0 0,0 1 0,0 0 0,0 0 0,0 0 0,1 1 0,-1 0 0,0 1 0,1-1 0,-1 1 0,1 0 0,0 1 0,0 0 0,1 0 0,-1 0 0,1 0 0,-9 10 0,7-7 0,-1 1 0,2 0 0,-1 0 0,1 0 0,0 1 0,1 0 0,0 1 0,1-1 0,0 1 0,0 0 0,1 0 0,0 0 0,0 0 0,2 0 0,-1 1 0,0 11 0,2-20 0,0 0 0,0-1 0,0 1 0,0 0 0,1 0 0,-1 0 0,0 0 0,1 0 0,-1-1 0,1 1 0,0 0 0,-1 0 0,1-1 0,0 1 0,0-1 0,0 1 0,0 0 0,0-1 0,1 0 0,-1 1 0,0-1 0,1 0 0,-1 0 0,1 0 0,-1 1 0,1-2 0,0 1 0,-1 0 0,1 0 0,0 0 0,0-1 0,-1 1 0,1-1 0,0 0 0,0 1 0,0-1 0,0 0 0,0 0 0,-1 0 0,1 0 0,0 0 0,0-1 0,2 0 0,5 0 0,0-1 0,0-1 0,-1 0 0,1 0 0,-1 0 0,0-1 0,13-8 0,7-9 0,-2 0 0,0-2 0,-1-1 0,-2-1 0,0-1 0,-2-1 0,0-1 0,20-39 0,-30 46 0,-1-1 0,-1 0 0,0 0 0,8-40 0,-8 17 0,4-64 0,-62 327 0,40-144-455,3 0 0,4 111 0,3-158-6371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2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24575,'0'25'0,"10"228"0,38 416 0,-47-597 0,-4 533 0,3-593 18,-6 72 300,5-75-601,-1 1-1,0 0 1,0-1-1,-1 1 1,-8 17-1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4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24575,'0'6'0,"0"6"0,0 8 0,0 5 0,0 9 0,0 5 0,0-5-8191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4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1 765 24575,'0'-69'0,"6"-213"0,-2 231 0,2-1 0,3 2 0,21-73 0,-27 114 0,1-1 0,0 0 0,0 1 0,1 0 0,0 0 0,1 0 0,-1 0 0,9-7 0,-10 11 0,0 1 0,1 0 0,0 0 0,0 0 0,0 1 0,1 0 0,-1 0 0,1 0 0,-1 0 0,1 1 0,0 0 0,0 0 0,0 1 0,10-2 0,-7 2 0,-1 1 0,0-1 0,1 1 0,-1 1 0,0-1 0,16 5 0,-20-4 0,1 1 0,0-1 0,-1 1 0,1 1 0,-1-1 0,0 0 0,0 1 0,0 0 0,0 0 0,0 1 0,-1-1 0,7 8 0,7 15 0,-1 0 0,0 2 0,-2 0 0,16 47 0,-24-59-682,7 33-1,-8-22-6143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5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24575,'0'5'0,"6"7"0,6 2 0,8 4 0,5 4 0,4-2 0,-4 2 0,1-4 0,0-4 0,-4-5-8191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7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0 24575,'-1'82'0,"2"94"0,0-168 0,-1 0 0,1 1 0,1-1 0,0 0 0,0 0 0,0 0 0,1 0 0,6 12 0,-7-17 0,0 0 0,1 0 0,-1 0 0,1 0 0,0 0 0,-1 0 0,1-1 0,1 1 0,-1-1 0,0 0 0,1 0 0,-1 0 0,1 0 0,-1-1 0,1 1 0,0-1 0,0 0 0,-1 0 0,9 0 0,-4 0 0,1 0 0,-1 0 0,1-1 0,-1-1 0,0 1 0,12-3 0,-16 2 0,0-1 0,0 1 0,0-1 0,0 1 0,0-1 0,-1 0 0,1-1 0,-1 1 0,1-1 0,-1 1 0,0-1 0,0 0 0,0 0 0,4-6 0,3-5 0,-2 0 0,10-20 0,-15 30 0,-1 0 0,0-1 0,-1 0 0,1 1 0,-1-1 0,0 0 0,0 0 0,-1 0 0,1 0 0,-1 0 0,-1-8 0,-8 57 0,0 11 0,-3 0 0,-1 0 0,-33 80 0,25-73 0,14-41 0,2-3 0,-1-1 0,-1-1 0,-16 30 0,21-42 0,-1 0 0,0 0 0,0 0 0,0 0 0,-1-1 0,0 1 0,1-1 0,-1 0 0,0 0 0,0 0 0,-1-1 0,1 1 0,-1-1 0,1 0 0,-1 0 0,1-1 0,-1 0 0,-8 2 0,-4-1 0,-1 0 0,0-1 0,0-1 0,0-1 0,0-1 0,0 0 0,-22-7 0,30 7 0,0-1 0,0-1 0,1 0 0,-1 0 0,1-1 0,0 0 0,0-1 0,1 0 0,0 0 0,0 0 0,0-1 0,1-1 0,-12-14 0,1-2-1365,3 3-5461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4:43:09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1 24575,'-1'13'0,"-1"0"0,0 1 0,-1-1 0,-1-1 0,0 1 0,0 0 0,-1-1 0,-12 19 0,2 2 0,-5 6 0,-41 59 0,27-47 0,34-51 0,-19 26 0,7-15 0,12-11 0,-1 0 0,1 0 0,0 0 0,-1 0 0,1 1 0,0-1 0,0 0 0,-1 0 0,1 0 0,0 0 0,-1 0 0,1 0 0,0 0 0,-1 0 0,1 0 0,0 0 0,-1 0 0,1 0 0,0 0 0,0 0 0,-1 0 0,1 0 0,0 0 0,-1-1 0,1 1 0,0 0 0,0 0 0,-1 0 0,1 0 0,0-1 0,0 1 0,-1 0 0,1-1 0,-1 0 0,1 1 0,0-1 0,-1 0 0,1 0 0,0 0 0,0 0 0,-1 0 0,1 0 0,0 0 0,0 0 0,0 0 0,0 0 0,0 0 0,1 0 0,-1 0 0,0 0 0,0 0 0,1-1 0,9-20 0,0 5 0,1 0 0,0 0 0,2 1 0,15-16 0,63-56 0,-82 80 0,0 0 0,1 1 0,0 0 0,0 1 0,1 0 0,0 0 0,0 1 0,0 1 0,15-5 0,-23 8 0,1 1 0,-1-1 0,1 0 0,0 1 0,-1 0 0,1 0 0,-1 0 0,1 0 0,0 1 0,-1-1 0,1 1 0,-1 0 0,1 0 0,-1 0 0,0 1 0,1-1 0,-1 1 0,0 0 0,0-1 0,0 2 0,0-1 0,0 0 0,-1 0 0,1 1 0,-1 0 0,1-1 0,-1 1 0,0 0 0,0 0 0,0 0 0,-1 0 0,1 1 0,-1-1 0,2 5 0,2 4 0,3 8 0,-1 1 0,5 25 0,-10-41 0,-1 1 0,-1 0 0,1-1 0,-1 1 0,0 0 0,0-1 0,-1 1 0,1 0 0,-1-1 0,0 1 0,-1-1 0,0 1 0,-3 7 0,-19 19 0,21-28 0,-1 0 0,1 0 0,0 0 0,0 0 0,0 1 0,0-1 0,1 1 0,0 0 0,-3 6 0,5-9 0,0-1 0,0 1 0,0-1 0,1 1 0,-1 0 0,0-1 0,0 1 0,1-1 0,-1 1 0,1-1 0,0 1 0,-1-1 0,1 0 0,0 1 0,0-1 0,0 0 0,0 1 0,0-1 0,0 0 0,0 0 0,0 0 0,0 0 0,1 0 0,-1 0 0,0 0 0,1 0 0,-1-1 0,3 2 0,2 1 0,1-1 0,-1 1 0,1-1 0,0 0 0,8 0 0,23 2-406,61-2 0,-88-3-147,22 1-6273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00:55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1473 1190 24575,'3'6'0,"-2"-5"0,0 0 0,0 1 0,0-1 0,0 0 0,-1 1 0,1-1 0,0 1 0,-1-1 0,1 1 0,-1-1 0,1 1 0,-1-1 0,0 1 0,0 0 0,0-1 0,1 1 0,-2-1 0,1 1 0,0 0 0,0-1 0,0 1 0,-1-1 0,1 1 0,-1-1 0,1 1 0,-1-1 0,0 1 0,0-1 0,1 1 0,-1-1 0,0 0 0,-1 2 0,-10 7 0,-1 0 0,1 0 0,-2-1 0,-23 12 0,-70 31 0,31-20 0,-2-2 0,-98 23 0,121-41 0,0-2 0,-1-2 0,1-3 0,-72-2 0,119-3 0,0-1 0,0 1 0,0-2 0,0 1 0,0-1 0,0-1 0,1 1 0,-1-1 0,1-1 0,0 1 0,-1-1 0,2 0 0,-1-1 0,0 0 0,1 0 0,0 0 0,0-1 0,-7-9 0,-3-1 0,-25-20 0,24 22 0,-25-26 0,16 11 0,1 0 0,1-2 0,2-1 0,1 0 0,-20-44 0,27 47 0,-31-47 0,27 48 0,-21-43 0,27 46 0,2-2 0,0 1 0,2-2 0,0 1 0,2-1 0,1 0 0,-1-39 0,5 38 0,0-9 0,3-45 0,-1 72 0,1 0 0,0 1 0,0-1 0,1 1 0,0 0 0,1 0 0,0 0 0,0 0 0,7-9 0,10-12 0,33-38 0,-44 58 0,1-1 0,1 2 0,0 0 0,0 0 0,1 1 0,14-8 0,45-16 0,0 4 0,123-33 0,-122 40 0,-18 6 0,1 3 0,-1 2 0,2 3 0,-1 2 0,96 2 0,-83 7 0,105 20 0,-161-19 0,0 0 0,0 1 0,0 0 0,-1 1 0,0 0 0,18 13 0,30 14 0,180 72 0,-226-98 0,0 0 0,-1 2 0,0-1 0,-1 1 0,16 15 0,-4-1 0,30 39 0,-43-47 0,0 2 0,14 28 0,-14-23 0,17 24 0,-18-32 0,-1 2 0,-1-1 0,0 1 0,-1 0 0,0 1 0,-1 0 0,4 23 0,-5-9 0,-1 0 0,-1 1 0,-2 39 0,-1-39 0,-10 57 0,7-73 0,-1 0 0,-1 0 0,0 0 0,-1-1 0,-11 20 0,6-14 0,-2 0 0,-25 32 0,33-47 0,0 0 0,-1 0 0,0-1 0,0 0 0,0 0 0,0 0 0,-1-1 0,1 0 0,-1 0 0,0-1 0,0 0 0,-12 4 0,-14 1 0,-182 36 0,185-41 0,-31-1 0,40-2 0,0 0 0,0 2 0,0 0 0,-21 6 0,21-2-455,1-2 0,-34 3 0,31-6-6371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11:36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24575,'40'-2'0,"-1"-2"0,66-15 0,-10 1 0,370-22 0,5 38 0,-431 2 0,246 15 0,32 0 0,-302-16 0,19 1 0,1 0 0,68 11 0,120 24 0,-164-27 0,0-4 0,108-4 0,-65-2 0,-55 2 0,1-1 0,1 2 0,61 10 0,219 67 0,-310-73 0,18 2-33,1-1 0,0-2 0,0-2-1,58-4 1,-34 1-1166,-39 1-5627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11:38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24575,'152'9'0,"-44"-1"0,937 6-685,-780-16 602,-181 3 79,136 19 0,-191-16 159,35-2-1,-43-2-37,1 1 0,-1 0-1,35 8 1,-35-3-1482,-1-1-5461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11:41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 24575,'20'0'0,"0"-2"0,39-8 0,-8 1 0,581-47-454,-2 48-122,-501 8 551,881 2-285,-987-2-6516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3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91 450 24575,'0'1'0,"0"1"0,0-1 0,0 0 0,0 0 0,0 1 0,-1-1 0,1 0 0,0 0 0,-1 1 0,1-1 0,-1 0 0,1 0 0,-2 2 0,2-3 0,0 0 0,0 0 0,-1 1 0,1-1 0,0 0 0,0 0 0,-1 0 0,1 0 0,0 1 0,-1-1 0,1 0 0,0 0 0,-1 0 0,1 0 0,0 0 0,-1 0 0,1 0 0,0 0 0,-1 0 0,1 0 0,0 0 0,-1 0 0,1 0 0,0 0 0,-1-1 0,1 1 0,0 0 0,-1 0 0,1 0 0,-1-1 0,-2-1 0,1 0 0,-1 0 0,1-1 0,-1 1 0,1-1 0,0 1 0,0-1 0,-3-5 0,-3-8 0,1 1 0,0-1 0,2 0 0,-1-1 0,2 0 0,-4-31 0,4 18 0,3 1 0,0-1 0,4-34 0,-2 56 0,0 0 0,0 0 0,1 0 0,0 1 0,1-1 0,-1 0 0,2 1 0,-1 0 0,1 0 0,0 0 0,0 0 0,1 1 0,0-1 0,6-5 0,-8 9 0,0 0 0,1 1 0,-1-1 0,1 1 0,0-1 0,-1 1 0,1 1 0,0-1 0,1 0 0,-1 1 0,0 0 0,0 0 0,0 0 0,1 0 0,-1 1 0,0 0 0,1 0 0,-1 0 0,1 0 0,-1 1 0,0 0 0,0-1 0,1 2 0,-1-1 0,0 0 0,0 1 0,4 2 0,1 1 0,1 0 0,-1 1 0,-1 0 0,1 1 0,-1 0 0,0 0 0,0 1 0,-1 0 0,0 0 0,-1 0 0,0 1 0,0 0 0,-1 1 0,6 12 0,-5-8 0,-1 0 0,0 0 0,-1 0 0,-1 0 0,0 1 0,-1 0 0,-1-1 0,0 1 0,-2 29 0,-1-37-59,0 1 0,0-1-1,0 0 1,-1 0-1,0 0 1,-1 0 0,1 0-1,-1 0 1,-1-1 0,1 0-1,-1 0 1,0 0 0,0-1-1,-1 1 1,0-1-1,0-1 1,0 1 0,0-1-1,-1 0 1,1 0 0,-1-1-1,-9 3 1,-7 1-6767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5:11:42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24575,'5'0'0,"10"0"0,18 0 0,26 0 0,50 0 0,30 0 0,43 0 0,57 0 0,43 0-2109,39 0 2109,13 0-2074,-13 0 2074,-14 0 0,-23 0 0,-34 0-1141,-52 0 1141,-54 4 0,-52 3-2867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03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24575,'430'0'0,"-414"1"0,0 1 0,1 0 0,-1 1 0,0 1 0,-1 1 0,23 9 0,4 1 0,-16-10 0,-1 0 0,1-2 0,0 0 0,-1-2 0,53-4 0,-13 1 0,-42 3 0,1 0 0,0 2 0,30 8 0,-37-9 0,0-1 0,0 0 0,-1-2 0,1 0 0,32-6 0,14-1 0,388 3 0,-263 7 0,4245-2 0,-4354 3 0,88 16 0,-131-14 0,35 7 0,-38-5 0,48 3 0,42-9-1365,-98-2-5461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08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24575,'39'1'0,"0"1"0,0 2 0,0 2 0,-1 2 0,63 21 0,-3 1 0,130 21 0,-191-46 0,47 1 0,29 5 0,-43-2 0,86 1 0,73-10 0,-98-2 0,1424 1 0,-1517-1 0,47-8 0,2 0 0,483-23 0,-442 32 0,36-2 0,-75-9 331,-18 1-2027,-43 9-5130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18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24575,'1654'0'0,"-1381"-17"0,-128 5 0,-4 1 0,141-6 0,189 18-1365,-445-1-5461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32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24575,'4719'0'0,"-4691"2"0,52 9 0,7 1 0,-45-10-1365,-3-1-5461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38:34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24575,'0'-4'0,"9"-2"0,18-5 0,29 0 0,32 1 0,8 3 0,0 2 0,9 3 0,15 0 0,7 2 0,5 0 0,-5 1 0,-10-1 0,-6 1 0,-16-1 0,-25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15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24575,'1629'0'0,"-1423"18"0,-119-7 0,119 17 0,-148-16 0,-40-7 0,1-1 0,24 1 0,-14-4 0,-11-1 0,-1 1 0,0 1 0,27 6 0,-15-2 0,54 6 0,-3-2 0,99 23 0,-152-28-1365,-3-1-5461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23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24575,'621'17'0,"92"-5"0,-471-13 0,-218 2 0,0 1 0,32 8 0,-28-5 0,34 3 0,92-9 0,-8 1 0,-118 1 0,1 2 0,-1 1 0,29 7 0,34 22-1365,-72-29-5461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27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24575,'2'0'0,"1"1"0,-1-1 0,0 0 0,0 1 0,1 0 0,-1-1 0,0 1 0,0 0 0,0 0 0,0 0 0,0 0 0,0 1 0,0-1 0,0 0 0,0 1 0,0-1 0,-1 1 0,1 0 0,1 2 0,3 5 0,0 0 0,-1 0 0,5 12 0,-1-2 0,102 168 0,-93-160 0,-10-14 0,0-1 0,0-1 0,1 0 0,0 0 0,1 0 0,14 10 0,-10-10 0,80 55 0,-79-58 0,-1 0 0,1-1 0,0-1 0,1 0 0,16 4 0,-5-4 0,9 4 0,1-2 0,0-2 0,47 2 0,303-9 0,-370 0 0,0 0 0,0-1 0,-1-1 0,32-9 0,62-31 0,-65 25 0,98-46 0,-134 59 0,0 0 0,0 0 0,0-1 0,-1 0 0,0-1 0,0 0 0,-1 0 0,0-1 0,12-14 0,-8 6 0,-1-1 0,0 0 0,-1 0 0,9-25 0,-4-3 0,-11 103 0,-5-13 0,0-27 0,1 1 0,1-1 0,1 1 0,5 33 0,-6-51 0,0-1 0,0 0 0,0 1 0,0-1 0,0 1 0,0-1 0,0 0 0,0 1 0,1-1 0,-1 1 0,0-1 0,0 0 0,0 1 0,0-1 0,1 0 0,-1 1 0,0-1 0,0 0 0,1 1 0,-1-1 0,0 0 0,1 0 0,-1 1 0,0-1 0,1 0 0,-1 0 0,0 0 0,1 1 0,-1-1 0,1 0 0,-1 0 0,0 0 0,1 0 0,0 0 0,10-10 0,5-24 0,13-80 0,-25 95 0,0 2 0,-1-1 0,0 1 0,-1-32 0,-2 44 0,0-1 0,0 1 0,-1 0 0,0 0 0,0 0 0,0 0 0,0 0 0,-1 0 0,0 0 0,0 0 0,-1 1 0,1-1 0,-1 1 0,0-1 0,0 1 0,0 0 0,-5-4 0,0 2 0,0 0 0,0 1 0,-1 0 0,0 0 0,0 1 0,0 0 0,0 1 0,-1 0 0,1 0 0,-19-2 0,7 3 0,-1 1 0,1 0 0,-43 5 0,51-2 0,1 0 0,-1 1 0,1 1 0,-14 5 0,22-7 0,0 0 0,-1-1 0,1 2 0,0-1 0,0 0 0,1 1 0,-1 0 0,0-1 0,1 2 0,0-1 0,0 0 0,0 1 0,0-1 0,-3 7 0,5-9 0,1 1 0,-1 0 0,1 0 0,0 0 0,-1 0 0,1-1 0,0 1 0,0 0 0,0 0 0,1 0 0,-1 0 0,0 0 0,1 0 0,-1-1 0,1 1 0,0 0 0,-1 0 0,1-1 0,0 1 0,0 0 0,1 1 0,29 31 0,-24-27 0,14 15 0,-1 0 0,1-2 0,1 0 0,35 24 0,-48-38 36,-3-3-163,1 1-1,0 1 1,-1-1 0,0 1-1,0 0 1,0 1-1,-1-1 1,0 1 0,0 0-1,5 7 1,-4 3-6699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37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1 24575,'71'-1'0,"77"3"0,-145-1 0,1-1 0,0 1 0,0 0 0,0 0 0,0 0 0,0 0 0,-1 1 0,1-1 0,0 1 0,-1 0 0,1 0 0,-1 0 0,0 1 0,0-1 0,0 1 0,0 0 0,0 0 0,-1 0 0,1 0 0,-1 0 0,0 0 0,0 1 0,0-1 0,0 1 0,-1 0 0,1-1 0,-1 1 0,0 0 0,1 8 0,1 9 0,0 1 0,-2-1 0,-1 1 0,-3 30 0,2-22 0,-1-3 0,-2-1 0,-9 43 0,11-62 0,0 1 0,1-1 0,0 1 0,1-1 0,0 15 0,0-19 0,1 0 0,-1 0 0,1 1 0,0-1 0,0 0 0,0 0 0,1 0 0,-1 0 0,1-1 0,-1 1 0,1 0 0,0-1 0,0 1 0,0-1 0,1 1 0,2 2 0,8 4 0,0 0 0,1-1 0,19 9 0,20 12 0,-52-28 0,0-1 0,1 1 0,-1 0 0,0 0 0,0 0 0,1 0 0,-1 0 0,0 0 0,0 0 0,0 0 0,0 0 0,0 1 0,-1-1 0,1 0 0,0 0 0,-1 1 0,1-1 0,0 1 0,-1-1 0,0 1 0,1-1 0,-1 1 0,0-1 0,0 1 0,0-1 0,0 1 0,0-1 0,0 1 0,0-1 0,0 1 0,-1-1 0,1 1 0,-1-1 0,1 1 0,-1-1 0,1 0 0,-1 1 0,0-1 0,0 0 0,0 0 0,1 1 0,-1-1 0,0 0 0,-1 0 0,0 1 0,-6 5 0,1 0 0,-2 0 0,1-1 0,-1 0 0,-14 7 0,-73 35 0,-28 15 0,74-35 0,28-18 0,2 1 0,-1 2 0,2 0 0,-1 1 0,-21 21 0,38-33 0,1 1 0,-1 0 0,1 0 0,0 0 0,0 0 0,1 0 0,-1 0 0,1 1 0,-1-1 0,1 0 0,0 1 0,0-1 0,0 1 0,1-1 0,-1 1 0,1 0 0,0-1 0,0 1 0,1 6 0,2 1 0,0 0 0,0 0 0,1-1 0,10 20 0,-7-18 0,-2 0 0,0 1 0,5 17 0,1 18 0,-2 1 0,-2 1 0,1 52 0,-8-66 0,-2 65 0,2-98 0,-1-1 0,1 1 0,-1 0 0,1-1 0,-1 1 0,0-1 0,0 1 0,0-1 0,-1 1 0,1-1 0,0 0 0,-1 0 0,0 1 0,1-1 0,-1 0 0,0 0 0,0-1 0,0 1 0,0 0 0,0-1 0,-1 1 0,1-1 0,-1 0 0,1 0 0,0 0 0,-1 0 0,0 0 0,1 0 0,-4 0 0,-7 1 0,-1-1 0,1 0 0,-1 0 0,-21-3 0,14 1 0,10 0-273,0 0 0,-1-1 0,1 0 0,-18-7 0,11 3-6553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4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511 283 24575,'1'-4'0,"0"-1"0,1 0 0,0 1 0,0-1 0,0 1 0,1-1 0,4-5 0,0-1 0,-1-1 0,-1 0 0,-1 0 0,0-1 0,0 1 0,-1-1 0,-1 0 0,0 0 0,-1 0 0,0 0 0,-1 0 0,-2-18 0,1 28 0,1 0 0,-1 0 0,1 0 0,-1 1 0,0-1 0,0 0 0,0 1 0,0-1 0,-1 1 0,1-1 0,-1 1 0,0 0 0,1-1 0,-1 1 0,0 0 0,0 0 0,0 0 0,-1 1 0,1-1 0,0 0 0,-1 1 0,1-1 0,-1 1 0,1 0 0,-4-1 0,4 1 0,0 1 0,0 0 0,0-1 0,0 1 0,0 0 0,0 0 0,0 0 0,0 0 0,0 0 0,0 1 0,0-1 0,0 1 0,0-1 0,0 1 0,1-1 0,-1 1 0,0 0 0,0 0 0,0 0 0,1 0 0,-1 1 0,1-1 0,-1 0 0,1 1 0,-1-1 0,1 1 0,0-1 0,-1 1 0,1-1 0,0 1 0,0 0 0,0 0 0,1 0 0,-1-1 0,-1 4 0,-1 6 0,0 0 0,0 0 0,1 0 0,1 0 0,0 0 0,0 0 0,1 1 0,0-1 0,1 0 0,1 0 0,0 1 0,0-1 0,1 0 0,0-1 0,5 12 0,-5-16 0,0 0 0,0 0 0,0-1 0,1 1 0,-1-1 0,1 0 0,1 0 0,-1 0 0,1-1 0,0 0 0,0 0 0,0 0 0,0 0 0,0-1 0,1 0 0,0 0 0,0 0 0,0-1 0,0 0 0,0 0 0,0 0 0,1-1 0,-1 0 0,0 0 0,1-1 0,-1 1 0,11-2 0,-15 1 0,0 0 0,1-1 0,-1 1 0,0 0 0,0-1 0,1 1 0,-1-1 0,0 0 0,0 0 0,0 0 0,0 0 0,0 0 0,0 0 0,0-1 0,0 1 0,-1-1 0,1 1 0,0-1 0,-1 0 0,1 0 0,2-3 0,-2-1 0,0 1 0,0-1 0,0 0 0,0 0 0,-1 0 0,1-8 0,2-11 0,-4 25 0,0 1 0,0-1 0,0 0 0,0 0 0,0 0 0,0 0 0,0 0 0,0 0 0,0 0 0,0 1 0,0-1 0,0 0 0,1 0 0,-1 0 0,0 0 0,0 0 0,0 0 0,0 0 0,0 0 0,0 0 0,0 1 0,0-1 0,0 0 0,0 0 0,0 0 0,1 0 0,-1 0 0,0 0 0,0 0 0,0 0 0,0 0 0,0 0 0,0 0 0,0 0 0,0 0 0,1 0 0,-1 0 0,0 0 0,0 0 0,0 0 0,0 0 0,0 0 0,0 0 0,0 0 0,1 0 0,-1 0 0,0 0 0,0 0 0,0 0 0,0 0 0,0 0 0,0 0 0,0 0 0,0 0 0,0 0 0,1-1 0,-1 1 0,0 0 0,0 0 0,0 0 0,0 0 0,0 0 0,4 11 0,10 53 0,8 116 0,-15 69 0,-8-219 0,-1 0 0,-1 0 0,-2 0 0,-1 0 0,-1-1 0,-2 0 0,0 0 0,-2-1 0,-1 0 0,-21 32 0,23-42 0,-2-1 0,0-1 0,0 0 0,-2-1 0,0 0 0,-1-1 0,0 0 0,-1-2 0,0 0 0,-1 0 0,-1-2 0,0 0 0,0-1 0,-1-1 0,0 0 0,-20 4 0,13-6 0,-1-1 0,1-2 0,-1 0 0,0-2 0,0-1 0,0-1 0,-34-6 0,56 6 0,1 0 0,0 0 0,0 0 0,0-1 0,0 1 0,1-1 0,-1 0 0,0 0 0,1-1 0,-1 1 0,1-1 0,0 0 0,-5-5 0,3 3 0,1-1 0,0 0 0,0 0 0,1 0 0,0-1 0,0 1 0,-3-11 0,1-3 0,0-1 0,2 0 0,0 0 0,1-30 0,2-10-1365,0 36-5461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39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24575,'17'0'0,"0"-1"0,0 1 0,0 1 0,25 5 0,-38-5 0,0 0 0,1 0 0,-1 1 0,0 0 0,0-1 0,0 1 0,0 1 0,0-1 0,-1 0 0,1 1 0,-1 0 0,1 0 0,-1 0 0,0 0 0,0 1 0,0-1 0,-1 1 0,3 4 0,2 6 0,-1 0 0,0 0 0,-1 1 0,-1 0 0,0 0 0,3 29 0,-4 92 0,-2-18 0,0-108 0,0-1 0,1 1 0,0-1 0,1 1 0,0-1 0,1 0 0,-1 0 0,2-1 0,-1 1 0,1-1 0,0 0 0,1 0 0,6 7 0,9 6 0,0-1 0,46 33 0,-64-50 0,-2-3 0,1 1 0,-1 0 0,0 0 0,0 0 0,1 0 0,-1 0 0,0 0 0,0 0 0,0 0 0,0 1 0,0-1 0,-1 0 0,1 1 0,0-1 0,0 1 0,-1-1 0,1 0 0,-1 1 0,0-1 0,1 1 0,-1 0 0,0-1 0,0 1 0,0-1 0,0 1 0,0-1 0,0 1 0,0-1 0,0 1 0,-1 0 0,1-1 0,-1 0 0,1 1 0,-1-1 0,0 1 0,1-1 0,-1 1 0,0-1 0,0 0 0,0 0 0,0 0 0,0 1 0,-1 0 0,-7 6 0,0-1 0,0 1 0,0-2 0,-19 11 0,17-10 0,-15 8 0,1 2 0,1 0 0,1 1 0,0 2 0,2 0 0,-24 28 0,37-38 0,1 0 0,0 0 0,1 1 0,0 0 0,1 0 0,-6 15 0,9-19 0,0 0 0,1 1 0,-1-1 0,2 0 0,-1 1 0,1-1 0,0 0 0,0 1 0,1-1 0,0 0 0,4 13 0,18 37 0,-17-45 0,-1 1 0,0 0 0,4 18 0,-8-27 0,0 1 0,0 0 0,-1-1 0,0 1 0,0 0 0,0-1 0,-1 1 0,0 0 0,1-1 0,-2 1 0,1 0 0,0-1 0,-5 8 0,2-4 23,0-1 0,0 0 0,-1 0-1,0 0 1,0 0 0,-1-1 0,0 0-1,0 0 1,0-1 0,-1 1 0,0-1-1,0-1 1,0 1 0,-12 4 0,7-5-213,-1 1 0,-1-2 1,1 0-1,0 0 0,-1-1 1,1-1-1,-1-1 1,-16 0-1,6-1-6636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1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21 24575,'0'-1'0,"0"1"0,0-1 0,0 0 0,-1 0 0,1 0 0,0 1 0,-1-1 0,1 0 0,-1 0 0,1 1 0,-1-1 0,1 0 0,-1 1 0,0-1 0,1 0 0,-1 1 0,0-1 0,1 1 0,-1-1 0,0 1 0,0-1 0,1 1 0,-1 0 0,0-1 0,0 1 0,0 0 0,-1 0 0,-26-5 0,20 5 0,-1 1 0,1 0 0,-1 0 0,1 1 0,-1 0 0,1 0 0,0 1 0,0 0 0,0 0 0,0 1 0,0 0 0,1 1 0,0 0 0,0 0 0,-8 7 0,11-8 0,0 0 0,0 0 0,0 1 0,1-1 0,-1 1 0,1 0 0,0-1 0,1 2 0,-1-1 0,-2 9 0,4-10 0,0 0 0,1 0 0,-1 0 0,1 0 0,0 0 0,0 1 0,0-1 0,0 0 0,1 0 0,0 0 0,0 0 0,0-1 0,0 1 0,1 0 0,-1 0 0,4 4 0,0 1 0,1 0 0,0 0 0,1-1 0,0 1 0,1-2 0,-1 1 0,1-1 0,1 0 0,-1-1 0,1 0 0,0 0 0,1-1 0,18 8 0,-25-12 0,1 1 0,-1 0 0,0-1 0,1 1 0,-1 0 0,0 1 0,0-1 0,0 0 0,-1 1 0,1 0 0,0 0 0,-1 0 0,0 0 0,0 0 0,0 0 0,0 0 0,0 1 0,-1-1 0,3 6 0,-2-1 0,-1 1 0,1-1 0,-1 1 0,-1-1 0,0 1 0,0-1 0,-2 14 0,1-17-85,1-1 0,-1 0-1,0 0 1,-1 0 0,1 0-1,-1 0 1,0 0 0,0-1-1,0 1 1,0-1 0,0 1-1,-1-1 1,0 0 0,0 1-1,-4 3 1,-11 6-6741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3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25 24575,'-4'-1'0,"0"1"0,0-1 0,0 0 0,-1 0 0,1-1 0,-4-1 0,-14-4 0,12 4 0,0 1 0,-1 0 0,1 1 0,0 0 0,-1 1 0,-13 1 0,20 0 0,1 0 0,0-1 0,-1 1 0,1 1 0,-1-1 0,1 0 0,0 1 0,0 0 0,0-1 0,0 1 0,0 0 0,0 1 0,1-1 0,-1 1 0,1-1 0,-1 1 0,1 0 0,0-1 0,0 1 0,0 0 0,1 0 0,-3 4 0,0 3 0,1 1 0,0-1 0,0 0 0,1 1 0,0-1 0,1 1 0,0 16 0,1-23 0,0 0 0,0 1 0,0-1 0,1 0 0,-1 0 0,1 0 0,0 0 0,0 0 0,1 0 0,-1 0 0,1 0 0,0 0 0,0-1 0,0 1 0,0-1 0,1 1 0,-1-1 0,1 0 0,0 0 0,0 0 0,7 5 0,-7-7 0,1 1 0,-1-1 0,1 0 0,0 0 0,-1-1 0,1 1 0,0-1 0,0 1 0,-1-1 0,1 0 0,0-1 0,0 1 0,0-1 0,-1 1 0,1-1 0,0 0 0,-1 0 0,1-1 0,-1 1 0,1-1 0,-1 0 0,4-3 0,7-4 0,-1 0 0,0-2 0,20-20 0,-14 11 0,-2-1 0,0-1 0,17-30 0,-32 49 0,0 1 0,0-1 0,0 0 0,0 0 0,1 1 0,-1-1 0,1 1 0,-1 0 0,1-1 0,0 1 0,0 1 0,5-3 0,-8 3 0,1 1 0,0 0 0,0 0 0,0-1 0,0 1 0,0 0 0,0 0 0,-1 0 0,1 0 0,0 0 0,0 0 0,0 1 0,0-1 0,0 0 0,0 0 0,-1 1 0,1-1 0,0 0 0,0 1 0,1 0 0,-1 0 0,0 0 0,1 1 0,-1-1 0,0 1 0,0-1 0,0 1 0,0 0 0,0-1 0,0 1 0,0 0 0,0-1 0,-1 1 0,1 2 0,10 44 0,-9-31 0,2-1 0,0 1 0,10 22 0,-13-35 0,1 0 0,-1-1 0,1 0 0,0 1 0,1-1 0,-1 0 0,1 0 0,-1 0 0,1 0 0,0 0 0,0-1 0,0 1 0,0-1 0,0 0 0,1 0 0,-1 0 0,1 0 0,-1-1 0,9 3 0,-10-3 0,0-1 0,0 1 0,0-1 0,0 0 0,0 0 0,0 0 0,0 0 0,0 0 0,0 0 0,0 0 0,0-1 0,0 1 0,1-1 0,-1 0 0,-1 1 0,1-1 0,0 0 0,0 0 0,0 0 0,0 0 0,-1-1 0,1 1 0,0 0 0,-1-1 0,1 1 0,-1-1 0,0 1 0,1-1 0,-1 0 0,0 0 0,1-2 0,2-6 0,0-1 0,0 1 0,-1-1 0,3-22 0,4-11 0,-9 42 0,0 0 0,0 0 0,0 0 0,0 0 0,0 0 0,0 0 0,1 0 0,-1 1 0,1-1 0,2-2 0,-4 4 0,1 0 0,-1-1 0,0 1 0,1 0 0,-1 0 0,0 0 0,1 0 0,-1-1 0,0 1 0,1 0 0,-1 0 0,1 0 0,-1 0 0,0 0 0,1 0 0,-1 0 0,1 0 0,-1 0 0,0 0 0,1 0 0,-1 0 0,0 1 0,2-1 0,-2 0 0,1 1 0,0 0 0,-1-1 0,1 1 0,-1 0 0,1-1 0,0 1 0,-1 0 0,0 0 0,1-1 0,-1 1 0,1 0 0,-1 0 0,0 0 0,1 1 0,2 15 0,0 0 0,-1 1 0,-1 0 0,0-1 0,-3 25 0,1-22 0,1-20 0,0 0 0,0 0 0,0 1 0,0-1 0,0 0 0,0 0 0,0 0 0,0 0 0,0 0 0,0 0 0,0 0 0,0 1 0,0-1 0,0 0 0,0 0 0,0 0 0,0 0 0,0 0 0,0 0 0,0 0 0,0 1 0,0-1 0,0 0 0,0 0 0,0 0 0,0 0 0,0 0 0,0 0 0,0 0 0,0 0 0,0 1 0,0-1 0,0 0 0,1 0 0,-1 0 0,0 0 0,0 0 0,0 0 0,0 0 0,0 0 0,0 0 0,0 0 0,1 0 0,-1 0 0,0 0 0,0 0 0,0 0 0,0 0 0,0 0 0,0 0 0,0 0 0,1 0 0,-1 0 0,0 0 0,8-7 0,12-20 0,-14 18 0,55-64 0,-54 65 0,0 1 0,0 0 0,1 1 0,0 0 0,0 0 0,1 0 0,12-5 0,-19 10 0,0 1 0,-1-1 0,1 0 0,0 1 0,-1 0 0,1-1 0,0 1 0,0 0 0,-1 0 0,1 0 0,0 0 0,0 0 0,-1 0 0,1 1 0,0-1 0,-1 0 0,1 1 0,0 0 0,-1-1 0,1 1 0,2 1 0,-1 0 0,-1 1 0,0-1 0,0 0 0,0 0 0,0 1 0,0-1 0,0 1 0,-1 0 0,1 0 0,-1-1 0,2 6 0,0 4 0,0 0 0,0 0 0,-1 1 0,1 23 0,-3-11 230,-1-18-496,1 0 0,0 0 0,1 1 1,0-1-1,2 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4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24575,'80'2'0,"89"-5"0,-163 3 0,-1-1 0,1-1 0,-1 1 0,1-1 0,-1 0 0,0 0 0,0 0 0,0-1 0,0 0 0,0 0 0,0 0 0,4-5 0,-6 6 0,-1 0 0,1-1 0,-1 1 0,0-1 0,1 0 0,-1 0 0,0 0 0,-1 0 0,1 0 0,0 0 0,-1 0 0,0-1 0,0 1 0,0 0 0,0-1 0,0 1 0,-1-1 0,1 1 0,-1-1 0,0-4 0,0 7 0,-1-1 0,1 0 0,-1 0 0,0 0 0,1 0 0,-1 1 0,0-1 0,0 0 0,0 1 0,0-1 0,0 1 0,0-1 0,0 1 0,-1-1 0,1 1 0,-1 0 0,1 0 0,-1 0 0,1-1 0,-1 2 0,0-1 0,1 0 0,-1 0 0,0 0 0,0 1 0,1-1 0,-1 1 0,0-1 0,0 1 0,0 0 0,0 0 0,0 0 0,0 0 0,1 0 0,-3 1 0,-4-1 0,0 1 0,0 0 0,0 0 0,0 1 0,1 0 0,-1 1 0,-8 4 0,10-4 0,0 0 0,0 1 0,1 0 0,-1 1 0,1-1 0,0 1 0,0 0 0,0 0 0,1 1 0,0-1 0,0 1 0,0 0 0,-4 10 0,4-7 0,0 1 0,1 0 0,0 0 0,0 0 0,1 0 0,1 1 0,0-1 0,0 20 0,1-20 0,1-1 0,0 1 0,1 0 0,0-1 0,1 0 0,0 1 0,0-1 0,1 0 0,7 13 0,-8-16 0,1-1 0,0 0 0,0 0 0,0 0 0,1 0 0,-1-1 0,1 0 0,0 0 0,1 0 0,-1 0 0,0-1 0,1 0 0,0 0 0,11 4 0,0-3 0,0-1 0,0 0 0,0-1 0,26 0 0,68-8 0,-107 6-68,0-1 0,0 1-1,0-1 1,0 0 0,-1 0 0,1 0-1,0 0 1,0 0 0,-1-1 0,1 0-1,-1 0 1,1 0 0,-1 0 0,0 0-1,0-1 1,0 0 0,0 1-1,0-1 1,3-4 0,2-9-6758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5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207 251 24575,'1'-51'0,"-2"-62"0,0 109 0,0 0 0,1 0 0,-1-1 0,-1 1 0,1 0 0,-1 0 0,1 0 0,-1 0 0,0 0 0,-1 1 0,1-1 0,-1 0 0,1 1 0,-1 0 0,0 0 0,0 0 0,-1 0 0,-5-4 0,7 5 0,-1 1 0,0-1 0,0 1 0,0-1 0,0 1 0,0 0 0,0 0 0,0 1 0,-1-1 0,1 1 0,0 0 0,0-1 0,-1 1 0,1 1 0,0-1 0,0 0 0,0 1 0,-1-1 0,1 1 0,0 0 0,0 0 0,0 1 0,0-1 0,0 0 0,-4 4 0,3-2 0,1 1 0,-1-1 0,1 1 0,0 0 0,0 0 0,0 0 0,0 0 0,1 0 0,0 1 0,0-1 0,0 1 0,0-1 0,1 1 0,-1 0 0,1 0 0,1 0 0,-2 6 0,1 6 0,0 1 0,1-1 0,4 28 0,-2-35 0,1-1 0,-1 1 0,1-1 0,1 0 0,0 0 0,0-1 0,1 1 0,0-1 0,0 0 0,1 0 0,0-1 0,0 1 0,1-1 0,0-1 0,0 1 0,1-1 0,-1 0 0,17 8 0,-23-13 0,12 5 0,0 1 0,-1 0 0,0 1 0,19 16 0,-29-22 0,-1-1 0,1 0 0,-1 1 0,1-1 0,-1 1 0,0-1 0,0 1 0,0 0 0,0-1 0,0 1 0,0 0 0,0 0 0,0 0 0,-1-1 0,1 1 0,-1 0 0,1 0 0,-1 0 0,0 0 0,0 0 0,0 0 0,0 0 0,0 0 0,0 0 0,0 0 0,-1 0 0,1 0 0,-1 0 0,1 0 0,-1 0 0,0 0 0,0 0 0,0-1 0,0 1 0,0 0 0,0-1 0,-1 1 0,1-1 0,0 1 0,-1-1 0,1 1 0,-1-1 0,-2 2 0,-7 3-85,1 1 0,-1-2-1,0 1 1,-1-2 0,1 1-1,-1-2 1,0 1 0,0-2-1,0 0 1,0 0 0,0-1-1,-1 0 1,1-1 0,0-1-1,-25-3 1,17-3-6741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6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55 24575,'-1'-3'0,"1"1"0,0-1 0,-1 1 0,1 0 0,-1-1 0,0 1 0,0 0 0,0 0 0,0-1 0,0 1 0,0 0 0,-1 0 0,1 0 0,0 0 0,-1 0 0,0 1 0,0-1 0,1 0 0,-1 1 0,0-1 0,0 1 0,0 0 0,0 0 0,-1 0 0,1 0 0,0 0 0,0 0 0,-1 0 0,1 1 0,-1-1 0,1 1 0,-4-1 0,3 1 0,-1-1 0,1 1 0,-1 0 0,1 0 0,0 0 0,-1 1 0,1-1 0,0 1 0,-1 0 0,1-1 0,0 1 0,0 1 0,0-1 0,0 1 0,0-1 0,0 1 0,0 0 0,0 0 0,0 0 0,1 0 0,-1 0 0,1 1 0,-3 3 0,-1 5 0,0 0 0,1 0 0,1 0 0,-6 21 0,9-26 0,-1 0 0,1 0 0,0 1 0,1-1 0,-1 1 0,1-1 0,1 0 0,-1 1 0,1-1 0,2 11 0,-2-16 0,-1 1 0,1-1 0,-1 1 0,1 0 0,0-1 0,-1 1 0,1-1 0,0 0 0,0 1 0,0-1 0,0 0 0,0 1 0,0-1 0,1 0 0,-1 0 0,0 0 0,1 0 0,-1 0 0,0 0 0,1 0 0,-1-1 0,1 1 0,0 0 0,-1-1 0,1 1 0,-1-1 0,1 0 0,0 1 0,-1-1 0,1 0 0,0 0 0,-1 0 0,1 0 0,0-1 0,-1 1 0,1 0 0,0-1 0,-1 1 0,3-2 0,2 0 0,-1-1 0,0 1 0,0-1 0,0 0 0,-1-1 0,1 1 0,-1-1 0,0 0 0,0 0 0,5-7 0,-1 0 0,-1 0 0,-1 0 0,0-1 0,-1 0 0,0 0 0,-1 0 0,0-1 0,-1 1 0,0-1 0,-1 0 0,1-15 0,-6 267 0,4-235 0,-1 0 0,1 1 0,0-1 0,1 0 0,-1 1 0,1-1 0,0 0 0,0 0 0,0 0 0,0 0 0,1-1 0,-1 1 0,1-1 0,5 6 0,-6-7 0,1 0 0,-1 0 0,1 0 0,-1-1 0,1 1 0,-1-1 0,1 0 0,0 1 0,-1-1 0,1 0 0,0-1 0,0 1 0,0 0 0,0-1 0,0 0 0,0 0 0,0 0 0,0 0 0,0 0 0,0 0 0,0-1 0,0 1 0,2-2 0,-3 1-68,-1 1 0,1-1-1,-1 1 1,1-1 0,-1 0 0,1 0-1,-1 0 1,0 0 0,0 0 0,1 0-1,-1 0 1,0 0 0,0 0 0,0 0-1,0-1 1,0 1 0,0 0-1,-1-1 1,2-2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49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24575,'0'-3'0,"1"1"0,-1-1 0,0 1 0,1-1 0,0 1 0,0-1 0,-1 1 0,4-5 0,-4 7 0,0 0 0,0-1 0,0 1 0,0 0 0,0 0 0,1-1 0,-1 1 0,0 0 0,0 0 0,0 0 0,1-1 0,-1 1 0,0 0 0,0 0 0,0 0 0,1 0 0,-1-1 0,0 1 0,1 0 0,-1 0 0,0 0 0,0 0 0,1 0 0,-1 0 0,0 0 0,0 0 0,1 0 0,-1 0 0,1 0 0,-1 0 0,1 1 0,0-1 0,-1 1 0,1 0 0,-1-1 0,1 1 0,-1 0 0,1-1 0,-1 1 0,0 0 0,1 0 0,-1-1 0,0 1 0,0 0 0,1 0 0,-1 1 0,3 12 0,0 1 0,-1-1 0,-1 1 0,0 0 0,-1 0 0,-4 27 0,-21 85 0,28-141 0,1-1 0,7-14 0,-5 16 0,-2 2 0,1 1 0,1 1 0,-1-1 0,14-15 0,-18 23 0,1 0 0,0 0 0,0 1 0,-1-1 0,1 0 0,1 1 0,-1 0 0,0-1 0,0 1 0,0 0 0,1 0 0,-1 0 0,1 0 0,-1 1 0,0-1 0,1 1 0,-1-1 0,1 1 0,0 0 0,-1 0 0,1 0 0,-1 0 0,1 1 0,-1-1 0,1 1 0,4 1 0,-5-1 0,0 0 0,1 1 0,-1-1 0,0 1 0,0-1 0,0 1 0,0 0 0,0 0 0,0 0 0,-1 0 0,1 0 0,-1 0 0,1 0 0,-1 1 0,0-1 0,0 0 0,0 1 0,0-1 0,0 1 0,0 0 0,-1-1 0,1 5 0,1 7 0,-1 1 0,-1 27 0,0-31 0,0-6 0,0-1 0,1 0 0,-1 0 0,0 0 0,-1-1 0,1 1 0,-1 0 0,0 0 0,0 0 0,0-1 0,0 1 0,-1 0 0,1-1 0,-5 7 0,6-10 0,0 0 0,0 0 0,0 1 0,0-1 0,0 0 0,0 0 0,-1 0 0,1 0 0,0 0 0,0 1 0,0-1 0,0 0 0,0 0 0,-1 0 0,1 0 0,0 0 0,0 0 0,0 0 0,-1 0 0,1 0 0,0 0 0,0 0 0,0 0 0,0 0 0,-1 0 0,1 0 0,0 0 0,0 0 0,0 0 0,-1 0 0,1 0 0,0 0 0,0 0 0,0 0 0,0 0 0,-1 0 0,1 0 0,0-1 0,0 1 0,-4-9 0,4-11 0,3 3 0,2 0 0,0 0 0,1 0 0,1 1 0,0 0 0,15-23 0,-15 25 0,-4 9 0,0 0 0,0 1 0,1-1 0,0 0 0,-1 1 0,1 0 0,1 0 0,-1 0 0,1 1 0,-1-1 0,1 1 0,0 0 0,0 0 0,1 1 0,-1 0 0,0 0 0,9-2 0,-11 3 0,0 1 0,1-1 0,-1 1 0,0 0 0,0 0 0,0 0 0,0 1 0,0-1 0,0 1 0,0 0 0,0 0 0,0 0 0,0 0 0,0 0 0,-1 0 0,1 1 0,0 0 0,-1-1 0,1 1 0,-1 0 0,0 0 0,1 0 0,-1 1 0,0-1 0,0 0 0,-1 1 0,1-1 0,0 1 0,-1 0 0,1 0 0,-1-1 0,0 1 0,1 6 0,1 0 0,0 0 0,-1 1 0,-1-1 0,1 1 0,-2-1 0,1 1 0,-2 14 0,-3 4 0,-8 33 0,3-17 0,4 14 335,5-44-902,-1 0 1,-6 25-1,2-21-6259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0:53:51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29 251 24575,'360'0'0,"-355"0"0,0 0 0,0 0 0,0 0 0,0-1 0,0 0 0,-1 0 0,1 0 0,0-1 0,5-2 0,-8 3 0,0-1 0,0 1 0,0-1 0,0 0 0,0 1 0,0-1 0,0 0 0,-1 0 0,1 0 0,-1 0 0,1-1 0,-1 1 0,0 0 0,0-1 0,0 1 0,0 0 0,0-1 0,-1 1 0,1-5 0,1-1 0,-1 0 0,0 0 0,-1-1 0,0 1 0,0 0 0,-1 0 0,0 0 0,0 0 0,-1 0 0,0 0 0,-1 0 0,1 1 0,-6-11 0,5 13 0,0 0 0,-1 0 0,0 0 0,1 0 0,-2 1 0,1-1 0,0 1 0,-1 1 0,0-1 0,0 0 0,0 1 0,0 0 0,0 0 0,-1 1 0,1-1 0,-1 1 0,0 1 0,-11-3 0,8 2 0,0 1 0,0 1 0,0 0 0,0 0 0,1 1 0,-1 0 0,0 0 0,0 1 0,0 0 0,1 1 0,-1-1 0,-11 7 0,-7 5 0,1 1 0,-33 26 0,19-14 0,34-22 0,-1 0 0,1 0 0,-1 1 0,2 0 0,-1 0 0,1 0 0,-1 0 0,2 1 0,-1 0 0,-5 11 0,8-14 0,1 1 0,-1-1 0,1 1 0,-1-1 0,1 1 0,1 0 0,-1-1 0,1 1 0,-1 0 0,1 0 0,1-1 0,-1 1 0,1 0 0,-1-1 0,2 1 0,-1 0 0,0-1 0,1 1 0,3 5 0,5 7 0,2 0 0,0-1 0,19 20 0,2 3 0,-29-34 0,1 0 0,0 0 0,1 0 0,-1-1 0,1 0 0,0 0 0,0 0 0,0-1 0,0 0 0,1 0 0,0 0 0,-1-1 0,1 0 0,0 0 0,13 1 0,7-1 0,1-1 0,50-5 0,-15 1 0,19 3-1365,-58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32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24575,'3078'0'-1365,"-3052"0"-5461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34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24575,'862'0'-1365,"-833"0"-5461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5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24575,'4'0'0,"8"0"0,0 5 0,4 6 0,-1 6 0,-4 5 0,-2 8 0,-4 10 0,-2 1 0,-2 4 0,-1 0 0,-1-9-8191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38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24575,'5'0'0,"7"0"0,7 0 0,4 0 0,4 0 0,3 0 0,1 0 0,0 0 0,0 0 0,0 0 0,-1 0 0,1 0 0,-6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45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3 24575,'-97'-2'0,"-107"4"0,199-1 0,0 1 0,0-1 0,0 1 0,0 0 0,0 0 0,1 0 0,-1 1 0,1-1 0,-1 1 0,1 0 0,0 1 0,-7 6 0,0 1 0,0 2 0,-17 23 0,23-28 0,0 1 0,0-1 0,1 1 0,1 0 0,-1 0 0,2 0 0,-1 0 0,1 1 0,0-1 0,1 1 0,0-1 0,1 1 0,0 0 0,0-1 0,1 1 0,0-1 0,1 1 0,3 11 0,4 7 0,2 0 0,0 0 0,2-1 0,25 39 0,-19-33 0,39 59 0,-42-68 0,-2 2 0,13 28 0,-1-1 0,3 10 0,-2 1 0,20 77 0,2 6 0,-34-101 0,-2 0 0,13 78 0,-3 98 0,-20-186 0,0-7 0,-1 0 0,-2 0 0,-5 49 0,4-72 0,-1 0 0,0-1 0,0 1 0,0 0 0,-1-1 0,0 1 0,0-1 0,0 0 0,-1 0 0,0 0 0,0-1 0,0 1 0,0-1 0,-1 0 0,1 0 0,-1 0 0,-8 4 0,-9 4 0,0-1 0,-1-1 0,-25 8 0,-4 2 0,33-13 0,-46 24 0,59-28 0,1 0 0,-1 0 0,1 1 0,0 0 0,1 0 0,-1 0 0,1 1 0,-8 8 0,11-10 0,0-1 0,0 1 0,0 0 0,1 0 0,-1-1 0,1 1 0,-1 0 0,1 0 0,0-1 0,0 1 0,0 0 0,0 0 0,1 0 0,-1-1 0,1 1 0,0 0 0,0-1 0,0 1 0,0 0 0,0-1 0,0 1 0,1-1 0,-1 0 0,1 1 0,2 2 0,7 8 0,0 0 0,24 22 0,-29-29 0,15 15 0,0 2 0,-1 0 0,-1 1 0,-2 1 0,0 1 0,-2 0 0,0 1 0,-2 1 0,-2 0 0,0 1 0,-2 0 0,9 45 0,-6-12 0,-2 2 0,1 100 0,-12 465 0,5-546 0,4 0 0,35 150 0,-39-211 0,2 0 0,1-1 0,1 0 0,12 25 0,-13-34 0,-1-2 0,1 1 0,1-1 0,0 0 0,0-1 0,1 0 0,0 0 0,0-1 0,12 8 0,8 4 0,44 22 0,-59-35 0,0-1 0,1 0 0,-1-2 0,1 0 0,24 4 0,-48-13-1365,-9-2-5461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46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1829 24575,'-16'-551'0,"0"18"0,15 478 0,9-218 0,-5 237 0,3 1 0,0-1 0,2 1 0,2 1 0,21-52 0,-26 76 0,0 1 0,1-1 0,0 1 0,1 0 0,0 1 0,0 0 0,0 0 0,1 0 0,1 1 0,-1 1 0,1-1 0,0 1 0,0 0 0,1 1 0,0 1 0,0-1 0,0 1 0,0 1 0,1 0 0,11-2 0,20-2 0,0 2 0,1 2 0,74 4 0,-79 0 0,-7 0 0,0 0 0,40 9 0,-59-8 0,-1 1 0,1 1 0,-1 0 0,0 1 0,0 0 0,0 0 0,-1 1 0,0 1 0,11 8 0,20 22 0,-2 1 0,34 44 0,-33-37 0,-37-41-65,3 2-53,-1-1 0,0 1-1,0 1 1,0-1 0,0 1 0,-1 0 0,0 0-1,-1 0 1,0 0 0,5 15 0,-7-3-6708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7:18:47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24575,'10'0'0,"19"0"0,24 0 0,19 0 0,23 0 0,20 0 0,6 0 0,2 0 0,2 0 0,-7 0 0,-6 0 0,-9 4 0,-16 3 0,-23-1-8191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25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24575,'56'2'0,"100"18"0,-49-4 0,356 13 0,3-30 0,-157-2 0,-278 3-1365,-4 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28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24575,'1'3'0,"-1"1"0,1-1 0,-1 1 0,1-1 0,0 0 0,1 1 0,-1-1 0,0 0 0,1 0 0,0 0 0,0 0 0,0 0 0,0 0 0,5 4 0,5 5 0,26 20 0,-10-9 0,-20-16 0,1 0 0,0 0 0,0-1 0,1 0 0,0 0 0,0-1 0,0-1 0,15 5 0,-8-5 0,0 0 0,0-1 0,1-1 0,28 0 0,-26 0 0,0 0 0,35 8 0,20 3 0,54 4 0,-68-8 0,65 2 0,99 3 0,-47-2 0,26 6 0,74 1 0,196-20 0,-448 2 0,1 2 0,40 9 0,-35-6 0,37 3 0,149-7 0,-118-3 0,-76 0 0,0-1 0,0-1 0,0-1 0,0-1 0,41-15 0,62-40 0,-121 57 0,0-1 0,-1 1 0,0-1 0,0-1 0,0 1 0,0-1 0,0 0 0,-1 0 0,0 0 0,6-10 0,-4 4 0,-1 0 0,0-1 0,-1 1 0,6-24 0,-5 9-1365,-1 2-5461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32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1 161 24575,'430'-31'0,"-87"1"0,-8-8 0,-170 14 0,-137 20 0,379-29 0,2164 35 0,-2520 0-426,92 17-1,-128-17-85,10 3-6314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40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24575,'2240'0'0,"-2009"-15"0,-46 1 0,688 8 0,-487 8 0,-79-2-1365,-277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47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698 4 24575,'0'1'0,"0"-1"0,1 0 0,-1 1 0,0-1 0,0 1 0,0-1 0,1 0 0,-1 1 0,0-1 0,0 0 0,1 0 0,-1 1 0,0-1 0,1 0 0,-1 1 0,0-1 0,1 0 0,-1 0 0,0 0 0,1 1 0,-1-1 0,1 0 0,-1 0 0,0 0 0,1 0 0,-1 0 0,1 0 0,-1 0 0,0 0 0,1 0 0,-1 0 0,1 0 0,-1 0 0,0 0 0,1 0 0,-1 0 0,1 0 0,-1-1 0,0 1 0,1 0 0,-1 0 0,0 0 0,1-1 0,-1 1 0,0 0 0,1 0 0,-1-1 0,0 1 0,1 0 0,-1-1 0,0 1 0,0 0 0,1-1 0,-1 1 0,0 0 0,0-1 0,0 1 0,0-1 0,0 1 0,1 0 0,-1-1 0,0 1 0,0-1 0,0 1 0,0 0 0,0-1 0,0 0 0,1 5 0,0 0 0,0 0 0,0 1 0,0-1 0,-1 0 0,1 0 0,-1 0 0,0 1 0,-1-1 0,1 0 0,-1 0 0,1 1 0,-1-1 0,-3 6 0,-2 7 0,-2 1 0,-10 17 0,-7 18 0,17-33 0,2-1 0,0-1 0,-2 0 0,0-1 0,-1 1 0,-17 23 0,-11 1 0,-46 41 0,15-17 0,-112 101 0,169-156 0,1-1 0,-18 24 0,19-22 0,-1 0 0,-15 14 0,24-24 0,-1-1 0,0 1 0,1-1 0,-1 0 0,0 0 0,0 1 0,0-1 0,0 0 0,0-1 0,0 1 0,0 0 0,0-1 0,0 1 0,0-1 0,0 1 0,0-1 0,-1 0 0,1 0 0,0 0 0,-3-1 0,3 1 0,-1-1 0,0 0 0,1-1 0,-1 1 0,1 0 0,0-1 0,-1 1 0,1-1 0,0 0 0,0 0 0,0 1 0,0-2 0,-3-3 0,-1-3 0,1 0 0,-1 0 0,2-1 0,-1 0 0,1 0 0,-5-21 0,9 31 0,-3-11 0,1 0 0,-2-19 0,4 30 0,1 0 0,-1 0 0,0 0 0,0 0 0,0 1 0,0-1 0,0 0 0,1 0 0,-1 0 0,0 0 0,0 0 0,0 0 0,1 1 0,-1-1 0,0 0 0,0 0 0,0 0 0,1 0 0,-1 0 0,0 0 0,0 0 0,0 0 0,1 0 0,-1 0 0,0 0 0,0 0 0,1 0 0,-1 0 0,0 0 0,0 0 0,0 0 0,1 0 0,-1 0 0,0-1 0,0 1 0,0 0 0,1 0 0,-1 0 0,0 0 0,0 0 0,0 0 0,0-1 0,1 1 0,-1 0 0,0 0 0,0 0 0,0-1 0,0 1 0,0 0 0,0 0 0,0 0 0,0-1 0,1 1 0,-1 0 0,0 0 0,0 0 0,0-1 0,0 1 0,0 0 0,12 16 0,20 47 0,-25-46 0,1 0 0,1-1 0,1-1 0,21 28 0,-26-38 0,0 1 0,0-2 0,1 1 0,0 0 0,0-1 0,0 0 0,0-1 0,1 1 0,-1-1 0,1-1 0,0 1 0,0-1 0,0 0 0,0 0 0,0-1 0,0 0 0,0-1 0,14 0 0,33 0 0,-1-3 0,1-3 0,60-13 0,-110 18 0,0 0 0,0 0 0,0 0 0,0 0 0,0-1 0,-1 1 0,1-1 0,0 0 0,5-4 0,-8 5 0,0 0 0,-1 0 0,1 0 0,0 0 0,-1 0 0,1 0 0,0 0 0,-1 0 0,0 0 0,1 0 0,-1 0 0,0-1 0,1 1 0,-1 0 0,0 0 0,0 0 0,0 0 0,0-1 0,0 1 0,0 0 0,0 0 0,-1 0 0,1-1 0,0 1 0,-1 0 0,1 0 0,0 0 0,-1 0 0,0 0 0,1 0 0,-1 0 0,0 0 0,1 0 0,-1 0 0,-1-1 0,-14-15 0,1 1 0,-2 0 0,0 2 0,-1 0 0,-37-23 0,16 11 0,-164-126 0,174 130 0,-49-49 0,78 71 0,0-1 0,-1 1 0,1 0 0,0-1 0,0 1 0,-1-1 0,1 1 0,0 0 0,-1-1 0,1 1 0,0 0 0,-1-1 0,1 1 0,0 0 0,-1 0 0,1 0 0,-1-1 0,1 1 0,-1 0 0,1 0 0,0 0 0,-1 0 0,1 0 0,-1-1 0,1 1 0,-1 0 0,1 0 0,-1 0 0,1 0 0,-1 1 0,1-1 0,0 0 0,-1 0 0,1 0 0,-1 0 0,1 0 0,-1 1 0,1-1 0,0 0 0,-1 0 0,1 1 0,-1-1 0,1 0 0,0 0 0,-1 1 0,1-1 0,0 0 0,-1 1 0,1-1 0,0 1 0,0-1 0,0 0 0,-1 1 0,1-1 0,0 1 0,0-1 0,0 1 0,0-1 0,0 0 0,-1 1 0,1 0 0,-4 35 0,4-32 0,1 174 205,1-89-1775,-2-60-5256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49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24575,'1145'0'-1365,"-1119"0"-5461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1:13:15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1:51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24575,'102'1'0,"113"-3"0,-190-2 59,-1-1 0,0-1-1,28-11 1,14-3-1659,-40 13-5226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09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24575,'24'1'0,"44"8"0,-11-1 0,145 1 0,-45-4 0,-52 11 0,-72-10 0,54 3 0,-56-8-1365,-4-1-5461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2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0 950 24575,'1'-1'0,"-1"-1"0,1 1 0,0-1 0,0 1 0,-1-1 0,1 1 0,0-1 0,0 1 0,0 0 0,1 0 0,-1 0 0,0-1 0,0 1 0,1 0 0,-1 0 0,0 1 0,1-1 0,2-1 0,30-14 0,-1 5 0,101-42 0,-118 45 0,0-1 0,0 0 0,-1-1 0,-1-1 0,0 0 0,14-14 0,-12 7 0,0-1 0,-2 0 0,0-1 0,14-26 0,-6 3 0,17-51 0,18-77 0,-49 139 0,-1 0 0,-2 0 0,1-51 0,-4 54 0,2 17 0,-4 12 0,0 0 0,0 0 0,0 0 0,0-1 0,1 1 0,-1 0 0,0 0 0,0 0 0,0 0 0,0 0 0,1 0 0,-1 0 0,0 0 0,0 0 0,0 0 0,0 0 0,1 0 0,-1 0 0,0 0 0,0 0 0,0 0 0,1 0 0,-1 1 0,0-1 0,0 0 0,0 0 0,0 0 0,1 0 0,-1 0 0,0 0 0,0 0 0,0 0 0,0 1 0,0-1 0,0 0 0,1 0 0,-1 0 0,0 0 0,0 1 0,0-1 0,0 0 0,0 0 0,0 0 0,0 0 0,0 1 0,0-1 0,0 0 0,0 0 0,0 0 0,0 1 0,9 19 0,-2 1 0,0 0 0,-1 0 0,-2 0 0,5 37 0,1 4 0,28 106 0,-34-149 0,-9-27 0,-8-32 0,4-1 0,1 0 0,-2-67 0,7 64 0,-11-38 0,1 6 0,12 69 0,0 0 0,0 0 0,0 0 0,-1 1 0,0-1 0,-1 0 0,0 1 0,-4-8 0,6 12 0,0 1 0,0 0 0,0-1 0,0 1 0,0 0 0,0 0 0,0 0 0,0 0 0,-1 0 0,1 0 0,0 0 0,-1 0 0,1 0 0,-1 0 0,1 1 0,-1-1 0,1 1 0,-1-1 0,0 1 0,1 0 0,-1 0 0,1-1 0,-1 1 0,0 0 0,1 0 0,-1 1 0,0-1 0,1 0 0,-1 0 0,1 1 0,-1-1 0,0 1 0,1-1 0,-1 1 0,1 0 0,0 0 0,-1 0 0,1 0 0,0 0 0,-1 0 0,0 1 0,-4 2 0,1 1 0,0 0 0,0 0 0,0 0 0,1 0 0,0 1 0,-6 9 0,-20 48 0,22-44 0,-18 32 0,23-47 0,0 1 0,0 0 0,0 0 0,1 0 0,0 0 0,0 0 0,0 0 0,-1 10 0,3-13 0,0 0 0,0 1 0,0-1 0,0 0 0,1 1 0,-1-1 0,1 0 0,-1 1 0,1-1 0,0 0 0,0 0 0,0 0 0,0 1 0,0-1 0,1 0 0,-1-1 0,0 1 0,1 0 0,0 0 0,-1-1 0,1 1 0,3 2 0,8 4-47,0 0-1,27 13 1,-23-13-1176,12 6-5603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6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24575,'0'27'0,"-1"-10"0,1 0 0,0 0 0,1-1 0,1 1 0,1 0 0,0-1 0,1 1 0,9 23 0,16 27 0,-14-30 0,1-2 0,35 56 0,-48-87 0,0 0 0,1 0 0,-1-1 0,1 1 0,0-1 0,0 0 0,0 0 0,0-1 0,1 1 0,-1-1 0,1 0 0,-1 0 0,1 0 0,0-1 0,6 2 0,-8-2 0,0-1 0,-1 0 0,1 1 0,-1-1 0,1 0 0,0 0 0,-1-1 0,1 1 0,0 0 0,-1-1 0,1 0 0,-1 1 0,1-1 0,-1 0 0,0 0 0,1-1 0,-1 1 0,0 0 0,0-1 0,1 1 0,-1-1 0,0 0 0,-1 0 0,1 0 0,0 0 0,-1 0 0,1 0 0,-1 0 0,1 0 0,0-4 0,2-3 0,-1 0 0,-1 0 0,1-1 0,-2 1 0,1-1 0,-1-15 0,-4-64 0,0 39 0,3 37-97,-1 1-1,-1-1 1,0 0-1,-1 1 1,0-1-1,-1 1 1,-1 0-1,1 0 1,-2 1-1,0-1 1,0 1-1,-1 0 0,-15-18 1,10 14-6729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 24575,'-12'0'0,"1"0"0,0 0 0,0 1 0,0 1 0,-14 3 0,21-3 0,0-1 0,0 1 0,0 0 0,1 0 0,-1 1 0,1-1 0,-1 1 0,1 0 0,0-1 0,0 1 0,0 1 0,1-1 0,-1 0 0,1 1 0,0-1 0,-1 1 0,-1 5 0,3-6 0,-1 1 0,0 0 0,1 0 0,0 0 0,0 0 0,0 0 0,0 0 0,1 1 0,0-1 0,0 0 0,0 0 0,0 0 0,0 0 0,1 1 0,0-1 0,0 0 0,0 0 0,0 0 0,1 0 0,2 6 0,1-3 0,1 1 0,-1-1 0,1 1 0,0-1 0,1-1 0,-1 1 0,1-1 0,12 7 0,-2-1 0,-1 1 0,0 0 0,26 30 0,-37-37 0,0 0 0,-1 0 0,0 0 0,0 0 0,-1 1 0,1-1 0,-1 1 0,-1 0 0,1 0 0,-1 0 0,-1 0 0,1 1 0,-1-1 0,0 11 0,-1-15 14,-1 0 1,1 0-1,-1 0 0,0 0 0,0 0 1,0 0-1,0-1 0,0 1 0,-1 0 0,1 0 1,-1-1-1,0 1 0,1-1 0,-1 1 1,-1-1-1,1 0 0,0 0 0,0 0 0,-1 0 1,1 0-1,-1-1 0,0 1 0,-5 2 1,-5 1-442,0 0 0,0 0 1,-26 4-1,11-3-6399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8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1 290 24575,'0'-1'0,"1"0"0,-1 0 0,0 0 0,1 0 0,-1 0 0,1 0 0,-1 0 0,1 0 0,0 0 0,-1 0 0,1 0 0,0 0 0,0 0 0,0 1 0,-1-1 0,1 0 0,0 1 0,0-1 0,0 0 0,0 1 0,0-1 0,0 1 0,0 0 0,0-1 0,1 1 0,1-1 0,34-5 0,-34 6 0,100-4 0,-15 3 0,-85 1 0,0-1 0,0 1 0,0-1 0,0 1 0,0-1 0,0 0 0,0 0 0,0-1 0,0 1 0,0 0 0,-1-1 0,1 0 0,-1 0 0,1 0 0,-1 0 0,1 0 0,-1 0 0,0 0 0,2-4 0,-2 2 0,1 0 0,-1 0 0,-1 0 0,1-1 0,0 1 0,-1-1 0,0 1 0,0-1 0,0 1 0,-1-1 0,0-9 0,0 7 0,0-1 0,-1 1 0,0-1 0,-1 1 0,0 0 0,0-1 0,0 1 0,-1 0 0,0 0 0,0 0 0,-1 1 0,0-1 0,0 1 0,0 0 0,-11-11 0,8 12 0,0 0 0,-1 0 0,1 1 0,-1 0 0,0 1 0,0 0 0,-1 0 0,-12-2 0,14 3 0,0 1 0,0 0 0,0 0 0,0 1 0,-1 0 0,1 0 0,0 0 0,0 1 0,0 0 0,-12 4 0,17-4 0,-1 1 0,0 0 0,1-1 0,-1 1 0,1 0 0,0 0 0,-1 0 0,1 0 0,0 0 0,0 1 0,0-1 0,1 1 0,-1-1 0,1 1 0,-1 0 0,1 0 0,0-1 0,0 1 0,0 0 0,0 0 0,0 4 0,-1 8 0,0-1 0,1 1 0,1 17 0,1-18 0,-1 33 0,3 0 0,1-1 0,20 82 0,-22-118 0,2-2 0,0 1 0,0 0 0,0-1 0,1 1 0,0-1 0,8 8 0,46 50 0,-50-56 0,1-1-97,0 1-1,0-1 1,0-1-1,1 0 1,0-1-1,1 0 1,0 0-1,0-1 1,0-1-1,1 0 1,0-1-1,0 0 0,20 2 1,-6-2-6729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19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24575,'5'0'0,"7"0"0,8 0 0,5 0 0,3 0 0,4 5 0,0 2 0,1 0 0,0-2 0,0-1 0,0-2 0,-1 0 0,0-2 0,0 0 0,-5 0-8191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0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59 863 24575,'-1'-34'0,"-11"-55"0,0-2 0,-15-278 0,25 350 0,-1-2 0,2 0 0,0-1 0,4-39 0,-2 55 0,0 0 0,1 0 0,-1 0 0,1 1 0,0-1 0,1 0 0,-1 1 0,1 0 0,0-1 0,1 1 0,-1 0 0,1 0 0,0 1 0,0-1 0,1 1 0,-1 0 0,1 0 0,6-3 0,-2 2 0,0 0 0,1 0 0,0 1 0,0 1 0,0 0 0,18-4 0,-21 6 0,1 0 0,-1 0 0,1 1 0,0 0 0,-1 0 0,1 0 0,-1 1 0,1 0 0,13 5 0,-18-5-62,0 1 0,0-1 0,-1 1 0,1 0 0,-1 0 0,0 0 0,1 0 0,-1 1 0,0-1 0,0 0 0,0 1 0,-1 0-1,1-1 1,-1 1 0,1 0 0,-1 0 0,0 0 0,0 0 0,0 0 0,0 0 0,0 4 0,3 17-6764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24575,'11'0'0,"9"0"0,11 6 0,7 1 0,2-1 0,-1 5 0,-1 0 0,-2 4 0,-2-2 0,0-1 0,-2-5 0,-6-2-8191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5:25:2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163 258 24575,'-11'0'0,"1"0"0,0 0 0,-1 0 0,-18-4 0,25 3 0,0-1 0,1 1 0,-1-1 0,1 1 0,-1-1 0,1 0 0,0 0 0,-1 0 0,1-1 0,0 1 0,1-1 0,-1 0 0,-4-6 0,1 1 0,1 0 0,1 0 0,-1-1 0,2 0 0,-1 0 0,1 0 0,-3-16 0,4 17 0,1 1 0,0 0 0,0-1 0,1 0 0,0 1 0,0-1 0,1 1 0,0-1 0,0 1 0,3-10 0,-3 15 0,0-1 0,0 1 0,0-1 0,1 1 0,-1 0 0,1 0 0,-1 0 0,1-1 0,0 1 0,0 1 0,0-1 0,0 0 0,0 0 0,0 1 0,0-1 0,1 1 0,-1 0 0,1 0 0,-1 0 0,1 0 0,-1 0 0,1 0 0,-1 1 0,1-1 0,0 1 0,-1 0 0,1 0 0,0 0 0,-1 0 0,4 0 0,-1 1 0,0 0 0,0 0 0,-1 0 0,1 1 0,0 0 0,-1-1 0,1 2 0,-1-1 0,0 0 0,1 1 0,-1 0 0,-1 0 0,1 0 0,0 0 0,4 7 0,-2-3-114,0 1 1,-1 0-1,-1 0 0,1 1 0,-1 0 1,-1-1-1,0 1 0,0 0 0,-1 1 1,0-1-1,2 17 0,-2 0-6712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FA79-EFA0-4D33-B793-71087601D41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C8F0-BC6D-45B1-B5CD-A19943C3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FunctionChain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calculate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z: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 err="1"/>
              <a:t>myF</a:t>
            </a:r>
            <a:r>
              <a:rPr lang="en-US" dirty="0"/>
              <a:t>: (</a:t>
            </a:r>
            <a:r>
              <a:rPr lang="en-US" dirty="0">
                <a:solidFill>
                  <a:srgbClr val="CC7832"/>
                </a:solidFill>
                <a:effectLst/>
              </a:rPr>
              <a:t>Double, Double</a:t>
            </a:r>
            <a:r>
              <a:rPr lang="en-US" dirty="0"/>
              <a:t>) =&gt;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myF</a:t>
            </a:r>
            <a:r>
              <a:rPr lang="en-US" dirty="0"/>
              <a:t>( </a:t>
            </a:r>
            <a:r>
              <a:rPr lang="en-US" dirty="0" err="1"/>
              <a:t>myF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y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z)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mul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x * 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b) =&gt; a + b))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_+_))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 err="1">
                <a:effectLst/>
              </a:rPr>
              <a:t>mul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b) =&gt; a min b))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_ min _))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3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FunctionHigherOrderSum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a: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+ 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(f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//2+3+4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//2^2 + 3^2 +4^2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  </a:t>
            </a:r>
            <a:r>
              <a:rPr lang="en-US" dirty="0">
                <a:solidFill>
                  <a:srgbClr val="808080"/>
                </a:solidFill>
                <a:effectLst/>
              </a:rPr>
              <a:t>//2! + 3! + 4!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7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a: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sumAcc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acc: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 err="1"/>
              <a:t>sumAcc</a:t>
            </a:r>
            <a:r>
              <a:rPr lang="en-US" dirty="0"/>
              <a:t>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acc+f(a))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sumAcc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Currying000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addCurryShort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dirty="0" err="1"/>
              <a:t>x+y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sum20 = </a:t>
            </a:r>
            <a:r>
              <a:rPr lang="en-US" i="1" dirty="0" err="1"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/>
              <a:t>)  </a:t>
            </a:r>
            <a:r>
              <a:rPr lang="en-US" dirty="0">
                <a:solidFill>
                  <a:srgbClr val="808080"/>
                </a:solidFill>
                <a:effectLst/>
              </a:rPr>
              <a:t>//yes, it's partial execution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(sum20(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addCurryShort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2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Currying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(</a:t>
            </a:r>
            <a:r>
              <a:rPr lang="en-US" dirty="0">
                <a:solidFill>
                  <a:srgbClr val="CC7832"/>
                </a:solidFill>
                <a:effectLst/>
              </a:rPr>
              <a:t>Int, Int</a:t>
            </a:r>
            <a:r>
              <a:rPr lang="en-US" dirty="0"/>
              <a:t>) =&gt;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sumF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+ </a:t>
            </a:r>
            <a:r>
              <a:rPr lang="en-US" dirty="0" err="1"/>
              <a:t>sumF</a:t>
            </a:r>
            <a:r>
              <a:rPr lang="en-US" dirty="0"/>
              <a:t>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sumF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//2+3+4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//2^2 + 3^2 +4^2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  </a:t>
            </a:r>
            <a:r>
              <a:rPr lang="en-US" dirty="0">
                <a:solidFill>
                  <a:srgbClr val="808080"/>
                </a:solidFill>
                <a:effectLst/>
              </a:rPr>
              <a:t>//2! + 3! + 4!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0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Currying02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+ 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(f)(a+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//2+3+4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//2^2 + 3^2 +4^2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  </a:t>
            </a:r>
            <a:r>
              <a:rPr lang="en-US" dirty="0">
                <a:solidFill>
                  <a:srgbClr val="808080"/>
                </a:solidFill>
                <a:effectLst/>
              </a:rPr>
              <a:t>//2! + 3! + 4!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4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Product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product</a:t>
            </a:r>
            <a:r>
              <a:rPr lang="en-US" dirty="0"/>
              <a:t>(</a:t>
            </a:r>
            <a:r>
              <a:rPr lang="en-US" dirty="0" err="1"/>
              <a:t>f: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/>
              <a:t>b: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* 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(f)(a+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myFac</a:t>
            </a:r>
            <a:r>
              <a:rPr lang="en-US" dirty="0"/>
              <a:t>(n: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n)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//2*3*4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myFac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</a:t>
            </a:r>
            <a:r>
              <a:rPr lang="en-US" dirty="0">
                <a:solidFill>
                  <a:srgbClr val="808080"/>
                </a:solidFill>
                <a:effectLst/>
              </a:rPr>
              <a:t>//2^2 * 3^2 *4^2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  </a:t>
            </a:r>
            <a:r>
              <a:rPr lang="en-US" dirty="0">
                <a:solidFill>
                  <a:srgbClr val="808080"/>
                </a:solidFill>
                <a:effectLst/>
              </a:rPr>
              <a:t>//2! * 3! * 4!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0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ProductAndSum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product</a:t>
            </a:r>
            <a:r>
              <a:rPr lang="en-US" dirty="0"/>
              <a:t>(</a:t>
            </a:r>
            <a:r>
              <a:rPr lang="en-US" dirty="0" err="1"/>
              <a:t>f: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/>
              <a:t>b: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* 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(f)(a+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sum</a:t>
            </a:r>
            <a:r>
              <a:rPr lang="en-US" dirty="0"/>
              <a:t>(f: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f(a) + </a:t>
            </a:r>
            <a:r>
              <a:rPr lang="en-US" i="1" dirty="0">
                <a:effectLst/>
              </a:rPr>
              <a:t>sum</a:t>
            </a:r>
            <a:r>
              <a:rPr lang="en-US" dirty="0"/>
              <a:t>(f)(a+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id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square</a:t>
            </a:r>
            <a:r>
              <a:rPr lang="en-US" dirty="0"/>
              <a:t>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a*a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</a:t>
            </a:r>
            <a:r>
              <a:rPr lang="en-US" dirty="0"/>
              <a:t>(a: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myFac</a:t>
            </a:r>
            <a:r>
              <a:rPr lang="en-US" dirty="0"/>
              <a:t>(n: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effectLst/>
              </a:rPr>
              <a:t>product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n)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general</a:t>
            </a:r>
            <a:r>
              <a:rPr lang="en-US" dirty="0"/>
              <a:t>(</a:t>
            </a:r>
            <a:r>
              <a:rPr lang="en-US" dirty="0" err="1"/>
              <a:t>f: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op: (</a:t>
            </a:r>
            <a:r>
              <a:rPr lang="en-US" dirty="0" err="1">
                <a:solidFill>
                  <a:srgbClr val="CC7832"/>
                </a:solidFill>
                <a:effectLst/>
              </a:rPr>
              <a:t>Int,Int</a:t>
            </a:r>
            <a:r>
              <a:rPr lang="en-US" dirty="0"/>
              <a:t>) =&gt;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 err="1"/>
              <a:t>startValue: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)(</a:t>
            </a:r>
            <a:r>
              <a:rPr lang="en-US" dirty="0" err="1"/>
              <a:t>a:</a:t>
            </a:r>
            <a:r>
              <a:rPr lang="en-US" dirty="0" err="1">
                <a:solidFill>
                  <a:srgbClr val="CC7832"/>
                </a:solidFill>
                <a:effectLst/>
              </a:rPr>
              <a:t>Int,</a:t>
            </a:r>
            <a:r>
              <a:rPr lang="en-US" dirty="0" err="1"/>
              <a:t>b: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(a&gt;b) </a:t>
            </a:r>
            <a:r>
              <a:rPr lang="en-US" dirty="0" err="1"/>
              <a:t>startValue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dirty="0"/>
              <a:t>op(f(a)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effectLst/>
              </a:rPr>
              <a:t>general</a:t>
            </a:r>
            <a:r>
              <a:rPr lang="en-US" dirty="0"/>
              <a:t>(</a:t>
            </a:r>
            <a:r>
              <a:rPr lang="en-US" dirty="0" err="1"/>
              <a:t>f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op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startValue</a:t>
            </a:r>
            <a:r>
              <a:rPr lang="en-US" dirty="0"/>
              <a:t>)(a+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b))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general</a:t>
            </a:r>
            <a:r>
              <a:rPr lang="en-US" dirty="0"/>
              <a:t>(</a:t>
            </a:r>
            <a:r>
              <a:rPr lang="en-US" i="1" dirty="0">
                <a:effectLst/>
              </a:rPr>
              <a:t>id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y</a:t>
            </a:r>
            <a:r>
              <a:rPr lang="en-US" dirty="0"/>
              <a:t>) =&gt; x+y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//2+3+4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general</a:t>
            </a:r>
            <a:r>
              <a:rPr lang="en-US" dirty="0"/>
              <a:t>(</a:t>
            </a:r>
            <a:r>
              <a:rPr lang="en-US" i="1" dirty="0">
                <a:effectLst/>
              </a:rPr>
              <a:t>square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y</a:t>
            </a:r>
            <a:r>
              <a:rPr lang="en-US" dirty="0"/>
              <a:t>) =&gt; x*y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  </a:t>
            </a:r>
            <a:r>
              <a:rPr lang="en-US" dirty="0">
                <a:solidFill>
                  <a:srgbClr val="808080"/>
                </a:solidFill>
                <a:effectLst/>
              </a:rPr>
              <a:t>//2^2 * 3^2 * 4^2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FunctionPartiallyApplied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mul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Double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y: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x*y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partialMul</a:t>
            </a:r>
            <a:r>
              <a:rPr lang="en-US" dirty="0"/>
              <a:t>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mul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sum = 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z: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 =&gt; x + y + z </a:t>
            </a:r>
            <a:r>
              <a:rPr lang="en-US" dirty="0">
                <a:solidFill>
                  <a:srgbClr val="808080"/>
                </a:solidFill>
                <a:effectLst/>
              </a:rPr>
              <a:t>//fully applied function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f = sum(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_: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(f(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partialMul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java.util.Date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FunctionPartiallyAppliedApplication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dateMessage</a:t>
            </a:r>
            <a:r>
              <a:rPr lang="en-US" dirty="0"/>
              <a:t>(date: 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s: 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) ={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(date + </a:t>
            </a:r>
            <a:r>
              <a:rPr lang="en-US" dirty="0">
                <a:solidFill>
                  <a:srgbClr val="6A8759"/>
                </a:solidFill>
                <a:effectLst/>
              </a:rPr>
              <a:t>", " </a:t>
            </a:r>
            <a:r>
              <a:rPr lang="en-US" dirty="0"/>
              <a:t>+s)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dirty="0"/>
              <a:t>date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dirty="0" err="1"/>
              <a:t>newMessage</a:t>
            </a:r>
            <a:r>
              <a:rPr lang="en-US" dirty="0"/>
              <a:t> = </a:t>
            </a:r>
            <a:r>
              <a:rPr lang="en-US" i="1" dirty="0" err="1">
                <a:effectLst/>
              </a:rPr>
              <a:t>dateMessage</a:t>
            </a:r>
            <a:r>
              <a:rPr lang="en-US" dirty="0"/>
              <a:t>(date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_: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</a:t>
            </a:r>
            <a:r>
              <a:rPr lang="en-US" dirty="0" err="1"/>
              <a:t>i: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&lt;-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.to(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Thread.</a:t>
            </a:r>
            <a:r>
              <a:rPr lang="en-US" i="1" dirty="0" err="1">
                <a:effectLst/>
              </a:rPr>
              <a:t>sleep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date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newMessage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"message " </a:t>
            </a:r>
            <a:r>
              <a:rPr lang="en-US" dirty="0"/>
              <a:t>+ 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Closure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add </a:t>
            </a:r>
            <a:r>
              <a:rPr lang="en-US" dirty="0"/>
              <a:t>= 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</a:t>
            </a:r>
            <a:r>
              <a:rPr lang="en-US" dirty="0" err="1"/>
              <a:t>x+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n</a:t>
            </a:r>
            <a:r>
              <a:rPr lang="en-US" i="1" dirty="0">
                <a:solidFill>
                  <a:srgbClr val="9876AA"/>
                </a:solidFill>
                <a:effectLst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//closure with n coming from outside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           </a:t>
            </a:r>
            <a:r>
              <a:rPr lang="en-US" dirty="0">
                <a:solidFill>
                  <a:srgbClr val="808080"/>
                </a:solidFill>
                <a:effectLst/>
              </a:rPr>
              <a:t>//closure with add coming from outside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8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ClosureSideEffect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add </a:t>
            </a:r>
            <a:r>
              <a:rPr lang="en-US" dirty="0"/>
              <a:t>= 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 </a:t>
            </a:r>
            <a:r>
              <a:rPr lang="en-US" dirty="0" err="1"/>
              <a:t>x+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n</a:t>
            </a:r>
            <a:br>
              <a:rPr lang="en-US" i="1" dirty="0">
                <a:solidFill>
                  <a:srgbClr val="9876AA"/>
                </a:solidFill>
                <a:effectLst/>
              </a:rPr>
            </a:br>
            <a:r>
              <a:rPr lang="en-US" i="1" dirty="0">
                <a:solidFill>
                  <a:srgbClr val="9876AA"/>
                </a:solidFill>
                <a:effectLst/>
              </a:rPr>
              <a:t>    n</a:t>
            </a:r>
            <a:br>
              <a:rPr lang="en-US" i="1" dirty="0">
                <a:solidFill>
                  <a:srgbClr val="9876AA"/>
                </a:solidFill>
                <a:effectLst/>
              </a:rPr>
            </a:br>
            <a:r>
              <a:rPr lang="en-US" i="1" dirty="0">
                <a:solidFill>
                  <a:srgbClr val="9876AA"/>
                </a:solidFill>
                <a:effectLst/>
              </a:rPr>
              <a:t>  </a:t>
            </a:r>
            <a:r>
              <a:rPr lang="en-US" dirty="0"/>
              <a:t>}    </a:t>
            </a:r>
            <a:r>
              <a:rPr lang="en-US" dirty="0">
                <a:solidFill>
                  <a:srgbClr val="808080"/>
                </a:solidFill>
                <a:effectLst/>
              </a:rPr>
              <a:t>//closure with n coming from outside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           </a:t>
            </a:r>
            <a:r>
              <a:rPr lang="en-US" dirty="0">
                <a:solidFill>
                  <a:srgbClr val="808080"/>
                </a:solidFill>
                <a:effectLst/>
              </a:rPr>
              <a:t>//closure with add coming from outside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>
                <a:solidFill>
                  <a:srgbClr val="9876AA"/>
                </a:solidFill>
                <a:effectLst/>
              </a:rPr>
              <a:t>n 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4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PascalTriangle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pascal</a:t>
            </a:r>
            <a:r>
              <a:rPr lang="en-US" dirty="0"/>
              <a:t>(</a:t>
            </a:r>
            <a:r>
              <a:rPr lang="en-US" dirty="0" err="1"/>
              <a:t>c: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(c==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if </a:t>
            </a:r>
            <a:r>
              <a:rPr lang="en-US" dirty="0"/>
              <a:t>(c==r)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i="1" dirty="0">
                <a:effectLst/>
              </a:rPr>
              <a:t>pascal</a:t>
            </a:r>
            <a:r>
              <a:rPr lang="en-US" dirty="0"/>
              <a:t>(c-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r-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)+</a:t>
            </a:r>
            <a:r>
              <a:rPr lang="en-US" i="1" dirty="0">
                <a:effectLst/>
              </a:rPr>
              <a:t>pascal</a:t>
            </a:r>
            <a:r>
              <a:rPr lang="en-US" dirty="0"/>
              <a:t>(c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r-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pascal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Parenthesis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balance</a:t>
            </a:r>
            <a:r>
              <a:rPr lang="en-US" dirty="0"/>
              <a:t>(chars: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Boolean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(chars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balance</a:t>
            </a:r>
            <a:r>
              <a:rPr lang="en-US" dirty="0"/>
              <a:t>(chars: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Boolean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</a:t>
            </a:r>
            <a:r>
              <a:rPr lang="en-US" dirty="0" err="1"/>
              <a:t>chars.isEmpty</a:t>
            </a:r>
            <a:r>
              <a:rPr lang="en-US" dirty="0"/>
              <a:t> &amp;&amp; acc ==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true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else if</a:t>
            </a:r>
            <a:r>
              <a:rPr lang="en-US" dirty="0"/>
              <a:t>(</a:t>
            </a:r>
            <a:r>
              <a:rPr lang="en-US" dirty="0" err="1"/>
              <a:t>chars.isEmpty</a:t>
            </a:r>
            <a:r>
              <a:rPr lang="en-US" dirty="0"/>
              <a:t> &amp;&amp; acc !=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false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else if </a:t>
            </a:r>
            <a:r>
              <a:rPr lang="en-US" dirty="0"/>
              <a:t>(acc &lt;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false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else if </a:t>
            </a:r>
            <a:r>
              <a:rPr lang="en-US" dirty="0"/>
              <a:t>(</a:t>
            </a:r>
            <a:r>
              <a:rPr lang="en-US" dirty="0" err="1"/>
              <a:t>chars.head</a:t>
            </a:r>
            <a:r>
              <a:rPr lang="en-US" dirty="0"/>
              <a:t> != </a:t>
            </a:r>
            <a:r>
              <a:rPr lang="en-US" dirty="0">
                <a:solidFill>
                  <a:srgbClr val="6A8759"/>
                </a:solidFill>
                <a:effectLst/>
              </a:rPr>
              <a:t>'(' </a:t>
            </a:r>
            <a:r>
              <a:rPr lang="en-US" dirty="0"/>
              <a:t>&amp;&amp; </a:t>
            </a:r>
            <a:r>
              <a:rPr lang="en-US" dirty="0" err="1"/>
              <a:t>chars.head</a:t>
            </a:r>
            <a:r>
              <a:rPr lang="en-US" dirty="0"/>
              <a:t> != </a:t>
            </a:r>
            <a:r>
              <a:rPr lang="en-US" dirty="0">
                <a:solidFill>
                  <a:srgbClr val="6A8759"/>
                </a:solidFill>
                <a:effectLst/>
              </a:rPr>
              <a:t>')' </a:t>
            </a:r>
            <a:r>
              <a:rPr lang="en-US" dirty="0"/>
              <a:t>) 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 err="1"/>
              <a:t>chars.tail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acc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if </a:t>
            </a:r>
            <a:r>
              <a:rPr lang="en-US" dirty="0"/>
              <a:t>(</a:t>
            </a:r>
            <a:r>
              <a:rPr lang="en-US" dirty="0" err="1"/>
              <a:t>chars.head</a:t>
            </a:r>
            <a:r>
              <a:rPr lang="en-US" dirty="0"/>
              <a:t> == </a:t>
            </a:r>
            <a:r>
              <a:rPr lang="en-US" dirty="0">
                <a:solidFill>
                  <a:srgbClr val="6A8759"/>
                </a:solidFill>
                <a:effectLst/>
              </a:rPr>
              <a:t>'('</a:t>
            </a:r>
            <a:r>
              <a:rPr lang="en-US" dirty="0"/>
              <a:t>) 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(chars.tail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acc+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 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 err="1"/>
              <a:t>chars.tail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acc-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"(if(</a:t>
            </a:r>
            <a:r>
              <a:rPr lang="en-US" dirty="0" err="1">
                <a:solidFill>
                  <a:srgbClr val="6A8759"/>
                </a:solidFill>
                <a:effectLst/>
              </a:rPr>
              <a:t>zero?x</a:t>
            </a:r>
            <a:r>
              <a:rPr lang="en-US" dirty="0">
                <a:solidFill>
                  <a:srgbClr val="6A8759"/>
                </a:solidFill>
                <a:effectLst/>
              </a:rPr>
              <a:t>) max(/1 x))"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"I told him (that it’s not (yet) done). (But he wasn't listening)"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":-)"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balance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"())("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FactorialTail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factorial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Int, </a:t>
            </a:r>
            <a:r>
              <a:rPr lang="en-US" dirty="0"/>
              <a:t>acc: 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(x 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acc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(x-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x*acc)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factorial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FunctionHigherOrder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calculate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 err="1"/>
              <a:t>myF</a:t>
            </a:r>
            <a:r>
              <a:rPr lang="en-US" dirty="0"/>
              <a:t>: (</a:t>
            </a:r>
            <a:r>
              <a:rPr lang="en-US" dirty="0">
                <a:solidFill>
                  <a:srgbClr val="CC7832"/>
                </a:solidFill>
                <a:effectLst/>
              </a:rPr>
              <a:t>Double, Double</a:t>
            </a:r>
            <a:r>
              <a:rPr lang="en-US" dirty="0"/>
              <a:t>) =&gt;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myF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mul</a:t>
            </a:r>
            <a:r>
              <a:rPr lang="en-US" dirty="0"/>
              <a:t>(x: </a:t>
            </a:r>
            <a:r>
              <a:rPr lang="en-US" dirty="0">
                <a:solidFill>
                  <a:srgbClr val="CC7832"/>
                </a:solidFill>
                <a:effectLst/>
              </a:rPr>
              <a:t>Double, </a:t>
            </a:r>
            <a:r>
              <a:rPr lang="en-US" dirty="0"/>
              <a:t>y: </a:t>
            </a:r>
            <a:r>
              <a:rPr lang="en-US" dirty="0">
                <a:solidFill>
                  <a:srgbClr val="CC7832"/>
                </a:solidFill>
                <a:effectLst/>
              </a:rPr>
              <a:t>Double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Double </a:t>
            </a:r>
            <a:r>
              <a:rPr lang="en-US" dirty="0"/>
              <a:t>= x * 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b) =&gt; a + b))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i="1" dirty="0" err="1">
                <a:effectLst/>
              </a:rPr>
              <a:t>mul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C8F0-BC6D-45B1-B5CD-A19943C3D8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2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34E236-3EF1-4F71-B115-E81788C3042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5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67F4-0A18-4787-9413-5D7E29E0B73E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CB-31E4-46EB-AC87-4FCB333073EF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3A40-9952-4F6C-8A26-27DFD3E51C91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38CFD2-2B35-4468-8D32-91A239640E5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209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4A90-57E7-4744-88CB-0FF3435E234B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6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E43-AE7A-4D21-AE6E-EB6D059FB070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F003-2991-4767-8E16-388B9DD6B13A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58E1-66D7-4D9B-831B-12009524405D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D8646C-B9A7-44E5-BCDF-E56D2C1D6691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751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E633BBC-D3A0-493B-86F9-70A320F49E0F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8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86DD4A-AF94-4B21-BF74-140A1428AB38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3DC3D9-4A1D-418C-9CEB-705B4D6BF1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4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610.png"/><Relationship Id="rId3" Type="http://schemas.openxmlformats.org/officeDocument/2006/relationships/image" Target="../media/image71.png"/><Relationship Id="rId7" Type="http://schemas.openxmlformats.org/officeDocument/2006/relationships/image" Target="../media/image310.png"/><Relationship Id="rId12" Type="http://schemas.openxmlformats.org/officeDocument/2006/relationships/customXml" Target="../ink/ink6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410.png"/><Relationship Id="rId1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37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73.png"/><Relationship Id="rId21" Type="http://schemas.openxmlformats.org/officeDocument/2006/relationships/image" Target="../media/image170.png"/><Relationship Id="rId7" Type="http://schemas.openxmlformats.org/officeDocument/2006/relationships/image" Target="../media/image1010.png"/><Relationship Id="rId12" Type="http://schemas.openxmlformats.org/officeDocument/2006/relationships/customXml" Target="../ink/ink70.xml"/><Relationship Id="rId17" Type="http://schemas.openxmlformats.org/officeDocument/2006/relationships/image" Target="../media/image150.png"/><Relationship Id="rId25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210.png"/><Relationship Id="rId24" Type="http://schemas.openxmlformats.org/officeDocument/2006/relationships/customXml" Target="../ink/ink76.xml"/><Relationship Id="rId5" Type="http://schemas.openxmlformats.org/officeDocument/2006/relationships/image" Target="../media/image910.png"/><Relationship Id="rId15" Type="http://schemas.openxmlformats.org/officeDocument/2006/relationships/image" Target="../media/image140.png"/><Relationship Id="rId23" Type="http://schemas.openxmlformats.org/officeDocument/2006/relationships/image" Target="../media/image180.png"/><Relationship Id="rId10" Type="http://schemas.openxmlformats.org/officeDocument/2006/relationships/customXml" Target="../ink/ink69.xml"/><Relationship Id="rId19" Type="http://schemas.openxmlformats.org/officeDocument/2006/relationships/image" Target="../media/image160.png"/><Relationship Id="rId4" Type="http://schemas.openxmlformats.org/officeDocument/2006/relationships/customXml" Target="../ink/ink66.xml"/><Relationship Id="rId9" Type="http://schemas.openxmlformats.org/officeDocument/2006/relationships/image" Target="../media/image1110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82.xml"/><Relationship Id="rId3" Type="http://schemas.openxmlformats.org/officeDocument/2006/relationships/image" Target="../media/image74.png"/><Relationship Id="rId7" Type="http://schemas.openxmlformats.org/officeDocument/2006/relationships/customXml" Target="../ink/ink79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81.xml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80.xml"/><Relationship Id="rId1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3" Type="http://schemas.openxmlformats.org/officeDocument/2006/relationships/image" Target="../media/image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24" Type="http://schemas.openxmlformats.org/officeDocument/2006/relationships/customXml" Target="../ink/ink11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customXml" Target="../ink/ink4.xml"/><Relationship Id="rId19" Type="http://schemas.openxmlformats.org/officeDocument/2006/relationships/image" Target="../media/image29.png"/><Relationship Id="rId4" Type="http://schemas.openxmlformats.org/officeDocument/2006/relationships/customXml" Target="../ink/ink1.xml"/><Relationship Id="rId9" Type="http://schemas.openxmlformats.org/officeDocument/2006/relationships/image" Target="../media/image2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102.png"/><Relationship Id="rId21" Type="http://schemas.openxmlformats.org/officeDocument/2006/relationships/image" Target="../media/image93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106.png"/><Relationship Id="rId50" Type="http://schemas.openxmlformats.org/officeDocument/2006/relationships/customXml" Target="../ink/ink107.xml"/><Relationship Id="rId55" Type="http://schemas.openxmlformats.org/officeDocument/2006/relationships/image" Target="../media/image110.png"/><Relationship Id="rId63" Type="http://schemas.openxmlformats.org/officeDocument/2006/relationships/image" Target="../media/image114.png"/><Relationship Id="rId68" Type="http://schemas.openxmlformats.org/officeDocument/2006/relationships/customXml" Target="../ink/ink116.xml"/><Relationship Id="rId76" Type="http://schemas.openxmlformats.org/officeDocument/2006/relationships/customXml" Target="../ink/ink120.xml"/><Relationship Id="rId7" Type="http://schemas.openxmlformats.org/officeDocument/2006/relationships/image" Target="../media/image86.png"/><Relationship Id="rId71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90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01.png"/><Relationship Id="rId40" Type="http://schemas.openxmlformats.org/officeDocument/2006/relationships/customXml" Target="../ink/ink102.xml"/><Relationship Id="rId45" Type="http://schemas.openxmlformats.org/officeDocument/2006/relationships/image" Target="../media/image105.png"/><Relationship Id="rId53" Type="http://schemas.openxmlformats.org/officeDocument/2006/relationships/image" Target="../media/image109.png"/><Relationship Id="rId58" Type="http://schemas.openxmlformats.org/officeDocument/2006/relationships/customXml" Target="../ink/ink111.xml"/><Relationship Id="rId66" Type="http://schemas.openxmlformats.org/officeDocument/2006/relationships/customXml" Target="../ink/ink115.xml"/><Relationship Id="rId74" Type="http://schemas.openxmlformats.org/officeDocument/2006/relationships/customXml" Target="../ink/ink119.xml"/><Relationship Id="rId79" Type="http://schemas.openxmlformats.org/officeDocument/2006/relationships/image" Target="../media/image122.png"/><Relationship Id="rId5" Type="http://schemas.openxmlformats.org/officeDocument/2006/relationships/image" Target="../media/image85.png"/><Relationship Id="rId61" Type="http://schemas.openxmlformats.org/officeDocument/2006/relationships/image" Target="../media/image113.png"/><Relationship Id="rId82" Type="http://schemas.openxmlformats.org/officeDocument/2006/relationships/image" Target="../media/image124.png"/><Relationship Id="rId10" Type="http://schemas.openxmlformats.org/officeDocument/2006/relationships/customXml" Target="../ink/ink87.xml"/><Relationship Id="rId19" Type="http://schemas.openxmlformats.org/officeDocument/2006/relationships/image" Target="../media/image92.png"/><Relationship Id="rId31" Type="http://schemas.openxmlformats.org/officeDocument/2006/relationships/image" Target="../media/image98.png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60" Type="http://schemas.openxmlformats.org/officeDocument/2006/relationships/customXml" Target="../ink/ink112.xml"/><Relationship Id="rId65" Type="http://schemas.openxmlformats.org/officeDocument/2006/relationships/image" Target="../media/image115.png"/><Relationship Id="rId73" Type="http://schemas.openxmlformats.org/officeDocument/2006/relationships/image" Target="../media/image119.png"/><Relationship Id="rId78" Type="http://schemas.openxmlformats.org/officeDocument/2006/relationships/customXml" Target="../ink/ink121.xml"/><Relationship Id="rId81" Type="http://schemas.openxmlformats.org/officeDocument/2006/relationships/image" Target="../media/image123.png"/><Relationship Id="rId4" Type="http://schemas.openxmlformats.org/officeDocument/2006/relationships/customXml" Target="../ink/ink84.xml"/><Relationship Id="rId9" Type="http://schemas.openxmlformats.org/officeDocument/2006/relationships/image" Target="../media/image87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6.png"/><Relationship Id="rId30" Type="http://schemas.openxmlformats.org/officeDocument/2006/relationships/customXml" Target="../ink/ink97.xml"/><Relationship Id="rId35" Type="http://schemas.openxmlformats.org/officeDocument/2006/relationships/image" Target="../media/image100.png"/><Relationship Id="rId43" Type="http://schemas.openxmlformats.org/officeDocument/2006/relationships/image" Target="../media/image104.png"/><Relationship Id="rId48" Type="http://schemas.openxmlformats.org/officeDocument/2006/relationships/customXml" Target="../ink/ink106.xml"/><Relationship Id="rId56" Type="http://schemas.openxmlformats.org/officeDocument/2006/relationships/customXml" Target="../ink/ink110.xml"/><Relationship Id="rId64" Type="http://schemas.openxmlformats.org/officeDocument/2006/relationships/customXml" Target="../ink/ink114.xml"/><Relationship Id="rId69" Type="http://schemas.openxmlformats.org/officeDocument/2006/relationships/image" Target="../media/image117.png"/><Relationship Id="rId77" Type="http://schemas.openxmlformats.org/officeDocument/2006/relationships/image" Target="../media/image121.png"/><Relationship Id="rId8" Type="http://schemas.openxmlformats.org/officeDocument/2006/relationships/customXml" Target="../ink/ink86.xml"/><Relationship Id="rId51" Type="http://schemas.openxmlformats.org/officeDocument/2006/relationships/image" Target="../media/image108.png"/><Relationship Id="rId72" Type="http://schemas.openxmlformats.org/officeDocument/2006/relationships/customXml" Target="../ink/ink118.xml"/><Relationship Id="rId80" Type="http://schemas.openxmlformats.org/officeDocument/2006/relationships/customXml" Target="../ink/ink122.xml"/><Relationship Id="rId3" Type="http://schemas.openxmlformats.org/officeDocument/2006/relationships/image" Target="../media/image84.png"/><Relationship Id="rId12" Type="http://schemas.openxmlformats.org/officeDocument/2006/relationships/customXml" Target="../ink/ink88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59" Type="http://schemas.openxmlformats.org/officeDocument/2006/relationships/image" Target="../media/image112.png"/><Relationship Id="rId67" Type="http://schemas.openxmlformats.org/officeDocument/2006/relationships/image" Target="../media/image116.png"/><Relationship Id="rId20" Type="http://schemas.openxmlformats.org/officeDocument/2006/relationships/customXml" Target="../ink/ink92.xml"/><Relationship Id="rId41" Type="http://schemas.openxmlformats.org/officeDocument/2006/relationships/image" Target="../media/image103.png"/><Relationship Id="rId54" Type="http://schemas.openxmlformats.org/officeDocument/2006/relationships/customXml" Target="../ink/ink109.xml"/><Relationship Id="rId62" Type="http://schemas.openxmlformats.org/officeDocument/2006/relationships/customXml" Target="../ink/ink113.xml"/><Relationship Id="rId70" Type="http://schemas.openxmlformats.org/officeDocument/2006/relationships/customXml" Target="../ink/ink117.xml"/><Relationship Id="rId7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49" Type="http://schemas.openxmlformats.org/officeDocument/2006/relationships/image" Target="../media/image107.png"/><Relationship Id="rId57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customXml" Target="../ink/ink127.xml"/><Relationship Id="rId18" Type="http://schemas.openxmlformats.org/officeDocument/2006/relationships/image" Target="../media/image133.png"/><Relationship Id="rId3" Type="http://schemas.openxmlformats.org/officeDocument/2006/relationships/image" Target="../media/image125.png"/><Relationship Id="rId7" Type="http://schemas.openxmlformats.org/officeDocument/2006/relationships/customXml" Target="../ink/ink124.xml"/><Relationship Id="rId12" Type="http://schemas.openxmlformats.org/officeDocument/2006/relationships/image" Target="../media/image129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10" Type="http://schemas.openxmlformats.org/officeDocument/2006/relationships/image" Target="../media/image128.png"/><Relationship Id="rId4" Type="http://schemas.openxmlformats.org/officeDocument/2006/relationships/image" Target="../media/image126.png"/><Relationship Id="rId9" Type="http://schemas.openxmlformats.org/officeDocument/2006/relationships/customXml" Target="../ink/ink125.xml"/><Relationship Id="rId1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.png"/><Relationship Id="rId21" Type="http://schemas.openxmlformats.org/officeDocument/2006/relationships/customXml" Target="../ink/ink20.xml"/><Relationship Id="rId34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customXml" Target="../ink/ink15.xml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5" Type="http://schemas.openxmlformats.org/officeDocument/2006/relationships/image" Target="../media/image34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10" Type="http://schemas.openxmlformats.org/officeDocument/2006/relationships/image" Target="../media/image4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" Type="http://schemas.openxmlformats.org/officeDocument/2006/relationships/customXml" Target="../ink/ink12.xml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23.xml"/><Relationship Id="rId30" Type="http://schemas.openxmlformats.org/officeDocument/2006/relationships/image" Target="../media/image47.png"/><Relationship Id="rId35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0.png"/><Relationship Id="rId18" Type="http://schemas.openxmlformats.org/officeDocument/2006/relationships/customXml" Target="../ink/ink35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32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31.xml"/><Relationship Id="rId19" Type="http://schemas.openxmlformats.org/officeDocument/2006/relationships/image" Target="../media/image13.png"/><Relationship Id="rId4" Type="http://schemas.openxmlformats.org/officeDocument/2006/relationships/customXml" Target="../ink/ink28.xml"/><Relationship Id="rId9" Type="http://schemas.openxmlformats.org/officeDocument/2006/relationships/image" Target="../media/image8.png"/><Relationship Id="rId14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20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59.png"/><Relationship Id="rId3" Type="http://schemas.openxmlformats.org/officeDocument/2006/relationships/image" Target="../media/image15.png"/><Relationship Id="rId21" Type="http://schemas.openxmlformats.org/officeDocument/2006/relationships/image" Target="../media/image37.png"/><Relationship Id="rId34" Type="http://schemas.openxmlformats.org/officeDocument/2006/relationships/customXml" Target="../ink/ink52.xml"/><Relationship Id="rId7" Type="http://schemas.openxmlformats.org/officeDocument/2006/relationships/image" Target="../media/image17.png"/><Relationship Id="rId12" Type="http://schemas.openxmlformats.org/officeDocument/2006/relationships/customXml" Target="../ink/ink41.xml"/><Relationship Id="rId17" Type="http://schemas.openxmlformats.org/officeDocument/2006/relationships/image" Target="../media/image32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4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19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58.png"/><Relationship Id="rId40" Type="http://schemas.openxmlformats.org/officeDocument/2006/relationships/customXml" Target="../ink/ink55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51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10" Type="http://schemas.openxmlformats.org/officeDocument/2006/relationships/customXml" Target="../ink/ink40.xml"/><Relationship Id="rId19" Type="http://schemas.openxmlformats.org/officeDocument/2006/relationships/image" Target="../media/image33.png"/><Relationship Id="rId31" Type="http://schemas.openxmlformats.org/officeDocument/2006/relationships/image" Target="../media/image55.png"/><Relationship Id="rId4" Type="http://schemas.openxmlformats.org/officeDocument/2006/relationships/customXml" Target="../ink/ink37.xml"/><Relationship Id="rId9" Type="http://schemas.openxmlformats.org/officeDocument/2006/relationships/image" Target="../media/image18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53.png"/><Relationship Id="rId30" Type="http://schemas.openxmlformats.org/officeDocument/2006/relationships/customXml" Target="../ink/ink50.xml"/><Relationship Id="rId35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47BE-4728-4583-9EA3-EBCE9756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134" y="1074420"/>
            <a:ext cx="10859731" cy="4441816"/>
          </a:xfrm>
        </p:spPr>
        <p:txBody>
          <a:bodyPr/>
          <a:lstStyle/>
          <a:p>
            <a:r>
              <a:rPr lang="en-US" dirty="0"/>
              <a:t> features: Higher </a:t>
            </a:r>
            <a:r>
              <a:rPr lang="en-US" dirty="0" err="1"/>
              <a:t>order&amp;Currying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35F99-8857-C903-6348-1C05BAFF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670" y="6375678"/>
            <a:ext cx="2607271" cy="2688311"/>
          </a:xfrm>
        </p:spPr>
        <p:txBody>
          <a:bodyPr/>
          <a:lstStyle/>
          <a:p>
            <a:fld id="{2D3DC3D9-4A1D-418C-9CEB-705B4D6BF1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342B-8567-4B1C-A602-89DB472B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 (recursion exercise – 5 mins)</a:t>
            </a:r>
          </a:p>
        </p:txBody>
      </p:sp>
      <p:pic>
        <p:nvPicPr>
          <p:cNvPr id="1026" name="Picture 2" descr="Pascal&amp;#39;s triangle - Wikipedia">
            <a:extLst>
              <a:ext uri="{FF2B5EF4-FFF2-40B4-BE49-F238E27FC236}">
                <a16:creationId xmlns:a16="http://schemas.microsoft.com/office/drawing/2014/main" id="{A88B2A26-6378-4042-AEB4-BD1707C377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984623"/>
            <a:ext cx="4986145" cy="411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00BDD-4D68-4A79-AE68-6AB17A928C53}"/>
              </a:ext>
            </a:extLst>
          </p:cNvPr>
          <p:cNvSpPr txBox="1"/>
          <p:nvPr/>
        </p:nvSpPr>
        <p:spPr>
          <a:xfrm>
            <a:off x="6340839" y="16841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pascal(c: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r: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Returns the number at column c in row r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, where c and r start at 0, and value of c never exceeds value of r.  </a:t>
            </a:r>
            <a:endParaRPr lang="en-US" b="0" dirty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AC766-E8B0-45FB-8E15-ECAE42F3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278509"/>
            <a:ext cx="4800600" cy="34099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4889-EAB4-7845-1374-272474A8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993F-3DE9-4B7F-9857-FFB0DA2C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 Balancing exercise</a:t>
            </a:r>
            <a:br>
              <a:rPr lang="en-US" dirty="0"/>
            </a:br>
            <a:r>
              <a:rPr lang="en-US" dirty="0"/>
              <a:t>(recursive 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A2D4-CDDD-4086-8E71-AD69A09A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69166"/>
            <a:ext cx="10178322" cy="3593591"/>
          </a:xfrm>
        </p:spPr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balance(chars: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 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())(    -&gt; must return false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chars.isEmpty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: Boolean checks if the list is empty.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chars.head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: Char returns the first element of the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chars.tail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: List[Char] returns the list with the first element removed.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In your test, you can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use the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toList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method to convert from a String to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aList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[Char]: </a:t>
            </a:r>
          </a:p>
          <a:p>
            <a:pPr lvl="2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e.g. “I (John </a:t>
            </a:r>
            <a:r>
              <a:rPr lang="en-US" dirty="0" err="1">
                <a:solidFill>
                  <a:srgbClr val="1F1F1F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cclain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) is a Die Hard fan".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toList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FECBB-836F-4ED2-B93E-3072A8D1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714" y="1769166"/>
            <a:ext cx="8858250" cy="5048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1F08-8DD3-A1D9-3CFB-D64AED8E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EAF4-EB26-40DF-A85F-3B97CF08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91C9-7224-4BEB-B0A9-FCBAE3E9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US" dirty="0"/>
              <a:t>If a function just calls another or call itself without any extra work, the language runtime system can optimize the function to use only one stack frame, just like using a loop.</a:t>
            </a:r>
          </a:p>
          <a:p>
            <a:r>
              <a:rPr lang="en-US" dirty="0"/>
              <a:t>If you see a recursive function that is not tail-recursive, trying to make it tail-recursive will help optimize memory (stack frame) usage.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4A3F-FB8D-0E5E-991A-2ABDE2A0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E228-8F8A-42D3-B0C3-9B08AFD0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(non tail-recursive)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DE1A5-CEED-41B9-A7F7-9325EEFC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21" y="1509090"/>
            <a:ext cx="6260814" cy="3987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948BC3-0F61-4FEC-B156-AEF465A2C5A8}"/>
                  </a:ext>
                </a:extLst>
              </p14:cNvPr>
              <p14:cNvContentPartPr/>
              <p14:nvPr/>
            </p14:nvContentPartPr>
            <p14:xfrm>
              <a:off x="2731080" y="2660240"/>
              <a:ext cx="734400" cy="54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948BC3-0F61-4FEC-B156-AEF465A2C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440" y="2642600"/>
                <a:ext cx="770040" cy="579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6B115-C79C-2889-60A0-E855131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9B00-6C90-447C-871D-7B79D1AE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(Tail-recursive)</a:t>
            </a:r>
            <a:br>
              <a:rPr lang="en-US" dirty="0"/>
            </a:br>
            <a:r>
              <a:rPr lang="en-US" dirty="0"/>
              <a:t>-exercise 5 mins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10E6A-6F66-464A-8E73-D0AC58AE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81" y="1945637"/>
            <a:ext cx="6778957" cy="4445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2AB0ED-6F11-4101-AACD-0A48AF4BDBE3}"/>
                  </a:ext>
                </a:extLst>
              </p14:cNvPr>
              <p14:cNvContentPartPr/>
              <p14:nvPr/>
            </p14:nvContentPartPr>
            <p14:xfrm>
              <a:off x="6360903" y="2712271"/>
              <a:ext cx="1291320" cy="7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2AB0ED-6F11-4101-AACD-0A48AF4BD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2903" y="2694631"/>
                <a:ext cx="13269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8B9687-F87E-4A7F-AB09-EBBBF437734F}"/>
                  </a:ext>
                </a:extLst>
              </p14:cNvPr>
              <p14:cNvContentPartPr/>
              <p14:nvPr/>
            </p14:nvContentPartPr>
            <p14:xfrm>
              <a:off x="6579423" y="3607591"/>
              <a:ext cx="766440" cy="28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8B9687-F87E-4A7F-AB09-EBBBF43773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1783" y="3589591"/>
                <a:ext cx="802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096A21-124D-47D3-B3B8-189EC63A4654}"/>
                  </a:ext>
                </a:extLst>
              </p14:cNvPr>
              <p14:cNvContentPartPr/>
              <p14:nvPr/>
            </p14:nvContentPartPr>
            <p14:xfrm>
              <a:off x="6489783" y="5346031"/>
              <a:ext cx="927000" cy="3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096A21-124D-47D3-B3B8-189EC63A46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2143" y="5328391"/>
                <a:ext cx="962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2A2BF0-DA12-4486-A852-ACD6608F5FFE}"/>
                  </a:ext>
                </a:extLst>
              </p14:cNvPr>
              <p14:cNvContentPartPr/>
              <p14:nvPr/>
            </p14:nvContentPartPr>
            <p14:xfrm>
              <a:off x="6459903" y="5505871"/>
              <a:ext cx="119340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2A2BF0-DA12-4486-A852-ACD6608F5F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2263" y="5488231"/>
                <a:ext cx="122904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56B51-482C-A2F3-A5BA-7ADC40DB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BA275-576E-45E6-AC4C-35B4C103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Higher order function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4B96F-785A-4885-8100-E2FBF4A6E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325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63AE4-B0B0-DB29-1E12-4431FFBB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0E91-A734-491A-B788-287510ED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7BE54-254F-48A3-BD7E-A6C33DD1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52" y="512021"/>
            <a:ext cx="10208495" cy="4152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57DFDC-63D7-4D63-8FE4-5EB9F32C3C3F}"/>
                  </a:ext>
                </a:extLst>
              </p14:cNvPr>
              <p14:cNvContentPartPr/>
              <p14:nvPr/>
            </p14:nvContentPartPr>
            <p14:xfrm>
              <a:off x="5729880" y="1218800"/>
              <a:ext cx="2478960" cy="41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57DFDC-63D7-4D63-8FE4-5EB9F32C3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1880" y="1200800"/>
                <a:ext cx="2514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2F8804-E365-4527-9E38-9C3A84B4CCE7}"/>
                  </a:ext>
                </a:extLst>
              </p14:cNvPr>
              <p14:cNvContentPartPr/>
              <p14:nvPr/>
            </p14:nvContentPartPr>
            <p14:xfrm>
              <a:off x="8097240" y="1239320"/>
              <a:ext cx="1532160" cy="6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2F8804-E365-4527-9E38-9C3A84B4CC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9240" y="1221680"/>
                <a:ext cx="15678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424121-BA7D-4B8C-BFAB-4910724A5AE8}"/>
                  </a:ext>
                </a:extLst>
              </p14:cNvPr>
              <p14:cNvContentPartPr/>
              <p14:nvPr/>
            </p14:nvContentPartPr>
            <p14:xfrm>
              <a:off x="1686360" y="1523360"/>
              <a:ext cx="1077480" cy="2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424121-BA7D-4B8C-BFAB-4910724A5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8360" y="1505720"/>
                <a:ext cx="1113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E64460-EAC2-4F25-B235-F8E4F690F9D6}"/>
                  </a:ext>
                </a:extLst>
              </p14:cNvPr>
              <p14:cNvContentPartPr/>
              <p14:nvPr/>
            </p14:nvContentPartPr>
            <p14:xfrm>
              <a:off x="4632600" y="3545840"/>
              <a:ext cx="1798560" cy="1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E64460-EAC2-4F25-B235-F8E4F690F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4600" y="3527840"/>
                <a:ext cx="1834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F70D56-C394-4F6A-AA14-0B740A119209}"/>
                  </a:ext>
                </a:extLst>
              </p14:cNvPr>
              <p14:cNvContentPartPr/>
              <p14:nvPr/>
            </p14:nvContentPartPr>
            <p14:xfrm>
              <a:off x="4551240" y="3900440"/>
              <a:ext cx="495720" cy="2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F70D56-C394-4F6A-AA14-0B740A1192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3600" y="3882440"/>
                <a:ext cx="531360" cy="568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840916E-7C78-4C29-8338-A22920E5AA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66207" y="5035167"/>
            <a:ext cx="1220079" cy="1555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361FC0-855A-4B41-B267-810AA8ED65F2}"/>
              </a:ext>
            </a:extLst>
          </p:cNvPr>
          <p:cNvSpPr txBox="1"/>
          <p:nvPr/>
        </p:nvSpPr>
        <p:spPr>
          <a:xfrm>
            <a:off x="6337244" y="478587"/>
            <a:ext cx="319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as parameter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2860-83DB-BECA-84AD-1808E98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89A-5F45-478C-9463-5A66EDEC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A621-8615-4BEC-A247-C5290818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AA0B1-62B3-4C03-9076-98DD1BAB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76" y="1306581"/>
            <a:ext cx="10753725" cy="4994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770587-5557-4D5A-8AE6-6E7ED3A284BC}"/>
                  </a:ext>
                </a:extLst>
              </p14:cNvPr>
              <p14:cNvContentPartPr/>
              <p14:nvPr/>
            </p14:nvContentPartPr>
            <p14:xfrm>
              <a:off x="5287383" y="1927831"/>
              <a:ext cx="1013400" cy="5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770587-5557-4D5A-8AE6-6E7ED3A284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9743" y="1909831"/>
                <a:ext cx="10490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BCB7E1-D30D-46C4-852B-52EEED0727A6}"/>
                  </a:ext>
                </a:extLst>
              </p14:cNvPr>
              <p14:cNvContentPartPr/>
              <p14:nvPr/>
            </p14:nvContentPartPr>
            <p14:xfrm>
              <a:off x="1997343" y="2206111"/>
              <a:ext cx="836280" cy="3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BCB7E1-D30D-46C4-852B-52EEED0727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9343" y="2188471"/>
                <a:ext cx="871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554E74-E419-4473-8B79-0AD813E5F298}"/>
                  </a:ext>
                </a:extLst>
              </p14:cNvPr>
              <p14:cNvContentPartPr/>
              <p14:nvPr/>
            </p14:nvContentPartPr>
            <p14:xfrm>
              <a:off x="2534463" y="2323831"/>
              <a:ext cx="637560" cy="20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554E74-E419-4473-8B79-0AD813E5F2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6463" y="2305831"/>
                <a:ext cx="673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DD41EC-FB83-4D50-80A7-94BBE8BEA6CB}"/>
                  </a:ext>
                </a:extLst>
              </p14:cNvPr>
              <p14:cNvContentPartPr/>
              <p14:nvPr/>
            </p14:nvContentPartPr>
            <p14:xfrm>
              <a:off x="6507063" y="3975151"/>
              <a:ext cx="246240" cy="55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DD41EC-FB83-4D50-80A7-94BBE8BEA6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9423" y="3957151"/>
                <a:ext cx="2818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0FE974-B1BB-4B4D-A289-C160BD7D685A}"/>
                  </a:ext>
                </a:extLst>
              </p14:cNvPr>
              <p14:cNvContentPartPr/>
              <p14:nvPr/>
            </p14:nvContentPartPr>
            <p14:xfrm>
              <a:off x="6650343" y="4949671"/>
              <a:ext cx="196200" cy="51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0FE974-B1BB-4B4D-A289-C160BD7D68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2343" y="4931671"/>
                <a:ext cx="231840" cy="55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CDB3C-57F2-4EB4-AA3F-504C491EBFB3}"/>
              </a:ext>
            </a:extLst>
          </p:cNvPr>
          <p:cNvGrpSpPr/>
          <p:nvPr/>
        </p:nvGrpSpPr>
        <p:grpSpPr>
          <a:xfrm>
            <a:off x="6876783" y="4044631"/>
            <a:ext cx="706320" cy="196560"/>
            <a:chOff x="6876783" y="4044631"/>
            <a:chExt cx="7063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6FD2EB-2B26-4435-8DDF-6C3C8E920833}"/>
                    </a:ext>
                  </a:extLst>
                </p14:cNvPr>
                <p14:cNvContentPartPr/>
                <p14:nvPr/>
              </p14:nvContentPartPr>
              <p14:xfrm>
                <a:off x="6876783" y="4057591"/>
                <a:ext cx="80640" cy="18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6FD2EB-2B26-4435-8DDF-6C3C8E9208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59143" y="4039591"/>
                  <a:ext cx="116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8BFE2E-76A3-4505-B6E2-2CF7E688965E}"/>
                    </a:ext>
                  </a:extLst>
                </p14:cNvPr>
                <p14:cNvContentPartPr/>
                <p14:nvPr/>
              </p14:nvContentPartPr>
              <p14:xfrm>
                <a:off x="7025103" y="4115551"/>
                <a:ext cx="302760" cy="9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8BFE2E-76A3-4505-B6E2-2CF7E68896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07463" y="4097551"/>
                  <a:ext cx="338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564D6B-0E74-4999-A1CF-2817D0B58C30}"/>
                    </a:ext>
                  </a:extLst>
                </p14:cNvPr>
                <p14:cNvContentPartPr/>
                <p14:nvPr/>
              </p14:nvContentPartPr>
              <p14:xfrm>
                <a:off x="7384743" y="4044631"/>
                <a:ext cx="198360" cy="14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564D6B-0E74-4999-A1CF-2817D0B58C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743" y="4026991"/>
                  <a:ext cx="2340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082D39-BAD2-49EE-9F70-F0CF8C0B1B4C}"/>
              </a:ext>
            </a:extLst>
          </p:cNvPr>
          <p:cNvGrpSpPr/>
          <p:nvPr/>
        </p:nvGrpSpPr>
        <p:grpSpPr>
          <a:xfrm>
            <a:off x="6972183" y="5058031"/>
            <a:ext cx="809280" cy="194400"/>
            <a:chOff x="6972183" y="5058031"/>
            <a:chExt cx="8092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611811-5FF4-492B-9485-4D1CD2E01CA0}"/>
                    </a:ext>
                  </a:extLst>
                </p14:cNvPr>
                <p14:cNvContentPartPr/>
                <p14:nvPr/>
              </p14:nvContentPartPr>
              <p14:xfrm>
                <a:off x="6972183" y="5058031"/>
                <a:ext cx="91800" cy="19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611811-5FF4-492B-9485-4D1CD2E01C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54183" y="5040031"/>
                  <a:ext cx="127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88FDA2-9DB3-47E8-928A-322535508225}"/>
                    </a:ext>
                  </a:extLst>
                </p14:cNvPr>
                <p14:cNvContentPartPr/>
                <p14:nvPr/>
              </p14:nvContentPartPr>
              <p14:xfrm>
                <a:off x="7165143" y="5128591"/>
                <a:ext cx="106200" cy="12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88FDA2-9DB3-47E8-928A-3225355082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7143" y="5110591"/>
                  <a:ext cx="141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FCD657-EBDB-46C7-99DD-289D619A767D}"/>
                    </a:ext>
                  </a:extLst>
                </p14:cNvPr>
                <p14:cNvContentPartPr/>
                <p14:nvPr/>
              </p14:nvContentPartPr>
              <p14:xfrm>
                <a:off x="7394463" y="5077111"/>
                <a:ext cx="14112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FCD657-EBDB-46C7-99DD-289D619A76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76463" y="5059471"/>
                  <a:ext cx="176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0DFFA1-6F2C-49DD-AB8F-15AAA2E5F2E9}"/>
                    </a:ext>
                  </a:extLst>
                </p14:cNvPr>
                <p14:cNvContentPartPr/>
                <p14:nvPr/>
              </p14:nvContentPartPr>
              <p14:xfrm>
                <a:off x="7593183" y="5078191"/>
                <a:ext cx="188280" cy="17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0DFFA1-6F2C-49DD-AB8F-15AAA2E5F2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5183" y="5060551"/>
                  <a:ext cx="223920" cy="20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3C1E-C126-D9B5-AE82-9736B3BF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6A82B6-26C5-4BBC-A137-363B066674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Let’s define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where f can be any function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6A82B6-26C5-4BBC-A137-363B06667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75" t="-13525" b="-1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B6F25-B6A3-42D6-9A5B-9F9D67FFC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95490" y="1766940"/>
            <a:ext cx="4251981" cy="478439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BA11F6-776D-4FFB-AC1C-42ABE69BF233}"/>
                  </a:ext>
                </a:extLst>
              </p14:cNvPr>
              <p14:cNvContentPartPr/>
              <p14:nvPr/>
            </p14:nvContentPartPr>
            <p14:xfrm>
              <a:off x="4022958" y="2172791"/>
              <a:ext cx="11178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BA11F6-776D-4FFB-AC1C-42ABE69BF2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5318" y="2154791"/>
                <a:ext cx="1153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ACD1D5-2BAD-493E-B638-E8D9E15FE309}"/>
                  </a:ext>
                </a:extLst>
              </p14:cNvPr>
              <p14:cNvContentPartPr/>
              <p14:nvPr/>
            </p14:nvContentPartPr>
            <p14:xfrm>
              <a:off x="4259838" y="2667431"/>
              <a:ext cx="3211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ACD1D5-2BAD-493E-B638-E8D9E15FE3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1838" y="2649431"/>
                <a:ext cx="35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636D5C-4B52-40E5-98FE-5B61093C41E5}"/>
                  </a:ext>
                </a:extLst>
              </p14:cNvPr>
              <p14:cNvContentPartPr/>
              <p14:nvPr/>
            </p14:nvContentPartPr>
            <p14:xfrm>
              <a:off x="5206278" y="2656991"/>
              <a:ext cx="1177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636D5C-4B52-40E5-98FE-5B61093C41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8278" y="2638991"/>
                <a:ext cx="1533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13D5035-9C3A-42A6-A4A7-059F9822CAB8}"/>
              </a:ext>
            </a:extLst>
          </p:cNvPr>
          <p:cNvGrpSpPr/>
          <p:nvPr/>
        </p:nvGrpSpPr>
        <p:grpSpPr>
          <a:xfrm>
            <a:off x="2054478" y="3247751"/>
            <a:ext cx="1060560" cy="1518480"/>
            <a:chOff x="2054478" y="3247751"/>
            <a:chExt cx="1060560" cy="151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DF96B0-A0C2-43D1-9ECE-35E270B2A6F0}"/>
                    </a:ext>
                  </a:extLst>
                </p14:cNvPr>
                <p14:cNvContentPartPr/>
                <p14:nvPr/>
              </p14:nvContentPartPr>
              <p14:xfrm>
                <a:off x="2815518" y="3247751"/>
                <a:ext cx="299520" cy="1518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DF96B0-A0C2-43D1-9ECE-35E270B2A6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7878" y="3230111"/>
                  <a:ext cx="33516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946D2D-4171-44EF-8381-CEB0A710DFFE}"/>
                    </a:ext>
                  </a:extLst>
                </p14:cNvPr>
                <p14:cNvContentPartPr/>
                <p14:nvPr/>
              </p14:nvContentPartPr>
              <p14:xfrm>
                <a:off x="2193438" y="3461951"/>
                <a:ext cx="375120" cy="65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946D2D-4171-44EF-8381-CEB0A710DF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5438" y="3443951"/>
                  <a:ext cx="41076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5B638B-5AC0-483C-8D98-68977725B2C1}"/>
                    </a:ext>
                  </a:extLst>
                </p14:cNvPr>
                <p14:cNvContentPartPr/>
                <p14:nvPr/>
              </p14:nvContentPartPr>
              <p14:xfrm>
                <a:off x="2054478" y="3765071"/>
                <a:ext cx="442080" cy="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5B638B-5AC0-483C-8D98-68977725B2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6478" y="3747431"/>
                  <a:ext cx="477720" cy="42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B21364-78E0-7667-63CC-54ED2832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766A3-F0CD-4B08-AA65-B4E6F2882D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th-TH" dirty="0"/>
                  <a:t>  </a:t>
                </a:r>
                <a:r>
                  <a:rPr lang="en-US" dirty="0"/>
                  <a:t>can be written using tail recursion too (exercise – 5 mins)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F766A3-F0CD-4B08-AA65-B4E6F2882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75" t="-18033" r="-3713" b="-1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3264-56D4-4950-AEC5-A7336E8C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only the definition of function sum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18FB4-9E48-460A-9E0F-9AE93E4ED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68" y="2871045"/>
            <a:ext cx="7521617" cy="31626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B57D2-2BDF-46BD-2376-68A187DB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247-02BF-4DF4-B8A5-8BB1B51C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Applied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0F52-9B50-409C-9D97-2BBAD919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818A3-2BBE-47DE-9859-BCDE6B32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48" y="1240211"/>
            <a:ext cx="10694328" cy="534716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30CEEC4-9459-475B-8CFA-99FACD7D42F3}"/>
              </a:ext>
            </a:extLst>
          </p:cNvPr>
          <p:cNvGrpSpPr/>
          <p:nvPr/>
        </p:nvGrpSpPr>
        <p:grpSpPr>
          <a:xfrm>
            <a:off x="2509320" y="4937240"/>
            <a:ext cx="2170800" cy="193320"/>
            <a:chOff x="2509320" y="4937240"/>
            <a:chExt cx="21708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281874-C7DE-4250-BCAC-875622A3542B}"/>
                    </a:ext>
                  </a:extLst>
                </p14:cNvPr>
                <p14:cNvContentPartPr/>
                <p14:nvPr/>
              </p14:nvContentPartPr>
              <p14:xfrm>
                <a:off x="2509320" y="4937240"/>
                <a:ext cx="127944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281874-C7DE-4250-BCAC-875622A354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1680" y="4919600"/>
                  <a:ext cx="1315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F65D6D-F7CA-45C2-A66C-56603A9DA192}"/>
                    </a:ext>
                  </a:extLst>
                </p14:cNvPr>
                <p14:cNvContentPartPr/>
                <p14:nvPr/>
              </p14:nvContentPartPr>
              <p14:xfrm>
                <a:off x="3799560" y="5022200"/>
                <a:ext cx="791280" cy="1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F65D6D-F7CA-45C2-A66C-56603A9DA1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81920" y="5004200"/>
                  <a:ext cx="826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EB4902-C947-463B-A6D0-5176D835502D}"/>
                    </a:ext>
                  </a:extLst>
                </p14:cNvPr>
                <p14:cNvContentPartPr/>
                <p14:nvPr/>
              </p14:nvContentPartPr>
              <p14:xfrm>
                <a:off x="3860760" y="5120120"/>
                <a:ext cx="81936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EB4902-C947-463B-A6D0-5176D83550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42760" y="5102480"/>
                  <a:ext cx="8550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821D17-0F8F-4941-A033-D0E0883DB579}"/>
              </a:ext>
            </a:extLst>
          </p:cNvPr>
          <p:cNvGrpSpPr/>
          <p:nvPr/>
        </p:nvGrpSpPr>
        <p:grpSpPr>
          <a:xfrm>
            <a:off x="5987640" y="1502120"/>
            <a:ext cx="1532880" cy="1944000"/>
            <a:chOff x="5987640" y="1502120"/>
            <a:chExt cx="1532880" cy="19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2C82BE-2736-44BB-88D8-08A8CFC10890}"/>
                    </a:ext>
                  </a:extLst>
                </p14:cNvPr>
                <p14:cNvContentPartPr/>
                <p14:nvPr/>
              </p14:nvContentPartPr>
              <p14:xfrm>
                <a:off x="5987640" y="1502120"/>
                <a:ext cx="317880" cy="194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2C82BE-2736-44BB-88D8-08A8CFC108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0000" y="1484480"/>
                  <a:ext cx="353520" cy="1979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5A472DB-F980-484F-817E-D12E2185D7AB}"/>
                </a:ext>
              </a:extLst>
            </p:cNvPr>
            <p:cNvGrpSpPr/>
            <p:nvPr/>
          </p:nvGrpSpPr>
          <p:grpSpPr>
            <a:xfrm>
              <a:off x="6756240" y="1899560"/>
              <a:ext cx="764280" cy="928800"/>
              <a:chOff x="6756240" y="1899560"/>
              <a:chExt cx="764280" cy="92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5E654C7-CD38-48AC-BA25-83822E900694}"/>
                      </a:ext>
                    </a:extLst>
                  </p14:cNvPr>
                  <p14:cNvContentPartPr/>
                  <p14:nvPr/>
                </p14:nvContentPartPr>
                <p14:xfrm>
                  <a:off x="6756240" y="1899560"/>
                  <a:ext cx="21240" cy="64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5E654C7-CD38-48AC-BA25-83822E90069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738240" y="1881560"/>
                    <a:ext cx="56880" cy="68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5AE0C19C-7EBA-4485-8F7F-4CF32D38020A}"/>
                      </a:ext>
                    </a:extLst>
                  </p14:cNvPr>
                  <p14:cNvContentPartPr/>
                  <p14:nvPr/>
                </p14:nvContentPartPr>
                <p14:xfrm>
                  <a:off x="6866040" y="2326880"/>
                  <a:ext cx="115200" cy="1695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5AE0C19C-7EBA-4485-8F7F-4CF32D38020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848400" y="2309240"/>
                    <a:ext cx="15084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E320D4D-9180-4D35-A29B-EAC67A071D3E}"/>
                      </a:ext>
                    </a:extLst>
                  </p14:cNvPr>
                  <p14:cNvContentPartPr/>
                  <p14:nvPr/>
                </p14:nvContentPartPr>
                <p14:xfrm>
                  <a:off x="6927960" y="2356400"/>
                  <a:ext cx="265680" cy="4719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0E320D4D-9180-4D35-A29B-EAC67A071D3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910320" y="2338760"/>
                    <a:ext cx="301320" cy="50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B432E6AA-5D8E-406D-A547-96E2F5AC5D64}"/>
                      </a:ext>
                    </a:extLst>
                  </p14:cNvPr>
                  <p14:cNvContentPartPr/>
                  <p14:nvPr/>
                </p14:nvContentPartPr>
                <p14:xfrm>
                  <a:off x="7233600" y="2306000"/>
                  <a:ext cx="32040" cy="1054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B432E6AA-5D8E-406D-A547-96E2F5AC5D64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215960" y="2288360"/>
                    <a:ext cx="6768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8983534-B7D9-4AE0-88D4-9FDFE953B5D0}"/>
                      </a:ext>
                    </a:extLst>
                  </p14:cNvPr>
                  <p14:cNvContentPartPr/>
                  <p14:nvPr/>
                </p14:nvContentPartPr>
                <p14:xfrm>
                  <a:off x="7213440" y="2143640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8983534-B7D9-4AE0-88D4-9FDFE953B5D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195800" y="212600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2A8744F-B1E8-4315-8E5B-515C7D6EF035}"/>
                      </a:ext>
                    </a:extLst>
                  </p14:cNvPr>
                  <p14:cNvContentPartPr/>
                  <p14:nvPr/>
                </p14:nvContentPartPr>
                <p14:xfrm>
                  <a:off x="7364280" y="2243360"/>
                  <a:ext cx="156240" cy="2376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2A8744F-B1E8-4315-8E5B-515C7D6EF03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346640" y="2225360"/>
                    <a:ext cx="191880" cy="273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F29ECB-DE28-476B-AA20-D1D77C622CC1}"/>
                  </a:ext>
                </a:extLst>
              </p14:cNvPr>
              <p14:cNvContentPartPr/>
              <p14:nvPr/>
            </p14:nvContentPartPr>
            <p14:xfrm>
              <a:off x="7884120" y="67563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F29ECB-DE28-476B-AA20-D1D77C622C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6120" y="673868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F1F358A5-5B33-4B03-B8D3-AD6F77938D0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46449" y="4793820"/>
            <a:ext cx="1109425" cy="1396570"/>
          </a:xfrm>
          <a:prstGeom prst="rect">
            <a:avLst/>
          </a:prstGeom>
          <a:effectLst>
            <a:glow rad="127000">
              <a:schemeClr val="accent1">
                <a:alpha val="89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E5E51-EF56-A334-DE37-95D58ECA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3D7E-BBF2-4FB0-9419-9420984C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- function as return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4ADAA-2021-4853-A3C0-EA89FDE226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8" y="1874517"/>
            <a:ext cx="3186972" cy="208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with multiple arguments -&gt; </a:t>
            </a:r>
          </a:p>
          <a:p>
            <a:pPr lvl="1"/>
            <a:r>
              <a:rPr lang="en-US" sz="2200" dirty="0"/>
              <a:t>Function with one argument, returning another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34300-55AB-4F2C-BE8A-99CF5A24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35" y="1128451"/>
            <a:ext cx="6991350" cy="5543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14A894-A0B9-4C2E-A5F3-58296C70158B}"/>
                  </a:ext>
                </a:extLst>
              </p14:cNvPr>
              <p14:cNvContentPartPr/>
              <p14:nvPr/>
            </p14:nvContentPartPr>
            <p14:xfrm>
              <a:off x="6492150" y="3017340"/>
              <a:ext cx="581760" cy="2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14A894-A0B9-4C2E-A5F3-58296C7015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4150" y="2999700"/>
                <a:ext cx="617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5A9896-11CF-4095-B791-0F463C102FFB}"/>
                  </a:ext>
                </a:extLst>
              </p14:cNvPr>
              <p14:cNvContentPartPr/>
              <p14:nvPr/>
            </p14:nvContentPartPr>
            <p14:xfrm>
              <a:off x="7486110" y="3017340"/>
              <a:ext cx="1120680" cy="12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5A9896-11CF-4095-B791-0F463C102F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8110" y="2999700"/>
                <a:ext cx="1156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D4CFAD-F940-4332-89C5-E197DEBB871E}"/>
                  </a:ext>
                </a:extLst>
              </p14:cNvPr>
              <p14:cNvContentPartPr/>
              <p14:nvPr/>
            </p14:nvContentPartPr>
            <p14:xfrm>
              <a:off x="5314590" y="3302460"/>
              <a:ext cx="1625040" cy="5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D4CFAD-F940-4332-89C5-E197DEBB87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6950" y="3284820"/>
                <a:ext cx="1660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AE0841-F209-4ED2-8396-FC6A48C604D3}"/>
                  </a:ext>
                </a:extLst>
              </p14:cNvPr>
              <p14:cNvContentPartPr/>
              <p14:nvPr/>
            </p14:nvContentPartPr>
            <p14:xfrm>
              <a:off x="6183630" y="5153940"/>
              <a:ext cx="153072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AE0841-F209-4ED2-8396-FC6A48C604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5630" y="5135940"/>
                <a:ext cx="1566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8D0A07-351C-4920-833B-95FC16F85BBF}"/>
                  </a:ext>
                </a:extLst>
              </p14:cNvPr>
              <p14:cNvContentPartPr/>
              <p14:nvPr/>
            </p14:nvContentPartPr>
            <p14:xfrm>
              <a:off x="7886790" y="5244660"/>
              <a:ext cx="260280" cy="322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8D0A07-351C-4920-833B-95FC16F85B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8790" y="5226660"/>
                <a:ext cx="29592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F9133B0-0D27-4747-8688-897600BEA713}"/>
              </a:ext>
            </a:extLst>
          </p:cNvPr>
          <p:cNvGrpSpPr/>
          <p:nvPr/>
        </p:nvGrpSpPr>
        <p:grpSpPr>
          <a:xfrm>
            <a:off x="6240510" y="6128100"/>
            <a:ext cx="798480" cy="22320"/>
            <a:chOff x="6240510" y="6128100"/>
            <a:chExt cx="798480" cy="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FD425F-186D-4984-B238-B77678F57F44}"/>
                    </a:ext>
                  </a:extLst>
                </p14:cNvPr>
                <p14:cNvContentPartPr/>
                <p14:nvPr/>
              </p14:nvContentPartPr>
              <p14:xfrm>
                <a:off x="6240510" y="6137820"/>
                <a:ext cx="4219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FD425F-186D-4984-B238-B77678F57F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22870" y="6119820"/>
                  <a:ext cx="45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3C2099-6551-4B08-BD40-5F7793FA0D68}"/>
                    </a:ext>
                  </a:extLst>
                </p14:cNvPr>
                <p14:cNvContentPartPr/>
                <p14:nvPr/>
              </p14:nvContentPartPr>
              <p14:xfrm>
                <a:off x="6846390" y="6128100"/>
                <a:ext cx="192600" cy="2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3C2099-6551-4B08-BD40-5F7793FA0D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28750" y="6110100"/>
                  <a:ext cx="22824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4CC08D-FE78-4CA3-AAEC-52C6353D57C4}"/>
                  </a:ext>
                </a:extLst>
              </p14:cNvPr>
              <p14:cNvContentPartPr/>
              <p14:nvPr/>
            </p14:nvContentPartPr>
            <p14:xfrm>
              <a:off x="8034750" y="6469380"/>
              <a:ext cx="285120" cy="2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4CC08D-FE78-4CA3-AAEC-52C6353D57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17110" y="6451740"/>
                <a:ext cx="3207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3D82689-9FA2-400A-9E9A-B2DF5099430E}"/>
              </a:ext>
            </a:extLst>
          </p:cNvPr>
          <p:cNvGrpSpPr/>
          <p:nvPr/>
        </p:nvGrpSpPr>
        <p:grpSpPr>
          <a:xfrm>
            <a:off x="8480790" y="5714460"/>
            <a:ext cx="2690280" cy="766440"/>
            <a:chOff x="8480790" y="5714460"/>
            <a:chExt cx="2690280" cy="76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2A035B-0627-4BA2-B73D-951095376B6A}"/>
                    </a:ext>
                  </a:extLst>
                </p14:cNvPr>
                <p14:cNvContentPartPr/>
                <p14:nvPr/>
              </p14:nvContentPartPr>
              <p14:xfrm>
                <a:off x="8480790" y="6138540"/>
                <a:ext cx="245160" cy="34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2A035B-0627-4BA2-B73D-951095376B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62790" y="6120540"/>
                  <a:ext cx="280800" cy="37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C936BDF-7B63-4A84-AF7F-E6FAEB9F942B}"/>
                </a:ext>
              </a:extLst>
            </p:cNvPr>
            <p:cNvGrpSpPr/>
            <p:nvPr/>
          </p:nvGrpSpPr>
          <p:grpSpPr>
            <a:xfrm>
              <a:off x="8765910" y="5861700"/>
              <a:ext cx="696960" cy="242640"/>
              <a:chOff x="8765910" y="5861700"/>
              <a:chExt cx="69696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AB47266-3D9F-4820-B9C0-7F1E4B1A678B}"/>
                      </a:ext>
                    </a:extLst>
                  </p14:cNvPr>
                  <p14:cNvContentPartPr/>
                  <p14:nvPr/>
                </p14:nvContentPartPr>
                <p14:xfrm>
                  <a:off x="8765910" y="5898060"/>
                  <a:ext cx="106920" cy="172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AB47266-3D9F-4820-B9C0-7F1E4B1A678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8748270" y="5880060"/>
                    <a:ext cx="1425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510F497-60CF-46CC-9C13-28476900A66C}"/>
                      </a:ext>
                    </a:extLst>
                  </p14:cNvPr>
                  <p14:cNvContentPartPr/>
                  <p14:nvPr/>
                </p14:nvContentPartPr>
                <p14:xfrm>
                  <a:off x="8941590" y="5897700"/>
                  <a:ext cx="77400" cy="1825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510F497-60CF-46CC-9C13-28476900A66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923950" y="5880060"/>
                    <a:ext cx="11304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663CD775-ACBF-4CB2-A171-785C0418C32C}"/>
                      </a:ext>
                    </a:extLst>
                  </p14:cNvPr>
                  <p14:cNvContentPartPr/>
                  <p14:nvPr/>
                </p14:nvContentPartPr>
                <p14:xfrm>
                  <a:off x="9074790" y="5861700"/>
                  <a:ext cx="147240" cy="242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663CD775-ACBF-4CB2-A171-785C0418C32C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057150" y="5844060"/>
                    <a:ext cx="182880" cy="2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2071B5F-40D9-4C1E-B81F-563AD9380A79}"/>
                      </a:ext>
                    </a:extLst>
                  </p14:cNvPr>
                  <p14:cNvContentPartPr/>
                  <p14:nvPr/>
                </p14:nvContentPartPr>
                <p14:xfrm>
                  <a:off x="9315270" y="6092460"/>
                  <a:ext cx="147600" cy="118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2071B5F-40D9-4C1E-B81F-563AD9380A7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9297630" y="6074460"/>
                    <a:ext cx="183240" cy="4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7508406-0B19-4D67-89D1-B8D1F552255B}"/>
                </a:ext>
              </a:extLst>
            </p:cNvPr>
            <p:cNvGrpSpPr/>
            <p:nvPr/>
          </p:nvGrpSpPr>
          <p:grpSpPr>
            <a:xfrm>
              <a:off x="9715230" y="5714460"/>
              <a:ext cx="1455840" cy="688320"/>
              <a:chOff x="9715230" y="5714460"/>
              <a:chExt cx="1455840" cy="68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7B44CA4-2C98-4DD1-A952-3F943F07648A}"/>
                      </a:ext>
                    </a:extLst>
                  </p14:cNvPr>
                  <p14:cNvContentPartPr/>
                  <p14:nvPr/>
                </p14:nvContentPartPr>
                <p14:xfrm>
                  <a:off x="9762750" y="5770260"/>
                  <a:ext cx="103680" cy="3106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7B44CA4-2C98-4DD1-A952-3F943F07648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744750" y="5752620"/>
                    <a:ext cx="139320" cy="34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D92D8A1-41A5-4C34-AA4D-00E5D3EDFCDA}"/>
                      </a:ext>
                    </a:extLst>
                  </p14:cNvPr>
                  <p14:cNvContentPartPr/>
                  <p14:nvPr/>
                </p14:nvContentPartPr>
                <p14:xfrm>
                  <a:off x="9715230" y="5932260"/>
                  <a:ext cx="136800" cy="338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1D92D8A1-41A5-4C34-AA4D-00E5D3EDFCD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697230" y="5914260"/>
                    <a:ext cx="1724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CB8547A6-BE03-411D-BC90-8AB51A128CD0}"/>
                      </a:ext>
                    </a:extLst>
                  </p14:cNvPr>
                  <p14:cNvContentPartPr/>
                  <p14:nvPr/>
                </p14:nvContentPartPr>
                <p14:xfrm>
                  <a:off x="9873630" y="5999580"/>
                  <a:ext cx="71640" cy="932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CB8547A6-BE03-411D-BC90-8AB51A128CD0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855990" y="5981940"/>
                    <a:ext cx="10728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4D2081B-5F5E-4AA4-A2D5-F4F3260D2BF2}"/>
                      </a:ext>
                    </a:extLst>
                  </p14:cNvPr>
                  <p14:cNvContentPartPr/>
                  <p14:nvPr/>
                </p14:nvContentPartPr>
                <p14:xfrm>
                  <a:off x="9989190" y="6023700"/>
                  <a:ext cx="52200" cy="550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4D2081B-5F5E-4AA4-A2D5-F4F3260D2BF2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971550" y="6005700"/>
                    <a:ext cx="8784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39608E7-19D6-4CA3-B1C1-BC47CC4DF17C}"/>
                      </a:ext>
                    </a:extLst>
                  </p14:cNvPr>
                  <p14:cNvContentPartPr/>
                  <p14:nvPr/>
                </p14:nvContentPartPr>
                <p14:xfrm>
                  <a:off x="10183230" y="5977620"/>
                  <a:ext cx="12960" cy="2361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39608E7-19D6-4CA3-B1C1-BC47CC4DF17C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165590" y="5959620"/>
                    <a:ext cx="4860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87EA0C4-F7D7-4C8C-A531-DD71E786532E}"/>
                      </a:ext>
                    </a:extLst>
                  </p14:cNvPr>
                  <p14:cNvContentPartPr/>
                  <p14:nvPr/>
                </p14:nvContentPartPr>
                <p14:xfrm>
                  <a:off x="10195470" y="5965380"/>
                  <a:ext cx="90720" cy="83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87EA0C4-F7D7-4C8C-A531-DD71E786532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177470" y="5947380"/>
                    <a:ext cx="12636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5A87BD7-CBFE-40F1-B3C0-87A629C7CDC2}"/>
                      </a:ext>
                    </a:extLst>
                  </p14:cNvPr>
                  <p14:cNvContentPartPr/>
                  <p14:nvPr/>
                </p14:nvContentPartPr>
                <p14:xfrm>
                  <a:off x="10332270" y="5947020"/>
                  <a:ext cx="105840" cy="79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5A87BD7-CBFE-40F1-B3C0-87A629C7CDC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0314270" y="5929380"/>
                    <a:ext cx="14148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8D792091-DF49-410E-B5EC-4A4E35949DEF}"/>
                      </a:ext>
                    </a:extLst>
                  </p14:cNvPr>
                  <p14:cNvContentPartPr/>
                  <p14:nvPr/>
                </p14:nvContentPartPr>
                <p14:xfrm>
                  <a:off x="10503630" y="5954940"/>
                  <a:ext cx="65880" cy="752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8D792091-DF49-410E-B5EC-4A4E35949DE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0485990" y="5936940"/>
                    <a:ext cx="101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45A0EA2-B504-4D5F-B163-EF14CFF4C00B}"/>
                      </a:ext>
                    </a:extLst>
                  </p14:cNvPr>
                  <p14:cNvContentPartPr/>
                  <p14:nvPr/>
                </p14:nvContentPartPr>
                <p14:xfrm>
                  <a:off x="10641150" y="5794740"/>
                  <a:ext cx="23760" cy="2278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45A0EA2-B504-4D5F-B163-EF14CFF4C00B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0623510" y="5777100"/>
                    <a:ext cx="5940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BE26D69-A867-4600-972C-1D0D0CC9D8E3}"/>
                      </a:ext>
                    </a:extLst>
                  </p14:cNvPr>
                  <p14:cNvContentPartPr/>
                  <p14:nvPr/>
                </p14:nvContentPartPr>
                <p14:xfrm>
                  <a:off x="10606950" y="5886180"/>
                  <a:ext cx="90000" cy="7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BE26D69-A867-4600-972C-1D0D0CC9D8E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0588950" y="5868540"/>
                    <a:ext cx="12564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9A056C7E-8643-427D-8A28-E2071F02A92A}"/>
                      </a:ext>
                    </a:extLst>
                  </p14:cNvPr>
                  <p14:cNvContentPartPr/>
                  <p14:nvPr/>
                </p14:nvContentPartPr>
                <p14:xfrm>
                  <a:off x="10777950" y="5954940"/>
                  <a:ext cx="12600" cy="781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9A056C7E-8643-427D-8A28-E2071F02A92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0759950" y="5936940"/>
                    <a:ext cx="4824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6248116-57A1-4B15-9575-9D27374A3AA6}"/>
                      </a:ext>
                    </a:extLst>
                  </p14:cNvPr>
                  <p14:cNvContentPartPr/>
                  <p14:nvPr/>
                </p14:nvContentPartPr>
                <p14:xfrm>
                  <a:off x="10801350" y="5884380"/>
                  <a:ext cx="360" cy="25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6248116-57A1-4B15-9575-9D27374A3AA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0783350" y="5866380"/>
                    <a:ext cx="360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83FB9AA-6A73-4662-ACD0-EACE8404ADA7}"/>
                      </a:ext>
                    </a:extLst>
                  </p14:cNvPr>
                  <p14:cNvContentPartPr/>
                  <p14:nvPr/>
                </p14:nvContentPartPr>
                <p14:xfrm>
                  <a:off x="10822230" y="5920740"/>
                  <a:ext cx="109080" cy="147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83FB9AA-6A73-4662-ACD0-EACE8404ADA7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0804230" y="5902740"/>
                    <a:ext cx="14472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A00C6FFE-E507-4BED-B7CF-FA228F841D82}"/>
                      </a:ext>
                    </a:extLst>
                  </p14:cNvPr>
                  <p14:cNvContentPartPr/>
                  <p14:nvPr/>
                </p14:nvContentPartPr>
                <p14:xfrm>
                  <a:off x="10961190" y="5714460"/>
                  <a:ext cx="9000" cy="3798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A00C6FFE-E507-4BED-B7CF-FA228F841D8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0943550" y="5696820"/>
                    <a:ext cx="44640" cy="41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B92B7EF-B444-4B81-BD86-E6490D04E2C7}"/>
                      </a:ext>
                    </a:extLst>
                  </p14:cNvPr>
                  <p14:cNvContentPartPr/>
                  <p14:nvPr/>
                </p14:nvContentPartPr>
                <p14:xfrm>
                  <a:off x="9749430" y="6288300"/>
                  <a:ext cx="119520" cy="114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B92B7EF-B444-4B81-BD86-E6490D04E2C7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9731790" y="6270660"/>
                    <a:ext cx="15516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14CF47F-917F-4CB8-9D3E-1D62BA7BB15D}"/>
                      </a:ext>
                    </a:extLst>
                  </p14:cNvPr>
                  <p14:cNvContentPartPr/>
                  <p14:nvPr/>
                </p14:nvContentPartPr>
                <p14:xfrm>
                  <a:off x="9921150" y="6279300"/>
                  <a:ext cx="126000" cy="1119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14CF47F-917F-4CB8-9D3E-1D62BA7BB15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9903510" y="6261300"/>
                    <a:ext cx="16164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4C9D460-765B-4673-8B6D-F50F7223BE08}"/>
                      </a:ext>
                    </a:extLst>
                  </p14:cNvPr>
                  <p14:cNvContentPartPr/>
                  <p14:nvPr/>
                </p14:nvContentPartPr>
                <p14:xfrm>
                  <a:off x="9910710" y="6218100"/>
                  <a:ext cx="147600" cy="1285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4C9D460-765B-4673-8B6D-F50F7223BE0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9893070" y="6200100"/>
                    <a:ext cx="1832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B426D75D-9847-42C4-BAAC-BCC8B5FE100E}"/>
                      </a:ext>
                    </a:extLst>
                  </p14:cNvPr>
                  <p14:cNvContentPartPr/>
                  <p14:nvPr/>
                </p14:nvContentPartPr>
                <p14:xfrm>
                  <a:off x="10104030" y="6283620"/>
                  <a:ext cx="147600" cy="118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B426D75D-9847-42C4-BAAC-BCC8B5FE100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086390" y="6265620"/>
                    <a:ext cx="18324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A14B11CF-7D24-4949-AD4E-6FFD72325647}"/>
                      </a:ext>
                    </a:extLst>
                  </p14:cNvPr>
                  <p14:cNvContentPartPr/>
                  <p14:nvPr/>
                </p14:nvContentPartPr>
                <p14:xfrm>
                  <a:off x="10331910" y="6286140"/>
                  <a:ext cx="113760" cy="1162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A14B11CF-7D24-4949-AD4E-6FFD7232564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313910" y="6268140"/>
                    <a:ext cx="14940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FA643D0-565A-4863-ABEB-5A38297840F3}"/>
                      </a:ext>
                    </a:extLst>
                  </p14:cNvPr>
                  <p14:cNvContentPartPr/>
                  <p14:nvPr/>
                </p14:nvContentPartPr>
                <p14:xfrm>
                  <a:off x="10525590" y="6281100"/>
                  <a:ext cx="109080" cy="1216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FA643D0-565A-4863-ABEB-5A38297840F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507950" y="6263100"/>
                    <a:ext cx="14472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9679E08-A741-451E-96B8-1DD94BF95716}"/>
                      </a:ext>
                    </a:extLst>
                  </p14:cNvPr>
                  <p14:cNvContentPartPr/>
                  <p14:nvPr/>
                </p14:nvContentPartPr>
                <p14:xfrm>
                  <a:off x="10709910" y="6103260"/>
                  <a:ext cx="360" cy="2876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9679E08-A741-451E-96B8-1DD94BF9571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0691910" y="6085620"/>
                    <a:ext cx="36000" cy="32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00ACDE2-5738-499F-B7F5-5E548E90A136}"/>
                      </a:ext>
                    </a:extLst>
                  </p14:cNvPr>
                  <p14:cNvContentPartPr/>
                  <p14:nvPr/>
                </p14:nvContentPartPr>
                <p14:xfrm>
                  <a:off x="10606950" y="6160500"/>
                  <a:ext cx="160560" cy="313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00ACDE2-5738-499F-B7F5-5E548E90A13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588950" y="6142500"/>
                    <a:ext cx="19620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970C79E-280D-4AED-9E01-DFDFAF7EDB3F}"/>
                      </a:ext>
                    </a:extLst>
                  </p14:cNvPr>
                  <p14:cNvContentPartPr/>
                  <p14:nvPr/>
                </p14:nvContentPartPr>
                <p14:xfrm>
                  <a:off x="10835550" y="6286140"/>
                  <a:ext cx="360" cy="882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970C79E-280D-4AED-9E01-DFDFAF7EDB3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817910" y="6268140"/>
                    <a:ext cx="3600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2797B65-328D-4ABB-859A-6710387FCC13}"/>
                      </a:ext>
                    </a:extLst>
                  </p14:cNvPr>
                  <p14:cNvContentPartPr/>
                  <p14:nvPr/>
                </p14:nvContentPartPr>
                <p14:xfrm>
                  <a:off x="10824030" y="6149340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2797B65-328D-4ABB-859A-6710387FCC1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806030" y="613170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3700CFF-FE8F-4F70-AFB9-0AAA37FD71A7}"/>
                      </a:ext>
                    </a:extLst>
                  </p14:cNvPr>
                  <p14:cNvContentPartPr/>
                  <p14:nvPr/>
                </p14:nvContentPartPr>
                <p14:xfrm>
                  <a:off x="10901790" y="6263100"/>
                  <a:ext cx="62640" cy="795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3700CFF-FE8F-4F70-AFB9-0AAA37FD71A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0883790" y="6245100"/>
                    <a:ext cx="9828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47E78C5-FD64-4E25-96B4-5BF5916B83DD}"/>
                      </a:ext>
                    </a:extLst>
                  </p14:cNvPr>
                  <p14:cNvContentPartPr/>
                  <p14:nvPr/>
                </p14:nvContentPartPr>
                <p14:xfrm>
                  <a:off x="10995750" y="6240780"/>
                  <a:ext cx="175320" cy="16164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47E78C5-FD64-4E25-96B4-5BF5916B83DD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0977750" y="6222780"/>
                    <a:ext cx="210960" cy="197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A6884-B1E7-742F-ED32-7524EF21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20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D0DE02-4E1F-A79D-87F1-BB5F5BABC949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543998" y="5737260"/>
            <a:ext cx="4050420" cy="9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9BAA-0187-46DC-AE41-91124964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–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74B93-C0B0-4C62-9283-8154DB9F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89" y="1893898"/>
            <a:ext cx="6358604" cy="3173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45798-ADD9-4A7F-A46B-9A6E172B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498" y="4064694"/>
            <a:ext cx="6877156" cy="2044560"/>
          </a:xfrm>
          <a:prstGeom prst="rect">
            <a:avLst/>
          </a:prstGeom>
          <a:effectLst>
            <a:glow rad="254000">
              <a:schemeClr val="accent1">
                <a:alpha val="91000"/>
              </a:schemeClr>
            </a:glo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F6A722-6F1D-4904-A3C7-BE31C0C09BFA}"/>
                  </a:ext>
                </a:extLst>
              </p14:cNvPr>
              <p14:cNvContentPartPr/>
              <p14:nvPr/>
            </p14:nvContentPartPr>
            <p14:xfrm>
              <a:off x="2302569" y="2626733"/>
              <a:ext cx="1742760" cy="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F6A722-6F1D-4904-A3C7-BE31C0C09B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4929" y="2609093"/>
                <a:ext cx="1778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BDEE68-4B81-4B35-8727-ACBD6A549C24}"/>
                  </a:ext>
                </a:extLst>
              </p14:cNvPr>
              <p14:cNvContentPartPr/>
              <p14:nvPr/>
            </p14:nvContentPartPr>
            <p14:xfrm>
              <a:off x="4490649" y="2661653"/>
              <a:ext cx="2283480" cy="5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BDEE68-4B81-4B35-8727-ACBD6A549C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2649" y="2644013"/>
                <a:ext cx="231912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D617D-D0D0-4E24-A518-DC5E1158C09B}"/>
              </a:ext>
            </a:extLst>
          </p:cNvPr>
          <p:cNvGrpSpPr/>
          <p:nvPr/>
        </p:nvGrpSpPr>
        <p:grpSpPr>
          <a:xfrm>
            <a:off x="1481049" y="4513133"/>
            <a:ext cx="580680" cy="105120"/>
            <a:chOff x="1481049" y="4513133"/>
            <a:chExt cx="58068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27B3FE-CA0E-405F-8E6F-A4A0C6CC3C8B}"/>
                    </a:ext>
                  </a:extLst>
                </p14:cNvPr>
                <p14:cNvContentPartPr/>
                <p14:nvPr/>
              </p14:nvContentPartPr>
              <p14:xfrm>
                <a:off x="1481049" y="4513133"/>
                <a:ext cx="37656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27B3FE-CA0E-405F-8E6F-A4A0C6CC3C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409" y="4495493"/>
                  <a:ext cx="412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8A723C-FB0C-4664-B74B-9F0B60F4D217}"/>
                    </a:ext>
                  </a:extLst>
                </p14:cNvPr>
                <p14:cNvContentPartPr/>
                <p14:nvPr/>
              </p14:nvContentPartPr>
              <p14:xfrm>
                <a:off x="1620369" y="4559573"/>
                <a:ext cx="441360" cy="5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8A723C-FB0C-4664-B74B-9F0B60F4D2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02369" y="4541933"/>
                  <a:ext cx="477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FC4E4-053B-48FC-982C-AD9ADD894430}"/>
              </a:ext>
            </a:extLst>
          </p:cNvPr>
          <p:cNvGrpSpPr/>
          <p:nvPr/>
        </p:nvGrpSpPr>
        <p:grpSpPr>
          <a:xfrm>
            <a:off x="6597009" y="4756493"/>
            <a:ext cx="1676880" cy="71280"/>
            <a:chOff x="6597009" y="4756493"/>
            <a:chExt cx="167688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764D43-112A-4DF3-947F-FC27259466BE}"/>
                    </a:ext>
                  </a:extLst>
                </p14:cNvPr>
                <p14:cNvContentPartPr/>
                <p14:nvPr/>
              </p14:nvContentPartPr>
              <p14:xfrm>
                <a:off x="6597009" y="4756493"/>
                <a:ext cx="890640" cy="2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764D43-112A-4DF3-947F-FC27259466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79009" y="4738853"/>
                  <a:ext cx="926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A9443D-3139-4CE6-A200-338A8D76779F}"/>
                    </a:ext>
                  </a:extLst>
                </p14:cNvPr>
                <p14:cNvContentPartPr/>
                <p14:nvPr/>
              </p14:nvContentPartPr>
              <p14:xfrm>
                <a:off x="7754409" y="4803653"/>
                <a:ext cx="519480" cy="2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A9443D-3139-4CE6-A200-338A8D7677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36769" y="4785653"/>
                  <a:ext cx="55512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55C234-9257-4442-B455-04257828E0D5}"/>
                  </a:ext>
                </a:extLst>
              </p:cNvPr>
              <p:cNvSpPr txBox="1"/>
              <p:nvPr/>
            </p:nvSpPr>
            <p:spPr>
              <a:xfrm>
                <a:off x="4785268" y="451934"/>
                <a:ext cx="6155054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Example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th-TH" sz="3200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55C234-9257-4442-B455-04257828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68" y="451934"/>
                <a:ext cx="6155054" cy="593624"/>
              </a:xfrm>
              <a:prstGeom prst="rect">
                <a:avLst/>
              </a:prstGeom>
              <a:blipFill>
                <a:blip r:embed="rId17"/>
                <a:stretch>
                  <a:fillRect l="-2574" t="-2040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81C28-A8F9-B056-7E3D-F87EFBEB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8D9C5-BF69-0A90-7609-EBEFE4B5EF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8589" y="5851941"/>
            <a:ext cx="10024419" cy="6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E9A-B67A-45C7-A7E6-1D847D99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– special syntax (multiple parameter list)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260FC-4762-4A32-A8C6-D034A61C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042933"/>
            <a:ext cx="9211776" cy="2166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311B7-503D-4B06-A634-CDB52C9322CD}"/>
              </a:ext>
            </a:extLst>
          </p:cNvPr>
          <p:cNvSpPr txBox="1"/>
          <p:nvPr/>
        </p:nvSpPr>
        <p:spPr>
          <a:xfrm>
            <a:off x="1157468" y="4629873"/>
            <a:ext cx="10178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type of this function is </a:t>
            </a:r>
          </a:p>
          <a:p>
            <a:r>
              <a:rPr lang="en-US" sz="2000" dirty="0"/>
              <a:t>(Int =&gt; Int) =&gt; ((</a:t>
            </a:r>
            <a:r>
              <a:rPr lang="en-US" sz="2000" dirty="0" err="1"/>
              <a:t>Int,Int</a:t>
            </a:r>
            <a:r>
              <a:rPr lang="en-US" sz="2000" dirty="0"/>
              <a:t>) =&gt; Int)    or (Int =&gt; Int) =&gt; (</a:t>
            </a:r>
            <a:r>
              <a:rPr lang="en-US" sz="2000" dirty="0" err="1"/>
              <a:t>Int,Int</a:t>
            </a:r>
            <a:r>
              <a:rPr lang="en-US" sz="2000" dirty="0"/>
              <a:t>) =&gt; Int </a:t>
            </a:r>
          </a:p>
          <a:p>
            <a:endParaRPr lang="en-US" sz="2000" dirty="0"/>
          </a:p>
          <a:p>
            <a:r>
              <a:rPr lang="en-US" sz="2000" dirty="0"/>
              <a:t>Since function types are right associative, so Int =&gt; Int =&gt; Int is equivalent to Int =&gt; (Int =&gt; Int)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C6B50-BB89-0487-8E1D-3B56A4DC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4AD-7DE0-4CF9-AB62-4626A079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655" y="127742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Exercise: factorial in terms of product? – 2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E18-F789-44F7-A9EA-F3DC7170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340192"/>
            <a:ext cx="10178322" cy="1539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3F11A-882E-4577-82A5-74E4CDE8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082549"/>
            <a:ext cx="7700554" cy="1794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841E3-6C37-48FE-A0E7-16438E05E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09" y="3754062"/>
            <a:ext cx="4406291" cy="2992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075B-07C8-6ABD-7EFF-A631EA2C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1FEE-F44F-4376-889B-0FDB210E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write a function that can be changed to use either sum or product (each with 2 parameter list) – 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8B23-892A-4D10-BC11-DB27F502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935705"/>
            <a:ext cx="10178322" cy="3539910"/>
          </a:xfrm>
        </p:spPr>
        <p:txBody>
          <a:bodyPr/>
          <a:lstStyle/>
          <a:p>
            <a:r>
              <a:rPr lang="en-US" dirty="0"/>
              <a:t>Using the new function, in main, calculate 2+3+4 and 2^2 * 3^2 * 4^2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5D97F-1080-4DE3-B6C2-2F002601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99" y="3481549"/>
            <a:ext cx="10685354" cy="31169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FFACD-BD91-0723-6BE8-44FCE4AB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38AB-E4FD-446E-9C1C-89C3B60B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7585"/>
            <a:ext cx="10862441" cy="1492132"/>
          </a:xfrm>
        </p:spPr>
        <p:txBody>
          <a:bodyPr/>
          <a:lstStyle/>
          <a:p>
            <a:r>
              <a:rPr lang="en-US" dirty="0"/>
              <a:t>Partially applied function (application)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E5343-91CB-4DB4-8A79-5BB4BA3D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419225"/>
            <a:ext cx="5800725" cy="5438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AE0177-4648-4F5C-B9ED-C7E92D881196}"/>
                  </a:ext>
                </a:extLst>
              </p14:cNvPr>
              <p14:cNvContentPartPr/>
              <p14:nvPr/>
            </p14:nvContentPartPr>
            <p14:xfrm>
              <a:off x="1681585" y="4519419"/>
              <a:ext cx="4961520" cy="7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AE0177-4648-4F5C-B9ED-C7E92D8811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3585" y="4501779"/>
                <a:ext cx="499716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FD27123-961F-4916-90B1-5BF63B6C5E90}"/>
              </a:ext>
            </a:extLst>
          </p:cNvPr>
          <p:cNvGrpSpPr/>
          <p:nvPr/>
        </p:nvGrpSpPr>
        <p:grpSpPr>
          <a:xfrm>
            <a:off x="1733065" y="5379459"/>
            <a:ext cx="3227760" cy="462240"/>
            <a:chOff x="1733065" y="5379459"/>
            <a:chExt cx="32277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6DE5B7-5F6A-416D-B11E-947E0CB92AF4}"/>
                    </a:ext>
                  </a:extLst>
                </p14:cNvPr>
                <p14:cNvContentPartPr/>
                <p14:nvPr/>
              </p14:nvContentPartPr>
              <p14:xfrm>
                <a:off x="1975345" y="5790939"/>
                <a:ext cx="2985480" cy="5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6DE5B7-5F6A-416D-B11E-947E0CB92A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7345" y="5773299"/>
                  <a:ext cx="3021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5C35D-3302-452F-B0E3-F80D849DD41B}"/>
                    </a:ext>
                  </a:extLst>
                </p14:cNvPr>
                <p14:cNvContentPartPr/>
                <p14:nvPr/>
              </p14:nvContentPartPr>
              <p14:xfrm>
                <a:off x="1733065" y="5379459"/>
                <a:ext cx="127080" cy="34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5C35D-3302-452F-B0E3-F80D849DD4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5425" y="5361459"/>
                  <a:ext cx="162720" cy="38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08FC71-8219-4324-B3E5-890D8CEB97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3030" y="2785405"/>
            <a:ext cx="4752975" cy="208597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3E75AE-A5D4-4A42-BCF2-0BBFA74DF81C}"/>
              </a:ext>
            </a:extLst>
          </p:cNvPr>
          <p:cNvGrpSpPr/>
          <p:nvPr/>
        </p:nvGrpSpPr>
        <p:grpSpPr>
          <a:xfrm>
            <a:off x="3748600" y="939200"/>
            <a:ext cx="4023720" cy="4503600"/>
            <a:chOff x="3748600" y="939200"/>
            <a:chExt cx="4023720" cy="450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AB00A1-A347-4370-BDCC-75962E49FC85}"/>
                    </a:ext>
                  </a:extLst>
                </p14:cNvPr>
                <p14:cNvContentPartPr/>
                <p14:nvPr/>
              </p14:nvContentPartPr>
              <p14:xfrm>
                <a:off x="3748600" y="1149080"/>
                <a:ext cx="2572200" cy="49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AB00A1-A347-4370-BDCC-75962E49FC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39600" y="1140440"/>
                  <a:ext cx="2589840" cy="513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F473A47-E7CA-4E60-B703-341B8B0BB8F9}"/>
                </a:ext>
              </a:extLst>
            </p:cNvPr>
            <p:cNvGrpSpPr/>
            <p:nvPr/>
          </p:nvGrpSpPr>
          <p:grpSpPr>
            <a:xfrm>
              <a:off x="4642840" y="5038880"/>
              <a:ext cx="2457720" cy="403920"/>
              <a:chOff x="4642840" y="5038880"/>
              <a:chExt cx="2457720" cy="403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C13044F-0A9E-41A5-B380-B43A2DB79F83}"/>
                      </a:ext>
                    </a:extLst>
                  </p14:cNvPr>
                  <p14:cNvContentPartPr/>
                  <p14:nvPr/>
                </p14:nvContentPartPr>
                <p14:xfrm>
                  <a:off x="4642840" y="5046080"/>
                  <a:ext cx="1483200" cy="207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C13044F-0A9E-41A5-B380-B43A2DB79F8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634200" y="5037440"/>
                    <a:ext cx="150084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5069EE4-CD30-4851-83B8-B974D5D0B665}"/>
                      </a:ext>
                    </a:extLst>
                  </p14:cNvPr>
                  <p14:cNvContentPartPr/>
                  <p14:nvPr/>
                </p14:nvContentPartPr>
                <p14:xfrm>
                  <a:off x="6307120" y="5038880"/>
                  <a:ext cx="267480" cy="336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45069EE4-CD30-4851-83B8-B974D5D0B66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98120" y="5030240"/>
                    <a:ext cx="28512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662BF9D-F2AC-4E72-8016-2F8245AA9AAD}"/>
                      </a:ext>
                    </a:extLst>
                  </p14:cNvPr>
                  <p14:cNvContentPartPr/>
                  <p14:nvPr/>
                </p14:nvContentPartPr>
                <p14:xfrm>
                  <a:off x="6520960" y="5241560"/>
                  <a:ext cx="221760" cy="1371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662BF9D-F2AC-4E72-8016-2F8245AA9AA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511960" y="5232920"/>
                    <a:ext cx="2394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8A5521D9-4CED-4DF5-B7D9-8C1AC992F00C}"/>
                      </a:ext>
                    </a:extLst>
                  </p14:cNvPr>
                  <p14:cNvContentPartPr/>
                  <p14:nvPr/>
                </p14:nvContentPartPr>
                <p14:xfrm>
                  <a:off x="6776560" y="5282960"/>
                  <a:ext cx="138240" cy="120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8A5521D9-4CED-4DF5-B7D9-8C1AC992F00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767560" y="5274320"/>
                    <a:ext cx="15588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78A99ED0-DC27-4E44-AFCD-6AFAD6457CE0}"/>
                      </a:ext>
                    </a:extLst>
                  </p14:cNvPr>
                  <p14:cNvContentPartPr/>
                  <p14:nvPr/>
                </p14:nvContentPartPr>
                <p14:xfrm>
                  <a:off x="6895000" y="5265320"/>
                  <a:ext cx="205560" cy="1774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78A99ED0-DC27-4E44-AFCD-6AFAD6457CE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886360" y="5256320"/>
                    <a:ext cx="223200" cy="195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D158B47-9613-42A5-95E2-2C17503E3512}"/>
                </a:ext>
              </a:extLst>
            </p:cNvPr>
            <p:cNvGrpSpPr/>
            <p:nvPr/>
          </p:nvGrpSpPr>
          <p:grpSpPr>
            <a:xfrm>
              <a:off x="6304960" y="939200"/>
              <a:ext cx="1467360" cy="607320"/>
              <a:chOff x="6304960" y="939200"/>
              <a:chExt cx="146736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8DE81B1-E45F-479E-8472-825EC737AE6B}"/>
                      </a:ext>
                    </a:extLst>
                  </p14:cNvPr>
                  <p14:cNvContentPartPr/>
                  <p14:nvPr/>
                </p14:nvContentPartPr>
                <p14:xfrm>
                  <a:off x="6369760" y="939200"/>
                  <a:ext cx="465480" cy="972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8DE81B1-E45F-479E-8472-825EC737AE6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361120" y="930200"/>
                    <a:ext cx="48312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3A62CFE-E99C-49DF-8421-5FFEBE949AF7}"/>
                      </a:ext>
                    </a:extLst>
                  </p14:cNvPr>
                  <p14:cNvContentPartPr/>
                  <p14:nvPr/>
                </p14:nvContentPartPr>
                <p14:xfrm>
                  <a:off x="6304960" y="1015880"/>
                  <a:ext cx="495000" cy="5306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13A62CFE-E99C-49DF-8421-5FFEBE949AF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295960" y="1007240"/>
                    <a:ext cx="512640" cy="54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F73C723-9D07-4461-BF80-C4E687A73763}"/>
                      </a:ext>
                    </a:extLst>
                  </p14:cNvPr>
                  <p14:cNvContentPartPr/>
                  <p14:nvPr/>
                </p14:nvContentPartPr>
                <p14:xfrm>
                  <a:off x="6915520" y="1293440"/>
                  <a:ext cx="335880" cy="105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F73C723-9D07-4461-BF80-C4E687A7376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06880" y="1284440"/>
                    <a:ext cx="35352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76D6A85-3ACB-4C60-B8CF-B163EF3FDA17}"/>
                      </a:ext>
                    </a:extLst>
                  </p14:cNvPr>
                  <p14:cNvContentPartPr/>
                  <p14:nvPr/>
                </p14:nvContentPartPr>
                <p14:xfrm>
                  <a:off x="7233760" y="1230440"/>
                  <a:ext cx="227160" cy="2170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76D6A85-3ACB-4C60-B8CF-B163EF3FDA1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225120" y="1221440"/>
                    <a:ext cx="24480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AA8A5AC2-DDD5-44D1-9A48-6811F17A60DC}"/>
                      </a:ext>
                    </a:extLst>
                  </p14:cNvPr>
                  <p14:cNvContentPartPr/>
                  <p14:nvPr/>
                </p14:nvContentPartPr>
                <p14:xfrm>
                  <a:off x="7505200" y="1177160"/>
                  <a:ext cx="267120" cy="2671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AA8A5AC2-DDD5-44D1-9A48-6811F17A60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496560" y="1168160"/>
                    <a:ext cx="28476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22C62DE-C0A4-4570-8952-3C27D54B2B1D}"/>
                      </a:ext>
                    </a:extLst>
                  </p14:cNvPr>
                  <p14:cNvContentPartPr/>
                  <p14:nvPr/>
                </p14:nvContentPartPr>
                <p14:xfrm>
                  <a:off x="6674680" y="1421960"/>
                  <a:ext cx="1080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22C62DE-C0A4-4570-8952-3C27D54B2B1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665680" y="1413320"/>
                    <a:ext cx="28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0EC767B-6608-449D-A1A3-2B84F7DC4338}"/>
                      </a:ext>
                    </a:extLst>
                  </p14:cNvPr>
                  <p14:cNvContentPartPr/>
                  <p14:nvPr/>
                </p14:nvContentPartPr>
                <p14:xfrm>
                  <a:off x="6918760" y="1288400"/>
                  <a:ext cx="360" cy="21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50EC767B-6608-449D-A1A3-2B84F7DC4338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910120" y="1279400"/>
                    <a:ext cx="18000" cy="19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71006-0199-DD64-2804-4311C05E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636E-1CEF-4AD4-B777-DC9585A1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850-4C99-4FE5-A99B-8BF0FCA6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65813"/>
            <a:ext cx="10178322" cy="4513779"/>
          </a:xfrm>
        </p:spPr>
        <p:txBody>
          <a:bodyPr/>
          <a:lstStyle/>
          <a:p>
            <a:r>
              <a:rPr lang="en-US" dirty="0"/>
              <a:t>A function that uses variable(s) declared outside the function.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2D0F-BFD2-4D82-AF2F-A92BFE0A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29" y="1984462"/>
            <a:ext cx="9865142" cy="42195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688BC5-5461-4072-ADBB-BED64E48F324}"/>
                  </a:ext>
                </a:extLst>
              </p14:cNvPr>
              <p14:cNvContentPartPr/>
              <p14:nvPr/>
            </p14:nvContentPartPr>
            <p14:xfrm>
              <a:off x="2893097" y="2337293"/>
              <a:ext cx="2154240" cy="47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688BC5-5461-4072-ADBB-BED64E48F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5457" y="2319293"/>
                <a:ext cx="218988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E727D6-38B0-4678-B95D-EE72C7CA7155}"/>
                  </a:ext>
                </a:extLst>
              </p14:cNvPr>
              <p14:cNvContentPartPr/>
              <p14:nvPr/>
            </p14:nvContentPartPr>
            <p14:xfrm>
              <a:off x="2870417" y="4455533"/>
              <a:ext cx="61776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E727D6-38B0-4678-B95D-EE72C7CA71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2417" y="4437893"/>
                <a:ext cx="65340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E464CDA-9D6A-4B5A-ACC9-C0CAA293402E}"/>
              </a:ext>
            </a:extLst>
          </p:cNvPr>
          <p:cNvGrpSpPr/>
          <p:nvPr/>
        </p:nvGrpSpPr>
        <p:grpSpPr>
          <a:xfrm>
            <a:off x="4155257" y="3933173"/>
            <a:ext cx="798120" cy="280080"/>
            <a:chOff x="4155257" y="3933173"/>
            <a:chExt cx="79812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BF16FC-5025-4CA0-B264-52FB54CC90BB}"/>
                    </a:ext>
                  </a:extLst>
                </p14:cNvPr>
                <p14:cNvContentPartPr/>
                <p14:nvPr/>
              </p14:nvContentPartPr>
              <p14:xfrm>
                <a:off x="4155257" y="4001213"/>
                <a:ext cx="436680" cy="126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BF16FC-5025-4CA0-B264-52FB54CC90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37257" y="3983573"/>
                  <a:ext cx="47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60C9B8-F54B-4C9A-9886-ADDB4B918F58}"/>
                    </a:ext>
                  </a:extLst>
                </p14:cNvPr>
                <p14:cNvContentPartPr/>
                <p14:nvPr/>
              </p14:nvContentPartPr>
              <p14:xfrm>
                <a:off x="4733777" y="3933173"/>
                <a:ext cx="142200" cy="28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60C9B8-F54B-4C9A-9886-ADDB4B918F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16137" y="3915173"/>
                  <a:ext cx="177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C38F10-797B-4202-8ABA-3A48B2CE76E7}"/>
                    </a:ext>
                  </a:extLst>
                </p14:cNvPr>
                <p14:cNvContentPartPr/>
                <p14:nvPr/>
              </p14:nvContentPartPr>
              <p14:xfrm>
                <a:off x="4744937" y="4015973"/>
                <a:ext cx="208440" cy="43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C38F10-797B-4202-8ABA-3A48B2CE76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7297" y="3998333"/>
                  <a:ext cx="2440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189801-8478-4901-872C-DCF0F3E748EA}"/>
              </a:ext>
            </a:extLst>
          </p:cNvPr>
          <p:cNvGrpSpPr/>
          <p:nvPr/>
        </p:nvGrpSpPr>
        <p:grpSpPr>
          <a:xfrm>
            <a:off x="4155257" y="4699253"/>
            <a:ext cx="928080" cy="264600"/>
            <a:chOff x="4155257" y="4699253"/>
            <a:chExt cx="9280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6EE05E-7744-480E-9627-C19E8AD03DC8}"/>
                    </a:ext>
                  </a:extLst>
                </p14:cNvPr>
                <p14:cNvContentPartPr/>
                <p14:nvPr/>
              </p14:nvContentPartPr>
              <p14:xfrm>
                <a:off x="4155257" y="4771253"/>
                <a:ext cx="32472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6EE05E-7744-480E-9627-C19E8AD03D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7257" y="4753253"/>
                  <a:ext cx="360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C793BD-2DEC-4F15-877B-39104413799C}"/>
                    </a:ext>
                  </a:extLst>
                </p14:cNvPr>
                <p14:cNvContentPartPr/>
                <p14:nvPr/>
              </p14:nvContentPartPr>
              <p14:xfrm>
                <a:off x="4559897" y="4722293"/>
                <a:ext cx="360" cy="19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793BD-2DEC-4F15-877B-3910441379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42257" y="4704293"/>
                  <a:ext cx="36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FBAB02-E31D-4AFE-AC40-613348C78BC1}"/>
                    </a:ext>
                  </a:extLst>
                </p14:cNvPr>
                <p14:cNvContentPartPr/>
                <p14:nvPr/>
              </p14:nvContentPartPr>
              <p14:xfrm>
                <a:off x="4664657" y="4720493"/>
                <a:ext cx="147600" cy="232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FBAB02-E31D-4AFE-AC40-613348C78B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6657" y="4702493"/>
                  <a:ext cx="183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2CE728-6735-4111-A670-78654201B0D3}"/>
                    </a:ext>
                  </a:extLst>
                </p14:cNvPr>
                <p14:cNvContentPartPr/>
                <p14:nvPr/>
              </p14:nvContentPartPr>
              <p14:xfrm>
                <a:off x="4875257" y="4699253"/>
                <a:ext cx="208080" cy="26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2CE728-6735-4111-A670-78654201B0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7617" y="4681253"/>
                  <a:ext cx="243720" cy="30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435A-1037-7419-1CFA-6E195E81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52B7-B19D-4DEE-B75C-1B6CAE6D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 – with side effect allowed on variable (impure closure))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12B4-EC59-4B4B-AF29-6D3000F7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46" y="2941318"/>
            <a:ext cx="10178322" cy="3593591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D1E9D-2F41-442F-AA9F-396D127D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2" y="1874517"/>
            <a:ext cx="9203055" cy="5194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719D86-FBF8-4A46-AAF3-AE572E38E974}"/>
                  </a:ext>
                </a:extLst>
              </p14:cNvPr>
              <p14:cNvContentPartPr/>
              <p14:nvPr/>
            </p14:nvContentPartPr>
            <p14:xfrm>
              <a:off x="4193138" y="6058017"/>
              <a:ext cx="408600" cy="21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719D86-FBF8-4A46-AAF3-AE572E38E9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5498" y="6040377"/>
                <a:ext cx="44424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894B3D3-031A-4678-9A75-AC09913802E9}"/>
              </a:ext>
            </a:extLst>
          </p:cNvPr>
          <p:cNvGrpSpPr/>
          <p:nvPr/>
        </p:nvGrpSpPr>
        <p:grpSpPr>
          <a:xfrm>
            <a:off x="4125098" y="5613417"/>
            <a:ext cx="989280" cy="258120"/>
            <a:chOff x="3966030" y="4958100"/>
            <a:chExt cx="98928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FD3826-671C-411D-8C3B-0E26E5D0F528}"/>
                    </a:ext>
                  </a:extLst>
                </p14:cNvPr>
                <p14:cNvContentPartPr/>
                <p14:nvPr/>
              </p14:nvContentPartPr>
              <p14:xfrm>
                <a:off x="3966030" y="5043780"/>
                <a:ext cx="467280" cy="170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FD3826-671C-411D-8C3B-0E26E5D0F5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8390" y="5026140"/>
                  <a:ext cx="502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73738C-9218-4AA3-A5E1-9D01747C2565}"/>
                    </a:ext>
                  </a:extLst>
                </p14:cNvPr>
                <p14:cNvContentPartPr/>
                <p14:nvPr/>
              </p14:nvContentPartPr>
              <p14:xfrm>
                <a:off x="4514310" y="4971780"/>
                <a:ext cx="58320" cy="20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73738C-9218-4AA3-A5E1-9D01747C25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6670" y="4954140"/>
                  <a:ext cx="93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35033C-4CFA-403A-8660-A857C9DBC388}"/>
                    </a:ext>
                  </a:extLst>
                </p14:cNvPr>
                <p14:cNvContentPartPr/>
                <p14:nvPr/>
              </p14:nvContentPartPr>
              <p14:xfrm>
                <a:off x="4579470" y="4958100"/>
                <a:ext cx="165240" cy="21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35033C-4CFA-403A-8660-A857C9DBC3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61470" y="4940100"/>
                  <a:ext cx="200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E78D10-FD95-49E1-884F-B3E46178AE4F}"/>
                    </a:ext>
                  </a:extLst>
                </p14:cNvPr>
                <p14:cNvContentPartPr/>
                <p14:nvPr/>
              </p14:nvContentPartPr>
              <p14:xfrm>
                <a:off x="4811670" y="4970700"/>
                <a:ext cx="143640" cy="245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E78D10-FD95-49E1-884F-B3E46178AE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94030" y="4952700"/>
                  <a:ext cx="17928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94F656-CF5D-4304-9E81-EC677B4AD688}"/>
              </a:ext>
            </a:extLst>
          </p:cNvPr>
          <p:cNvGrpSpPr/>
          <p:nvPr/>
        </p:nvGrpSpPr>
        <p:grpSpPr>
          <a:xfrm>
            <a:off x="4673378" y="6027057"/>
            <a:ext cx="445680" cy="271080"/>
            <a:chOff x="4514310" y="5371740"/>
            <a:chExt cx="4456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DA1C6F-79D0-4153-BA75-E0B83BB55A5F}"/>
                    </a:ext>
                  </a:extLst>
                </p14:cNvPr>
                <p14:cNvContentPartPr/>
                <p14:nvPr/>
              </p14:nvContentPartPr>
              <p14:xfrm>
                <a:off x="4514310" y="5417820"/>
                <a:ext cx="36720" cy="20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DA1C6F-79D0-4153-BA75-E0B83BB55A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6670" y="5399820"/>
                  <a:ext cx="7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6CBF98-968C-4F08-BF1E-22BDAFA33485}"/>
                    </a:ext>
                  </a:extLst>
                </p14:cNvPr>
                <p14:cNvContentPartPr/>
                <p14:nvPr/>
              </p14:nvContentPartPr>
              <p14:xfrm>
                <a:off x="4604310" y="5416380"/>
                <a:ext cx="95040" cy="18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6CBF98-968C-4F08-BF1E-22BDAFA334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86310" y="5398380"/>
                  <a:ext cx="13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BC2837-E0D6-40A0-AE20-BB3DD409C2F5}"/>
                    </a:ext>
                  </a:extLst>
                </p14:cNvPr>
                <p14:cNvContentPartPr/>
                <p14:nvPr/>
              </p14:nvContentPartPr>
              <p14:xfrm>
                <a:off x="4758030" y="5371740"/>
                <a:ext cx="201960" cy="202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BC2837-E0D6-40A0-AE20-BB3DD409C2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0390" y="5353740"/>
                  <a:ext cx="237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80CBEC-B858-4812-A5D2-8651C93A5209}"/>
                    </a:ext>
                  </a:extLst>
                </p14:cNvPr>
                <p14:cNvContentPartPr/>
                <p14:nvPr/>
              </p14:nvContentPartPr>
              <p14:xfrm>
                <a:off x="4868910" y="5395140"/>
                <a:ext cx="5040" cy="24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80CBEC-B858-4812-A5D2-8651C93A52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0910" y="5377140"/>
                  <a:ext cx="4068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20D306-34B5-4514-858A-B5E21484A1DC}"/>
              </a:ext>
            </a:extLst>
          </p:cNvPr>
          <p:cNvGrpSpPr/>
          <p:nvPr/>
        </p:nvGrpSpPr>
        <p:grpSpPr>
          <a:xfrm>
            <a:off x="3167138" y="3050217"/>
            <a:ext cx="2395440" cy="671760"/>
            <a:chOff x="3008070" y="2394900"/>
            <a:chExt cx="2395440" cy="6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49E5F9-20DE-4A07-9D77-A309DAC42D8D}"/>
                    </a:ext>
                  </a:extLst>
                </p14:cNvPr>
                <p14:cNvContentPartPr/>
                <p14:nvPr/>
              </p14:nvContentPartPr>
              <p14:xfrm>
                <a:off x="3008070" y="2394900"/>
                <a:ext cx="878040" cy="40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49E5F9-20DE-4A07-9D77-A309DAC42D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0430" y="2377260"/>
                  <a:ext cx="913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3F4449-CC98-41F0-A30A-2328D00FB201}"/>
                    </a:ext>
                  </a:extLst>
                </p14:cNvPr>
                <p14:cNvContentPartPr/>
                <p14:nvPr/>
              </p14:nvContentPartPr>
              <p14:xfrm>
                <a:off x="4080150" y="2673900"/>
                <a:ext cx="243720" cy="16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3F4449-CC98-41F0-A30A-2328D00FB2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2150" y="2656260"/>
                  <a:ext cx="279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E13CB-1AD7-4667-A648-CB8A9588D4DA}"/>
                    </a:ext>
                  </a:extLst>
                </p14:cNvPr>
                <p14:cNvContentPartPr/>
                <p14:nvPr/>
              </p14:nvContentPartPr>
              <p14:xfrm>
                <a:off x="4386150" y="2723220"/>
                <a:ext cx="97560" cy="12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E13CB-1AD7-4667-A648-CB8A9588D4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8510" y="2705220"/>
                  <a:ext cx="133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1B6647-7A14-4359-B639-CA49F83DD744}"/>
                    </a:ext>
                  </a:extLst>
                </p14:cNvPr>
                <p14:cNvContentPartPr/>
                <p14:nvPr/>
              </p14:nvContentPartPr>
              <p14:xfrm>
                <a:off x="4525470" y="2637540"/>
                <a:ext cx="161640" cy="215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1B6647-7A14-4359-B639-CA49F83DD7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07470" y="2619540"/>
                  <a:ext cx="197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515907-82DF-4D1E-9B3E-21BD58B267BB}"/>
                    </a:ext>
                  </a:extLst>
                </p14:cNvPr>
                <p14:cNvContentPartPr/>
                <p14:nvPr/>
              </p14:nvContentPartPr>
              <p14:xfrm>
                <a:off x="4731390" y="2777220"/>
                <a:ext cx="360" cy="6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515907-82DF-4D1E-9B3E-21BD58B267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3750" y="2759220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D0DD75-6AD7-4CD1-A6C6-79D6A1E5597D}"/>
                    </a:ext>
                  </a:extLst>
                </p14:cNvPr>
                <p14:cNvContentPartPr/>
                <p14:nvPr/>
              </p14:nvContentPartPr>
              <p14:xfrm>
                <a:off x="4777470" y="2628540"/>
                <a:ext cx="25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D0DD75-6AD7-4CD1-A6C6-79D6A1E559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59470" y="2610900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A7D247-710A-443A-AFA5-79EF0DF5A6B8}"/>
                    </a:ext>
                  </a:extLst>
                </p14:cNvPr>
                <p14:cNvContentPartPr/>
                <p14:nvPr/>
              </p14:nvContentPartPr>
              <p14:xfrm>
                <a:off x="4823190" y="2604780"/>
                <a:ext cx="160920" cy="27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A7D247-710A-443A-AFA5-79EF0DF5A6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5550" y="2586780"/>
                  <a:ext cx="196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9F1162-6BEC-44B4-B37B-787D388BAF74}"/>
                    </a:ext>
                  </a:extLst>
                </p14:cNvPr>
                <p14:cNvContentPartPr/>
                <p14:nvPr/>
              </p14:nvContentPartPr>
              <p14:xfrm>
                <a:off x="4777470" y="2697300"/>
                <a:ext cx="69120" cy="5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9F1162-6BEC-44B4-B37B-787D388BAF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9470" y="2679660"/>
                  <a:ext cx="104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D60C40-1983-4718-B4BD-B1093D8C80AF}"/>
                    </a:ext>
                  </a:extLst>
                </p14:cNvPr>
                <p14:cNvContentPartPr/>
                <p14:nvPr/>
              </p14:nvContentPartPr>
              <p14:xfrm>
                <a:off x="4771710" y="2777220"/>
                <a:ext cx="206640" cy="28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D60C40-1983-4718-B4BD-B1093D8C80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3710" y="2759220"/>
                  <a:ext cx="2422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50960F-90E9-4364-8E75-F95F407E813A}"/>
                    </a:ext>
                  </a:extLst>
                </p14:cNvPr>
                <p14:cNvContentPartPr/>
                <p14:nvPr/>
              </p14:nvContentPartPr>
              <p14:xfrm>
                <a:off x="5179950" y="2822940"/>
                <a:ext cx="223560" cy="17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50960F-90E9-4364-8E75-F95F407E81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1950" y="2805300"/>
                  <a:ext cx="259200" cy="20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B1E0-AB0F-780C-DC46-A7285207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F249-6328-4968-8943-9669A087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0ED5-68C4-4395-A6C4-E84D5D2A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7643"/>
            <a:ext cx="10178322" cy="3861949"/>
          </a:xfrm>
        </p:spPr>
        <p:txBody>
          <a:bodyPr/>
          <a:lstStyle/>
          <a:p>
            <a:r>
              <a:rPr lang="en-US" dirty="0"/>
              <a:t>No changing variable.</a:t>
            </a:r>
          </a:p>
          <a:p>
            <a:r>
              <a:rPr lang="en-US" dirty="0"/>
              <a:t>No assignment</a:t>
            </a:r>
          </a:p>
          <a:p>
            <a:r>
              <a:rPr lang="en-US" dirty="0"/>
              <a:t>No loop</a:t>
            </a:r>
          </a:p>
          <a:p>
            <a:r>
              <a:rPr lang="en-US" dirty="0"/>
              <a:t>Just focusing on functions.</a:t>
            </a:r>
          </a:p>
          <a:p>
            <a:r>
              <a:rPr lang="en-US" dirty="0"/>
              <a:t>Functions can be defined anywhere, including in other functions.</a:t>
            </a:r>
          </a:p>
          <a:p>
            <a:r>
              <a:rPr lang="en-US" dirty="0"/>
              <a:t>Functions can be passed as parameters and returned as results.</a:t>
            </a:r>
          </a:p>
          <a:p>
            <a:r>
              <a:rPr lang="en-US" dirty="0"/>
              <a:t>There are operators that can compose functions.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26D9-15E4-ABA0-0BED-7E5DE9BC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D67F-5BC8-4E0F-8010-3DDD5187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good about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6E83-B1E0-4665-8F29-9ECC5416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reasoning.</a:t>
            </a:r>
          </a:p>
          <a:p>
            <a:r>
              <a:rPr lang="en-US" dirty="0"/>
              <a:t>Good for multicore and cloud computing.</a:t>
            </a:r>
          </a:p>
          <a:p>
            <a:pPr lvl="1"/>
            <a:r>
              <a:rPr lang="en-US" dirty="0"/>
              <a:t>Avoid modifying variables by different parts of the program. </a:t>
            </a:r>
          </a:p>
          <a:p>
            <a:r>
              <a:rPr lang="en-US" dirty="0"/>
              <a:t>Places to use (where we want scalable solutions)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Trading platforms 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E4026-3E68-CDA1-7F70-47D6A17C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0559-0F73-4D92-9F62-3ABC7614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function == evaluating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5664-9963-4B8A-B0A1-1AFDC39F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substitution model (evaluating until getting a value) can be used as long as the function has no side effect.</a:t>
            </a:r>
          </a:p>
          <a:p>
            <a:pPr lvl="1"/>
            <a:r>
              <a:rPr lang="en-US" dirty="0"/>
              <a:t>square(square(2))</a:t>
            </a:r>
          </a:p>
          <a:p>
            <a:pPr lvl="1"/>
            <a:r>
              <a:rPr lang="en-US" dirty="0"/>
              <a:t>square(4)</a:t>
            </a:r>
          </a:p>
          <a:p>
            <a:pPr lvl="1"/>
            <a:r>
              <a:rPr lang="en-US" dirty="0"/>
              <a:t>16</a:t>
            </a:r>
          </a:p>
          <a:p>
            <a:r>
              <a:rPr lang="en-US" dirty="0"/>
              <a:t>Example of side effect (cannot be expressed in a substitution model)</a:t>
            </a:r>
          </a:p>
          <a:p>
            <a:pPr lvl="1"/>
            <a:r>
              <a:rPr lang="en-US" dirty="0"/>
              <a:t>x++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C9BAF-08E0-CD6B-3556-B0BDF8A0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BBF-CD8D-4384-9AF7-ED820FE3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important in this paradigm.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F88C-AF4F-4AA2-B0C2-B5D63455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think of it instead of loop. </a:t>
            </a:r>
          </a:p>
          <a:p>
            <a:r>
              <a:rPr lang="en-US" dirty="0"/>
              <a:t>Recursion can be optimized to use only 1 stack frame (if you convert it to tail-recursion)</a:t>
            </a:r>
          </a:p>
          <a:p>
            <a:r>
              <a:rPr lang="en-US" dirty="0"/>
              <a:t>But first, you must be more familiar with recursion.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BCA10-D1F9-0C79-9A7C-B2B78DF2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C3D9-4A1D-418C-9CEB-705B4D6BF1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2365</TotalTime>
  <Words>3208</Words>
  <Application>Microsoft Office PowerPoint</Application>
  <PresentationFormat>Widescreen</PresentationFormat>
  <Paragraphs>129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Gill Sans MT</vt:lpstr>
      <vt:lpstr>Impact</vt:lpstr>
      <vt:lpstr>Source Sans Pro</vt:lpstr>
      <vt:lpstr>Badge</vt:lpstr>
      <vt:lpstr> features: Higher order&amp;Currying</vt:lpstr>
      <vt:lpstr>Partially Applied Function</vt:lpstr>
      <vt:lpstr>Partially applied function (application)</vt:lpstr>
      <vt:lpstr>Closure</vt:lpstr>
      <vt:lpstr>Closure – with side effect allowed on variable (impure closure))</vt:lpstr>
      <vt:lpstr>What is functional programming?</vt:lpstr>
      <vt:lpstr>What are good about functional programming?</vt:lpstr>
      <vt:lpstr>Evaluating function == evaluating expression</vt:lpstr>
      <vt:lpstr>Recursion is important in this paradigm.</vt:lpstr>
      <vt:lpstr>Pascal’s triangle (recursion exercise – 5 mins)</vt:lpstr>
      <vt:lpstr>Parenthesis Balancing exercise (recursive 15 mins)</vt:lpstr>
      <vt:lpstr>Tail recursion</vt:lpstr>
      <vt:lpstr>Factorial (non tail-recursive)</vt:lpstr>
      <vt:lpstr>Factorial (Tail-recursive) -exercise 5 mins</vt:lpstr>
      <vt:lpstr>Higher order function</vt:lpstr>
      <vt:lpstr>PowerPoint Presentation</vt:lpstr>
      <vt:lpstr>Chaining functions</vt:lpstr>
      <vt:lpstr>Let’s define ∑129_(n=a)^b▒f (n) where f can be any function</vt:lpstr>
      <vt:lpstr>∑129_(n=a)^b▒f (n)  can be written using tail recursion too (exercise – 5 mins)</vt:lpstr>
      <vt:lpstr>Currying - function as return value</vt:lpstr>
      <vt:lpstr>Currying –</vt:lpstr>
      <vt:lpstr>Currying – special syntax (multiple parameter list)</vt:lpstr>
      <vt:lpstr>Exercise: factorial in terms of product? – 2 mins</vt:lpstr>
      <vt:lpstr>Exercise: write a function that can be changed to use either sum or product (each with 2 parameter list) – 5 mins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features in scala</dc:title>
  <dc:creator>Vishnu Kotrajaras</dc:creator>
  <cp:lastModifiedBy>Vishnu Kotrajaras</cp:lastModifiedBy>
  <cp:revision>55</cp:revision>
  <dcterms:created xsi:type="dcterms:W3CDTF">2022-02-14T05:18:20Z</dcterms:created>
  <dcterms:modified xsi:type="dcterms:W3CDTF">2024-02-12T09:35:13Z</dcterms:modified>
</cp:coreProperties>
</file>