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3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6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notesSlides/notesSlide7.xml" ContentType="application/vnd.openxmlformats-officedocument.presentationml.notesSlide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2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493" autoAdjust="0"/>
  </p:normalViewPr>
  <p:slideViewPr>
    <p:cSldViewPr snapToGrid="0">
      <p:cViewPr varScale="1">
        <p:scale>
          <a:sx n="53" d="100"/>
          <a:sy n="53" d="100"/>
        </p:scale>
        <p:origin x="11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49:58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2751 3200 24575,'-188'-264'0,"-668"-914"-5302,805 1112 4950,-8-13 891,-3 4 0,-98-92-1,-345-291-462,402 367 85,10 10 952,-76-72 337,-46-37-373,152 136-916,53 45-161,0-1 0,-11-14 0,16 16 0,-1 1 0,0 1 0,0-1 0,-1 1 0,0 0 0,0 1 0,-14-9 0,2 5 0,15 8 0,-1-1 0,1 0 0,0 0 0,0 0 0,-1-1 0,1 0 0,1 1 0,-8-7 0,11 8 0,0 1 0,0 0 0,0-1 0,-1 1 0,1 0 0,0-1 0,0 1 0,0-1 0,0 1 0,0-1 0,-1 1 0,1 0 0,0-1 0,0 1 0,0-1 0,0 1 0,0-1 0,1 1 0,-1 0 0,0-1 0,0 1 0,0-1 0,0 1 0,0 0 0,0-1 0,1 1 0,-1-1 0,0 1 0,0 0 0,1-1 0,-1 1 0,0 0 0,1-1 0,-1 1 0,0 0 0,1 0 0,-1-1 0,0 1 0,1 0 0,-1 0 0,1-1 0,21-7 0,1 1 0,1 2 0,-1 1 0,27-1 0,77 1 0,-83 4 0,116 1 0,-126 1 0,-1 1 0,57 15 0,-68-14 0,-35-13 0,-2 0 0,-27-16 0,-2 1 0,-1 2 0,0 2 0,-67-19 0,73 28 0,-1 2 0,0 2 0,0 2 0,-1 1 0,-71 3 0,107 1 0,1 0 0,-1 1 0,0 0 0,0 0 0,0 0 0,1 0 0,-1 1 0,1-1 0,-1 1 0,-7 5 0,10-5 0,-1 0 0,1 0 0,0 0 0,0 1 0,0-1 0,0 0 0,1 1 0,-1 0 0,1-1 0,-1 1 0,1 0 0,0 0 0,0 0 0,0-1 0,0 1 0,1 0 0,-1 0 0,1 5 0,-1 3 0,1 0 0,1 1 0,0-1 0,0 0 0,6 20 0,22 58 0,-7-26 0,61 177 0,-69-195 0,-10-30 0,0-1 0,8 16 0,-12-29 0,1 1 0,-1-1 0,1 0 0,-1 0 0,1 0 0,-1 0 0,1 0 0,0 1 0,-1-1 0,1-1 0,0 1 0,0 0 0,0 0 0,0 0 0,0 0 0,0-1 0,0 1 0,0 0 0,0-1 0,0 1 0,1-1 0,-1 1 0,0-1 0,0 1 0,0-1 0,1 0 0,-1 0 0,0 0 0,0 0 0,1 0 0,-1 0 0,0 0 0,0 0 0,1 0 0,-1 0 0,0-1 0,0 1 0,1-1 0,-1 1 0,0-1 0,0 1 0,0-1 0,0 1 0,0-1 0,0 0 0,1-1 0,5-4 0,0 0 0,0-1 0,0 0 0,9-15 0,-13 18 0,224-314 0,-221 310 39,39-55-1443,-25 41-5422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7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4 143 24575,'0'-8'0,"0"-1"0,1 0 0,0 1 0,0-1 0,1 1 0,0-1 0,0 1 0,6-12 0,-7 17 0,2-1 0,-1 0 0,0 1 0,1 0 0,0-1 0,0 1 0,0 0 0,0 0 0,0 1 0,0-1 0,1 1 0,0-1 0,-1 1 0,1 0 0,0 0 0,0 1 0,0-1 0,6 0 0,-4 0 0,0 2 0,1-1 0,-1 1 0,0 0 0,0 0 0,0 0 0,0 1 0,0 0 0,0 1 0,0-1 0,0 1 0,0 0 0,0 0 0,-1 1 0,1 0 0,-1 0 0,0 0 0,0 0 0,0 1 0,0 0 0,-1 0 0,6 6 0,0 0 0,-1 1 0,0 0 0,-1 0 0,0 1 0,-1 0 0,0 1 0,-1-1 0,8 23 0,-9-16 0,0 0 0,-1 0 0,1 21 0,-4-31 0,0 1 0,-1-1 0,0 0 0,-1 0 0,0 0 0,0 1 0,-1-1 0,-5 13 0,5-18 0,0-1 0,0 0 0,0 1 0,0-1 0,-1 0 0,1-1 0,-1 1 0,0 0 0,0-1 0,0 1 0,0-1 0,0 0 0,-1 0 0,1 0 0,0-1 0,-1 1 0,0-1 0,1 0 0,-1 0 0,0 0 0,-5 0 0,-9 2 0,0-2 0,-1 0 0,-22-3 0,24 1 0,7 1 69,1 0-1,-1-1 0,0-1 0,-16-4 1,22 5-170,1-1 1,-1 1-1,1-1 1,0 0 0,0 0-1,0 0 1,0 0-1,0 0 1,1 0 0,-1-1-1,0 0 1,1 1 0,0-1-1,0 0 1,0 0-1,-2-4 1,-6-17-6726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7.9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24575,'7'0'0,"8"6"0,2 16 0,-2 10 0,3 13 0,5 5 0,-1 7 0,1-6 0,-2-5 0,-5 3 0,-6-1 0,3-1 0,-1-3 0,-3-2 0,-3-14 0,-2-26 0,-2-20 0,-1-6-8191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8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9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24575,'4'77'0,"3"-1"0,21 93 0,-8-56 0,60 319 0,-21-121 0,-45-234 0,84 418 0,-85-434 0,-6-26 0,2 0 0,17 45 0,-26-80 0,0 1 0,0 0 0,0-1 0,0 1 0,0-1 0,1 1 0,-1 0 0,0-1 0,0 1 0,1-1 0,-1 1 0,1 0 0,-1-1 0,0 1 0,1-1 0,-1 1 0,1-1 0,-1 0 0,1 1 0,-1-1 0,1 1 0,-1-1 0,1 0 0,0 0 0,-1 1 0,2-1 0,-2 0 0,1-1 0,-1 0 0,1 1 0,-1-1 0,1 0 0,-1 0 0,1 1 0,-1-1 0,1 0 0,-1 0 0,0 0 0,0 1 0,0-1 0,1 0 0,-1 0 0,0-1 0,4-46 0,-4 45 0,0-81-1365,0 46-5461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10.9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86 24575,'0'4'0,"0"0"0,0 0 0,1-1 0,0 1 0,0 0 0,0 0 0,0 0 0,0 0 0,1-1 0,0 1 0,0 0 0,0-1 0,0 0 0,0 1 0,1-1 0,-1 0 0,1 0 0,0-1 0,0 1 0,0 0 0,0-1 0,1 0 0,-1 0 0,5 2 0,7 4 0,2-2 0,-1 0 0,1-1 0,22 4 0,-8-1 0,-8-2 0,62 13 0,-77-17 0,0-1 0,0-1 0,-1 1 0,1-1 0,0-1 0,0 1 0,-1-2 0,13-2 0,-16 3 0,-1-1 0,0 0 0,0 0 0,0 0 0,0 0 0,0 0 0,0-1 0,-1 1 0,1-1 0,-1 1 0,0-1 0,0 0 0,0 0 0,0 0 0,0-1 0,0 1 0,-1 0 0,0-1 0,0 1 0,0 0 0,0-1 0,0 0 0,-1 1 0,1-1 0,-1-4 0,0 1 0,1 1 0,-1-1 0,-1 0 0,0 1 0,0-1 0,0 0 0,0 1 0,-1-1 0,0 1 0,-1 0 0,0 0 0,-6-11 0,5 12 0,0 0 0,0 1 0,-1-1 0,0 1 0,0 0 0,0 1 0,-1-1 0,1 1 0,-1 0 0,0 0 0,0 1 0,0-1 0,0 1 0,0 1 0,0-1 0,-11 0 0,-10-1 0,0 2 0,-44 3 0,47-1 0,1-1 0,10 0 0,1 1 0,-1 0 0,-23 4 0,33-4 0,0 0 0,0 0 0,0 0 0,0 1 0,0-1 0,0 1 0,0-1 0,0 1 0,1 0 0,-1 0 0,0 1 0,1-1 0,0 0 0,0 1 0,0-1 0,0 1 0,0 0 0,0 0 0,-2 4 0,1 3 0,0-1 0,0 1 0,1 0 0,0-1 0,1 1 0,-1 16 0,6 64 0,-1-42 0,-2 47 0,3 44 0,-3-130 0,0 0 0,1-1 0,0 1 0,0-1 0,0 0 0,1 1 0,1-1 0,-1-1 0,2 1 0,-1 0 0,1-1 0,0 0 0,0 0 0,0 0 0,1-1 0,13 11 0,-10-10 0,1-1 0,0 0 0,0 0 0,0-1 0,0 0 0,1-1 0,0-1 0,0 1 0,0-2 0,0 1 0,1-2 0,15 2 0,59-2 0,87-9 0,-155 6 49,-1 0 0,0-1 0,0-1-1,-1-1 1,1 0 0,15-8 0,-24 9-171,0 0 0,-1 0 0,1-1 0,-1 0 0,0 0 0,0-1 0,-1 1 0,1-2 0,-1 1 1,-1-1-1,1 0 0,-1 0 0,7-13 0,-2-6-6704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49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24575,'0'7'0,"0"15"0,0 16 0,0 16 0,0 12 0,0 0 0,7 3 0,1 3 0,0-5 0,-1-7 0,-3-8 0,-1-5 0,-1-4 0,-2-17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49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51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 24575,'7'17'0,"-2"-1"0,0 1 0,0 0 0,-2 0 0,3 30 0,4 21 0,23 104 0,-28-221 0,0-46 0,-4 82 0,1 1 0,1 0 0,0-1 0,1 1 0,7-16 0,-11 27 0,0 0 0,1 0 0,-1 0 0,0 0 0,1 0 0,-1 0 0,1 0 0,-1 1 0,1-1 0,0 0 0,-1 0 0,1 1 0,0-1 0,-1 0 0,1 1 0,0-1 0,0 0 0,0 1 0,0 0 0,-1-1 0,1 1 0,0-1 0,0 1 0,0 0 0,2-1 0,-2 2 0,0-1 0,0 1 0,1-1 0,-1 1 0,0-1 0,0 1 0,0 0 0,0-1 0,-1 1 0,1 0 0,0 0 0,0 0 0,0 0 0,-1 0 0,1 0 0,0 0 0,0 2 0,4 7 0,0 0 0,-1 0 0,4 15 0,36 169 0,-29-122 0,-15-72 0,1 6 0,0-1 0,0 0 0,1 0 0,-1 0 0,1 0 0,0 0 0,1 0 0,-1 0 0,5 5 0,-7-10 0,0 1 0,0-1 0,0 0 0,0 0 0,1 0 0,-1 1 0,0-1 0,0 0 0,0 0 0,1 0 0,-1 0 0,0 0 0,0 0 0,1 1 0,-1-1 0,0 0 0,0 0 0,0 0 0,1 0 0,-1 0 0,0 0 0,0 0 0,1 0 0,-1 0 0,0 0 0,0 0 0,1 0 0,-1 0 0,0 0 0,0 0 0,1-1 0,-1 1 0,0 0 0,0 0 0,0 0 0,1 0 0,-1 0 0,0 0 0,0-1 0,1 1 0,5-13 0,-1-16 0,2-57 0,20-136 0,-23 198 0,0 0 0,9-28 0,-12 46 0,1 1 0,0 0 0,0 0 0,1 0 0,-1 1 0,1-1 0,0 0 0,0 1 0,1 0 0,-1 0 0,6-5 0,-8 9 0,0-1 0,-1 0 0,1 1 0,0-1 0,0 1 0,0-1 0,0 1 0,0-1 0,0 1 0,0 0 0,1 0 0,-1-1 0,0 1 0,0 0 0,0 0 0,0 0 0,0 0 0,0 0 0,0 1 0,0-1 0,0 0 0,0 0 0,0 1 0,0-1 0,0 0 0,0 1 0,0-1 0,0 1 0,0 0 0,0-1 0,0 1 0,0 0 0,0-1 0,-1 1 0,1 0 0,0 0 0,0 1 0,3 3 0,0 1 0,0 0 0,0 0 0,3 9 0,-6-14 0,11 29 0,-2-1 0,-1 1 0,8 46 0,-6-21 0,-2-14-682,4 63-1,-12-88-6143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52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24575,'2'0'0,"0"0"0,0 1 0,0-1 0,0 1 0,0-1 0,0 1 0,0 0 0,0 0 0,0 0 0,-1 0 0,1 0 0,0 0 0,0 0 0,-1 1 0,1-1 0,2 3 0,20 30 0,-22-31 0,13 23 0,-2 1 0,0 0 0,-2 0 0,-1 2 0,-2-1 0,0 1 0,-2 0 0,-1 0 0,2 56 0,-7-73 0,1 11 0,6 38 0,-7-59 0,0-1 0,1 0 0,-1 1 0,0-1 0,1 0 0,-1 1 0,0-1 0,1 0 0,0 0 0,-1 1 0,1-1 0,0 0 0,-1 0 0,3 2 0,-3-3 0,1 0 0,-1 0 0,1-1 0,-1 1 0,0 0 0,1 0 0,-1-1 0,1 1 0,-1 0 0,0 0 0,1-1 0,-1 1 0,0 0 0,0-1 0,1 1 0,-1-1 0,0 1 0,0 0 0,1-1 0,-1 1 0,0-1 0,0 1 0,0-1 0,0 1 0,0 0 0,0-1 0,0 0 0,9-47 0,-6-66 0,-4 76 0,2 0 0,2 0 0,11-58 0,-12 89 0,0 0 0,0 0 0,1 1 0,0-1 0,0 1 0,4-7 0,-6 12 0,0 0 0,-1 0 0,1 0 0,-1 0 0,1 1 0,0-1 0,0 0 0,0 0 0,-1 0 0,1 1 0,0-1 0,0 1 0,0-1 0,0 0 0,0 1 0,0 0 0,0-1 0,0 1 0,0 0 0,0-1 0,1 1 0,-1 0 0,0 0 0,0 0 0,0 0 0,0 0 0,0 0 0,0 0 0,0 0 0,1 1 0,-1-1 0,0 0 0,0 1 0,0-1 0,0 1 0,0-1 0,0 1 0,0-1 0,0 1 0,-1 0 0,1-1 0,0 1 0,0 0 0,0 0 0,1 1 0,5 7 0,0 0 0,-1 0 0,1 0 0,-2 1 0,1 0 0,6 18 0,19 68 0,-27-84 0,20 98 0,-24-109 0,0-1 0,0 1 0,0 0 0,0 0 0,1-1 0,-1 1 0,0 0 0,0-1 0,1 1 0,-1 0 0,1-1 0,-1 1 0,0 0 0,1-1 0,-1 1 0,1-1 0,-1 1 0,1-1 0,-1 1 0,1-1 0,0 1 0,-1-1 0,1 0 0,0 1 0,-1-1 0,2 1 0,-1-2 0,0 1 0,-1 0 0,1-1 0,0 1 0,0 0 0,0-1 0,-1 1 0,1-1 0,0 0 0,0 1 0,-1-1 0,1 1 0,-1-1 0,1 0 0,0 0 0,-1 1 0,1-1 0,-1-1 0,6-9 0,0 0 0,5-17 0,-8 20 0,3-5 0,0 0 0,14-22 0,-18 32 0,1 0 0,-1 0 0,1 0 0,0 0 0,-1 1 0,8-6 0,-9 8 0,0-1 0,0 0 0,1 1 0,-1-1 0,0 1 0,1-1 0,-1 1 0,0-1 0,1 1 0,-1 0 0,0 0 0,1 0 0,-1 0 0,1 0 0,-1 0 0,0 0 0,1 0 0,-1 1 0,3 0 0,-2 0 0,1 0 0,-1 1 0,0-1 0,0 1 0,0-1 0,0 1 0,0 0 0,0 0 0,0 0 0,0 0 0,-1 0 0,1 1 0,0 1 0,18 38 0,-13-27 0,1 4-227,-1 0-1,-1 0 1,-1 1-1,0-1 1,2 35-1,-4-21-6598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53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0 312 24575,'3'1'0,"0"-1"0,-1 1 0,1-1 0,0 1 0,-1 0 0,1 0 0,-1 0 0,1 1 0,-1-1 0,0 1 0,1-1 0,-1 1 0,0 0 0,0 0 0,0 0 0,0 0 0,-1 0 0,1 0 0,2 5 0,3 3 0,-1 1 0,9 22 0,3 14 0,-4-10 0,1 0 0,34 57 0,-44-86 0,0 1 0,1-1 0,1 0 0,0 0 0,0-1 0,0 1 0,1-2 0,-1 1 0,2-1 0,-1 0 0,1-1 0,0 0 0,0-1 0,0 1 0,14 3 0,-19-7 0,-1 0 0,1-1 0,0 1 0,-1-1 0,1 0 0,0 0 0,-1 0 0,1 0 0,0-1 0,-1 0 0,1 1 0,-1-1 0,1 0 0,5-3 0,-4 1 0,0 0 0,0 0 0,0-1 0,-1 0 0,1 1 0,-1-2 0,0 1 0,5-6 0,3-8 0,0 0 0,-2-1 0,16-38 0,-25 56 0,18-50 0,25-105 0,-29 97 0,-7 32 0,-2-1 0,0 1 0,2-38 0,-8-70-1365,-1 118-5461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1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1 348 24575,'0'47'0,"11"75"0,-6-97 0,0 0 0,1-1 0,2 1 0,15 33 0,-23-57 0,0-1 0,0 1 0,0-1 0,0 1 0,0-1 0,0 0 0,0 1 0,1-1 0,-1 1 0,0-1 0,0 1 0,1-1 0,-1 1 0,0-1 0,0 0 0,1 1 0,-1-1 0,1 0 0,-1 1 0,0-1 0,1 0 0,-1 1 0,1-1 0,-1 0 0,1 0 0,-1 0 0,0 1 0,1-1 0,-1 0 0,2 0 0,-2-1 0,1 0 0,0-1 0,-1 1 0,1 0 0,-1 0 0,1-1 0,-1 1 0,1-1 0,-1 1 0,0 0 0,0-4 0,6-62 0,-5-93 0,-2 92 0,-1 9 0,4-79 0,-1 125 0,1-1 0,0 1 0,1 0 0,0 0 0,1 0 0,1 0 0,12-23 0,-15 33 0,0 0 0,0 0 0,0 0 0,1 0 0,-1 0 0,1 0 0,0 0 0,0 1 0,0-1 0,0 1 0,0 0 0,1 0 0,-1 0 0,1 1 0,-1-1 0,1 1 0,-1 0 0,1 0 0,0 0 0,0 0 0,0 1 0,-1-1 0,1 1 0,0 0 0,0 0 0,0 1 0,0-1 0,0 1 0,-1-1 0,1 1 0,5 2 0,2 2 0,0-1 0,0 1 0,0 1 0,-1 0 0,0 0 0,0 1 0,0 0 0,-1 1 0,10 10 0,4 6 86,-1 1-1,-1 2 0,24 37 1,-37-49-276,0-1 0,-1 2 1,0-1-1,-1 1 0,-1 0 1,-1 0-1,0 1 1,3 27-1,-6-9-6636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53.6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24575,'0'28'0,"0"93"0,23 198 0,93 213 0,-26-172 0,-85-342 0,-2-33 0,-5-25-273,-1 1 0,-1 0 0,-2 0 0,-13-42 0,2 24-6553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54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80 24575,'23'-1'0,"-1"-2"0,1-1 0,0 0 0,-1-2 0,36-14 0,-30 11 0,0 0 0,52-8 0,2 11 0,117 6 0,-78 3 0,13-3-1365,-98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55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201 185 24575,'0'-3'0,"-1"-1"0,1 1 0,-1 0 0,0-1 0,0 1 0,-1 0 0,1 0 0,-1-1 0,1 1 0,-1 0 0,0 1 0,0-1 0,0 0 0,-1 1 0,-3-5 0,-1 1 0,0 0 0,0 0 0,-1 1 0,-12-7 0,15 9 0,0 1 0,0 0 0,0 0 0,0 0 0,0 1 0,0 0 0,-1 0 0,1 0 0,-6 0 0,8 1 0,1 0 0,0 0 0,0 1 0,-1-1 0,1 1 0,0-1 0,0 1 0,0 0 0,-1 0 0,1 0 0,0 0 0,0 0 0,1 0 0,-1 1 0,0-1 0,0 1 0,1-1 0,-1 1 0,0-1 0,1 1 0,0 0 0,-1 0 0,1 0 0,-1 2 0,-2 5 0,1 0 0,0 1 0,0-1 0,1 0 0,0 1 0,1-1 0,0 16 0,0 2 0,6 39 0,-2-49 0,0 0 0,9 29 0,-11-42 0,0 0 0,1 1 0,0-1 0,0 0 0,0 0 0,0 0 0,1 0 0,0 0 0,0 0 0,0-1 0,0 1 0,0-1 0,1 0 0,5 5 0,-7-8 0,-1 1 0,1 0 0,-1-1 0,1 1 0,-1-1 0,1 1 0,-1-1 0,1 0 0,-1 1 0,1-1 0,0 0 0,-1 0 0,1 0 0,0 0 0,-1-1 0,1 1 0,-1 0 0,1-1 0,-1 1 0,3-2 0,-2 1 0,1 0 0,-1-1 0,0 0 0,0 0 0,0 1 0,0-1 0,0 0 0,0-1 0,-1 1 0,1 0 0,1-3 0,2-5 0,-1-1 0,0 1 0,0-1 0,-1 0 0,2-11 0,4-42 0,-4-1 0,-4-123 0,0 172 0,1 12 0,9 25 0,31 108 0,13 29 0,-47-137 0,2-2 0,1 1 0,0-1 0,1-1 0,24 28 0,-33-43-68,-1 0 0,1 0-1,-1-1 1,1 1 0,0-1 0,0 0-1,0 0 1,0 0 0,0 0 0,0 0-1,1-1 1,-1 1 0,1-1 0,-1 0-1,1 0 1,-1 0 0,1-1-1,-1 1 1,5-1 0,11-4-6758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57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24575,'26'410'0,"39"-6"0,-23-122 0,13 63 0,-53-336 0,2 14 0,1 1 0,1-1 0,2-1 0,0 1 0,19 35 0,-27-57 0,0-1 0,0 0 0,0 1 0,0-1 0,0 1 0,1-1 0,-1 0 0,0 1 0,0-1 0,0 0 0,1 1 0,-1-1 0,0 0 0,0 1 0,1-1 0,-1 0 0,0 1 0,1-1 0,-1 0 0,0 0 0,1 1 0,-1-1 0,0 0 0,1 0 0,-1 0 0,1 0 0,-1 0 0,0 1 0,1-1 0,-1 0 0,1 0 0,-1 0 0,0 0 0,1 0 0,-1 0 0,1 0 0,-1 0 0,0-1 0,1 1 0,-1 0 0,1 0 0,-1 0 0,1-2 0,0 1 0,0-1 0,0 1 0,0-1 0,-1 1 0,1-1 0,-1 1 0,1-1 0,-1 0 0,1-2 0,3-46 0,-7-31 0,1 54 0,1 0 0,1-1 0,2 1 0,5-30 0,-6 52 0,0-1 0,1 1 0,0 0 0,0 0 0,0 0 0,1 0 0,-1 0 0,6-6 0,-7 9 0,0 1 0,1-1 0,-1 1 0,0 0 0,1 0 0,-1-1 0,1 1 0,0 0 0,-1 1 0,1-1 0,0 0 0,-1 0 0,1 1 0,0-1 0,0 1 0,0-1 0,-1 1 0,1 0 0,0 0 0,0 0 0,0 0 0,0 0 0,0 0 0,-1 0 0,1 1 0,0-1 0,0 0 0,2 2 0,4 2 0,1 0 0,-1 1 0,-1-1 0,1 2 0,-1-1 0,0 1 0,0 0 0,11 13 0,-9-9 0,0 1 0,-1 0 0,-1 1 0,0 0 0,8 17 0,-11-19 0,0 1 0,-1-1 0,0 1 0,0 0 0,-2 0 0,1 1 0,-1 12 0,-1-21 0,0 1 0,0-1 0,0 1 0,-1 0 0,1-1 0,-1 1 0,0-1 0,0 1 0,0-1 0,-1 1 0,1-1 0,-1 0 0,0 0 0,0 0 0,0 0 0,0 0 0,0 0 0,-1 0 0,1-1 0,-1 1 0,0-1 0,1 0 0,-1 0 0,0 0 0,-6 3 0,4-3 29,-1 0-1,1 0 1,-1-1-1,0 1 0,0-1 1,0 0-1,0-1 1,0 1-1,0-1 1,0-1-1,-8 0 1,11 0-115,-1 0 1,1 0 0,-1 0-1,1 0 1,-1-1 0,1 1-1,0-1 1,-1 0 0,1 0-1,0 0 1,0 0 0,1-1-1,-1 1 1,0-1 0,1 0-1,0 0 1,-1 1 0,1-2-1,-2-2 1,-7-20-6741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57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24575,'0'47'0,"15"582"0,-4-399 0,1 22 0,20-6 0,-31-240 0,3 13 0,0 0 0,1-1 0,9 24 0,-14-41 0,0-1 0,1 1 0,-1-1 0,0 1 0,0 0 0,1-1 0,-1 1 0,0-1 0,0 1 0,1-1 0,-1 1 0,1-1 0,-1 0 0,1 1 0,-1-1 0,0 1 0,1-1 0,-1 0 0,1 1 0,0-1 0,0 0 0,5-7 0,-2-22 0,-2-48-1365,-2 39-5461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59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0 311 24575,'230'2'0,"268"-5"0,-414 1 0,-1-4 0,146-31 0,-224 36 0,30-9 0,-33 9 0,-1 1 0,1-1 0,-1 0 0,1 0 0,-1 0 0,1 0 0,-1 0 0,1 0 0,-1 0 0,0 0 0,0 0 0,1-1 0,-1 1 0,1-3 0,-1 3 0,-1 0 0,0 1 0,0-1 0,0 0 0,0 1 0,0-1 0,0 0 0,0 0 0,0 1 0,0-1 0,0 0 0,0 0 0,0 1 0,0-1 0,0 0 0,-1 0 0,1 1 0,0-1 0,-1 0 0,1 1 0,0-1 0,-1 1 0,1-1 0,-1 0 0,1 1 0,-2-1 0,-15-13 0,17 14 0,-21-12 0,0 1 0,0 1 0,-31-9 0,28 10 0,-51-15 0,51 18 0,0-2 0,1-1 0,-35-17 0,37 14 0,-1 2 0,0 0 0,-1 1 0,-34-8 0,43 14 0,0 0 0,0 1 0,-1 1 0,1 0 0,-1 1 0,1 0 0,0 1 0,-26 5 0,34-4 0,0 0 0,0 0 0,0 1 0,0-1 0,1 1 0,-1 1 0,1-1 0,0 1 0,0 0 0,0 0 0,-6 7 0,-1 3 0,0 2 0,-14 22 0,-12 17 0,23-37 0,2 1 0,-20 33 0,27-41 0,1 1 0,0 1 0,1-1 0,0 1 0,1-1 0,-2 17 0,2 3 0,0 1 0,3 45 0,1-65 0,0 1 0,1 0 0,1-1 0,0 1 0,1-1 0,0 0 0,1 0 0,7 15 0,-5-19 0,0 1 0,1-1 0,0-1 0,0 0 0,1 0 0,0 0 0,18 11 0,10 9 0,-10-5 0,0-1 0,2-1 0,51 28 0,-57-37 0,1-2 0,0 0 0,1-2 0,-1 0 0,51 7 0,-65-14 0,0 0 0,0 0 0,1-1 0,-1-1 0,0 0 0,0 0 0,1-1 0,-1 0 0,0 0 0,0-1 0,-1-1 0,1 0 0,-1 0 0,0-1 0,0 0 0,0 0 0,13-12 0,20-18 316,16-14-1997,-37 27-5145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6:25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1682 0 24575,'-31'24'0,"10"-6"0,-261 197 0,214-169 0,-91 44 0,3-2 0,126-68 0,1 1 0,1 2 0,0 0 0,2 2 0,1 1 0,1 1 0,2 1 0,0 0 0,2 2 0,-18 36 0,25-37 0,-17 58 0,-7 15 0,-23 19 0,28-60 0,-39 105 0,59-129 0,1 0 0,2 2 0,2-1 0,1 1 0,0 60 0,4-77 0,0-1 0,-9 39 0,5-35 0,-3 39 0,9 113 0,-1 25 0,1-200 0,0 0 0,-1 0 0,1 0 0,0 0 0,-1 0 0,1 0 0,-1 0 0,0-1 0,0 1 0,0 0 0,1 0 0,-2-1 0,1 1 0,0 0 0,0-1 0,0 1 0,-1-1 0,1 1 0,-2 0 0,1-1 0,1-1 0,0 1 0,0-1 0,-1 0 0,1 1 0,0-1 0,-1 0 0,1 0 0,0 0 0,-1 0 0,1 0 0,0 0 0,-1-1 0,1 1 0,0 0 0,0-1 0,-1 1 0,1 0 0,0-1 0,0 0 0,0 1 0,-1-1 0,1 0 0,0 1 0,0-1 0,0 0 0,0 0 0,0 0 0,-1-2 0,-89-97 0,8 22 0,74 70 0,11 13 0,18 16 0,-10-13 0,-1 1 0,0 0 0,0 0 0,0 1 0,-2 0 0,1 1 0,11 22 0,-16-29 0,-1 1 0,1-1 0,0 0 0,0 1 0,0-1 0,0-1 0,1 1 0,-1 0 0,1-1 0,0 0 0,0 0 0,1 0 0,-1 0 0,0-1 0,1 0 0,8 4 0,-10-6 0,1 1 0,-1 0 0,1-1 0,-1 0 0,1 0 0,-1 0 0,1 0 0,-1-1 0,0 1 0,1-1 0,-1 0 0,1 0 0,-1 0 0,0 0 0,0-1 0,0 1 0,1-1 0,-1 0 0,-1 0 0,1 0 0,0 0 0,0 0 0,-1-1 0,0 1 0,4-5 0,3-5 0,0-1 0,0 0 0,-1 0 0,-1-1 0,-1 0 0,9-23 0,-6 5 0,12-65 0,-20 95 0,-1 0 0,1-1 0,-1 1 0,0-1 0,0 1 0,0 0 0,0-1 0,-1 1 0,1 0 0,-1-1 0,1 1 0,-1 0 0,0 0 0,0-1 0,0 1 0,0 0 0,0 0 0,0 0 0,0 0 0,-1 0 0,1 0 0,-1 1 0,0-1 0,1 0 0,-1 1 0,0-1 0,0 1 0,0 0 0,0 0 0,0-1 0,0 1 0,0 0 0,-5-1 0,-5-1 0,0 0 0,-1 1 0,1 1 0,-1 0 0,-14 0 0,18 1 0,-219 3-151,170-1-1063,22-1-5612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6:26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616 16 24575,'-1'-1'0,"1"0"0,0 0 0,0 0 0,-1 1 0,1-1 0,0 0 0,-1 1 0,1-1 0,-1 0 0,1 1 0,-1-1 0,1 0 0,-1 1 0,1-1 0,-1 1 0,1-1 0,-1 1 0,0-1 0,0 1 0,1 0 0,-1-1 0,0 1 0,1 0 0,-1-1 0,0 1 0,0 0 0,0 0 0,1 0 0,-1 0 0,0 0 0,0 0 0,0 0 0,1 0 0,-2 0 0,-34 2 0,30-1 0,-56 9 0,-105 33 0,80-19 0,45-14 0,-47 14 0,80-21 0,0 1 0,0-1 0,1 2 0,-1-1 0,1 1 0,0 0 0,-8 7 0,13-8 0,0-1 0,0 1 0,1-1 0,0 1 0,-1 0 0,1 0 0,0 0 0,1 0 0,-1 0 0,1 0 0,0 1 0,0-1 0,0 0 0,0 1 0,1-1 0,0 1 0,0-1 0,0 1 0,0-1 0,1 1 0,0-1 0,2 7 0,0 0 0,0 0 0,1-1 0,0 0 0,0 0 0,1 0 0,1 0 0,0-1 0,8 11 0,-2-6 0,2 0 0,0-1 0,0 0 0,1-1 0,0 0 0,1-2 0,1 1 0,0-2 0,20 9 0,-12-9 0,-1-1 0,1-1 0,0-1 0,1-1 0,-1-2 0,34 2 0,136-7-207,-149 1-951,-14 0-5668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6:28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102 544 24575,'-1'-13'0,"-1"0"0,-1 0 0,0 1 0,0-1 0,-1 1 0,-1 0 0,0 0 0,0 0 0,-12-17 0,9 16 0,1-1 0,0 0 0,1 0 0,1-1 0,0 1 0,-3-20 0,4 10 0,2-1 0,1 1 0,2-40 0,0 56 0,0 1 0,0-1 0,0 1 0,1-1 0,1 1 0,-1 0 0,1-1 0,0 1 0,0 0 0,1 1 0,0-1 0,0 1 0,1 0 0,0 0 0,8-9 0,-8 12 0,0-1 0,1 1 0,-1 0 0,0 1 0,1-1 0,-1 1 0,1 1 0,0-1 0,0 1 0,0-1 0,0 2 0,0-1 0,0 1 0,0 0 0,0 0 0,0 0 0,-1 1 0,1 0 0,0 0 0,0 1 0,7 2 0,-4-1 0,0 1 0,0 0 0,0 0 0,0 1 0,-1 0 0,1 1 0,-1-1 0,-1 2 0,1-1 0,-1 1 0,0 0 0,7 10 0,-7-6 0,-2 0 0,1 0 0,-1 0 0,-1 1 0,3 12 0,14 33 0,-16-46 0,0 1 0,-1 0 0,-1 0 0,1 0 0,-2 0 0,0 1 0,0-1 0,-1 1 0,-1-1 0,0 1 0,-1-1 0,0 1 0,-1-1 0,0 0 0,-1 1 0,-5 12 0,7-22 13,0 1 1,0-1-1,-1 0 0,1 1 0,-1-1 1,0 0-1,0 0 0,0 0 0,0 0 0,-1 0 1,1 0-1,-1-1 0,0 1 0,0-1 1,0 0-1,0 1 0,0-2 0,0 1 1,0 0-1,-6 1 0,-1 0-47,-1 0 0,0-1 0,0-1 0,0 0 0,-15-1 0,11 1-445,1-1-1,-19 4 0,12 2-6346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6:29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 24575,'0'-1'0,"0"1"0,-1 0 0,1-1 0,0 1 0,0 0 0,0-1 0,0 1 0,0-1 0,0 1 0,0 0 0,0-1 0,0 1 0,0 0 0,0-1 0,1 1 0,-1-1 0,0 1 0,0 0 0,0-1 0,0 1 0,0 0 0,1-1 0,-1 1 0,0 0 0,0 0 0,1-1 0,-1 1 0,0 0 0,1 0 0,-1-1 0,0 1 0,0 0 0,1 0 0,-1 0 0,0-1 0,1 1 0,-1 0 0,1 0 0,-1 0 0,0 0 0,1 0 0,-1 0 0,0 0 0,1 0 0,0 0 0,0 0 0,0 1 0,1-1 0,-1 1 0,0 0 0,0 0 0,0-1 0,0 1 0,1 0 0,-1 0 0,0 0 0,-1 0 0,3 2 0,7 13 0,0 0 0,-1 0 0,-1 1 0,11 31 0,14 77 0,-26-88 0,-3 1 0,-1 0 0,-4 76 0,1-255 0,0-17 0,0 147 0,1 1 0,1-1 0,0 1 0,1 0 0,0 0 0,0 0 0,1 0 0,0 0 0,1 1 0,0 0 0,6-9 0,-6 12 0,0 0 0,0 1 0,1-1 0,0 1 0,0 0 0,0 1 0,0 0 0,1 0 0,-1 0 0,1 0 0,0 1 0,0 1 0,1-1 0,-1 1 0,12-2 0,-11 2 0,0 1 0,0 0 0,0 0 0,1 1 0,-1 0 0,0 1 0,15 2 0,-19-2 0,1 1 0,-1 0 0,1 0 0,-1 0 0,1 0 0,-1 1 0,0-1 0,0 1 0,-1 0 0,1 1 0,0-1 0,-1 0 0,0 1 0,5 6 0,-1 1 0,-1 0 0,0 1 0,0 0 0,-1 0 0,-1 0 0,0 0 0,0 1 0,-1-1 0,2 25 0,-2 9 0,-5 67 0,0-50 0,1 156-1365,1-189-5461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2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156 268 24575,'0'3'0,"0"0"0,1 0 0,0 0 0,-1 0 0,1-1 0,0 1 0,1 0 0,0 2 0,-1-3 0,0 0 0,0 0 0,0-1 0,0 1 0,0 0 0,-1 0 0,1 0 0,-1 0 0,0 0 0,1 0 0,-1 0 0,0 0 0,0 0 0,0 0 0,-1 2 0,1-3 0,0-1 0,0 0 0,-1 1 0,1-1 0,0 0 0,-1 0 0,1 1 0,0-1 0,0 0 0,-1 0 0,1 1 0,-1-1 0,1 0 0,0 0 0,-1 0 0,1 0 0,0 0 0,-1 0 0,1 1 0,-1-1 0,1 0 0,0 0 0,-1 0 0,1 0 0,-1 0 0,1 0 0,0-1 0,-1 1 0,1 0 0,-1 0 0,1 0 0,0 0 0,-1 0 0,1 0 0,0-1 0,-1 1 0,1 0 0,0 0 0,-1-1 0,1 1 0,0 0 0,0 0 0,-1-1 0,1 1 0,0 0 0,0-1 0,-1 0 0,-19-18 0,17 15 0,-18-16 0,1-2 0,-26-38 0,40 52 0,0-2 0,1 1 0,1-1 0,-1 1 0,1-1 0,1 0 0,0-1 0,1 1 0,-1-1 0,0-15 0,3 23 0,0 0 0,0 0 0,0 0 0,0 0 0,0 0 0,1 0 0,-1 0 0,1 0 0,0 1 0,0-1 0,0 0 0,0 0 0,1 1 0,-1-1 0,1 1 0,-1-1 0,1 1 0,0-1 0,0 1 0,0 0 0,0 0 0,0 0 0,1 0 0,-1 1 0,0-1 0,1 0 0,0 1 0,4-2 0,-2 1 0,0 1 0,-1 0 0,1 0 0,0 1 0,0-1 0,0 1 0,0 0 0,0 0 0,0 1 0,0-1 0,0 1 0,-1 1 0,1-1 0,0 0 0,-1 1 0,8 3 0,10 9 0,-1 1 0,0 1 0,-1 0 0,-1 2 0,30 34 0,-31-33 0,-8-7-124,-1 1 0,-1 0 0,0 0 0,-1 1 0,0 0 0,-1 0-1,0 0 1,-1 1 0,-1 0 0,4 28 0,-3-10-6702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6:31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490 66 24575,'0'-2'0,"0"0"0,0 0 0,0-1 0,-1 1 0,1 0 0,-1 0 0,1 0 0,-1-1 0,0 1 0,0 0 0,0 0 0,0 0 0,0 0 0,0 0 0,-1 1 0,1-1 0,-4-3 0,2 3 0,0-1 0,-1 1 0,1 0 0,-1 0 0,0 0 0,1 0 0,-1 1 0,0 0 0,-5-2 0,-5 1 0,1 0 0,-1 1 0,1 0 0,-1 1 0,-14 2 0,22-2 0,0 1 0,0-1 0,1 1 0,-1 1 0,0-1 0,0 1 0,0 0 0,1 1 0,-1-1 0,1 1 0,0 0 0,0 0 0,0 1 0,0 0 0,0-1 0,1 2 0,0-1 0,0 0 0,0 1 0,0 0 0,1 0 0,0 0 0,0 0 0,0 0 0,0 1 0,1-1 0,0 1 0,0 0 0,1 0 0,-1 0 0,0 11 0,0 17 0,1 0 0,5 56 0,-3-86 0,0 0 0,0-1 0,0 1 0,0 0 0,0-1 0,1 1 0,-1-1 0,1 1 0,0-1 0,0 0 0,0 1 0,1-1 0,-1 0 0,1-1 0,4 5 0,3 0 0,0 1 0,1-2 0,15 9 0,10 5 0,-36-20 0,95 65 0,-82-54 0,0 0 0,-1 1 0,0 0 0,18 24 0,-22-24 0,-1 0 0,0 0 0,0 1 0,-1 0 0,8 28 0,-12-34 0,0 1 0,-1 0 0,0 0 0,0 0 0,-1 0 0,0 0 0,0 1 0,-1-1 0,0 0 0,0 0 0,-1 0 0,-3 9 0,3-12 0,-1 0 0,1 1 0,-1-1 0,0 0 0,0 0 0,-1-1 0,0 1 0,1-1 0,-1 0 0,-1 0 0,1 0 0,-10 6 0,6-5 0,0-1 0,0 0 0,-1 0 0,0-1 0,0 0 0,1-1 0,-16 3 0,4-3 0,0-1 0,-1 0 0,1-2 0,-1 0 0,1-1 0,-36-9 0,34 4 0,0-1 0,-41-21 0,37 16 0,-30-11 0,31 14-1365,5 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6:01:40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24575,'0'6'0,"1"0"0,0 0 0,-1 0 0,2-1 0,-1 1 0,1 0 0,0-1 0,0 1 0,0-1 0,1 1 0,4 5 0,3 4 0,2-1 0,17 19 0,-1-3 0,94 106 0,78 93 0,-157-175 0,-3 2 0,46 87 0,45 136 0,-68-138 0,-60-136 0,9 21 0,0 0 0,-2 1 0,-1 0 0,7 30 0,-16-56 0,0 0 0,1 1 0,-1-1 0,0 0 0,0 0 0,0 1 0,0-1 0,0 0 0,0 1 0,0-1 0,0 0 0,0 1 0,-1-1 0,1 0 0,0 0 0,-1 1 0,1-1 0,-1 0 0,0 0 0,1 0 0,-1 0 0,0 0 0,-1 2 0,0-2 0,1-1 0,-1 1 0,1-1 0,-1 0 0,1 0 0,-1 0 0,0 1 0,1-1 0,-1-1 0,1 1 0,-1 0 0,1 0 0,-1-1 0,1 1 0,-1-1 0,1 1 0,-1-1 0,1 1 0,-2-2 0,-15-8 0,1 0 0,1 0 0,-20-17 0,2 1 0,33 25 0,-1 0 0,1 0 0,-1 0 0,1 0 0,-1 0 0,0 0 0,1 1 0,-1-1 0,0 1 0,0-1 0,1 1 0,-1-1 0,0 1 0,0 0 0,-2 0 0,3 0 0,0 1 0,1-1 0,-1 1 0,0-1 0,0 1 0,0-1 0,1 1 0,-1-1 0,0 1 0,1 0 0,-1 0 0,1-1 0,-1 1 0,1 0 0,-1 0 0,1 0 0,-1-1 0,1 1 0,0 0 0,-1 0 0,1 0 0,0 0 0,0 0 0,0 0 0,0 0 0,0 0 0,0 0 0,0-1 0,0 1 0,0 0 0,0 2 0,1 8 0,0 0 0,1 1 0,1-1 0,-1 0 0,9 20 0,29 55 0,-30-67 0,3 7 0,1-1 0,28 36 0,-31-48 0,0 0 0,0-1 0,1 0 0,1-1 0,24 17 0,-34-26 0,0 0 0,1 0 0,-1-1 0,1 1 0,0-1 0,-1 0 0,1 0 0,0 0 0,0-1 0,-1 1 0,1-1 0,0 0 0,0 0 0,5-1 0,-3 0 0,0 0 0,0-1 0,0 0 0,0 0 0,0 0 0,-1-1 0,1 0 0,6-5 0,-1 0 0,0-1 0,-1 0 0,0 0 0,0-1 0,-1-1 0,-1 0 0,11-17 0,-13 19 0,0-1 0,0-1 0,0 0 0,0 0 0,4-16 0,-9 25 0,-1 0 0,1 0 0,-1 0 0,1 0 0,-1 0 0,0 0 0,1 0 0,-1 0 0,0 0 0,0-1 0,-1 1 0,1 0 0,0 0 0,-1 0 0,0 0 0,1 0 0,-1 0 0,0 0 0,0 0 0,0 0 0,0 0 0,0 1 0,0-1 0,-1 0 0,1 1 0,0-1 0,-1 1 0,0-1 0,1 1 0,-1 0 0,0 0 0,-2-2 0,-7-2 0,0 1 0,0 0 0,-1 1 0,1 0 0,-1 1 0,0 0 0,-23 0 0,-89 7 0,114-4 0,-264 31 339,25-2-2043,201-26-5122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6:01:43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24575,'13'1'0,"0"0"0,1 1 0,-1 1 0,-1 0 0,1 1 0,0 0 0,-1 0 0,0 2 0,0-1 0,0 2 0,-1-1 0,0 2 0,0 0 0,14 13 0,11 14 0,-2 0 0,46 62 0,-60-70 0,84 107 0,172 293 0,-263-399 0,-1 0 0,13 49 0,2 4 0,-26-78 0,2 5 0,0 1 0,0-1 0,1 14 0,-3-21 0,-1 0 0,0 0 0,0-1 0,1 1 0,-1 0 0,0 0 0,0 0 0,0 0 0,0 0 0,0 0 0,0 0 0,0 0 0,-1 0 0,1 0 0,0 0 0,0 0 0,-1 0 0,1 0 0,-1 0 0,1 0 0,-1 0 0,1-1 0,-1 1 0,1 0 0,-1 0 0,0-1 0,0 1 0,1 0 0,-1-1 0,0 1 0,0-1 0,1 1 0,-1-1 0,0 1 0,0-1 0,0 1 0,0-1 0,0 0 0,0 0 0,0 1 0,0-1 0,-1 0 0,-7-1 0,0-1 0,-1 0 0,1-1 0,1 0 0,-1 0 0,0-1 0,1 0 0,-10-6 0,-19-8 0,-35-11 0,56 27 0,16 2 0,0 0 0,0 0 0,0 0 0,0 1 0,-1-1 0,1 0 0,0 0 0,0 1 0,0-1 0,0 0 0,0 0 0,0 1 0,0-1 0,0 0 0,0 0 0,0 1 0,0-1 0,0 0 0,0 0 0,0 1 0,0-1 0,0 0 0,0 0 0,0 0 0,1 1 0,-1-1 0,0 0 0,0 0 0,0 1 0,0-1 0,0 0 0,1 0 0,-1 1 0,22 23 0,110 83 0,-35-32 0,-73-55 0,30 18 0,-47-33 0,1 0 0,0-1 0,0 0 0,1 0 0,-1-1 0,1 0 0,0-1 0,12 3 0,-19-5 0,0 0 0,0 0 0,0 0 0,0-1 0,0 1 0,0 0 0,0-1 0,0 1 0,0-1 0,0 0 0,0 0 0,0 0 0,0 0 0,0 0 0,-1 0 0,1 0 0,1-2 0,1 0 0,-1 0 0,-1-1 0,1 1 0,0-1 0,-1 0 0,0 1 0,3-8 0,1-4 0,-1 0 0,-1 0 0,4-21 0,5-20 0,3-18 0,-16 72 0,0 0 0,1 1 0,-1-1 0,0 1 0,0-1 0,0 0 0,0 1 0,0-1 0,0 1 0,-1-1 0,1 0 0,-1 1 0,1-1 0,-1 1 0,1-1 0,-1 1 0,0-1 0,0 1 0,0 0 0,1-1 0,-2 1 0,-1-2 0,2 2 0,-1 0 0,0 0 0,0 0 0,0 0 0,0 1 0,0-1 0,0 1 0,0-1 0,-1 1 0,1 0 0,0 0 0,0 0 0,0 0 0,0 0 0,-3 0 0,-9 3 0,1 1 0,-1 0 0,0 0 0,-13 8 0,19-9 0,4-2 1,-45 19-456,1 1-1,-83 52 1,110-57-6371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7:06:19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24575,'60'1'0,"84"14"0,60 22 0,-121-20 0,919 223-1904,390 225-499,-406-61 2403,-958-392 0,766 339-2028,-445-194 1837,392 192-659,-293-94 4986,-56-28-896,-82-42-3240,-144-81 0,-132-81 0,46 39 0,-49-36 0,53 34 0,100 34 0,-40-21 0,-106-53 0,1-1 0,72 23 0,-86-35 0,-1-1 0,1-1 0,-1-1 0,1-2 0,0 0 0,27-2 0,-48 0-65,0 0 0,0 0 0,1-1 0,-1 1 0,0-1 0,0 0 0,0 0 0,0-1 0,0 1 0,0-1 0,0 0 0,0 0 0,-1 0 0,1-1 0,-1 1 0,1-1 0,-1 0 0,0 0 0,0 0 0,5-7 0,3-12-6761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7:06:20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24575,'22'0'0,"0"2"0,0 1 0,0 1 0,-1 0 0,33 12 0,102 49 0,-137-56 0,580 316-701,-584-316 679,830 534-123,-310-165 135,-182-91-46,81 59 61,-176-182 423,26 19 73,-237-147-501,-3 1 0,57 62 0,-40-32 0,-27-28 0,1-2 0,68 57 0,59 39 0,-5 2 0,-144-125-341,1 0 0,-1 0-1,27 13 1,-21-13-6485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7:06:21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24575,'1'4'0,"0"-1"0,0 0 0,0 0 0,1 1 0,-1-1 0,1 0 0,0 0 0,0-1 0,0 1 0,4 4 0,1 2 0,166 257 0,-23 16 0,250 526-638,-222-486 638,8 19 0,4 6 458,-86-163-278,-64-108-180,-20-34 0,49 72 0,-56-96 0,68 98 0,-66-92 0,-1 1 0,-1 0 0,9 28 0,-10-23 0,1-1 0,26 44 0,-15-28 327,6 11-2019,-15-36-5134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1:59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1 396 24575,'1'-5'0,"0"-1"0,0 1 0,1-1 0,0 1 0,0 0 0,0-1 0,1 1 0,0 0 0,0 1 0,0-1 0,0 0 0,1 1 0,0 0 0,5-5 0,-1 0 0,18-20 0,2 0 0,1 2 0,1 1 0,1 1 0,1 2 0,1 2 0,1 0 0,1 2 0,0 2 0,2 1 0,65-18 0,-82 28 0,-1 2 0,1 0 0,0 1 0,0 1 0,0 1 0,1 1 0,28 3 0,-40-2 0,0 1 0,0 0 0,0 0 0,-1 1 0,1 1 0,-1-1 0,1 1 0,-1 1 0,0-1 0,-1 1 0,1 1 0,-1 0 0,0 0 0,0 0 0,-1 1 0,0 0 0,0 0 0,7 11 0,-6-5 0,0 1 0,-1 0 0,0 0 0,-1 1 0,-1 0 0,-1-1 0,0 1 0,2 25 0,-3-4 0,-1 1 0,-7 51 0,5-80 0,0 1 0,-1-1 0,0 0 0,-1 0 0,0 0 0,0 0 0,0-1 0,-1 1 0,-1-1 0,1 0 0,-1 0 0,0 0 0,0-1 0,-9 8 0,-6 4 0,-2-1 0,0-1 0,-25 14 0,-23 17 0,-128 110 0,180-143 0,7-6 0,0 0 0,0 1 0,1 1 0,0-1 0,-11 16 0,20-24 0,1 0 0,-1 1 0,0-1 0,0 1 0,0-1 0,1 1 0,-1 0 0,1-1 0,-1 1 0,1-1 0,0 1 0,0 0 0,0-1 0,0 1 0,0 0 0,0-1 0,0 1 0,0 0 0,1-1 0,-1 1 0,0 0 0,1-1 0,0 1 0,-1-1 0,1 1 0,0-1 0,0 1 0,0-1 0,0 0 0,0 1 0,0-1 0,0 0 0,0 0 0,0 1 0,3 0 0,5 4 0,0 0 0,0-1 0,0 0 0,16 6 0,-19-8 0,86 32 0,125 29 0,-173-53 0,94 23-1365,-104-23-5461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0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24575,'0'382'0,"0"-376"0,0 2 0,0-1 0,0 0 0,1 0 0,2 12 0,-3-18 0,0 0 0,1 0 0,-1 0 0,0 0 0,1 0 0,-1 0 0,1 0 0,-1 0 0,1 0 0,-1 0 0,1 0 0,0 0 0,0-1 0,-1 1 0,1 0 0,0 0 0,0-1 0,0 1 0,0 0 0,0-1 0,0 1 0,0-1 0,0 1 0,0-1 0,0 0 0,0 1 0,0-1 0,0 0 0,0 0 0,0 0 0,0 0 0,0 0 0,0 0 0,0 0 0,0 0 0,1 0 0,-1 0 0,2-1 0,7-3 0,0-1 0,0 0 0,0-1 0,0 0 0,-1 0 0,0-1 0,13-13 0,13-9 0,148-113 0,-177 138 0,0 0 0,0 0 0,0 0 0,1 1 0,12-5 0,-17 7 0,-1 1 0,0-1 0,1 1 0,-1 0 0,1 0 0,-1-1 0,0 1 0,1 0 0,-1 0 0,0 1 0,1-1 0,-1 0 0,1 0 0,-1 1 0,0-1 0,1 1 0,-1-1 0,0 1 0,0-1 0,0 1 0,1 0 0,-1 0 0,0-1 0,0 1 0,0 0 0,0 0 0,0 0 0,0 0 0,0 0 0,-1 1 0,1-1 0,0 0 0,-1 0 0,1 0 0,0 1 0,-1-1 0,1 2 0,1 6 0,0 0 0,0 0 0,-1 1 0,0-1 0,-1 0 0,0 1 0,0-1 0,-1 0 0,-2 13 0,-2 37 0,5-57 0,0-1 0,1 0 0,-1 1 0,0-1 0,1 0 0,-1 1 0,1-1 0,-1 0 0,1 1 0,0-1 0,0 0 0,-1 0 0,1 0 0,0 0 0,0 0 0,0 0 0,0 0 0,2 2 0,27 13 0,-26-14 0,0 0 0,0 0 0,-1 0 0,1 1 0,0-1 0,-1 1 0,5 3 0,-4 1 0,0-1 0,0 1 0,0 0 0,-1 0 0,0 0 0,0 1 0,-1-1 0,0 1 0,2 14 0,-1 7 0,0 37 0,-3-52 0,0 7-124,-2 0 0,0 0 0,-1 0 0,-1-1 0,-1 1 0,-1-1-1,-1 0 1,-1 0 0,0-1 0,-12 19 0,2-7-6702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0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24575,'0'7'0,"0"7"0,0 9 0,0 12 0,0 7 0,0 2 0,0 0 0,0-1 0,0 5 0,0 0 0,0-2 0,-6-2 0,-9-9 0,-1-4 0,2-26 0,3-13-8191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01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2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24575,'1'7'0,"0"-1"0,0 1 0,0-1 0,1 1 0,0-1 0,5 12 0,1 1 0,78 178 0,-7-20 0,65 262 0,-41-111 0,-95-305 0,1-1 0,13 23 0,-19-36 255,-13-20-316,-1-2-1498,-10-7-5267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02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24575,'3'-1'0,"0"1"0,0-1 0,0 0 0,0 0 0,-1 0 0,1-1 0,0 1 0,-1-1 0,1 1 0,-1-1 0,1 0 0,-1 0 0,0 0 0,3-3 0,12-9 0,-15 13 0,0-1 0,1 0 0,-1 1 0,1 0 0,-1-1 0,1 1 0,0 0 0,-1 0 0,1 1 0,0-1 0,0 1 0,0-1 0,0 1 0,-1 0 0,5 0 0,-5 1 0,0-1 0,0 1 0,0 0 0,0 0 0,0 0 0,-1 0 0,1 0 0,0 0 0,-1 1 0,1-1 0,-1 0 0,0 1 0,1-1 0,-1 1 0,0 0 0,0-1 0,0 1 0,0 0 0,0 0 0,0 0 0,0 0 0,-1 0 0,2 3 0,2 13 0,0 0 0,-1 1 0,0-1 0,-1 36 0,-12 74 0,2-70 0,-3-1 0,-29 86 0,40-142 0,0 0 0,0 0 0,-1 0 0,1 0 0,0 0 0,0-1 0,-1 1 0,1 0 0,-1 0 0,1 0 0,-1-1 0,1 1 0,-1 0 0,0-1 0,1 1 0,-2 1 0,1-3 0,1 0 0,-1 1 0,1-1 0,0 0 0,-1 1 0,1-1 0,0 0 0,-1 0 0,1 1 0,0-1 0,0 0 0,0 0 0,0 0 0,0 1 0,0-1 0,0 0 0,0 0 0,0 0 0,0 0 0,1-14 0,1 0 0,0 1 0,1 0 0,0-1 0,1 1 0,1 1 0,0-1 0,1 1 0,8-14 0,4-4 0,1 0 0,37-44 0,-34 48 0,1 0 0,1 2 0,53-44 0,-73 67 0,-1 0 0,1 0 0,-1 0 0,1 0 0,-1 1 0,1-1 0,0 1 0,0 0 0,0 0 0,0 0 0,5 0 0,-6 1 0,-1 0 0,0 1 0,0-1 0,0 0 0,0 1 0,1-1 0,-1 1 0,0 0 0,0 0 0,0 0 0,0 0 0,0 0 0,-1 0 0,1 0 0,0 0 0,0 1 0,-1-1 0,1 1 0,-1 0 0,1-1 0,-1 1 0,2 2 0,1 5 0,1 0 0,-1 0 0,-1 0 0,1 1 0,-2-1 0,1 1 0,-1 0 0,-1 0 0,1 15 0,-1-4 0,-1 1 0,-2 0 0,-4 30 0,-6-4 0,-2-1 0,-1-1 0,-28 56 0,22-54 0,3-6-341,2 1 0,2 0-1,-11 55 1,20-64-6485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04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1 368 24575,'0'-6'0,"0"0"0,0 1 0,0-1 0,0 1 0,1-1 0,0 1 0,0-1 0,1 1 0,-1-1 0,1 1 0,0 0 0,1 0 0,-1 0 0,1 0 0,0 0 0,0 1 0,1-1 0,-1 1 0,1 0 0,0 0 0,0 0 0,7-4 0,13-9 0,2 1 0,0 1 0,45-19 0,92-25 0,-133 49 0,28-10 0,8-4 0,121-26 0,-180 49 0,-1 0 0,1 0 0,0 0 0,-1 1 0,1 0 0,-1 1 0,1-1 0,0 1 0,-1 1 0,0-1 0,1 1 0,-1 0 0,0 1 0,0-1 0,0 1 0,0 0 0,0 1 0,-1 0 0,1-1 0,-1 2 0,0-1 0,0 1 0,-1-1 0,1 1 0,-1 0 0,3 6 0,5 6 0,0 0 0,-2 1 0,0 0 0,-1 1 0,-1 0 0,-1 0 0,0 0 0,-2 1 0,0 0 0,-1 1 0,2 37 0,-5-44 0,-2 0 0,1 0 0,-2 0 0,1 0 0,-6 18 0,4-23 0,0 0 0,-1 0 0,0-1 0,-1 1 0,0-1 0,0 0 0,0 0 0,-12 12 0,-12 10 0,-2-2 0,0-1 0,-2-1 0,-58 35 0,-153 65 0,153-83 0,-114 74 0,193-110 0,2 0 0,-1 1 0,1 0 0,0 1 0,-13 15 0,23-24 0,-1 0 0,1 1 0,0-1 0,0 0 0,-1 1 0,1-1 0,0 0 0,0 1 0,0-1 0,0 1 0,0-1 0,-1 0 0,1 1 0,0-1 0,0 1 0,0-1 0,0 0 0,0 1 0,0-1 0,0 1 0,0-1 0,0 0 0,0 1 0,1-1 0,-1 1 0,0-1 0,0 0 0,0 1 0,0-1 0,1 0 0,-1 1 0,0 0 0,16 6 0,24-2 0,-38-5 0,508-15 0,-266-1 0,124 6-1365,-285 10-5461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06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0 357 24575,'1'-2'0,"-1"1"0,0 0 0,1-1 0,-1 1 0,1 0 0,0 0 0,-1 0 0,1-1 0,0 1 0,0 0 0,0 0 0,-1 0 0,1 0 0,0 0 0,0 0 0,1 1 0,-1-1 0,0 0 0,0 1 0,0-1 0,1 0 0,-1 1 0,0-1 0,0 1 0,1 0 0,-1-1 0,2 1 0,44-7 0,-45 7 0,46-5 0,1-1 0,-1-3 0,0-2 0,58-21 0,-82 23 0,0-1 0,-1-2 0,0 0 0,-1-1 0,0-2 0,-1 0 0,-1-1 0,-1-1 0,35-38 0,2-20 0,-55 74 0,0 0 0,-1 0 0,1 0 0,0 0 0,0 0 0,0 0 0,0 0 0,0 1 0,0-1 0,0 0 0,0 1 0,0-1 0,0 1 0,2-1 0,-3 1 0,0 0 0,1 0 0,-1 0 0,0 0 0,0 0 0,1 0 0,-1 0 0,0 1 0,1-1 0,-1 0 0,0 0 0,0 0 0,1 1 0,-1-1 0,0 0 0,0 0 0,0 1 0,1-1 0,-1 0 0,0 0 0,0 1 0,0-1 0,0 0 0,0 1 0,0-1 0,0 0 0,1 1 0,-1-1 0,0 0 0,0 0 0,0 1 0,0 0 0,0 3 0,0 0 0,0 1 0,-1-1 0,1 1 0,-1-1 0,-1 6 0,-47 214 0,30-123 0,3-13 0,-4 109 0,11 87 0,5-100 0,-1-124-1365,-2-18-5461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07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24575,'30'-1'0,"-1"-1"0,0-1 0,1-1 0,-1-2 0,0-1 0,46-18 0,-28 10 0,0 1 0,2 3 0,-1 2 0,77-5 0,200 11 0,-218 4 0,-34-1 0,83 3 0,-125 3-1365,-8 2-5461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08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0 657 24575,'47'-1'0,"0"-3"0,-1-2 0,1-1 0,-2-3 0,1-2 0,-1-2 0,-1-1 0,59-31 0,-81 36 0,-1-2 0,-1 0 0,0-2 0,28-24 0,-41 32 0,-1 0 0,0 0 0,0-1 0,-1 0 0,0 0 0,0 0 0,-1 0 0,1-1 0,-2 0 0,1 0 0,-1 0 0,0 0 0,-1-1 0,0 1 0,1-17 0,-6-152 0,-2 65 0,2 88 0,-1 17 0,-3 14 0,3 1 0,1 0 0,0 0 0,1 0 0,0 0 0,0 0 0,0 12 0,-2 55 0,4-54 0,-1 523 0,2-252 0,-1 176-1365,0-437-5461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0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24575,'6'0'0,"21"-6"0,25-2 0,22-6 0,17 0 0,44-11 0,23-1 0,17 4 0,-4 6 0,-17 5 0,-17 5 0,-25 4 0,-25 1 0,-22 2 0,-21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12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2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31:30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31:43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149 416 24575,'1'-4'0,"-1"1"0,1-1 0,-1 1 0,1-1 0,0 1 0,0 0 0,0-1 0,1 1 0,-1 0 0,1 0 0,3-5 0,27-29 0,-20 24 0,29-35 0,84-86 0,-109 120 0,0 1 0,1 0 0,1 1 0,0 1 0,0 1 0,35-14 0,-20 14 0,1 1 0,0 1 0,0 2 0,0 2 0,1 1 0,-1 1 0,1 2 0,55 8 0,-76-7 0,-1 2 0,1-1 0,-1 2 0,1 0 0,-1 1 0,0 0 0,-1 1 0,1 0 0,-1 1 0,0 0 0,-1 1 0,16 14 0,-1 2 0,-14-14 0,0 1 0,17 21 0,-26-27 0,1 1 0,-1-1 0,0 1 0,0-1 0,0 1 0,-1 0 0,0 0 0,0 1 0,-1-1 0,1 7 0,0 1 0,-1 0 0,-1 0 0,-1 0 0,0 0 0,0 0 0,-2 0 0,1-1 0,-2 1 0,0-1 0,0 0 0,-2 0 0,-11 22 0,8-20 0,-1 0 0,0-1 0,-1 0 0,-1 0 0,-1-1 0,1-1 0,-2 0 0,0 0 0,-22 13 0,7-9 0,-32 14 0,42-21 0,19-9 0,0 0 0,0 0 0,1 0 0,-1 0 0,0 0 0,0 0 0,0 0 0,0 0 0,0 0 0,0 0 0,0 0 0,0 0 0,0 0 0,0 0 0,0 0 0,0 0 0,0 0 0,0 0 0,0 0 0,0 0 0,0 0 0,0 0 0,0 1 0,0-1 0,0 0 0,0 0 0,0 0 0,0 0 0,0 0 0,0 0 0,0 0 0,0 0 0,0 0 0,0 0 0,0 0 0,0 0 0,0 0 0,0 0 0,0 1 0,0-1 0,0 0 0,0 0 0,0 0 0,0 0 0,0 0 0,0 0 0,0 0 0,0 0 0,0 0 0,0 0 0,0 0 0,0 0 0,0 0 0,0 0 0,0 0 0,0 0 0,0 0 0,0 0 0,-1 0 0,1 0 0,11 2 0,13-1 0,31-3 0,46 0 0,-89 3 0,0 0 0,0 1 0,-1 0 0,1 1 0,-1 0 0,16 7 0,-13-4 0,0 1 0,-1 1 0,0 0 0,0 0 0,-1 2 0,0-1 0,-1 1 0,18 21 0,-11-10 0,29 25 0,-30-29 0,0 0 0,22 28 0,-21-20 0,-2 0 0,21 43 0,-31-53 0,0-1 0,-2 1 0,1 0 0,-2 0 0,0 0 0,2 29 0,-8 216 0,2-250 0,-1 0 0,0 0 0,0 0 0,-1-1 0,0 1 0,-1-1 0,0 1 0,-1-1 0,0 0 0,0-1 0,-1 1 0,0-1 0,0 0 0,-12 11 0,-7 3 0,-1-1 0,-1-1 0,-33 18 0,58-37 0,-10 6 0,0-1 0,-1 0 0,1-1 0,-1-1 0,0 0 0,-1 0 0,1-1 0,-15 1 0,-18-1 0,-48-2 0,54-2 0,-938-3-1365,929 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3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66 24575,'6'0'0,"10"0"0,27-6 0,20-9 0,13-2 0,5 2 0,-3 4 0,-16 10 0,-18 5-8191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31:48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24575,'0'-3'0,"0"1"0,1-1 0,-1 1 0,0-1 0,1 0 0,0 1 0,-1-1 0,1 1 0,0 0 0,0-1 0,1 1 0,-1 0 0,0 0 0,1-1 0,-1 1 0,1 0 0,0 0 0,0 1 0,0-1 0,0 0 0,4-2 0,2-1 0,2 0 0,-1 1 0,0 0 0,14-3 0,-1-1 0,201-63 0,-182 61 0,1 2 0,1 2 0,63-1 0,-100 7 0,105 2 0,-94 0 0,0 0 0,0 1 0,0 1 0,23 8 0,-35-9 0,1 0 0,-1 0 0,0 0 0,0 1 0,-1 0 0,1 0 0,-1 0 0,0 0 0,0 1 0,0-1 0,0 1 0,-1 0 0,0 0 0,0 1 0,0-1 0,-1 1 0,0-1 0,0 1 0,2 10 0,2 9 0,-2 0 0,0 1 0,0 30 0,-5-35 0,1 0 0,-2 1 0,-1-1 0,-1 0 0,0-1 0,-2 1 0,0-1 0,-2 0 0,-9 19 0,-12 18 0,-59 84 0,-139 151 0,141-187 0,58-70 0,2 2 0,1 1 0,-25 52 0,46-82 0,1 0 0,-1 0 0,2 0 0,-1 0 0,1 1 0,1-1 0,-1 1 0,1 12 0,1-17 0,0 1 0,1-1 0,-1 1 0,1-1 0,0 1 0,1-1 0,-1 0 0,1 1 0,0-1 0,0 0 0,0 0 0,0 0 0,1 0 0,0-1 0,-1 1 0,1-1 0,5 5 0,11 7 0,1 0 0,1 0 0,0-2 0,1-1 0,0-1 0,1 0 0,0-2 0,45 11 0,3-3 0,126 12 0,316-12-1365,-458-18-5461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31:49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24575,'3'35'0,"2"-1"0,15 54 0,7 41 0,24 327 0,36 71 0,-26-211 0,-51-265-1365,1-13-5461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31:5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74 298 24575,'0'-17'0,"1"0"0,0 0 0,1 0 0,8-30 0,-7 38 0,0 0 0,1 0 0,0 0 0,1 0 0,0 0 0,1 1 0,-1 0 0,2 0 0,10-11 0,-7 10 0,-1 1 0,1 0 0,0 0 0,0 1 0,1 1 0,0 0 0,0 0 0,0 1 0,1 0 0,0 1 0,0 1 0,0 0 0,0 0 0,1 1 0,-1 1 0,1 0 0,-1 1 0,1 0 0,-1 1 0,1 0 0,-1 1 0,0 0 0,1 1 0,19 8 0,-26-8 0,1 0 0,-1 1 0,0 0 0,0 1 0,0-1 0,-1 1 0,1 0 0,-1 0 0,5 8 0,2 3 0,0 1 0,9 19 0,-10-13 0,-1 1 0,-2 0 0,0 0 0,6 37 0,-8-27 0,-2 0 0,-1 0 0,-1 1 0,-5 44 0,1-64 0,0 1 0,-2-1 0,1 0 0,-2 0 0,0 0 0,-1-1 0,-10 18 0,-63 94 0,65-105 0,-162 218 0,84-115 0,-116 118 0,199-232 0,9-10 0,-1 1 0,1-1 0,-1 1 0,1-1 0,-1 1 0,1 0 0,-1-1 0,1 1 0,-1 0 0,1 0 0,0-1 0,0 1 0,-1 0 0,1 0 0,0-1 0,0 1 0,0 0 0,0 0 0,0 1 0,0-1 0,0-1 0,0 1 0,1-1 0,-1 1 0,0-1 0,1 1 0,-1-1 0,1 1 0,-1-1 0,1 1 0,-1-1 0,1 0 0,-1 1 0,1-1 0,-1 0 0,1 1 0,-1-1 0,1 0 0,-1 0 0,2 1 0,5 0 0,0 1 0,1-1 0,13 0 0,-16-1 0,369 2 0,-24-1 0,-257 3 0,159 30 0,-221-28 171,32 12 0,-52-14-456,0 0 1,0 1-1,0 1 1,-1-1-1,19 15 1,-14-7-6542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36:46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4:31:35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3162 24575,'3'-1'0,"0"0"0,1 0 0,-1 0 0,0 0 0,0 0 0,0-1 0,5-2 0,11-5 0,15-1 0,0 1 0,1 2 0,50-3 0,105 4 0,-55 3 0,-78-2 0,0-2 0,-1-3 0,0-3 0,0-1 0,79-34 0,-87 30 0,110-47 0,-145 59 0,143-75 0,-134 67 0,-1 0 0,-1-2 0,0 0 0,33-35 0,96-133 0,-45 54 0,-2-15 0,-71 97 0,168-258 0,-53 65 0,-42 45 0,-59 107 0,7-13 0,91-164 0,-106 201 0,-21 35 0,31-44 0,157-183 0,75-38 0,-171 205 0,-69 60 0,61-61 0,-90 80 0,1 0 0,0 0 0,1 2 0,0-1 0,21-12 0,-32 22 0,-1-1 0,1 1 0,0-1 0,-1 1 0,1 0 0,0-1 0,0 1 0,-1 0 0,1-1 0,0 1 0,0 0 0,0 0 0,-1 0 0,1 0 0,0 0 0,0 0 0,0 0 0,0 0 0,-1 0 0,1 0 0,0 1 0,0-1 0,-1 0 0,2 1 0,-2-1 0,1 1 0,-1 0 0,1 0 0,-1-1 0,0 1 0,1 0 0,-1 0 0,0-1 0,0 1 0,1 0 0,-1 0 0,0 0 0,0 0 0,0-1 0,0 1 0,0 0 0,0 0 0,0 0 0,-1 0 0,-13 47 0,11-41 0,-6 20 0,2 1 0,1 0 0,1 0 0,-2 45 0,8 119 0,1-93 0,-2-43 0,2 0 0,3-1 0,14 70 0,5-15 0,-5 1 0,-4 0 0,-1 155 0,-16 220 0,-1-452 0,-1 1 0,-2-1 0,-2 0 0,0-1 0,-23 54 0,18-49 0,-4 11 0,-45 85 0,-13 39 0,12-25 0,20-55 0,-60 196 0,20-36 0,31-97 0,41-118 0,2 2 0,2-1 0,1 1 0,2 0 0,2 0 0,2 1 0,7 61 0,-4-83 0,1-1 0,0 1 0,2-1 0,0 0 0,1-1 0,11 21 0,65 99 0,-63-105 0,1 1 0,1-1 0,44 49 0,4 2 0,-6-5 0,-42-53 0,-12-14 0,0 0 0,23 20 0,-32-30 0,0-1 0,-1 1 0,1 0 0,0-1 0,-1 1 0,1-1 0,0 1 0,0-1 0,-1 0 0,1 1 0,0-1 0,0 0 0,0 1 0,0-1 0,0 0 0,0 0 0,-1 0 0,1 0 0,0 0 0,0 0 0,0 0 0,0 0 0,0 0 0,0 0 0,0 0 0,0-1 0,1 0 0,-1 0 0,0 0 0,-1 0 0,1 0 0,0 0 0,0 0 0,-1 0 0,1-1 0,-1 1 0,1 0 0,-1-1 0,1 1 0,-1 0 0,0-1 0,0 1 0,0-3 0,1-6 0,-2-1 0,1 1 0,-5-18 0,-45-138 0,8 37 0,41 126 0,0 1 0,1 0 0,-1-1 0,1 1 0,-1-1 0,1 1 0,0-1 0,0 1 0,0-1 0,0 1 0,1 0 0,-1-1 0,2-3 0,-2 6 0,0 0 0,0 0 0,0-1 0,0 1 0,1 0 0,-1 0 0,0 0 0,0 0 0,1-1 0,-1 1 0,0 0 0,0 0 0,1 0 0,-1 0 0,0 0 0,0 0 0,1 0 0,-1 0 0,0 0 0,1 0 0,-1 0 0,0 0 0,0 0 0,1 0 0,-1 0 0,0 0 0,0 0 0,1 0 0,-1 0 0,0 0 0,0 0 0,1 1 0,-1-1 0,0 0 0,1 0 0,15 17 0,81 126 0,-5-7 0,-48-75 0,-11-14 0,43 47 0,-71-89 0,17 21 0,-21-25 0,-1-1 0,1 1 0,0 0 0,-1 0 0,1 0 0,-1 0 0,1 0 0,-1 0 0,1 0 0,-1 0 0,0 0 0,0 0 0,1 0 0,-1 0 0,0 0 0,0 0 0,0 0 0,0 0 0,0 0 0,0 1 0,0-1 0,-1 0 0,0 2 0,1-3 0,-1 0 0,1 1 0,-1-1 0,0 0 0,1 0 0,-1 0 0,1 0 0,-1 1 0,0-1 0,1 0 0,-1 0 0,0 0 0,1 0 0,-1 0 0,0-1 0,1 1 0,-1 0 0,0 0 0,1 0 0,-1 0 0,1-1 0,-1 1 0,0 0 0,1-1 0,-1 1 0,1 0 0,-1-2 0,-22-12 0,19 11 0,-1 0 0,-9-7 0,0 2 0,0-1 0,-1 2 0,-21-9 0,32 15 0,0 0 0,0 0 0,0 0 0,0 0 0,0 1 0,0 0 0,0 0 0,0 0 0,0 0 0,0 0 0,0 1 0,0-1 0,0 1 0,0 0 0,0 1 0,0-1 0,1 1 0,-1-1 0,0 1 0,1 0 0,-1 1 0,1-1 0,-5 5 0,8-7 0,-8 8 0,0-1 0,0 0 0,-1-1 0,-18 11 0,26-17 0,0 1 0,-1 0 0,1-1 0,0 1 0,-1-1 0,1 1 0,-1-1 0,1 1 0,-1-1 0,1 0 0,-1 0 0,1 0 0,-1 0 0,1 0 0,-1 0 0,1 0 0,-1-1 0,1 1 0,-1 0 0,1-1 0,-1 1 0,1-1 0,0 0 0,-1 1 0,1-1 0,0 0 0,0 0 0,-1 0 0,1 0 0,0 0 0,0 0 0,0 0 0,0 0 0,0-1 0,0 1 0,1 0 0,-1 0 0,0-1 0,0 1 0,1-1 0,-1 1 0,1 0 0,0-1 0,-1-1 0,-1-6 0,0 1 0,1-1 0,0 1 0,0-1 0,1 0 0,0 1 0,1-13 0,14-63 0,-10 62 0,54-213-1365,-49 195-5461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4:32:0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4:33:06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24575,'2'1'0,"1"0"0,-1 0 0,0 0 0,1 0 0,-1 0 0,0 0 0,0 1 0,0-1 0,0 1 0,0 0 0,0-1 0,0 1 0,1 2 0,10 8 0,242 162 0,-201-143 0,2-3 0,115 42 0,517 166 0,-590-204 0,-55-20 0,-2 2 0,69 34 0,-18-2 0,17 9 0,-102-50 0,16 9 0,-15-16 0,-9-12 0,-32-83 0,-11-41 0,44 138 0,0 0 0,0 0 0,0 0 0,0 0 0,0-1 0,0 1 0,0 0 0,0 0 0,0 0 0,0 0 0,0 0 0,0 0 0,0 0 0,0 0 0,0 0 0,0 0 0,0 0 0,0-1 0,0 1 0,0 0 0,0 0 0,0 0 0,0 0 0,0 0 0,0 0 0,0 0 0,0 0 0,0 0 0,0 0 0,0-1 0,0 1 0,0 0 0,0 0 0,0 0 0,0 0 0,0 0 0,0 0 0,0 0 0,0 0 0,0 0 0,0 0 0,0 0 0,1 0 0,-1 0 0,0 0 0,0 0 0,0 0 0,0-1 0,0 1 0,0 0 0,0 0 0,0 0 0,0 0 0,0 0 0,1 0 0,-1 0 0,0 0 0,0 0 0,0 0 0,0 0 0,0 0 0,0 0 0,0 1 0,0-1 0,0 0 0,0 0 0,0 0 0,1 0 0,7 6 0,10 11 0,111 151 0,-99-139 0,-27-26 0,1 0 0,0 0 0,0 1 0,-1-1 0,0 1 0,0 0 0,0 0 0,0 0 0,4 8 0,-7-11 0,0 0 0,0-1 0,0 1 0,0 0 0,-1 0 0,1-1 0,0 1 0,0 0 0,-1-1 0,1 1 0,0 0 0,-1-1 0,1 1 0,-1-1 0,1 1 0,0-1 0,-1 1 0,0-1 0,1 1 0,-1-1 0,1 1 0,-1-1 0,1 1 0,-1-1 0,0 0 0,1 1 0,-1-1 0,0 0 0,1 0 0,-1 0 0,0 1 0,0-1 0,-33 8 0,22-6 0,-35 13 0,-83 37 0,93-34 0,-1-2 0,-1-2 0,-49 11 0,86-24 0,1-1 0,-1 1 0,1-1 0,-1 0 0,1 1 0,-1-1 0,0 0 0,1 0 0,-1 0 0,1 0 0,-1 0 0,1 0 0,-1 0 0,0-1 0,1 1 0,-1-1 0,1 1 0,-1-1 0,1 1 0,-1-1 0,1 0 0,0 0 0,-1 1 0,1-1 0,0 0 0,0 0 0,-2-2 0,2 1 0,1-1 0,0 1 0,-1 0 0,1-1 0,0 1 0,0 0 0,1 0 0,-1-1 0,0 1 0,1 0 0,-1 0 0,1-1 0,0 1 0,-1 0 0,1 0 0,0 0 0,0 0 0,3-3 0,25-42 0,57-71 0,-45 64 0,47-59-1365,-70 87-5461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4:33:34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2 24575,'30'-1'0,"0"1"0,0 2 0,1 1 0,-1 2 0,-1 1 0,45 14 0,-70-17 0,1-1 0,0 1 0,-1 0 0,0 0 0,0 1 0,0-1 0,0 1 0,0 0 0,-1 0 0,1 0 0,-1 1 0,0-1 0,-1 1 0,1 0 0,-1-1 0,0 1 0,0 0 0,0 0 0,-1 1 0,1-1 0,-2 0 0,2 8 0,0 11 0,0 1 0,-2-1 0,-4 38 0,0-35 0,-2 0 0,0-1 0,-14 35 0,-4 14 0,13-38 0,2 1 0,2 0 0,1 1 0,2 0 0,1 0 0,2 0 0,6 46 0,0-45 0,2 0 0,17 55 0,-19-78 0,2-1 0,0 0 0,0 0 0,2-1 0,0 0 0,0 0 0,2-1 0,13 15 0,-38-31 0,7 0 0,0 0 0,-1 0 0,1 1 0,0 0 0,-1 1 0,1-1 0,-1 1 0,-9 1 0,-14 11 0,1 1 0,0 1 0,1 1 0,-46 32 0,25-15 0,23-16 0,-1 0 0,-1 2 0,2 1 0,-38 34 0,61-48 0,0 0 0,0 0 0,0 0 0,0 0 0,1 1 0,0 0 0,0-1 0,0 1 0,1 0 0,0 1 0,0-1 0,1 0 0,-1 1 0,1-1 0,1 0 0,-1 1 0,1-1 0,0 1 0,1-1 0,0 1 0,0-1 0,0 1 0,1-1 0,-1 0 0,6 12 0,2 1 0,1 0 0,0-1 0,1 0 0,1-1 0,0 0 0,25 25 0,-30-34 0,0 1 0,-1 0 0,0 1 0,-1-1 0,0 1 0,0 0 0,-1 0 0,0 1 0,-1-1 0,0 1 0,-1 0 0,0-1 0,-1 1 0,0 0 0,-1 0 0,0 0 0,0 0 0,-1 0 0,-1 0 0,0 0 0,0 0 0,-1-1 0,-1 1 0,0-1 0,0 0 0,-8 14 0,8-18 4,1-1 0,-1 0 0,0 0 0,-1 0 0,1-1 0,-1 0 0,0 0 0,0 0 0,0 0 0,0-1 0,-1 1 0,1-2 0,-1 1 0,0 0 0,0-1 0,0 0 0,0-1 0,-12 2 0,-8 0-143,-1-1 0,1-1 1,-35-4-1,21 1-747,12 1-5940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4:33:38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24575,'1429'0'0,"-1308"4"0,187 29 0,114 48 0,-346-65 0,43 9 0,124 44 0,51 30 0,80 27 0,-309-100 0,87 46 0,-116-52 0,-1 2 0,0 2 0,51 46 0,-63-46 0,0 2 0,28 42 0,-2-2 0,132 144 0,-139-167 0,1-2 0,83 58 0,72 18 0,-20-14 0,-154-84 0,0 1 0,-2 0 0,0 2 0,-2 0 0,19 27 0,14 14 0,82 100 0,38 40 0,-144-170 0,45 71 0,-29-40 0,0 2 0,-24-34 0,2 0 0,1-1 0,35 34 0,-19-24 0,14 13 0,31 26 0,-54-46 0,-24-25 0,0-2 0,0 1 0,1-1 0,-1 0 0,11 6 0,-12-12 0,-8-8 0,-9-12 0,-22-27 0,3-1 0,1-1 0,3-2 0,-40-105 0,63 146 0,-10-37 0,12 44 0,1 0 0,-1 0 0,1 0 0,0 0 0,0 0 0,0-1 0,0 1 0,0 0 0,0 0 0,1 0 0,-1 0 0,1 0 0,-1 0 0,1 0 0,0 0 0,0 0 0,0 0 0,1-2 0,-1 4 0,0-1 0,-1 1 0,1-1 0,0 1 0,0 0 0,0-1 0,-1 1 0,1 0 0,0 0 0,0 0 0,0-1 0,0 1 0,0 0 0,-1 0 0,1 0 0,0 0 0,0 0 0,0 1 0,0-1 0,-1 0 0,1 0 0,0 1 0,0-1 0,0 0 0,0 1 0,-1-1 0,1 0 0,0 1 0,-1-1 0,1 1 0,0 0 0,0 0 0,23 21 0,-23-21 0,10 13 0,0 1 0,-1 0 0,10 21 0,15 21 0,-33-54 0,0 0 0,0 0 0,-1 0 0,1 0 0,-1 0 0,1 0 0,-1 0 0,0 0 0,1 4 0,-2-5 0,0-1 0,0 0 0,0 0 0,-1 0 0,1-1 0,0 1 0,-1 0 0,1 0 0,0 0 0,-1 0 0,1 0 0,-1 0 0,1 0 0,-1 0 0,0-1 0,1 1 0,-1 0 0,0 0 0,1-1 0,-1 1 0,0-1 0,0 1 0,0 0 0,0-1 0,0 0 0,1 1 0,-1-1 0,0 1 0,0-1 0,0 0 0,0 0 0,0 0 0,0 1 0,-2-1 0,-28 4 0,0-1 0,0-1 0,-60-5 0,25 1 0,-39 3 0,35 0 0,-107-11 0,175 10 0,0 0 0,0 0 0,1-1 0,-1 1 0,0 0 0,0-1 0,0 1 0,0-1 0,0 0 0,0 1 0,1-1 0,-1 0 0,0 0 0,1 0 0,-1-1 0,0 1 0,1 0 0,0 0 0,-1-1 0,1 1 0,0-1 0,-1 1 0,0-4 0,1 3 0,1-1 0,0 1 0,0 0 0,1-1 0,-1 1 0,0 0 0,1-1 0,-1 1 0,1 0 0,0 0 0,0-1 0,0 1 0,0 0 0,0 0 0,0 0 0,0 0 0,1 0 0,2-3 0,34-42 0,-12 15 0,-1-1 0,36-65 0,-55 86 0,1 0 0,0 1 0,0-1 0,1 1 0,1 1 0,0 0 0,0 0 0,1 0 0,0 2 0,14-11 0,-13 11 0,-1-1 0,18-20 0,-8 8 0,-18 19 0,0-1 0,0 1 0,0 0 0,0 0 0,0 1 0,1-1 0,-1 0 0,1 1 0,-1-1 0,1 1 0,0 0 0,-1 0 0,1 0 0,0 0 0,0 0 0,-1 1 0,1-1 0,0 1 0,0 0 0,0 0 0,0 0 0,0 0 0,0 0 0,0 1 0,0-1 0,-1 1 0,1 0 0,0 0 0,0 0 0,-1 0 0,1 0 0,-1 1 0,1-1 0,-1 1 0,1 0 0,-1 0 0,0-1 0,3 5 0,6 5 0,-2 0 0,1 1 0,-2 1 0,1 0 0,12 26 0,5 16 0,-2 0 0,-3 2 0,15 59 0,-31-99 44,1 0 0,8 18 0,9 22-1541,-21-45-5329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4:33:40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592 85 24575,'-1'-3'0,"0"0"0,0 0 0,0 0 0,0 0 0,0 0 0,-1 0 0,1 1 0,-1-1 0,0 0 0,0 1 0,0-1 0,-2-1 0,-30-27 0,30 28 0,0 1 0,0 0 0,0 1 0,-1-1 0,1 1 0,-1 0 0,1 0 0,-1 0 0,1 0 0,-1 1 0,1 0 0,-1 0 0,0 0 0,1 1 0,-1-1 0,1 1 0,-1 0 0,1 0 0,-1 1 0,1-1 0,-6 4 0,-2 1 0,0-1 0,0 2 0,1 0 0,0 0 0,0 1 0,-13 13 0,18-14 0,0 0 0,1 0 0,0 0 0,0 1 0,1-1 0,0 1 0,-4 12 0,-19 64 0,20-58 0,2-6 0,1 0 0,0 0 0,2 0 0,0 1 0,1-1 0,1 1 0,1-1 0,1 1 0,1-1 0,5 22 0,1-14 0,0-1 0,2-1 0,1 1 0,0-2 0,27 39 0,19 39 0,-55-97 0,8 15 0,-2 1 0,0 0 0,-1 1 0,6 27 0,-13-45 0,0 0 0,0 0 0,-1 0 0,1 0 0,-1 0 0,0 0 0,0 0 0,-1 0 0,0 0 0,0 0 0,0 0 0,0 0 0,-1 0 0,0-1 0,0 1 0,0-1 0,0 1 0,-1-1 0,0 0 0,0 0 0,0 0 0,0 0 0,0 0 0,-1-1 0,0 1 0,-6 3 0,-38 22 0,-2-2 0,0-2 0,-76 25 0,81-39 0,36-10 0,1 0 0,0 1 0,0 0 0,0 1 0,0 0 0,0 0 0,0 0 0,1 1 0,-9 6 0,15-9 0,0 0 0,0 0 0,0 1 0,0-1 0,1 0 0,-1 0 0,1 0 0,-1 1 0,1-1 0,-1 1 0,1-1 0,-1 0 0,1 1 0,0-1 0,0 0 0,0 1 0,0-1 0,0 1 0,0-1 0,0 1 0,0-1 0,1 0 0,-1 1 0,1-1 0,-1 0 0,1 1 0,-1-1 0,1 0 0,0 0 0,1 3 0,3 3 0,0 1 0,1-1 0,10 11 0,-11-12 0,26 27 0,-2 3 0,-1 0 0,-2 2 0,23 42 0,-37-56 0,-1 0 0,-2 1 0,0 0 0,-1 1 0,-2-1 0,0 1 0,-2 1 0,1 36 0,-9 294 0,-6-261 0,-39 158 0,34-185 0,-60 258 0,71-312 0,1 0 0,1 1 0,0 0 0,1 0 0,1-1 0,0 1 0,6 30 0,-4-37 0,1 0 0,0 1 0,0-1 0,1-1 0,0 1 0,1-1 0,0 1 0,0-1 0,1-1 0,0 1 0,0-1 0,1 0 0,0 0 0,9 6 0,-8-6 24,1-1 0,0 0 0,1 0 0,10 5 0,-18-10-92,1 0 1,-1 0-1,1 0 1,-1 0-1,1-1 1,0 1-1,-1-1 1,1 1-1,0-1 1,0 0-1,-1 0 1,1 0-1,0 0 1,0-1-1,-1 1 1,1-1-1,0 1 1,-1-1-1,1 0 1,-1 0-1,4-2 1,8-9-6759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 21 24575,'0'0'0,"0"-1"0,0 0 0,0 0 0,0 0 0,0 0 0,0 1 0,-1-1 0,1 0 0,0 0 0,-1 0 0,1 1 0,0-1 0,-1 0 0,1 0 0,-1 1 0,1-1 0,-1 0 0,1 1 0,-1-1 0,0 1 0,1-1 0,-1 1 0,0-1 0,1 1 0,-1-1 0,0 1 0,0 0 0,1-1 0,-1 1 0,0 0 0,0 0 0,-1-1 0,0 1 0,1 0 0,-1 0 0,0 0 0,0 0 0,0 0 0,0 0 0,0 0 0,0 1 0,0-1 0,0 1 0,0-1 0,1 1 0,-4 2 0,-3 2 0,1 0 0,1 1 0,-1 0 0,1 1 0,0-1 0,0 1 0,1 0 0,0 1 0,-6 11 0,-3 8 0,-16 43 0,8-9 0,-15 67 0,31-102 0,1 0 0,1 1 0,2 0 0,0 0 0,3 35 0,0-58 0,-1-1 0,1 1 0,0-1 0,0 0 0,0 1 0,0-1 0,1 0 0,-1 1 0,1-1 0,0 0 0,0 0 0,0 0 0,0-1 0,0 1 0,1 0 0,-1-1 0,1 0 0,0 1 0,0-1 0,0 0 0,0 0 0,0-1 0,0 1 0,4 1 0,7 2 0,1-1 0,0 0 0,1-1 0,20 2 0,-10-1 0,32 4 0,59 0 0,-87-7 0,0-2 0,1-1 0,52-11 0,-75 11 0,-1 0 0,1-1 0,0 0 0,12-7 0,-17 9 0,-1-1 0,1 0 0,0 0 0,-1 0 0,1 0 0,-1 0 0,0 0 0,0-1 0,0 1 0,0-1 0,0 0 0,-1 0 0,3-5 0,-2-4-1365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4:35:01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24575,'4'2'0,"0"1"0,0 0 0,0-1 0,1 0 0,-1 0 0,0 0 0,1 0 0,-1-1 0,6 2 0,1 0 0,46 11 0,1-2 0,92 6 0,-43-6 0,686 79-285,441 63 15,-1179-145 363,1 2-1,-2 3 1,0 3-1,76 33 1,-115-42-81,-1 2 1,1 0 0,-1 0 0,-1 2-1,0-1 1,18 22 0,12 11-10,17 16-3,-2 2 0,56 81 0,85 148 0,-164-238 0,17 26 0,130 215 0,-131-190 0,69 206 0,-56-110 0,100 295 0,-54-150 0,4 11 0,15 35 0,-116-361 0,0 0 0,2-1 0,1 0 0,1-1 0,1-1 0,31 33 0,-39-48 0,1-1 0,0 0 0,1 0 0,0-2 0,1 1 0,20 10 0,0-2 0,55 21 0,-43-24 0,1-1 0,81 13 0,98 0 0,-143-19 0,433 4 0,-326-15 0,-86 5 0,112-5 0,-214 4 0,0-1 0,-1 0 0,1 0 0,0 0 0,0 0 0,0 0 0,0 0 0,0 0 0,0-1 0,-1 1 0,1 0 0,0 0 0,0-1 0,0 1 0,0-1 0,-1 1 0,1 0 0,0-1 0,0 1 0,-1-1 0,1 0 0,0 1 0,-1-1 0,1 0 0,-1 1 0,1-1 0,-1 0 0,1 0 0,-1 1 0,0-1 0,1 0 0,-1 0 0,0 0 0,1 1 0,-1-1 0,0 0 0,0 0 0,0 0 0,0 0 0,0 0 0,0 0 0,0 0 0,0 1 0,0-1 0,0 0 0,-1 0 0,1 0 0,0 0 0,0 0 0,-1 1 0,1-1 0,-1 0 0,1 0 0,-1 1 0,0-2 0,-4-7 0,-1 1 0,0-1 0,-13-13 0,11 14 0,-11-13 0,-2 2 0,-1 0 0,-24-17 0,-14-11 0,60 47 0,-1 0 0,1 0 0,-1 0 0,1 0 0,-1-1 0,1 1 0,0 0 0,-1 0 0,1-1 0,0 1 0,-1 0 0,1-1 0,0 1 0,-1 0 0,1-1 0,0 1 0,0 0 0,-1-1 0,1 1 0,0-1 0,0 1 0,0 0 0,0-1 0,0 1 0,-1-1 0,1 1 0,0-1 0,0 1 0,0-1 0,0 0 0,14 3 0,24 13 0,-10-2 0,7 3 0,-1 1 0,34 25 0,-39-25 0,-22-13 0,0 0 0,0 1 0,-1-1 0,1 1 0,7 9 0,-12-12 0,0 0 0,-1 0 0,1 0 0,-1 1 0,0-1 0,0 1 0,0-1 0,0 1 0,0-1 0,0 1 0,-1 0 0,1-1 0,-1 1 0,0 0 0,0 0 0,0-1 0,0 1 0,0 0 0,0 0 0,-2 3 0,-3 7 0,0-1 0,-1 0 0,0 0 0,-1-1 0,0 0 0,-1 0 0,0 0 0,-15 14 0,1 1 0,0 4 0,-19 34 0,28-42 0,-1-1 0,0 0 0,-2 0 0,-22 22 0,36-41 0,-1 0 0,1 0 0,-1 0 0,1 0 0,-1 0 0,0 0 0,0-1 0,0 1 0,1-1 0,-2 0 0,1 0 0,0 0 0,0 0 0,0 0 0,0-1 0,-1 1 0,1-1 0,0 0 0,-5 0 0,5-1 0,0 0 0,0 0 0,0 0 0,1-1 0,-1 1 0,0-1 0,0 0 0,1 1 0,-1-1 0,1 0 0,-1-1 0,1 1 0,0 0 0,0-1 0,0 1 0,0-1 0,0 1 0,1-1 0,-3-5 0,-3-8 0,1 0 0,0-1 0,1 0 0,1 0 0,1 0 0,-3-31 0,5-111 0,2 106 0,1-68-1365,-1 92-5461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4:35:43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24575,'502'26'0,"-392"-17"0,88 7 0,326 71 0,-507-83 0,-1 1 0,0 1 0,0 0 0,-1 1 0,0 0 0,0 2 0,0-1 0,-1 2 0,0 0 0,-1 1 0,-1 0 0,1 0 0,-2 2 0,1 0 0,-2 0 0,17 28 0,52 82 0,31 56 0,-90-142 0,-1 2 0,26 75 0,-39-86 0,7 46 0,-12-57 0,2 0 0,-1 0 0,2 0 0,0-1 0,2 1 0,-1-1 0,15 27 0,0-7 0,23 54 0,-19-34 0,-10-25 0,-11-22 0,1 0 0,1 1 0,-1-1 0,1-1 0,1 1 0,12 14 0,-18-22 0,82 80 0,-73-73 0,1 0 0,0 0 0,0-1 0,1-1 0,0 0 0,0 0 0,14 4 0,79 20 0,0-3 0,208 23 0,-25-44 0,-180-7 0,117 13 0,182 9 0,-80-9 0,-101 2 0,183 22 0,-307-21 0,138 23 0,-81-14 0,-85-13 0,136 1 0,-133-11 0,122 19 0,-124-5 0,-32-5 0,76 6 0,-116-16 0,1 1 0,0-1 0,0 0 0,0 0 0,0-1 0,-1 1 0,1-1 0,0 1 0,0-1 0,-1 0 0,1 0 0,3-2 0,-5 2 0,-1 1 0,1-1 0,0 0 0,-1 0 0,1 0 0,0 0 0,-1 0 0,1 1 0,-1-1 0,0 0 0,1 0 0,-1-1 0,0 1 0,0 0 0,1 0 0,-1 0 0,0 0 0,0 0 0,0 0 0,0 0 0,0 0 0,-1 0 0,1 0 0,0 0 0,0 0 0,-1 0 0,1 0 0,0 0 0,-1 0 0,1 0 0,-1 0 0,0 0 0,0-1 0,-9-12 0,0-1 0,-1 2 0,0 0 0,-1 0 0,-1 1 0,0 0 0,-18-12 0,-16-16 0,11 11 0,26 21 0,0 0 0,0-1 0,1 0 0,0 0 0,-10-13 0,19 21 0,-1 1 0,1-1 0,0 1 0,-1-1 0,1 1 0,0-1 0,-1 0 0,1 1 0,0-1 0,0 1 0,-1-1 0,1 0 0,0 1 0,0-1 0,0 0 0,0 1 0,0-1 0,0 0 0,0 1 0,0-1 0,0 0 0,0 1 0,0-2 0,13-1 0,21 13 0,-6 4 0,50 34 0,-30-17 0,-45-30 0,-1 0 0,0 1 0,0-1 0,1 1 0,-1 0 0,0-1 0,0 1 0,0 0 0,-1 0 0,1 0 0,0 1 0,-1-1 0,0 0 0,1 1 0,-1-1 0,0 1 0,0-1 0,0 1 0,0-1 0,-1 1 0,1 0 0,-1-1 0,0 1 0,1 0 0,-1-1 0,0 1 0,-1 3 0,0-1 0,-1 0 0,0 0 0,0 0 0,0 0 0,-1 0 0,1-1 0,-1 1 0,0-1 0,0 0 0,-1 0 0,1 0 0,-1 0 0,-6 5 0,-15 9 0,0-2 0,-1 0 0,0-2 0,-34 14 0,4-2 0,-99 44 0,129-60 0,1-2 0,-2 0 0,1-2 0,-35 3 0,58-8 0,0-1 0,0 1 0,0-1 0,0 0 0,0-1 0,0 1 0,0 0 0,-1-1 0,1 0 0,0 1 0,1-1 0,-1-1 0,0 1 0,0 0 0,0-1 0,1 1 0,-6-5 0,6 3 0,-1 1 0,1-2 0,0 1 0,0 0 0,0 0 0,1-1 0,-1 1 0,1-1 0,0 1 0,0-1 0,0 1 0,0-1 0,1 0 0,-1-5 0,1-12 0,0 1 0,1-1 0,1 1 0,1-1 0,1 1 0,1 0 0,0 0 0,16-34 0,6-6 0,49-79 0,-61 114 0,22-28 0,-31 46 0,-1 0 0,1 1 0,0 0 0,1 0 0,0 1 0,-1 0 0,2 0 0,11-6 0,-16 10 0,0 0 0,1 0 0,0 0 0,-1 1 0,1-1 0,-1 1 0,1 0 0,0 0 0,-1 0 0,1 0 0,-1 1 0,1 0 0,0-1 0,-1 1 0,0 1 0,1-1 0,5 3 0,7 5 0,0 0 0,20 15 0,-4-2 0,10 4-1365,-25-16-5461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4:36:51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0 699 24575,'1'-3'0,"-1"0"0,1 0 0,0 1 0,-1-1 0,1 0 0,1 1 0,-1-1 0,0 0 0,0 1 0,1-1 0,0 1 0,-1 0 0,1-1 0,3-2 0,35-30 0,-31 28 0,38-28 0,2 2 0,1 3 0,1 1 0,2 3 0,0 2 0,110-32 0,352-55 0,-231 72 0,567-5 0,-314 67 0,-518-21 0,46 5 0,0-2 0,83-6 0,-145 1 0,-1 0 0,0 0 0,1-1 0,-1 1 0,0-1 0,0 1 0,1-1 0,-1 0 0,0 0 0,0 0 0,0 0 0,0 0 0,0-1 0,0 1 0,0-1 0,2-2 0,-3 3 0,0 0 0,0-1 0,-1 0 0,1 1 0,0-1 0,-1 1 0,1-1 0,-1 0 0,0 1 0,0-1 0,1 1 0,-1-1 0,0 0 0,0 0 0,-1 1 0,1-1 0,0 0 0,-1 1 0,1-1 0,0 1 0,-1-1 0,0 0 0,-1-1 0,-64-124 0,65 126 0,0 0 0,0 0 0,1-1 0,-1 1 0,0 0 0,1 0 0,-1 0 0,1-1 0,-1 1 0,1 0 0,0 0 0,-1-1 0,1 1 0,0 0 0,0-1 0,0 1 0,0 0 0,0-1 0,0 1 0,0 0 0,0-1 0,2-2 0,-2 4 0,1-1 0,0 0 0,0 0 0,0 1 0,0-1 0,0 1 0,0-1 0,0 1 0,1-1 0,-1 1 0,0 0 0,0-1 0,0 1 0,0 0 0,0 0 0,1 0 0,-1 0 0,0 0 0,0 0 0,2 0 0,9 2 0,0 0 0,0 1 0,18 6 0,0 2 0,0 2 0,-1 1 0,0 1 0,-2 1 0,0 2 0,39 32 0,-59-44 0,0 1 0,0 0 0,0 0 0,-1 1 0,0 0 0,-1 0 0,0 0 0,0 1 0,-1 0 0,4 9 0,-6-14 0,-1 1 0,0-1 0,0 1 0,0-1 0,0 1 0,-1 0 0,0-1 0,0 1 0,0 0 0,-1-1 0,1 1 0,-1-1 0,0 1 0,0-1 0,-1 1 0,0-1 0,1 0 0,-1 1 0,-1-1 0,1 0 0,0 0 0,-6 6 0,-18 16 0,-1-1 0,-1-1 0,-37 23 0,61-44 0,0 0 0,0-1 0,0 0 0,0 0 0,0 0 0,-1 0 0,1-1 0,-1 1 0,1-1 0,-1 0 0,1-1 0,-1 1 0,0-1 0,1 0 0,-1 0 0,0 0 0,1-1 0,-7-1 0,3 0 0,1-1 0,0 0 0,-1 0 0,1 0 0,1-1 0,-1-1 0,0 1 0,1-1 0,0 0 0,-7-7 0,9 7 0,1 1 0,-1-1 0,1 0 0,0 0 0,0 0 0,1 0 0,0-1 0,0 1 0,0-1 0,0 1 0,1-1 0,0 0 0,0-6 0,-1-14 0,2-43 0,1 42 0,1-90-1365,-1 87-5461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4:36:52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24575,'0'438'0,"-1"-435"0,1-1 0,0 1 0,0 0 0,0-1 0,1 1 0,-1-1 0,1 1 0,-1 0 0,1-1 0,1 4 0,5-8 0,2-14 0,7-21 0,35-55 0,-44 81 0,1 0 0,0 1 0,0 0 0,1 0 0,0 1 0,1 0 0,0 1 0,1 0 0,12-7 0,-2 2 0,34-18 0,-51 30 0,-1-1 0,1 0 0,-1 1 0,1 0 0,0 0 0,0 0 0,0 0 0,-1 1 0,1 0 0,0-1 0,8 2 0,-10 0 0,0 0 0,0 0 0,0 0 0,-1 0 0,1 0 0,0 0 0,0 1 0,-1-1 0,1 1 0,-1-1 0,1 1 0,-1 0 0,0-1 0,1 1 0,-1 0 0,0 0 0,0 0 0,0 0 0,-1 0 0,1 0 0,0 0 0,-1 0 0,1 1 0,-1-1 0,0 3 0,2 10 0,-1 0 0,-1 24 0,0-25 0,1 53-341,-3 0 0,-3-1-1,-20 95 1,21-145-6485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4:36:53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24575,'77'1'0,"90"-3"0,-164 2 0,1 0 0,-1-1 0,0 1 0,1-1 0,-1 0 0,0 0 0,1 0 0,-1 0 0,0-1 0,0 1 0,0-1 0,0 0 0,0 0 0,0 0 0,0 0 0,-1 0 0,1-1 0,-1 1 0,0-1 0,1 1 0,2-7 0,-2 4 0,-1-1 0,0 1 0,0-1 0,-1 0 0,0 0 0,0 1 0,0-1 0,-1 0 0,0 0 0,0 0 0,0 0 0,-1-6 0,1 11 0,0-1 0,0 1 0,0 0 0,-1-1 0,1 1 0,0 0 0,0-1 0,-1 1 0,1 0 0,-1 0 0,1-1 0,-1 1 0,1 0 0,-1 0 0,0 0 0,0-1 0,0 1 0,1 0 0,-1 0 0,0 0 0,0 1 0,0-1 0,-1 0 0,1 0 0,0 0 0,0 1 0,-3-2 0,3 2 0,-1 0 0,0 1 0,0-1 0,0 0 0,1 1 0,-1-1 0,0 1 0,1 0 0,-1 0 0,0-1 0,1 1 0,-1 0 0,1 0 0,-1 0 0,1 1 0,0-1 0,-1 0 0,1 0 0,0 1 0,-2 2 0,-7 9 0,0 0 0,1 0 0,1 1 0,1 0 0,0 1 0,0 0 0,1 0 0,1 0 0,-4 21 0,8-32 0,0 1 0,1-1 0,-1 1 0,1-1 0,0 0 0,0 1 0,0-1 0,1 1 0,0-1 0,-1 1 0,2-1 0,-1 0 0,0 0 0,1 0 0,0 1 0,0-1 0,0-1 0,0 1 0,1 0 0,-1-1 0,1 1 0,0-1 0,0 0 0,0 1 0,1-2 0,-1 1 0,1 0 0,0-1 0,-1 1 0,1-1 0,0 0 0,0-1 0,1 1 0,-1-1 0,0 1 0,0-1 0,8 1 0,11 1-296,1-1 0,-1-1 0,34-2 0,-54 1 115,25-1-6645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4:36:54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1 24575,'-5'0'0,"-8"5"0,-1 7 0,-3 8 0,-5 10 0,-10 6 0,-3 2 0,3 0 0,1-1 0,7-1 0,7-8-8191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4:36:55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24575,'0'-6'0,"0"-6"0,6-2 0,6 7 0,8 10 0,5 10 0,4 8 0,-4 6 0,-5 4 0,5 7 0,3 3 0,-3-1 0,-1-6 0,-3-4 0,-1-2 0,-3-11 0,-5-8-8191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4:36:55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24575,'5'0'0,"3"6"0,-1 12 0,-2 9 0,5 5 0,0 13 0,-2 10 0,-2 1 0,-2 7 0,-2 4 0,-1 1 0,0 5 0,-2-4 0,1-9 0,0-3 0,-1-12-8191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4:36:56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24575,'9'1'0,"0"0"0,0 1 0,-1 0 0,1 0 0,0 1 0,15 8 0,16 4 0,-4-7 0,1-1 0,0-2 0,54 1 0,-24-3 0,-42 1 0,0 0 0,-1 2 0,39 14 0,20 5 0,-57-17-1365,-6 0-5461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4:36:57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24575,'0'778'0,"0"-803"-1365,0-2-5461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5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80 533 24575,'-7'-10'0,"1"0"0,-1 0 0,2 0 0,0-1 0,-6-16 0,8 19 0,-4-12 0,0-1 0,2 0 0,1 0 0,-4-37 0,4-89 0,4 140 0,0-2 0,0-1 0,1 1 0,0 0 0,1-1 0,0 1 0,0 0 0,1 0 0,4-10 0,-5 15 0,0 1 0,0-1 0,1 0 0,-1 1 0,1-1 0,0 1 0,0 0 0,0-1 0,0 2 0,1-1 0,-1 0 0,1 1 0,-1-1 0,1 1 0,0 0 0,0 0 0,0 1 0,0-1 0,7-1 0,-7 3 0,0-1 0,0 1 0,0 0 0,0 0 0,0 0 0,0 0 0,-1 1 0,1 0 0,0 0 0,0 0 0,0 0 0,4 3 0,5 2 0,0 1 0,12 9 0,-9-5 0,-11-8 20,0 1 0,-1 0 0,1 0-1,-1 0 1,0 1 0,-1 0 0,1-1 0,-1 1 0,0 1-1,0-1 1,0 0 0,-1 1 0,0-1 0,0 1-1,0 0 1,1 9 0,0 10-420,0-1 1,-1 41-1,-2-50-103,0 30-6323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4:36:57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24575,'14'-1'0,"1"0"0,-1-2 0,23-5 0,18-4 0,-42 10 0,0 1 0,0 1 0,0 0 0,0 0 0,0 2 0,0-1 0,0 2 0,22 6 0,-30-7 0,-1 0 0,1 0 0,-1 0 0,0 0 0,1 1 0,-1 0 0,-1-1 0,1 2 0,0-1 0,-1 0 0,1 1 0,-1-1 0,0 1 0,0 0 0,-1 0 0,1 1 0,-1-1 0,0 0 0,0 1 0,0-1 0,-1 1 0,1 0 0,-1-1 0,0 1 0,-1 0 0,1 9 0,-1-9 6,-1 1 0,0-1 0,0 0 0,0 0 0,0 0 0,-1 0 0,0 0 0,0-1 0,0 1 0,-1 0 0,1-1 0,-1 0 0,0 1 0,-1-1 0,1 0 0,-1-1 0,1 1 0,-1 0 0,-5 3 0,4-4-93,0 1-1,0-1 1,0 0 0,0 0-1,-1 0 1,1-1 0,-1 0-1,1 0 1,-1 0-1,0-1 1,0 0 0,0 0-1,0 0 1,0-1 0,0 0-1,-9 0 1,-4-6-6739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4:36:59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98 24575,'0'-4'0,"0"0"0,-1 0 0,0-1 0,1 1 0,-2 0 0,1 0 0,0 0 0,-1 0 0,0 1 0,0-1 0,0 0 0,0 1 0,-1-1 0,1 1 0,-1 0 0,0 0 0,0 0 0,0 0 0,0 0 0,-1 1 0,1-1 0,-1 1 0,1 0 0,-7-3 0,5 3 0,1 0 0,-1 1 0,1-1 0,-1 1 0,0 0 0,0 0 0,1 1 0,-1-1 0,0 1 0,0 0 0,0 0 0,0 1 0,1 0 0,-1 0 0,0 0 0,0 0 0,1 0 0,-1 1 0,1 0 0,0 0 0,-7 4 0,5-1 0,-1 0 0,1 1 0,0 0 0,0 0 0,1 0 0,0 1 0,0 0 0,1 0 0,-1 0 0,1 0 0,1 1 0,0 0 0,-3 8 0,5-12 0,0-1 0,0 0 0,1 1 0,-1-1 0,1 0 0,0 1 0,0-1 0,0 1 0,0-1 0,1 0 0,-1 1 0,1-1 0,0 0 0,0 1 0,0-1 0,0 0 0,1 0 0,-1 0 0,1 0 0,0 0 0,0 0 0,0-1 0,0 1 0,0-1 0,1 1 0,-1-1 0,1 0 0,-1 0 0,1 0 0,0 0 0,0 0 0,0 0 0,0-1 0,6 2 0,-7-2 0,1 1 0,0-1 0,0 0 0,0-1 0,0 1 0,1 0 0,-1-1 0,0 0 0,0 0 0,0 0 0,0 0 0,0 0 0,1-1 0,-1 1 0,0-1 0,0 0 0,0 0 0,0 0 0,0 0 0,0 0 0,-1-1 0,1 0 0,3-2 0,0-1 0,0-1 0,0 0 0,0-1 0,-1 1 0,0-1 0,0 0 0,4-10 0,-9 17 0,0 0 0,0 0 0,0 0 0,0 1 0,0-1 0,0 0 0,0 0 0,0 0 0,0 0 0,0 0 0,0 0 0,0 0 0,0 1 0,0-1 0,0 0 0,0 0 0,0 0 0,1 0 0,-1 0 0,0 0 0,0 0 0,0 0 0,0 0 0,0 0 0,0 0 0,0 1 0,0-1 0,1 0 0,-1 0 0,0 0 0,0 0 0,0 0 0,0 0 0,0 0 0,0 0 0,0 0 0,1 0 0,-1 0 0,0 0 0,0 0 0,0 0 0,0 0 0,0 0 0,0 0 0,0 0 0,1 0 0,-1 0 0,0-1 0,0 1 0,0 0 0,0 0 0,0 0 0,0 0 0,0 0 0,0 0 0,0 0 0,1 0 0,-1 0 0,0 0 0,0-1 0,2 21 0,-2 25 0,-1-38 0,1 0 0,0-1 0,1 1 0,-1-1 0,1 1 0,1-1 0,-1 1 0,3 6 0,-2-10 0,-1-1 0,1 1 0,-1-1 0,1 1 0,0-1 0,0 1 0,0-1 0,0 0 0,0 0 0,1 0 0,-1 0 0,0-1 0,1 1 0,0-1 0,-1 1 0,1-1 0,0 0 0,0 0 0,-1 0 0,5 1 0,21 2-1365,-2-2-5461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4:37:00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37 24575,'0'-3'0,"0"0"0,0-1 0,-1 1 0,1 0 0,-1 0 0,0 1 0,0-1 0,-2-5 0,3 8 0,0 0 0,0 0 0,0-1 0,0 1 0,-1 0 0,1-1 0,0 1 0,0 0 0,0 0 0,-1 0 0,1-1 0,0 1 0,0 0 0,-1 0 0,1 0 0,0-1 0,-1 1 0,1 0 0,0 0 0,0 0 0,-1 0 0,1 0 0,0 0 0,-1 0 0,1 0 0,0 0 0,-1 0 0,1 0 0,-1 0 0,-10 13 0,7-7 0,-8 18 0,0 0 0,-12 38 0,22-56 0,0-1 0,0 1 0,1 0 0,0 0 0,0 0 0,1 0 0,0 0 0,0 0 0,0 0 0,1 0 0,0 0 0,0 0 0,0 0 0,1 0 0,0 0 0,0-1 0,3 7 0,-5-12 0,0 1 0,1-1 0,-1 1 0,0 0 0,1-1 0,-1 1 0,1-1 0,-1 1 0,1-1 0,-1 1 0,1-1 0,-1 0 0,1 1 0,-1-1 0,1 1 0,-1-1 0,1 0 0,0 0 0,-1 1 0,1-1 0,0 0 0,-1 0 0,1 0 0,0 0 0,-1 0 0,1 0 0,0 0 0,-1 0 0,1 0 0,0 0 0,0 0 0,-1 0 0,1 0 0,0 0 0,-1-1 0,1 1 0,-1 0 0,1-1 0,0 1 0,-1 0 0,1-1 0,-1 1 0,1-1 0,-1 1 0,1-1 0,-1 1 0,1-1 0,0 0 0,2-3 0,0 0 0,0 1 0,0-1 0,-1 0 0,4-9 0,1-7 0,-2-1 0,0 1 0,-2-1 0,0-1 0,0-31 0,-3 46 0,-1 155 0,-1 23 0,-1-148 0,-2 0 0,0 0 0,-1 0 0,-1-1 0,-2 0 0,0 0 0,-1-1 0,-1 0 0,-20 28 0,28-44 0,0-1 0,-1 0 0,0 0 0,0 0 0,0 0 0,0 0 0,0-1 0,-1 0 0,1 0 0,-1 0 0,0 0 0,0-1 0,0 0 0,0 0 0,-1 0 0,1 0 0,0-1 0,-1 0 0,1 0 0,-8 0 0,4-2 0,0 1 0,0-1 0,0-1 0,0 0 0,0 0 0,1 0 0,-1-1 0,1-1 0,-1 1 0,1-1 0,-14-10 0,-14-11-1365,1 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4:37:01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24575,'19'1'0,"0"1"0,0 1 0,21 6 0,-18-4 0,38 4 0,-44-7 0,7 0 0,1-1 0,0-1 0,26-3 0,-45 2 0,0 1 0,-1-1 0,1 0 0,-1 0 0,1 0 0,-1-1 0,1 0 0,-1 0 0,0 0 0,1 0 0,-1 0 0,0-1 0,-1 0 0,1 0 0,0 0 0,-1 0 0,0-1 0,0 1 0,0-1 0,0 0 0,0 0 0,2-5 0,-4 8 0,0-1 0,-1 1 0,1-1 0,-1 1 0,1-1 0,-1 0 0,0 1 0,1-1 0,-1 1 0,0-1 0,0 0 0,0 1 0,0-1 0,-1 0 0,1 1 0,0-1 0,-1 0 0,1 1 0,-1-1 0,1 1 0,-1-1 0,0 1 0,1-1 0,-1 1 0,0 0 0,0-1 0,0 1 0,0 0 0,-1 0 0,1 0 0,0-1 0,0 1 0,-1 1 0,1-1 0,0 0 0,-1 0 0,1 0 0,-1 1 0,1-1 0,-1 1 0,-2-1 0,-4-2 0,0 1 0,-1 1 0,1 0 0,0 0 0,-1 0 0,-14 2 0,7 0 0,0 1 0,0 1 0,0 1 0,1 0 0,-1 1 0,1 0 0,0 1 0,0 1 0,1 1 0,-27 18 0,34-21 0,0 1 0,1-1 0,-1 2 0,1-1 0,1 1 0,-1 0 0,1 0 0,0 0 0,1 1 0,0-1 0,0 1 0,0 0 0,1 1 0,0-1 0,1 0 0,0 1 0,0 0 0,1-1 0,0 1 0,1 0 0,0 14 0,1-17 0,0-1 0,0 1 0,1-1 0,-1 0 0,1 1 0,1-1 0,-1 0 0,0 0 0,1-1 0,0 1 0,0 0 0,1-1 0,-1 0 0,1 0 0,0 0 0,0 0 0,0 0 0,1-1 0,-1 0 0,7 3 0,6 4 0,0-2 0,0-1 0,0 0 0,31 7 0,-33-11 0,-1 0 0,1-2 0,0 0 0,0 0 0,0-2 0,-1 1 0,1-2 0,0 0 0,-1-1 0,1 0 0,-1-2 0,16-6 0,20-10 0,91-54 0,-99 51 0,13-7-1365,-10 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5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24575,'1'0'0,"0"0"0,0 1 0,0-1 0,0 0 0,0 0 0,-1 1 0,1-1 0,0 0 0,0 1 0,0-1 0,0 1 0,-1-1 0,1 1 0,0 0 0,0-1 0,-1 1 0,1 0 0,-1-1 0,1 1 0,0 0 0,-1 0 0,1 1 0,9 22 0,-8-17 0,63 234 0,-30-95 0,-15-69 0,13 46 0,-33-122 0,0-1 0,0 1 0,0 0 0,0-1 0,1 1 0,-1-1 0,0 1 0,0-1 0,0 1 0,0 0 0,1-1 0,-1 1 0,0-1 0,0 1 0,1-1 0,-1 1 0,1-1 0,-1 1 0,0-1 0,1 0 0,-1 1 0,1-1 0,-1 1 0,1-1 0,-1 0 0,2 1 0,1-18 0,0-149 0,0-9 0,-1 152 0,-1-6 0,2 0 0,1 0 0,1 0 0,1 0 0,15-38 0,-20 64 0,0 1 0,0 0 0,0 0 0,0 0 0,0-1 0,0 1 0,1 0 0,-1 1 0,1-1 0,0 0 0,-1 0 0,1 1 0,0-1 0,0 1 0,0-1 0,0 1 0,0 0 0,0 0 0,4-1 0,-5 1 0,0 1 0,0 0 0,0 0 0,0 0 0,0 0 0,0 1 0,0-1 0,0 0 0,0 0 0,0 0 0,0 1 0,0-1 0,0 1 0,0-1 0,0 1 0,0-1 0,1 2 0,0 0 0,0 0 0,0 0 0,0 0 0,0 0 0,0 0 0,-1 1 0,1-1 0,-1 0 0,1 4 0,4 8 0,-1 0 0,-1 0 0,0 1 0,4 28 0,-1 65 0,-4-49 0,-3-54 0,4 30 0,-3-33 0,-1 0 0,0 0 0,1-1 0,-1 1 0,1 0 0,0-1 0,0 1 0,0-1 0,-1 1 0,1-1 0,1 1 0,-1-1 0,0 0 0,0 1 0,3 1 0,-4-3 0,1 0 0,-1 1 0,1-1 0,-1 0 0,1 0 0,-1 0 0,1 1 0,0-1 0,-1 0 0,1 0 0,-1 0 0,1 0 0,-1 0 0,1 0 0,0 0 0,-1 0 0,1 0 0,-1-1 0,1 1 0,-1 0 0,1 0 0,-1 0 0,1-1 0,0 1 0,-1 0 0,1-1 0,-1 1 0,0 0 0,1-1 0,-1 1 0,1-1 0,11-18 0,-6 2 0,9-36 0,-13 40 0,1 1 0,0 0 0,1 0 0,1 0 0,0 0 0,7-12 0,-12 24 0,1-1 0,-1 0 0,1 0 0,-1 1 0,1-1 0,0 0 0,-1 0 0,1 1 0,0-1 0,-1 1 0,1-1 0,0 1 0,0-1 0,-1 1 0,1-1 0,0 1 0,0 0 0,0-1 0,1 1 0,-2 0 0,1 0 0,-1 0 0,1 0 0,0 0 0,-1 1 0,1-1 0,-1 0 0,1 0 0,-1 1 0,1-1 0,-1 0 0,1 1 0,-1-1 0,1 0 0,-1 1 0,0-1 0,1 1 0,-1-1 0,0 1 0,1-1 0,-1 2 0,3 2 0,-1 0 0,-1 0 0,1 0 0,-1 1 0,2 7 0,3 32 171,0 68 0,-5-67-1025,10 68 1,-3-73-5973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6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24575,'20'330'0,"-10"-219"0,42 357 0,40-8 0,-69-371 0,35 116 0,-51-189 0,-2-12 0,-4-6 0,0 1 0,0-1 0,-1 1 0,1 0 0,-1-1 0,1 1 0,-1-1 0,1 1 0,-1-1 0,0 0 0,0 1 0,0-4 0,4-52 0,-5-80 0,-16-63 0,7 89 0,2 17-1365,2 19-5461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622F9-4BEF-4D4B-ACF8-BD942E8DBFA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8DF7F-018E-4B67-A7A3-511320B1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8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ListExample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myList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i="1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"John"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"Robin"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"Richard"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myList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78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Flatten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myList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i="1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listNum2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10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20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30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40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"John"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"Robin"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"Richard"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addCurry</a:t>
            </a:r>
            <a:r>
              <a:rPr lang="en-US" dirty="0"/>
              <a:t>(</a:t>
            </a:r>
            <a:r>
              <a:rPr lang="en-US" dirty="0" err="1"/>
              <a:t>x: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(</a:t>
            </a:r>
            <a:r>
              <a:rPr lang="en-US" dirty="0" err="1"/>
              <a:t>y: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 =&gt; </a:t>
            </a:r>
            <a:r>
              <a:rPr lang="en-US" dirty="0" err="1"/>
              <a:t>x+y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listNum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listNum2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listNum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listNum2</a:t>
            </a:r>
            <a:r>
              <a:rPr lang="en-US" dirty="0"/>
              <a:t>).flatten)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76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Filter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myList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i="1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listNum2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10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20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30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40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"John"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"Robin"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"Richard"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 err="1"/>
              <a:t>.filter</a:t>
            </a:r>
            <a:r>
              <a:rPr lang="en-US" dirty="0"/>
              <a:t>(x =&gt; x%</a:t>
            </a:r>
            <a:r>
              <a:rPr lang="en-US" dirty="0">
                <a:solidFill>
                  <a:srgbClr val="6897BB"/>
                </a:solidFill>
                <a:effectLst/>
              </a:rPr>
              <a:t>2 </a:t>
            </a:r>
            <a:r>
              <a:rPr lang="en-US" dirty="0"/>
              <a:t>==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52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ListAccess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myList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i="1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"John"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"Robin"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"Richard"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7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ListAccess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myList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i="1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listNum2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"John"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"Robin"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"Richard"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listStr2 = </a:t>
            </a:r>
            <a:r>
              <a:rPr lang="en-US" dirty="0">
                <a:solidFill>
                  <a:srgbClr val="6A8759"/>
                </a:solidFill>
                <a:effectLst/>
              </a:rPr>
              <a:t>"Will" </a:t>
            </a:r>
            <a:r>
              <a:rPr lang="en-US" dirty="0"/>
              <a:t>::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br>
              <a:rPr lang="en-US" i="1" dirty="0">
                <a:solidFill>
                  <a:srgbClr val="9876AA"/>
                </a:solidFill>
                <a:effectLst/>
              </a:rPr>
            </a:br>
            <a:r>
              <a:rPr lang="en-US" i="1" dirty="0">
                <a:solidFill>
                  <a:srgbClr val="9876AA"/>
                </a:solidFill>
                <a:effectLst/>
              </a:rPr>
              <a:t>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(listStr2)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listNum2 = </a:t>
            </a:r>
            <a:r>
              <a:rPr lang="en-US" dirty="0">
                <a:solidFill>
                  <a:srgbClr val="6897BB"/>
                </a:solidFill>
                <a:effectLst/>
              </a:rPr>
              <a:t>9 </a:t>
            </a:r>
            <a:r>
              <a:rPr lang="en-US" dirty="0"/>
              <a:t>:: </a:t>
            </a:r>
            <a:r>
              <a:rPr lang="en-US" dirty="0">
                <a:solidFill>
                  <a:srgbClr val="6897BB"/>
                </a:solidFill>
                <a:effectLst/>
              </a:rPr>
              <a:t>6 </a:t>
            </a:r>
            <a:r>
              <a:rPr lang="en-US" dirty="0"/>
              <a:t>:: </a:t>
            </a:r>
            <a:r>
              <a:rPr lang="en-US" dirty="0">
                <a:solidFill>
                  <a:srgbClr val="6897BB"/>
                </a:solidFill>
                <a:effectLst/>
              </a:rPr>
              <a:t>17 </a:t>
            </a:r>
            <a:r>
              <a:rPr lang="en-US" dirty="0"/>
              <a:t>:: </a:t>
            </a:r>
            <a:r>
              <a:rPr lang="en-US" i="1" dirty="0">
                <a:solidFill>
                  <a:srgbClr val="9876AA"/>
                </a:solidFill>
                <a:effectLst/>
              </a:rPr>
              <a:t>Nil</a:t>
            </a:r>
            <a:br>
              <a:rPr lang="en-US" i="1" dirty="0">
                <a:solidFill>
                  <a:srgbClr val="9876AA"/>
                </a:solidFill>
                <a:effectLst/>
              </a:rPr>
            </a:br>
            <a:r>
              <a:rPr lang="en-US" i="1" dirty="0">
                <a:solidFill>
                  <a:srgbClr val="9876AA"/>
                </a:solidFill>
                <a:effectLst/>
              </a:rPr>
              <a:t>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(listNum2)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i="1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++ listNum2)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ListMethods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myList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i="1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"John"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"Robin"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"Richard"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 err="1"/>
              <a:t>.head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 err="1"/>
              <a:t>.tail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myList</a:t>
            </a:r>
            <a:r>
              <a:rPr lang="en-US" dirty="0" err="1"/>
              <a:t>.isEmpty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 err="1"/>
              <a:t>.reverse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</a:t>
            </a:r>
            <a:r>
              <a:rPr lang="en-US" dirty="0" err="1"/>
              <a:t>.fill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10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 err="1"/>
              <a:t>.max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69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  2 </a:t>
            </a:r>
            <a:r>
              <a:rPr lang="th-TH" dirty="0"/>
              <a:t>นาที</a:t>
            </a:r>
            <a:endParaRPr lang="en-US" dirty="0"/>
          </a:p>
          <a:p>
            <a:r>
              <a:rPr lang="en-US" dirty="0"/>
              <a:t>Sorted</a:t>
            </a:r>
            <a:r>
              <a:rPr lang="th-TH" dirty="0"/>
              <a:t>     </a:t>
            </a:r>
            <a:r>
              <a:rPr lang="en-US" dirty="0"/>
              <a:t>2 </a:t>
            </a:r>
            <a:r>
              <a:rPr lang="th-TH" dirty="0"/>
              <a:t>นาที </a:t>
            </a:r>
            <a:endParaRPr lang="en-US" dirty="0"/>
          </a:p>
          <a:p>
            <a:r>
              <a:rPr lang="en-US" dirty="0"/>
              <a:t>Delete</a:t>
            </a:r>
            <a:r>
              <a:rPr lang="th-TH" dirty="0"/>
              <a:t>      </a:t>
            </a:r>
            <a:r>
              <a:rPr lang="en-US" dirty="0"/>
              <a:t>1 </a:t>
            </a:r>
            <a:r>
              <a:rPr lang="th-TH" dirty="0"/>
              <a:t>นาที</a:t>
            </a:r>
            <a:endParaRPr lang="en-US" dirty="0"/>
          </a:p>
          <a:p>
            <a:r>
              <a:rPr lang="en-US" dirty="0"/>
              <a:t>length</a:t>
            </a:r>
            <a:r>
              <a:rPr lang="th-TH" dirty="0"/>
              <a:t>       </a:t>
            </a:r>
            <a:r>
              <a:rPr lang="en-US" dirty="0"/>
              <a:t>1 </a:t>
            </a:r>
            <a:r>
              <a:rPr lang="th-TH" dirty="0"/>
              <a:t>นาที 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>
                <a:solidFill>
                  <a:srgbClr val="56A8F5"/>
                </a:solidFill>
                <a:effectLst/>
              </a:rPr>
              <a:t>member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x:Any</a:t>
            </a:r>
            <a:r>
              <a:rPr lang="en-US" dirty="0">
                <a:solidFill>
                  <a:srgbClr val="BCBEC4"/>
                </a:solidFill>
                <a:effectLst/>
              </a:rPr>
              <a:t> , l :List[Any]): Boolean ={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if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l.isEmpty</a:t>
            </a:r>
            <a:r>
              <a:rPr lang="en-US" dirty="0">
                <a:solidFill>
                  <a:srgbClr val="BCBEC4"/>
                </a:solidFill>
                <a:effectLst/>
              </a:rPr>
              <a:t>) </a:t>
            </a:r>
            <a:r>
              <a:rPr lang="en-US" dirty="0">
                <a:solidFill>
                  <a:srgbClr val="CF8E6D"/>
                </a:solidFill>
                <a:effectLst/>
              </a:rPr>
              <a:t>return false</a:t>
            </a:r>
            <a:br>
              <a:rPr lang="en-US" dirty="0">
                <a:solidFill>
                  <a:srgbClr val="CF8E6D"/>
                </a:solidFill>
                <a:effectLst/>
              </a:rPr>
            </a:br>
            <a:r>
              <a:rPr lang="en-US" dirty="0">
                <a:solidFill>
                  <a:srgbClr val="CF8E6D"/>
                </a:solidFill>
                <a:effectLst/>
              </a:rPr>
              <a:t>  if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l.head</a:t>
            </a:r>
            <a:r>
              <a:rPr lang="en-US" dirty="0">
                <a:solidFill>
                  <a:srgbClr val="BCBEC4"/>
                </a:solidFill>
                <a:effectLst/>
              </a:rPr>
              <a:t> == x) </a:t>
            </a:r>
            <a:r>
              <a:rPr lang="en-US" dirty="0">
                <a:solidFill>
                  <a:srgbClr val="CF8E6D"/>
                </a:solidFill>
                <a:effectLst/>
              </a:rPr>
              <a:t>return true</a:t>
            </a:r>
            <a:br>
              <a:rPr lang="en-US" dirty="0">
                <a:solidFill>
                  <a:srgbClr val="CF8E6D"/>
                </a:solidFill>
                <a:effectLst/>
              </a:rPr>
            </a:br>
            <a:r>
              <a:rPr lang="en-US" dirty="0">
                <a:solidFill>
                  <a:srgbClr val="CF8E6D"/>
                </a:solidFill>
                <a:effectLst/>
              </a:rPr>
              <a:t>  </a:t>
            </a:r>
            <a:r>
              <a:rPr lang="en-US" i="1" dirty="0">
                <a:solidFill>
                  <a:srgbClr val="BCBEC4"/>
                </a:solidFill>
                <a:effectLst/>
              </a:rPr>
              <a:t>member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x,l.tail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BCBEC4"/>
                </a:solidFill>
                <a:effectLst/>
              </a:rPr>
              <a:t>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>
                <a:solidFill>
                  <a:srgbClr val="56A8F5"/>
                </a:solidFill>
                <a:effectLst/>
              </a:rPr>
              <a:t>sorted</a:t>
            </a:r>
            <a:r>
              <a:rPr lang="en-US" dirty="0">
                <a:solidFill>
                  <a:srgbClr val="BCBEC4"/>
                </a:solidFill>
                <a:effectLst/>
              </a:rPr>
              <a:t>(l: List[Int]):Boolean = 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if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l.isEmpty</a:t>
            </a:r>
            <a:r>
              <a:rPr lang="en-US" dirty="0">
                <a:solidFill>
                  <a:srgbClr val="BCBEC4"/>
                </a:solidFill>
                <a:effectLst/>
              </a:rPr>
              <a:t> || </a:t>
            </a:r>
            <a:r>
              <a:rPr lang="en-US" dirty="0" err="1">
                <a:solidFill>
                  <a:srgbClr val="BCBEC4"/>
                </a:solidFill>
                <a:effectLst/>
              </a:rPr>
              <a:t>l.length</a:t>
            </a:r>
            <a:r>
              <a:rPr lang="en-US" dirty="0">
                <a:solidFill>
                  <a:srgbClr val="BCBEC4"/>
                </a:solidFill>
                <a:effectLst/>
              </a:rPr>
              <a:t> ==</a:t>
            </a:r>
            <a:r>
              <a:rPr lang="en-US" dirty="0">
                <a:solidFill>
                  <a:srgbClr val="2AACB8"/>
                </a:solidFill>
                <a:effectLst/>
              </a:rPr>
              <a:t>1</a:t>
            </a:r>
            <a:r>
              <a:rPr lang="en-US" dirty="0">
                <a:solidFill>
                  <a:srgbClr val="BCBEC4"/>
                </a:solidFill>
                <a:effectLst/>
              </a:rPr>
              <a:t>) </a:t>
            </a:r>
            <a:r>
              <a:rPr lang="en-US" dirty="0">
                <a:solidFill>
                  <a:srgbClr val="CF8E6D"/>
                </a:solidFill>
                <a:effectLst/>
              </a:rPr>
              <a:t>return true</a:t>
            </a:r>
            <a:br>
              <a:rPr lang="en-US" dirty="0">
                <a:solidFill>
                  <a:srgbClr val="CF8E6D"/>
                </a:solidFill>
                <a:effectLst/>
              </a:rPr>
            </a:br>
            <a:r>
              <a:rPr lang="en-US" dirty="0">
                <a:solidFill>
                  <a:srgbClr val="CF8E6D"/>
                </a:solidFill>
                <a:effectLst/>
              </a:rPr>
              <a:t>  return </a:t>
            </a:r>
            <a:r>
              <a:rPr lang="en-US" dirty="0">
                <a:solidFill>
                  <a:srgbClr val="BCBEC4"/>
                </a:solidFill>
                <a:effectLst/>
              </a:rPr>
              <a:t>((</a:t>
            </a:r>
            <a:r>
              <a:rPr lang="en-US" dirty="0" err="1">
                <a:solidFill>
                  <a:srgbClr val="BCBEC4"/>
                </a:solidFill>
                <a:effectLst/>
              </a:rPr>
              <a:t>l.head</a:t>
            </a:r>
            <a:r>
              <a:rPr lang="en-US" dirty="0">
                <a:solidFill>
                  <a:srgbClr val="BCBEC4"/>
                </a:solidFill>
                <a:effectLst/>
              </a:rPr>
              <a:t> &lt;= (</a:t>
            </a:r>
            <a:r>
              <a:rPr lang="en-US" dirty="0" err="1">
                <a:solidFill>
                  <a:srgbClr val="BCBEC4"/>
                </a:solidFill>
                <a:effectLst/>
              </a:rPr>
              <a:t>l.tail</a:t>
            </a:r>
            <a:r>
              <a:rPr lang="en-US" dirty="0">
                <a:solidFill>
                  <a:srgbClr val="BCBEC4"/>
                </a:solidFill>
                <a:effectLst/>
              </a:rPr>
              <a:t>).head) &amp;&amp; </a:t>
            </a:r>
            <a:r>
              <a:rPr lang="en-US" i="1" dirty="0">
                <a:solidFill>
                  <a:srgbClr val="BCBEC4"/>
                </a:solidFill>
                <a:effectLst/>
              </a:rPr>
              <a:t>sorted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l.tail</a:t>
            </a:r>
            <a:r>
              <a:rPr lang="en-US" dirty="0">
                <a:solidFill>
                  <a:srgbClr val="BCBEC4"/>
                </a:solidFill>
                <a:effectLst/>
              </a:rPr>
              <a:t>))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 err="1">
                <a:solidFill>
                  <a:srgbClr val="56A8F5"/>
                </a:solidFill>
                <a:effectLst/>
              </a:rPr>
              <a:t>sortedTailRec</a:t>
            </a:r>
            <a:r>
              <a:rPr lang="en-US" dirty="0">
                <a:solidFill>
                  <a:srgbClr val="BCBEC4"/>
                </a:solidFill>
                <a:effectLst/>
              </a:rPr>
              <a:t>(l: List[Int]):Boolean= 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if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l.isEmpty</a:t>
            </a:r>
            <a:r>
              <a:rPr lang="en-US" dirty="0">
                <a:solidFill>
                  <a:srgbClr val="BCBEC4"/>
                </a:solidFill>
                <a:effectLst/>
              </a:rPr>
              <a:t> || </a:t>
            </a:r>
            <a:r>
              <a:rPr lang="en-US" dirty="0" err="1">
                <a:solidFill>
                  <a:srgbClr val="BCBEC4"/>
                </a:solidFill>
                <a:effectLst/>
              </a:rPr>
              <a:t>l.length</a:t>
            </a:r>
            <a:r>
              <a:rPr lang="en-US" dirty="0">
                <a:solidFill>
                  <a:srgbClr val="BCBEC4"/>
                </a:solidFill>
                <a:effectLst/>
              </a:rPr>
              <a:t> ==</a:t>
            </a:r>
            <a:r>
              <a:rPr lang="en-US" dirty="0">
                <a:solidFill>
                  <a:srgbClr val="2AACB8"/>
                </a:solidFill>
                <a:effectLst/>
              </a:rPr>
              <a:t>1</a:t>
            </a:r>
            <a:r>
              <a:rPr lang="en-US" dirty="0">
                <a:solidFill>
                  <a:srgbClr val="BCBEC4"/>
                </a:solidFill>
                <a:effectLst/>
              </a:rPr>
              <a:t>) </a:t>
            </a:r>
            <a:r>
              <a:rPr lang="en-US" dirty="0">
                <a:solidFill>
                  <a:srgbClr val="CF8E6D"/>
                </a:solidFill>
                <a:effectLst/>
              </a:rPr>
              <a:t>return true</a:t>
            </a:r>
            <a:br>
              <a:rPr lang="en-US" dirty="0">
                <a:solidFill>
                  <a:srgbClr val="CF8E6D"/>
                </a:solidFill>
                <a:effectLst/>
              </a:rPr>
            </a:br>
            <a:br>
              <a:rPr lang="en-US" dirty="0">
                <a:solidFill>
                  <a:srgbClr val="CF8E6D"/>
                </a:solidFill>
                <a:effectLst/>
              </a:rPr>
            </a:br>
            <a:r>
              <a:rPr lang="en-US" dirty="0">
                <a:solidFill>
                  <a:srgbClr val="CF8E6D"/>
                </a:solidFill>
                <a:effectLst/>
              </a:rPr>
              <a:t>  if</a:t>
            </a:r>
            <a:r>
              <a:rPr lang="en-US" dirty="0">
                <a:solidFill>
                  <a:srgbClr val="BCBEC4"/>
                </a:solidFill>
                <a:effectLst/>
              </a:rPr>
              <a:t>((</a:t>
            </a:r>
            <a:r>
              <a:rPr lang="en-US" dirty="0" err="1">
                <a:solidFill>
                  <a:srgbClr val="BCBEC4"/>
                </a:solidFill>
                <a:effectLst/>
              </a:rPr>
              <a:t>l.head</a:t>
            </a:r>
            <a:r>
              <a:rPr lang="en-US" dirty="0">
                <a:solidFill>
                  <a:srgbClr val="BCBEC4"/>
                </a:solidFill>
                <a:effectLst/>
              </a:rPr>
              <a:t> &gt; (</a:t>
            </a:r>
            <a:r>
              <a:rPr lang="en-US" dirty="0" err="1">
                <a:solidFill>
                  <a:srgbClr val="BCBEC4"/>
                </a:solidFill>
                <a:effectLst/>
              </a:rPr>
              <a:t>l.tail</a:t>
            </a:r>
            <a:r>
              <a:rPr lang="en-US" dirty="0">
                <a:solidFill>
                  <a:srgbClr val="BCBEC4"/>
                </a:solidFill>
                <a:effectLst/>
              </a:rPr>
              <a:t>).head)){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</a:rPr>
              <a:t>return false</a:t>
            </a:r>
            <a:r>
              <a:rPr lang="en-US" dirty="0">
                <a:solidFill>
                  <a:srgbClr val="BCBEC4"/>
                </a:solidFill>
                <a:effectLst/>
              </a:rPr>
              <a:t>;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}</a:t>
            </a:r>
            <a:r>
              <a:rPr lang="en-US" dirty="0">
                <a:solidFill>
                  <a:srgbClr val="CF8E6D"/>
                </a:solidFill>
                <a:effectLst/>
              </a:rPr>
              <a:t>else</a:t>
            </a:r>
            <a:r>
              <a:rPr lang="en-US" dirty="0">
                <a:solidFill>
                  <a:srgbClr val="BCBEC4"/>
                </a:solidFill>
                <a:effectLst/>
              </a:rPr>
              <a:t>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sortedTailRec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l.tail</a:t>
            </a:r>
            <a:r>
              <a:rPr lang="en-US" dirty="0">
                <a:solidFill>
                  <a:srgbClr val="BCBEC4"/>
                </a:solidFill>
                <a:effectLst/>
              </a:rPr>
              <a:t>);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BCBEC4"/>
                </a:solidFill>
                <a:effectLst/>
              </a:rPr>
              <a:t>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>
                <a:solidFill>
                  <a:srgbClr val="56A8F5"/>
                </a:solidFill>
                <a:effectLst/>
              </a:rPr>
              <a:t>delete</a:t>
            </a:r>
            <a:r>
              <a:rPr lang="en-US" dirty="0">
                <a:solidFill>
                  <a:srgbClr val="BCBEC4"/>
                </a:solidFill>
                <a:effectLst/>
              </a:rPr>
              <a:t>(x: Any, l: List[Any]): List[Any] = 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if 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l.isEmpty</a:t>
            </a:r>
            <a:r>
              <a:rPr lang="en-US" dirty="0">
                <a:solidFill>
                  <a:srgbClr val="BCBEC4"/>
                </a:solidFill>
                <a:effectLst/>
              </a:rPr>
              <a:t>) List()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else if </a:t>
            </a:r>
            <a:r>
              <a:rPr lang="en-US" dirty="0">
                <a:solidFill>
                  <a:srgbClr val="BCBEC4"/>
                </a:solidFill>
                <a:effectLst/>
              </a:rPr>
              <a:t>(x == </a:t>
            </a:r>
            <a:r>
              <a:rPr lang="en-US" dirty="0" err="1">
                <a:solidFill>
                  <a:srgbClr val="BCBEC4"/>
                </a:solidFill>
                <a:effectLst/>
              </a:rPr>
              <a:t>l.head</a:t>
            </a:r>
            <a:r>
              <a:rPr lang="en-US" dirty="0">
                <a:solidFill>
                  <a:srgbClr val="BCBEC4"/>
                </a:solidFill>
                <a:effectLst/>
              </a:rPr>
              <a:t>) </a:t>
            </a:r>
            <a:r>
              <a:rPr lang="en-US" i="1" dirty="0">
                <a:solidFill>
                  <a:srgbClr val="BCBEC4"/>
                </a:solidFill>
                <a:effectLst/>
              </a:rPr>
              <a:t>delete</a:t>
            </a:r>
            <a:r>
              <a:rPr lang="en-US" dirty="0">
                <a:solidFill>
                  <a:srgbClr val="BCBEC4"/>
                </a:solidFill>
                <a:effectLst/>
              </a:rPr>
              <a:t>(x, </a:t>
            </a:r>
            <a:r>
              <a:rPr lang="en-US" dirty="0" err="1">
                <a:solidFill>
                  <a:srgbClr val="BCBEC4"/>
                </a:solidFill>
                <a:effectLst/>
              </a:rPr>
              <a:t>l.tail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else </a:t>
            </a:r>
            <a:r>
              <a:rPr lang="en-US" dirty="0" err="1">
                <a:solidFill>
                  <a:srgbClr val="BCBEC4"/>
                </a:solidFill>
                <a:effectLst/>
              </a:rPr>
              <a:t>l.head</a:t>
            </a:r>
            <a:r>
              <a:rPr lang="en-US" dirty="0">
                <a:solidFill>
                  <a:srgbClr val="BCBEC4"/>
                </a:solidFill>
                <a:effectLst/>
              </a:rPr>
              <a:t> :: </a:t>
            </a:r>
            <a:r>
              <a:rPr lang="en-US" i="1" dirty="0">
                <a:solidFill>
                  <a:srgbClr val="BCBEC4"/>
                </a:solidFill>
                <a:effectLst/>
              </a:rPr>
              <a:t>delete</a:t>
            </a:r>
            <a:r>
              <a:rPr lang="en-US" dirty="0">
                <a:solidFill>
                  <a:srgbClr val="BCBEC4"/>
                </a:solidFill>
                <a:effectLst/>
              </a:rPr>
              <a:t>(x, </a:t>
            </a:r>
            <a:r>
              <a:rPr lang="en-US" dirty="0" err="1">
                <a:solidFill>
                  <a:srgbClr val="BCBEC4"/>
                </a:solidFill>
                <a:effectLst/>
              </a:rPr>
              <a:t>l.tail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7A7E85"/>
                </a:solidFill>
                <a:effectLst/>
              </a:rPr>
              <a:t>//////////////////////////////////////////////////</a:t>
            </a:r>
            <a:br>
              <a:rPr lang="en-US" dirty="0">
                <a:solidFill>
                  <a:srgbClr val="7A7E85"/>
                </a:solidFill>
                <a:effectLst/>
              </a:rPr>
            </a:br>
            <a:br>
              <a:rPr lang="en-US" dirty="0">
                <a:solidFill>
                  <a:srgbClr val="7A7E85"/>
                </a:solidFill>
                <a:effectLst/>
              </a:rPr>
            </a:b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 err="1">
                <a:solidFill>
                  <a:srgbClr val="56A8F5"/>
                </a:solidFill>
                <a:effectLst/>
              </a:rPr>
              <a:t>deleteOptimize</a:t>
            </a:r>
            <a:r>
              <a:rPr lang="en-US" dirty="0">
                <a:solidFill>
                  <a:srgbClr val="BCBEC4"/>
                </a:solidFill>
                <a:effectLst/>
              </a:rPr>
              <a:t>(x: Any, l: List[Any]): List[Any] = 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deleteTailRec</a:t>
            </a:r>
            <a:r>
              <a:rPr lang="en-US" dirty="0">
                <a:solidFill>
                  <a:srgbClr val="BCBEC4"/>
                </a:solidFill>
                <a:effectLst/>
              </a:rPr>
              <a:t>(x, l, List())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 err="1">
                <a:solidFill>
                  <a:srgbClr val="56A8F5"/>
                </a:solidFill>
                <a:effectLst/>
              </a:rPr>
              <a:t>deleteTailRec</a:t>
            </a:r>
            <a:r>
              <a:rPr lang="en-US" dirty="0">
                <a:solidFill>
                  <a:srgbClr val="BCBEC4"/>
                </a:solidFill>
                <a:effectLst/>
              </a:rPr>
              <a:t>(x: Any, l: List[Any], acc: List[Any]): List[Any] = 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if 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l.isEmpty</a:t>
            </a:r>
            <a:r>
              <a:rPr lang="en-US" dirty="0">
                <a:solidFill>
                  <a:srgbClr val="BCBEC4"/>
                </a:solidFill>
                <a:effectLst/>
              </a:rPr>
              <a:t>) 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dirty="0">
                <a:solidFill>
                  <a:srgbClr val="BCBEC4"/>
                </a:solidFill>
                <a:effectLst/>
              </a:rPr>
              <a:t>acc;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if </a:t>
            </a:r>
            <a:r>
              <a:rPr lang="en-US" dirty="0">
                <a:solidFill>
                  <a:srgbClr val="BCBEC4"/>
                </a:solidFill>
                <a:effectLst/>
              </a:rPr>
              <a:t>(x == </a:t>
            </a:r>
            <a:r>
              <a:rPr lang="en-US" dirty="0" err="1">
                <a:solidFill>
                  <a:srgbClr val="BCBEC4"/>
                </a:solidFill>
                <a:effectLst/>
              </a:rPr>
              <a:t>l.head</a:t>
            </a:r>
            <a:r>
              <a:rPr lang="en-US" dirty="0">
                <a:solidFill>
                  <a:srgbClr val="BCBEC4"/>
                </a:solidFill>
                <a:effectLst/>
              </a:rPr>
              <a:t>) 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deleteTailRec</a:t>
            </a:r>
            <a:r>
              <a:rPr lang="en-US" dirty="0">
                <a:solidFill>
                  <a:srgbClr val="BCBEC4"/>
                </a:solidFill>
                <a:effectLst/>
              </a:rPr>
              <a:t>(x, </a:t>
            </a:r>
            <a:r>
              <a:rPr lang="en-US" dirty="0" err="1">
                <a:solidFill>
                  <a:srgbClr val="BCBEC4"/>
                </a:solidFill>
                <a:effectLst/>
              </a:rPr>
              <a:t>l.tail</a:t>
            </a:r>
            <a:r>
              <a:rPr lang="en-US" dirty="0">
                <a:solidFill>
                  <a:srgbClr val="BCBEC4"/>
                </a:solidFill>
                <a:effectLst/>
              </a:rPr>
              <a:t>, acc);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} </a:t>
            </a:r>
            <a:r>
              <a:rPr lang="en-US" dirty="0">
                <a:solidFill>
                  <a:srgbClr val="CF8E6D"/>
                </a:solidFill>
                <a:effectLst/>
              </a:rPr>
              <a:t>else </a:t>
            </a:r>
            <a:r>
              <a:rPr lang="en-US" dirty="0">
                <a:solidFill>
                  <a:srgbClr val="BCBEC4"/>
                </a:solidFill>
                <a:effectLst/>
              </a:rPr>
              <a:t>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deleteTailRec</a:t>
            </a:r>
            <a:r>
              <a:rPr lang="en-US" dirty="0">
                <a:solidFill>
                  <a:srgbClr val="BCBEC4"/>
                </a:solidFill>
                <a:effectLst/>
              </a:rPr>
              <a:t>(x, </a:t>
            </a:r>
            <a:r>
              <a:rPr lang="en-US" dirty="0" err="1">
                <a:solidFill>
                  <a:srgbClr val="BCBEC4"/>
                </a:solidFill>
                <a:effectLst/>
              </a:rPr>
              <a:t>l.tail</a:t>
            </a:r>
            <a:r>
              <a:rPr lang="en-US" dirty="0">
                <a:solidFill>
                  <a:srgbClr val="BCBEC4"/>
                </a:solidFill>
                <a:effectLst/>
              </a:rPr>
              <a:t>, acc ++ List(</a:t>
            </a:r>
            <a:r>
              <a:rPr lang="en-US" dirty="0" err="1">
                <a:solidFill>
                  <a:srgbClr val="BCBEC4"/>
                </a:solidFill>
                <a:effectLst/>
              </a:rPr>
              <a:t>l.head</a:t>
            </a:r>
            <a:r>
              <a:rPr lang="en-US" dirty="0">
                <a:solidFill>
                  <a:srgbClr val="BCBEC4"/>
                </a:solidFill>
                <a:effectLst/>
              </a:rPr>
              <a:t>))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}</a:t>
            </a:r>
          </a:p>
          <a:p>
            <a:r>
              <a:rPr lang="en-US" dirty="0"/>
              <a:t>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>
                <a:solidFill>
                  <a:srgbClr val="56A8F5"/>
                </a:solidFill>
                <a:effectLst/>
              </a:rPr>
              <a:t>length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l:List</a:t>
            </a:r>
            <a:r>
              <a:rPr lang="en-US" dirty="0">
                <a:solidFill>
                  <a:srgbClr val="BCBEC4"/>
                </a:solidFill>
                <a:effectLst/>
              </a:rPr>
              <a:t>[Any]):Int ={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if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l.isEmpty</a:t>
            </a:r>
            <a:r>
              <a:rPr lang="en-US" dirty="0">
                <a:solidFill>
                  <a:srgbClr val="BCBEC4"/>
                </a:solidFill>
                <a:effectLst/>
              </a:rPr>
              <a:t>) </a:t>
            </a:r>
            <a:r>
              <a:rPr lang="en-US" dirty="0">
                <a:solidFill>
                  <a:srgbClr val="2AACB8"/>
                </a:solidFill>
                <a:effectLst/>
              </a:rPr>
              <a:t>0</a:t>
            </a:r>
            <a:br>
              <a:rPr lang="en-US" dirty="0">
                <a:solidFill>
                  <a:srgbClr val="2AACB8"/>
                </a:solidFill>
                <a:effectLst/>
              </a:rPr>
            </a:br>
            <a:r>
              <a:rPr lang="en-US" dirty="0">
                <a:solidFill>
                  <a:srgbClr val="2AACB8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else </a:t>
            </a:r>
            <a:r>
              <a:rPr lang="en-US" dirty="0">
                <a:solidFill>
                  <a:srgbClr val="2AACB8"/>
                </a:solidFill>
                <a:effectLst/>
              </a:rPr>
              <a:t>1 </a:t>
            </a:r>
            <a:r>
              <a:rPr lang="en-US" dirty="0">
                <a:solidFill>
                  <a:srgbClr val="BCBEC4"/>
                </a:solidFill>
                <a:effectLst/>
              </a:rPr>
              <a:t>+ </a:t>
            </a:r>
            <a:r>
              <a:rPr lang="en-US" i="1" dirty="0">
                <a:solidFill>
                  <a:srgbClr val="BCBEC4"/>
                </a:solidFill>
                <a:effectLst/>
              </a:rPr>
              <a:t>length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l.tail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7A7E85"/>
                </a:solidFill>
                <a:effectLst/>
              </a:rPr>
              <a:t>////////////////////////////////////////////</a:t>
            </a:r>
            <a:br>
              <a:rPr lang="en-US" dirty="0">
                <a:solidFill>
                  <a:srgbClr val="7A7E85"/>
                </a:solidFill>
                <a:effectLst/>
              </a:rPr>
            </a:b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 err="1">
                <a:solidFill>
                  <a:srgbClr val="56A8F5"/>
                </a:solidFill>
                <a:effectLst/>
              </a:rPr>
              <a:t>lengthOptiMize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l:List</a:t>
            </a:r>
            <a:r>
              <a:rPr lang="en-US" dirty="0">
                <a:solidFill>
                  <a:srgbClr val="BCBEC4"/>
                </a:solidFill>
                <a:effectLst/>
              </a:rPr>
              <a:t>[Any]): Int = 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i="1" dirty="0">
                <a:solidFill>
                  <a:srgbClr val="BCBEC4"/>
                </a:solidFill>
                <a:effectLst/>
              </a:rPr>
              <a:t>length2</a:t>
            </a:r>
            <a:r>
              <a:rPr lang="en-US" dirty="0">
                <a:solidFill>
                  <a:srgbClr val="BCBEC4"/>
                </a:solidFill>
                <a:effectLst/>
              </a:rPr>
              <a:t>(l,</a:t>
            </a:r>
            <a:r>
              <a:rPr lang="en-US" dirty="0">
                <a:solidFill>
                  <a:srgbClr val="2AACB8"/>
                </a:solidFill>
                <a:effectLst/>
              </a:rPr>
              <a:t>0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>
                <a:solidFill>
                  <a:srgbClr val="56A8F5"/>
                </a:solidFill>
                <a:effectLst/>
              </a:rPr>
              <a:t>length2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l:List</a:t>
            </a:r>
            <a:r>
              <a:rPr lang="en-US" dirty="0">
                <a:solidFill>
                  <a:srgbClr val="BCBEC4"/>
                </a:solidFill>
                <a:effectLst/>
              </a:rPr>
              <a:t>[Any], </a:t>
            </a:r>
            <a:r>
              <a:rPr lang="en-US" dirty="0" err="1">
                <a:solidFill>
                  <a:srgbClr val="BCBEC4"/>
                </a:solidFill>
                <a:effectLst/>
              </a:rPr>
              <a:t>acc:Int</a:t>
            </a:r>
            <a:r>
              <a:rPr lang="en-US" dirty="0">
                <a:solidFill>
                  <a:srgbClr val="BCBEC4"/>
                </a:solidFill>
                <a:effectLst/>
              </a:rPr>
              <a:t>):Int ={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</a:rPr>
              <a:t>if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l.isEmpty</a:t>
            </a:r>
            <a:r>
              <a:rPr lang="en-US" dirty="0">
                <a:solidFill>
                  <a:srgbClr val="BCBEC4"/>
                </a:solidFill>
                <a:effectLst/>
              </a:rPr>
              <a:t>)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dirty="0">
                <a:solidFill>
                  <a:srgbClr val="BCBEC4"/>
                </a:solidFill>
                <a:effectLst/>
              </a:rPr>
              <a:t>acc;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</a:rPr>
              <a:t>else </a:t>
            </a:r>
            <a:r>
              <a:rPr lang="en-US" i="1" dirty="0">
                <a:solidFill>
                  <a:srgbClr val="BCBEC4"/>
                </a:solidFill>
                <a:effectLst/>
              </a:rPr>
              <a:t>length2</a:t>
            </a:r>
            <a:r>
              <a:rPr lang="en-US" dirty="0">
                <a:solidFill>
                  <a:srgbClr val="BCBEC4"/>
                </a:solidFill>
                <a:effectLst/>
              </a:rPr>
              <a:t>(l.tail,acc+</a:t>
            </a:r>
            <a:r>
              <a:rPr lang="en-US" dirty="0">
                <a:solidFill>
                  <a:srgbClr val="2AACB8"/>
                </a:solidFill>
                <a:effectLst/>
              </a:rPr>
              <a:t>1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5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myReverse</a:t>
            </a:r>
            <a:r>
              <a:rPr lang="th-TH" dirty="0"/>
              <a:t>   </a:t>
            </a:r>
            <a:r>
              <a:rPr lang="en-US" dirty="0"/>
              <a:t>3 </a:t>
            </a:r>
            <a:r>
              <a:rPr lang="th-TH" dirty="0"/>
              <a:t>นาที</a:t>
            </a:r>
            <a:endParaRPr lang="en-US" dirty="0"/>
          </a:p>
          <a:p>
            <a:r>
              <a:rPr lang="en-US" dirty="0"/>
              <a:t>Dot</a:t>
            </a:r>
            <a:r>
              <a:rPr lang="th-TH" dirty="0"/>
              <a:t>               </a:t>
            </a:r>
            <a:endParaRPr lang="en-US" dirty="0"/>
          </a:p>
          <a:p>
            <a:r>
              <a:rPr lang="en-US" dirty="0"/>
              <a:t>Max</a:t>
            </a:r>
          </a:p>
          <a:p>
            <a:r>
              <a:rPr lang="en-US" dirty="0" err="1"/>
              <a:t>Setify</a:t>
            </a:r>
            <a:endParaRPr lang="en-US" dirty="0"/>
          </a:p>
          <a:p>
            <a:endParaRPr lang="en-US" dirty="0"/>
          </a:p>
          <a:p>
            <a:r>
              <a:rPr lang="en-US" dirty="0"/>
              <a:t>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 err="1">
                <a:solidFill>
                  <a:srgbClr val="56A8F5"/>
                </a:solidFill>
                <a:effectLst/>
              </a:rPr>
              <a:t>myReverse</a:t>
            </a:r>
            <a:r>
              <a:rPr lang="en-US" dirty="0">
                <a:solidFill>
                  <a:srgbClr val="BCBEC4"/>
                </a:solidFill>
                <a:effectLst/>
              </a:rPr>
              <a:t>(l: List[Any]): List[Any] ={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if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l.isEmpty</a:t>
            </a:r>
            <a:r>
              <a:rPr lang="en-US" dirty="0">
                <a:solidFill>
                  <a:srgbClr val="BCBEC4"/>
                </a:solidFill>
                <a:effectLst/>
              </a:rPr>
              <a:t>)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dirty="0">
                <a:solidFill>
                  <a:srgbClr val="BCBEC4"/>
                </a:solidFill>
                <a:effectLst/>
              </a:rPr>
              <a:t>List()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7A7E85"/>
                </a:solidFill>
                <a:effectLst/>
              </a:rPr>
              <a:t>//append(</a:t>
            </a:r>
            <a:r>
              <a:rPr lang="en-US" dirty="0" err="1">
                <a:solidFill>
                  <a:srgbClr val="7A7E85"/>
                </a:solidFill>
                <a:effectLst/>
              </a:rPr>
              <a:t>myReverse</a:t>
            </a:r>
            <a:r>
              <a:rPr lang="en-US" dirty="0">
                <a:solidFill>
                  <a:srgbClr val="7A7E85"/>
                </a:solidFill>
                <a:effectLst/>
              </a:rPr>
              <a:t>(</a:t>
            </a:r>
            <a:r>
              <a:rPr lang="en-US" dirty="0" err="1">
                <a:solidFill>
                  <a:srgbClr val="7A7E85"/>
                </a:solidFill>
                <a:effectLst/>
              </a:rPr>
              <a:t>l.tail</a:t>
            </a:r>
            <a:r>
              <a:rPr lang="en-US" dirty="0">
                <a:solidFill>
                  <a:srgbClr val="7A7E85"/>
                </a:solidFill>
                <a:effectLst/>
              </a:rPr>
              <a:t>), List(</a:t>
            </a:r>
            <a:r>
              <a:rPr lang="en-US" dirty="0" err="1">
                <a:solidFill>
                  <a:srgbClr val="7A7E85"/>
                </a:solidFill>
                <a:effectLst/>
              </a:rPr>
              <a:t>l.head</a:t>
            </a:r>
            <a:r>
              <a:rPr lang="en-US" dirty="0">
                <a:solidFill>
                  <a:srgbClr val="7A7E85"/>
                </a:solidFill>
                <a:effectLst/>
              </a:rPr>
              <a:t>))</a:t>
            </a:r>
            <a:br>
              <a:rPr lang="en-US" dirty="0">
                <a:solidFill>
                  <a:srgbClr val="7A7E85"/>
                </a:solidFill>
                <a:effectLst/>
              </a:rPr>
            </a:br>
            <a:r>
              <a:rPr lang="en-US" dirty="0">
                <a:solidFill>
                  <a:srgbClr val="7A7E85"/>
                </a:solidFill>
                <a:effectLst/>
              </a:rPr>
              <a:t> 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myReverse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l.tail</a:t>
            </a:r>
            <a:r>
              <a:rPr lang="en-US" dirty="0">
                <a:solidFill>
                  <a:srgbClr val="BCBEC4"/>
                </a:solidFill>
                <a:effectLst/>
              </a:rPr>
              <a:t>) ++ List(</a:t>
            </a:r>
            <a:r>
              <a:rPr lang="en-US" dirty="0" err="1">
                <a:solidFill>
                  <a:srgbClr val="BCBEC4"/>
                </a:solidFill>
                <a:effectLst/>
              </a:rPr>
              <a:t>l.head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7A7E85"/>
                </a:solidFill>
                <a:effectLst/>
              </a:rPr>
              <a:t>///////////////////////////////////</a:t>
            </a:r>
            <a:br>
              <a:rPr lang="en-US" dirty="0">
                <a:solidFill>
                  <a:srgbClr val="7A7E85"/>
                </a:solidFill>
                <a:effectLst/>
              </a:rPr>
            </a:b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 err="1">
                <a:solidFill>
                  <a:srgbClr val="56A8F5"/>
                </a:solidFill>
                <a:effectLst/>
              </a:rPr>
              <a:t>myRevOpt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l:List</a:t>
            </a:r>
            <a:r>
              <a:rPr lang="en-US" dirty="0">
                <a:solidFill>
                  <a:srgbClr val="BCBEC4"/>
                </a:solidFill>
                <a:effectLst/>
              </a:rPr>
              <a:t>[Any]): List[Any] ={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myReverseTailRec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l,List</a:t>
            </a:r>
            <a:r>
              <a:rPr lang="en-US" dirty="0">
                <a:solidFill>
                  <a:srgbClr val="BCBEC4"/>
                </a:solidFill>
                <a:effectLst/>
              </a:rPr>
              <a:t>())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 err="1">
                <a:solidFill>
                  <a:srgbClr val="56A8F5"/>
                </a:solidFill>
                <a:effectLst/>
              </a:rPr>
              <a:t>myReverseTailRec</a:t>
            </a:r>
            <a:r>
              <a:rPr lang="en-US" dirty="0">
                <a:solidFill>
                  <a:srgbClr val="BCBEC4"/>
                </a:solidFill>
                <a:effectLst/>
              </a:rPr>
              <a:t>(l: List[Any], </a:t>
            </a:r>
            <a:r>
              <a:rPr lang="en-US" dirty="0" err="1">
                <a:solidFill>
                  <a:srgbClr val="BCBEC4"/>
                </a:solidFill>
                <a:effectLst/>
              </a:rPr>
              <a:t>acc:List</a:t>
            </a:r>
            <a:r>
              <a:rPr lang="en-US" dirty="0">
                <a:solidFill>
                  <a:srgbClr val="BCBEC4"/>
                </a:solidFill>
                <a:effectLst/>
              </a:rPr>
              <a:t>[Any]): List[Any] ={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if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l.isEmpty</a:t>
            </a:r>
            <a:r>
              <a:rPr lang="en-US" dirty="0">
                <a:solidFill>
                  <a:srgbClr val="BCBEC4"/>
                </a:solidFill>
                <a:effectLst/>
              </a:rPr>
              <a:t>)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dirty="0">
                <a:solidFill>
                  <a:srgbClr val="BCBEC4"/>
                </a:solidFill>
                <a:effectLst/>
              </a:rPr>
              <a:t>acc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myReverseTailRec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l.tail</a:t>
            </a:r>
            <a:r>
              <a:rPr lang="en-US" dirty="0">
                <a:solidFill>
                  <a:srgbClr val="BCBEC4"/>
                </a:solidFill>
                <a:effectLst/>
              </a:rPr>
              <a:t>, List(</a:t>
            </a:r>
            <a:r>
              <a:rPr lang="en-US" dirty="0" err="1">
                <a:solidFill>
                  <a:srgbClr val="BCBEC4"/>
                </a:solidFill>
                <a:effectLst/>
              </a:rPr>
              <a:t>l.head</a:t>
            </a:r>
            <a:r>
              <a:rPr lang="en-US" dirty="0">
                <a:solidFill>
                  <a:srgbClr val="BCBEC4"/>
                </a:solidFill>
                <a:effectLst/>
              </a:rPr>
              <a:t>) ++ acc)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}</a:t>
            </a:r>
          </a:p>
          <a:p>
            <a:r>
              <a:rPr lang="en-US" dirty="0"/>
              <a:t>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>
                <a:solidFill>
                  <a:srgbClr val="56A8F5"/>
                </a:solidFill>
                <a:effectLst/>
              </a:rPr>
              <a:t>dot</a:t>
            </a:r>
            <a:r>
              <a:rPr lang="en-US" dirty="0">
                <a:solidFill>
                  <a:srgbClr val="BCBEC4"/>
                </a:solidFill>
                <a:effectLst/>
              </a:rPr>
              <a:t>(l1:List[Int],l2:List[Int]):Int ={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if</a:t>
            </a:r>
            <a:r>
              <a:rPr lang="en-US" dirty="0">
                <a:solidFill>
                  <a:srgbClr val="BCBEC4"/>
                </a:solidFill>
                <a:effectLst/>
              </a:rPr>
              <a:t>(l1.isEmpty || l2.isEmpty) </a:t>
            </a:r>
            <a:r>
              <a:rPr lang="en-US" dirty="0">
                <a:solidFill>
                  <a:srgbClr val="2AACB8"/>
                </a:solidFill>
                <a:effectLst/>
              </a:rPr>
              <a:t>0</a:t>
            </a:r>
            <a:br>
              <a:rPr lang="en-US" dirty="0">
                <a:solidFill>
                  <a:srgbClr val="2AACB8"/>
                </a:solidFill>
                <a:effectLst/>
              </a:rPr>
            </a:br>
            <a:r>
              <a:rPr lang="en-US" dirty="0">
                <a:solidFill>
                  <a:srgbClr val="2AACB8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else </a:t>
            </a:r>
            <a:r>
              <a:rPr lang="en-US" dirty="0">
                <a:solidFill>
                  <a:srgbClr val="BCBEC4"/>
                </a:solidFill>
                <a:effectLst/>
              </a:rPr>
              <a:t>l1.head * l2.head + </a:t>
            </a:r>
            <a:r>
              <a:rPr lang="en-US" i="1" dirty="0">
                <a:solidFill>
                  <a:srgbClr val="BCBEC4"/>
                </a:solidFill>
                <a:effectLst/>
              </a:rPr>
              <a:t>dot</a:t>
            </a:r>
            <a:r>
              <a:rPr lang="en-US" dirty="0">
                <a:solidFill>
                  <a:srgbClr val="BCBEC4"/>
                </a:solidFill>
                <a:effectLst/>
              </a:rPr>
              <a:t>(l1.tail,l2.tail)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 err="1">
                <a:solidFill>
                  <a:srgbClr val="56A8F5"/>
                </a:solidFill>
                <a:effectLst/>
              </a:rPr>
              <a:t>dotAcc</a:t>
            </a:r>
            <a:r>
              <a:rPr lang="en-US" dirty="0">
                <a:solidFill>
                  <a:srgbClr val="BCBEC4"/>
                </a:solidFill>
                <a:effectLst/>
              </a:rPr>
              <a:t>(l1:List[Int],l2:List[Int],</a:t>
            </a:r>
            <a:r>
              <a:rPr lang="en-US" dirty="0" err="1">
                <a:solidFill>
                  <a:srgbClr val="BCBEC4"/>
                </a:solidFill>
                <a:effectLst/>
              </a:rPr>
              <a:t>acc:Int</a:t>
            </a:r>
            <a:r>
              <a:rPr lang="en-US" dirty="0">
                <a:solidFill>
                  <a:srgbClr val="BCBEC4"/>
                </a:solidFill>
                <a:effectLst/>
              </a:rPr>
              <a:t>):Int ={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if</a:t>
            </a:r>
            <a:r>
              <a:rPr lang="en-US" dirty="0">
                <a:solidFill>
                  <a:srgbClr val="BCBEC4"/>
                </a:solidFill>
                <a:effectLst/>
              </a:rPr>
              <a:t>(l1.isEmpty || l2.isEmpty) acc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else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dotAcc</a:t>
            </a:r>
            <a:r>
              <a:rPr lang="en-US" dirty="0">
                <a:solidFill>
                  <a:srgbClr val="BCBEC4"/>
                </a:solidFill>
                <a:effectLst/>
              </a:rPr>
              <a:t>(l1.tail,l2.tail, acc + (l1.head * l2.head))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}</a:t>
            </a:r>
          </a:p>
          <a:p>
            <a:r>
              <a:rPr lang="en-US" dirty="0"/>
              <a:t>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 err="1">
                <a:solidFill>
                  <a:srgbClr val="56A8F5"/>
                </a:solidFill>
                <a:effectLst/>
              </a:rPr>
              <a:t>maxN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l:List</a:t>
            </a:r>
            <a:r>
              <a:rPr lang="en-US" dirty="0">
                <a:solidFill>
                  <a:srgbClr val="BCBEC4"/>
                </a:solidFill>
                <a:effectLst/>
              </a:rPr>
              <a:t>[Int]):Int ={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</a:t>
            </a:r>
            <a:r>
              <a:rPr lang="en-US" dirty="0">
                <a:solidFill>
                  <a:srgbClr val="7A7E85"/>
                </a:solidFill>
                <a:effectLst/>
              </a:rPr>
              <a:t>// if(</a:t>
            </a:r>
            <a:r>
              <a:rPr lang="en-US" dirty="0" err="1">
                <a:solidFill>
                  <a:srgbClr val="7A7E85"/>
                </a:solidFill>
                <a:effectLst/>
              </a:rPr>
              <a:t>l.isEmpty</a:t>
            </a:r>
            <a:r>
              <a:rPr lang="en-US" dirty="0">
                <a:solidFill>
                  <a:srgbClr val="7A7E85"/>
                </a:solidFill>
                <a:effectLst/>
              </a:rPr>
              <a:t>) throw Exception</a:t>
            </a:r>
            <a:br>
              <a:rPr lang="en-US" dirty="0">
                <a:solidFill>
                  <a:srgbClr val="7A7E85"/>
                </a:solidFill>
                <a:effectLst/>
              </a:rPr>
            </a:br>
            <a:r>
              <a:rPr lang="en-US" dirty="0">
                <a:solidFill>
                  <a:srgbClr val="7A7E85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if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l.length</a:t>
            </a:r>
            <a:r>
              <a:rPr lang="en-US" dirty="0">
                <a:solidFill>
                  <a:srgbClr val="BCBEC4"/>
                </a:solidFill>
                <a:effectLst/>
              </a:rPr>
              <a:t> ==</a:t>
            </a:r>
            <a:r>
              <a:rPr lang="en-US" dirty="0">
                <a:solidFill>
                  <a:srgbClr val="2AACB8"/>
                </a:solidFill>
                <a:effectLst/>
              </a:rPr>
              <a:t>1</a:t>
            </a:r>
            <a:r>
              <a:rPr lang="en-US" dirty="0">
                <a:solidFill>
                  <a:srgbClr val="BCBEC4"/>
                </a:solidFill>
                <a:effectLst/>
              </a:rPr>
              <a:t>)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dirty="0" err="1">
                <a:solidFill>
                  <a:srgbClr val="BCBEC4"/>
                </a:solidFill>
                <a:effectLst/>
              </a:rPr>
              <a:t>l.head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var </a:t>
            </a:r>
            <a:r>
              <a:rPr lang="en-US" dirty="0">
                <a:solidFill>
                  <a:srgbClr val="BCBEC4"/>
                </a:solidFill>
                <a:effectLst/>
              </a:rPr>
              <a:t>m =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maxN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l.tail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if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l.head</a:t>
            </a:r>
            <a:r>
              <a:rPr lang="en-US" dirty="0">
                <a:solidFill>
                  <a:srgbClr val="BCBEC4"/>
                </a:solidFill>
                <a:effectLst/>
              </a:rPr>
              <a:t> &gt; m) </a:t>
            </a:r>
            <a:r>
              <a:rPr lang="en-US" dirty="0" err="1">
                <a:solidFill>
                  <a:srgbClr val="BCBEC4"/>
                </a:solidFill>
                <a:effectLst/>
              </a:rPr>
              <a:t>l.head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else </a:t>
            </a:r>
            <a:r>
              <a:rPr lang="en-US" dirty="0">
                <a:solidFill>
                  <a:srgbClr val="BCBEC4"/>
                </a:solidFill>
                <a:effectLst/>
              </a:rPr>
              <a:t>m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 err="1">
                <a:solidFill>
                  <a:srgbClr val="56A8F5"/>
                </a:solidFill>
                <a:effectLst/>
              </a:rPr>
              <a:t>maxx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l:List</a:t>
            </a:r>
            <a:r>
              <a:rPr lang="en-US" dirty="0">
                <a:solidFill>
                  <a:srgbClr val="BCBEC4"/>
                </a:solidFill>
                <a:effectLst/>
              </a:rPr>
              <a:t>[Int],</a:t>
            </a:r>
            <a:r>
              <a:rPr lang="en-US" dirty="0" err="1">
                <a:solidFill>
                  <a:srgbClr val="BCBEC4"/>
                </a:solidFill>
                <a:effectLst/>
              </a:rPr>
              <a:t>acc:Int</a:t>
            </a:r>
            <a:r>
              <a:rPr lang="en-US" dirty="0">
                <a:solidFill>
                  <a:srgbClr val="BCBEC4"/>
                </a:solidFill>
                <a:effectLst/>
              </a:rPr>
              <a:t>) : Int ={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if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l.isEmpty</a:t>
            </a:r>
            <a:r>
              <a:rPr lang="en-US" dirty="0">
                <a:solidFill>
                  <a:srgbClr val="BCBEC4"/>
                </a:solidFill>
                <a:effectLst/>
              </a:rPr>
              <a:t>) acc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else if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l.head</a:t>
            </a:r>
            <a:r>
              <a:rPr lang="en-US" dirty="0">
                <a:solidFill>
                  <a:srgbClr val="BCBEC4"/>
                </a:solidFill>
                <a:effectLst/>
              </a:rPr>
              <a:t> &gt; acc){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maxx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l.tail,l.head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}</a:t>
            </a:r>
            <a:r>
              <a:rPr lang="en-US" dirty="0">
                <a:solidFill>
                  <a:srgbClr val="CF8E6D"/>
                </a:solidFill>
                <a:effectLst/>
              </a:rPr>
              <a:t>else </a:t>
            </a:r>
            <a:r>
              <a:rPr lang="en-US" dirty="0">
                <a:solidFill>
                  <a:srgbClr val="BCBEC4"/>
                </a:solidFill>
                <a:effectLst/>
              </a:rPr>
              <a:t>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maxx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l.tail,acc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>
                <a:solidFill>
                  <a:srgbClr val="56A8F5"/>
                </a:solidFill>
                <a:effectLst/>
              </a:rPr>
              <a:t>max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l:List</a:t>
            </a:r>
            <a:r>
              <a:rPr lang="en-US" dirty="0">
                <a:solidFill>
                  <a:srgbClr val="BCBEC4"/>
                </a:solidFill>
                <a:effectLst/>
              </a:rPr>
              <a:t>[Int]):Int = 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maxx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l,l.head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}</a:t>
            </a:r>
          </a:p>
          <a:p>
            <a:r>
              <a:rPr lang="en-US" dirty="0"/>
              <a:t>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 err="1">
                <a:solidFill>
                  <a:srgbClr val="56A8F5"/>
                </a:solidFill>
                <a:effectLst/>
              </a:rPr>
              <a:t>setify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l:List</a:t>
            </a:r>
            <a:r>
              <a:rPr lang="en-US" dirty="0">
                <a:solidFill>
                  <a:srgbClr val="BCBEC4"/>
                </a:solidFill>
                <a:effectLst/>
              </a:rPr>
              <a:t>[Any]):List[Any] ={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if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l.isEmpty</a:t>
            </a:r>
            <a:r>
              <a:rPr lang="en-US" dirty="0">
                <a:solidFill>
                  <a:srgbClr val="BCBEC4"/>
                </a:solidFill>
                <a:effectLst/>
              </a:rPr>
              <a:t>)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dirty="0">
                <a:solidFill>
                  <a:srgbClr val="BCBEC4"/>
                </a:solidFill>
                <a:effectLst/>
              </a:rPr>
              <a:t>List()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if 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i="1" dirty="0">
                <a:solidFill>
                  <a:srgbClr val="BCBEC4"/>
                </a:solidFill>
                <a:effectLst/>
              </a:rPr>
              <a:t>member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l.head,l.tail</a:t>
            </a:r>
            <a:r>
              <a:rPr lang="en-US" dirty="0">
                <a:solidFill>
                  <a:srgbClr val="BCBEC4"/>
                </a:solidFill>
                <a:effectLst/>
              </a:rPr>
              <a:t>)){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setify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l.tail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}</a:t>
            </a:r>
            <a:r>
              <a:rPr lang="en-US" dirty="0">
                <a:solidFill>
                  <a:srgbClr val="CF8E6D"/>
                </a:solidFill>
                <a:effectLst/>
              </a:rPr>
              <a:t>else</a:t>
            </a:r>
            <a:r>
              <a:rPr lang="en-US" dirty="0">
                <a:solidFill>
                  <a:srgbClr val="BCBEC4"/>
                </a:solidFill>
                <a:effectLst/>
              </a:rPr>
              <a:t>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dirty="0" err="1">
                <a:solidFill>
                  <a:srgbClr val="BCBEC4"/>
                </a:solidFill>
                <a:effectLst/>
              </a:rPr>
              <a:t>l.head</a:t>
            </a:r>
            <a:r>
              <a:rPr lang="en-US" dirty="0">
                <a:solidFill>
                  <a:srgbClr val="BCBEC4"/>
                </a:solidFill>
                <a:effectLst/>
              </a:rPr>
              <a:t> ::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setify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l.tail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7A7E85"/>
                </a:solidFill>
                <a:effectLst/>
              </a:rPr>
              <a:t>//////////////////////////////////</a:t>
            </a:r>
            <a:br>
              <a:rPr lang="en-US" dirty="0">
                <a:solidFill>
                  <a:srgbClr val="7A7E85"/>
                </a:solidFill>
                <a:effectLst/>
              </a:rPr>
            </a:b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 err="1">
                <a:solidFill>
                  <a:srgbClr val="56A8F5"/>
                </a:solidFill>
                <a:effectLst/>
              </a:rPr>
              <a:t>setifyOpt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l:List</a:t>
            </a:r>
            <a:r>
              <a:rPr lang="en-US" dirty="0">
                <a:solidFill>
                  <a:srgbClr val="BCBEC4"/>
                </a:solidFill>
                <a:effectLst/>
              </a:rPr>
              <a:t>[Any]):List[Any] ={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setifyTailRec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l,List</a:t>
            </a:r>
            <a:r>
              <a:rPr lang="en-US" dirty="0">
                <a:solidFill>
                  <a:srgbClr val="BCBEC4"/>
                </a:solidFill>
                <a:effectLst/>
              </a:rPr>
              <a:t>())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 err="1">
                <a:solidFill>
                  <a:srgbClr val="56A8F5"/>
                </a:solidFill>
                <a:effectLst/>
              </a:rPr>
              <a:t>setifyTailRec</a:t>
            </a:r>
            <a:r>
              <a:rPr lang="en-US" dirty="0">
                <a:solidFill>
                  <a:srgbClr val="BCBEC4"/>
                </a:solidFill>
                <a:effectLst/>
              </a:rPr>
              <a:t>(l: List[Any], acc: List[Any]): List[Any] = 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if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l.isEmpty</a:t>
            </a:r>
            <a:r>
              <a:rPr lang="en-US" dirty="0">
                <a:solidFill>
                  <a:srgbClr val="BCBEC4"/>
                </a:solidFill>
                <a:effectLst/>
              </a:rPr>
              <a:t>)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dirty="0">
                <a:solidFill>
                  <a:srgbClr val="BCBEC4"/>
                </a:solidFill>
                <a:effectLst/>
              </a:rPr>
              <a:t>acc;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if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i="1" dirty="0">
                <a:solidFill>
                  <a:srgbClr val="BCBEC4"/>
                </a:solidFill>
                <a:effectLst/>
              </a:rPr>
              <a:t>member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l.head,l.tail</a:t>
            </a:r>
            <a:r>
              <a:rPr lang="en-US" dirty="0">
                <a:solidFill>
                  <a:srgbClr val="BCBEC4"/>
                </a:solidFill>
                <a:effectLst/>
              </a:rPr>
              <a:t>)){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setifyTailRec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l.tail,acc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} </a:t>
            </a:r>
            <a:r>
              <a:rPr lang="en-US" dirty="0">
                <a:solidFill>
                  <a:srgbClr val="CF8E6D"/>
                </a:solidFill>
                <a:effectLst/>
              </a:rPr>
              <a:t>else </a:t>
            </a:r>
            <a:r>
              <a:rPr lang="en-US" dirty="0">
                <a:solidFill>
                  <a:srgbClr val="BCBEC4"/>
                </a:solidFill>
                <a:effectLst/>
              </a:rPr>
              <a:t>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setifyTailRec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l.tail</a:t>
            </a:r>
            <a:r>
              <a:rPr lang="en-US" dirty="0">
                <a:solidFill>
                  <a:srgbClr val="BCBEC4"/>
                </a:solidFill>
                <a:effectLst/>
              </a:rPr>
              <a:t>, acc++ List(</a:t>
            </a:r>
            <a:r>
              <a:rPr lang="en-US" dirty="0" err="1">
                <a:solidFill>
                  <a:srgbClr val="BCBEC4"/>
                </a:solidFill>
                <a:effectLst/>
              </a:rPr>
              <a:t>l.head</a:t>
            </a:r>
            <a:r>
              <a:rPr lang="en-US" dirty="0">
                <a:solidFill>
                  <a:srgbClr val="BCBEC4"/>
                </a:solidFill>
                <a:effectLst/>
              </a:rPr>
              <a:t>))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62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r>
              <a:rPr lang="en-US" dirty="0">
                <a:solidFill>
                  <a:srgbClr val="CF8E6D"/>
                </a:solidFill>
                <a:effectLst/>
              </a:rPr>
              <a:t>object </a:t>
            </a:r>
            <a:r>
              <a:rPr lang="en-US" dirty="0" err="1">
                <a:solidFill>
                  <a:srgbClr val="BCBEC4"/>
                </a:solidFill>
                <a:effectLst/>
              </a:rPr>
              <a:t>ListIterate</a:t>
            </a:r>
            <a:r>
              <a:rPr lang="en-US" dirty="0">
                <a:solidFill>
                  <a:srgbClr val="BCBEC4"/>
                </a:solidFill>
                <a:effectLst/>
              </a:rPr>
              <a:t> 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 err="1">
                <a:solidFill>
                  <a:srgbClr val="CF8E6D"/>
                </a:solidFill>
                <a:effectLst/>
              </a:rPr>
              <a:t>val</a:t>
            </a:r>
            <a:r>
              <a:rPr lang="en-US" dirty="0">
                <a:solidFill>
                  <a:srgbClr val="CF8E6D"/>
                </a:solidFill>
                <a:effectLst/>
              </a:rPr>
              <a:t> </a:t>
            </a:r>
            <a:r>
              <a:rPr lang="en-US" i="1" dirty="0" err="1">
                <a:solidFill>
                  <a:srgbClr val="C77DBB"/>
                </a:solidFill>
                <a:effectLst/>
              </a:rPr>
              <a:t>myList</a:t>
            </a:r>
            <a:r>
              <a:rPr lang="en-US" dirty="0">
                <a:solidFill>
                  <a:srgbClr val="BCBEC4"/>
                </a:solidFill>
                <a:effectLst/>
              </a:rPr>
              <a:t>: List[Int] = List()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 err="1">
                <a:solidFill>
                  <a:srgbClr val="CF8E6D"/>
                </a:solidFill>
                <a:effectLst/>
              </a:rPr>
              <a:t>val</a:t>
            </a:r>
            <a:r>
              <a:rPr lang="en-US" dirty="0">
                <a:solidFill>
                  <a:srgbClr val="CF8E6D"/>
                </a:solidFill>
                <a:effectLst/>
              </a:rPr>
              <a:t> </a:t>
            </a:r>
            <a:r>
              <a:rPr lang="en-US" i="1" dirty="0" err="1">
                <a:solidFill>
                  <a:srgbClr val="C77DBB"/>
                </a:solidFill>
                <a:effectLst/>
              </a:rPr>
              <a:t>listNum</a:t>
            </a:r>
            <a:r>
              <a:rPr lang="en-US" i="1" dirty="0">
                <a:solidFill>
                  <a:srgbClr val="C77DBB"/>
                </a:solidFill>
                <a:effectLst/>
              </a:rPr>
              <a:t> </a:t>
            </a:r>
            <a:r>
              <a:rPr lang="en-US" dirty="0">
                <a:solidFill>
                  <a:srgbClr val="BCBEC4"/>
                </a:solidFill>
                <a:effectLst/>
              </a:rPr>
              <a:t>= List(</a:t>
            </a:r>
            <a:r>
              <a:rPr lang="en-US" dirty="0">
                <a:solidFill>
                  <a:srgbClr val="2AACB8"/>
                </a:solidFill>
                <a:effectLst/>
              </a:rPr>
              <a:t>1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2AACB8"/>
                </a:solidFill>
                <a:effectLst/>
              </a:rPr>
              <a:t>2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2AACB8"/>
                </a:solidFill>
                <a:effectLst/>
              </a:rPr>
              <a:t>3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2AACB8"/>
                </a:solidFill>
                <a:effectLst/>
              </a:rPr>
              <a:t>4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2AACB8"/>
                </a:solidFill>
                <a:effectLst/>
              </a:rPr>
              <a:t>5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 err="1">
                <a:solidFill>
                  <a:srgbClr val="CF8E6D"/>
                </a:solidFill>
                <a:effectLst/>
              </a:rPr>
              <a:t>val</a:t>
            </a:r>
            <a:r>
              <a:rPr lang="en-US" dirty="0">
                <a:solidFill>
                  <a:srgbClr val="CF8E6D"/>
                </a:solidFill>
                <a:effectLst/>
              </a:rPr>
              <a:t> </a:t>
            </a:r>
            <a:r>
              <a:rPr lang="en-US" i="1" dirty="0" err="1">
                <a:solidFill>
                  <a:srgbClr val="C77DBB"/>
                </a:solidFill>
                <a:effectLst/>
              </a:rPr>
              <a:t>listStr</a:t>
            </a:r>
            <a:r>
              <a:rPr lang="en-US" dirty="0">
                <a:solidFill>
                  <a:srgbClr val="BCBEC4"/>
                </a:solidFill>
                <a:effectLst/>
              </a:rPr>
              <a:t>: List[String] = List(</a:t>
            </a:r>
            <a:r>
              <a:rPr lang="en-US" dirty="0">
                <a:solidFill>
                  <a:srgbClr val="6AAB73"/>
                </a:solidFill>
                <a:effectLst/>
              </a:rPr>
              <a:t>"John"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"Robin"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</a:rPr>
              <a:t>"Richard"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>
                <a:solidFill>
                  <a:srgbClr val="56A8F5"/>
                </a:solidFill>
                <a:effectLst/>
              </a:rPr>
              <a:t>add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s:List</a:t>
            </a:r>
            <a:r>
              <a:rPr lang="en-US" dirty="0">
                <a:solidFill>
                  <a:srgbClr val="BCBEC4"/>
                </a:solidFill>
                <a:effectLst/>
              </a:rPr>
              <a:t>[Int], a:Int): List[Int] = 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</a:rPr>
              <a:t>if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s.isEmpty</a:t>
            </a:r>
            <a:r>
              <a:rPr lang="en-US" dirty="0">
                <a:solidFill>
                  <a:srgbClr val="BCBEC4"/>
                </a:solidFill>
                <a:effectLst/>
              </a:rPr>
              <a:t>) 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 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dirty="0">
                <a:solidFill>
                  <a:srgbClr val="BCBEC4"/>
                </a:solidFill>
                <a:effectLst/>
              </a:rPr>
              <a:t>List()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(</a:t>
            </a:r>
            <a:r>
              <a:rPr lang="en-US" dirty="0" err="1">
                <a:solidFill>
                  <a:srgbClr val="BCBEC4"/>
                </a:solidFill>
                <a:effectLst/>
              </a:rPr>
              <a:t>s.head+a</a:t>
            </a:r>
            <a:r>
              <a:rPr lang="en-US" dirty="0">
                <a:solidFill>
                  <a:srgbClr val="BCBEC4"/>
                </a:solidFill>
                <a:effectLst/>
              </a:rPr>
              <a:t>) :: </a:t>
            </a:r>
            <a:r>
              <a:rPr lang="en-US" i="1" dirty="0">
                <a:solidFill>
                  <a:srgbClr val="BCBEC4"/>
                </a:solidFill>
                <a:effectLst/>
              </a:rPr>
              <a:t>add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s.tail,a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>
                <a:solidFill>
                  <a:srgbClr val="56A8F5"/>
                </a:solidFill>
                <a:effectLst/>
              </a:rPr>
              <a:t>main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args</a:t>
            </a:r>
            <a:r>
              <a:rPr lang="en-US" dirty="0">
                <a:solidFill>
                  <a:srgbClr val="BCBEC4"/>
                </a:solidFill>
                <a:effectLst/>
              </a:rPr>
              <a:t>: Array[String]): Unit = 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println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i="1" dirty="0" err="1">
                <a:solidFill>
                  <a:srgbClr val="C77DBB"/>
                </a:solidFill>
                <a:effectLst/>
              </a:rPr>
              <a:t>listNum</a:t>
            </a:r>
            <a:r>
              <a:rPr lang="en-US" dirty="0" err="1">
                <a:solidFill>
                  <a:srgbClr val="BCBEC4"/>
                </a:solidFill>
                <a:effectLst/>
              </a:rPr>
              <a:t>.foreach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println</a:t>
            </a:r>
            <a:r>
              <a:rPr lang="en-US" dirty="0">
                <a:solidFill>
                  <a:srgbClr val="BCBEC4"/>
                </a:solidFill>
                <a:effectLst/>
              </a:rPr>
              <a:t>))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println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>
                <a:solidFill>
                  <a:srgbClr val="6AAB73"/>
                </a:solidFill>
                <a:effectLst/>
              </a:rPr>
              <a:t>"====================="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</a:rPr>
              <a:t>for</a:t>
            </a:r>
            <a:r>
              <a:rPr lang="en-US" dirty="0">
                <a:solidFill>
                  <a:srgbClr val="BCBEC4"/>
                </a:solidFill>
                <a:effectLst/>
              </a:rPr>
              <a:t>(name &lt;- </a:t>
            </a:r>
            <a:r>
              <a:rPr lang="en-US" i="1" dirty="0" err="1">
                <a:solidFill>
                  <a:srgbClr val="C77DBB"/>
                </a:solidFill>
                <a:effectLst/>
              </a:rPr>
              <a:t>listStr</a:t>
            </a:r>
            <a:r>
              <a:rPr lang="en-US" dirty="0">
                <a:solidFill>
                  <a:srgbClr val="BCBEC4"/>
                </a:solidFill>
                <a:effectLst/>
              </a:rPr>
              <a:t>){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 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println</a:t>
            </a:r>
            <a:r>
              <a:rPr lang="en-US" dirty="0">
                <a:solidFill>
                  <a:srgbClr val="BCBEC4"/>
                </a:solidFill>
                <a:effectLst/>
              </a:rPr>
              <a:t>(name)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println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>
                <a:solidFill>
                  <a:srgbClr val="6AAB73"/>
                </a:solidFill>
                <a:effectLst/>
              </a:rPr>
              <a:t>"====================="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</a:rPr>
              <a:t>var </a:t>
            </a:r>
            <a:r>
              <a:rPr lang="en-US" dirty="0">
                <a:solidFill>
                  <a:srgbClr val="BCBEC4"/>
                </a:solidFill>
                <a:effectLst/>
              </a:rPr>
              <a:t>sum =</a:t>
            </a:r>
            <a:r>
              <a:rPr lang="en-US" dirty="0">
                <a:solidFill>
                  <a:srgbClr val="2AACB8"/>
                </a:solidFill>
                <a:effectLst/>
              </a:rPr>
              <a:t>0</a:t>
            </a:r>
            <a:br>
              <a:rPr lang="en-US" dirty="0">
                <a:solidFill>
                  <a:srgbClr val="2AACB8"/>
                </a:solidFill>
                <a:effectLst/>
              </a:rPr>
            </a:br>
            <a:r>
              <a:rPr lang="en-US" dirty="0">
                <a:solidFill>
                  <a:srgbClr val="2AACB8"/>
                </a:solidFill>
                <a:effectLst/>
              </a:rPr>
              <a:t>    </a:t>
            </a:r>
            <a:r>
              <a:rPr lang="en-US" i="1" dirty="0" err="1">
                <a:solidFill>
                  <a:srgbClr val="C77DBB"/>
                </a:solidFill>
                <a:effectLst/>
              </a:rPr>
              <a:t>listNum</a:t>
            </a:r>
            <a:r>
              <a:rPr lang="en-US" dirty="0" err="1">
                <a:solidFill>
                  <a:srgbClr val="BCBEC4"/>
                </a:solidFill>
                <a:effectLst/>
              </a:rPr>
              <a:t>.foreach</a:t>
            </a:r>
            <a:r>
              <a:rPr lang="en-US" dirty="0">
                <a:solidFill>
                  <a:srgbClr val="BCBEC4"/>
                </a:solidFill>
                <a:effectLst/>
              </a:rPr>
              <a:t>(sum += _)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println</a:t>
            </a:r>
            <a:r>
              <a:rPr lang="en-US" dirty="0">
                <a:solidFill>
                  <a:srgbClr val="BCBEC4"/>
                </a:solidFill>
                <a:effectLst/>
              </a:rPr>
              <a:t>(sum)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</a:rPr>
              <a:t>var </a:t>
            </a:r>
            <a:r>
              <a:rPr lang="en-US" dirty="0">
                <a:solidFill>
                  <a:srgbClr val="BCBEC4"/>
                </a:solidFill>
                <a:effectLst/>
              </a:rPr>
              <a:t>sum2 = </a:t>
            </a:r>
            <a:r>
              <a:rPr lang="en-US" dirty="0">
                <a:solidFill>
                  <a:srgbClr val="6AAB73"/>
                </a:solidFill>
                <a:effectLst/>
              </a:rPr>
              <a:t>""</a:t>
            </a:r>
            <a:br>
              <a:rPr lang="en-US" dirty="0">
                <a:solidFill>
                  <a:srgbClr val="6AAB73"/>
                </a:solidFill>
                <a:effectLst/>
              </a:rPr>
            </a:br>
            <a:r>
              <a:rPr lang="en-US" dirty="0">
                <a:solidFill>
                  <a:srgbClr val="6AAB73"/>
                </a:solidFill>
                <a:effectLst/>
              </a:rPr>
              <a:t>    </a:t>
            </a:r>
            <a:r>
              <a:rPr lang="en-US" i="1" dirty="0" err="1">
                <a:solidFill>
                  <a:srgbClr val="C77DBB"/>
                </a:solidFill>
                <a:effectLst/>
              </a:rPr>
              <a:t>listStr</a:t>
            </a:r>
            <a:r>
              <a:rPr lang="en-US" dirty="0" err="1">
                <a:solidFill>
                  <a:srgbClr val="BCBEC4"/>
                </a:solidFill>
                <a:effectLst/>
              </a:rPr>
              <a:t>.foreach</a:t>
            </a:r>
            <a:r>
              <a:rPr lang="en-US" dirty="0">
                <a:solidFill>
                  <a:srgbClr val="BCBEC4"/>
                </a:solidFill>
                <a:effectLst/>
              </a:rPr>
              <a:t>(sum2 += _)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println</a:t>
            </a:r>
            <a:r>
              <a:rPr lang="en-US" dirty="0">
                <a:solidFill>
                  <a:srgbClr val="BCBEC4"/>
                </a:solidFill>
                <a:effectLst/>
              </a:rPr>
              <a:t>(sum2)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7A7E85"/>
                </a:solidFill>
                <a:effectLst/>
              </a:rPr>
              <a:t>//</a:t>
            </a:r>
            <a:r>
              <a:rPr lang="en-US" dirty="0" err="1">
                <a:solidFill>
                  <a:srgbClr val="7A7E85"/>
                </a:solidFill>
                <a:effectLst/>
              </a:rPr>
              <a:t>listStr</a:t>
            </a:r>
            <a:br>
              <a:rPr lang="en-US" dirty="0">
                <a:solidFill>
                  <a:srgbClr val="7A7E85"/>
                </a:solidFill>
                <a:effectLst/>
              </a:rPr>
            </a:br>
            <a:br>
              <a:rPr lang="en-US" dirty="0">
                <a:solidFill>
                  <a:srgbClr val="7A7E85"/>
                </a:solidFill>
                <a:effectLst/>
              </a:rPr>
            </a:br>
            <a:r>
              <a:rPr lang="en-US" dirty="0">
                <a:solidFill>
                  <a:srgbClr val="7A7E85"/>
                </a:solidFill>
                <a:effectLst/>
              </a:rPr>
              <a:t>   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println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i="1" dirty="0" err="1">
                <a:solidFill>
                  <a:srgbClr val="C77DBB"/>
                </a:solidFill>
                <a:effectLst/>
              </a:rPr>
              <a:t>listNum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>
                <a:solidFill>
                  <a:srgbClr val="2AACB8"/>
                </a:solidFill>
                <a:effectLst/>
              </a:rPr>
              <a:t>4</a:t>
            </a:r>
            <a:r>
              <a:rPr lang="en-US" dirty="0">
                <a:solidFill>
                  <a:srgbClr val="BCBEC4"/>
                </a:solidFill>
                <a:effectLst/>
              </a:rPr>
              <a:t>))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7A7E85"/>
                </a:solidFill>
                <a:effectLst/>
              </a:rPr>
              <a:t>//</a:t>
            </a:r>
            <a:r>
              <a:rPr lang="en-US" dirty="0" err="1">
                <a:solidFill>
                  <a:srgbClr val="7A7E85"/>
                </a:solidFill>
                <a:effectLst/>
              </a:rPr>
              <a:t>println</a:t>
            </a:r>
            <a:r>
              <a:rPr lang="en-US" dirty="0">
                <a:solidFill>
                  <a:srgbClr val="7A7E85"/>
                </a:solidFill>
                <a:effectLst/>
              </a:rPr>
              <a:t>(</a:t>
            </a:r>
            <a:r>
              <a:rPr lang="en-US" dirty="0" err="1">
                <a:solidFill>
                  <a:srgbClr val="7A7E85"/>
                </a:solidFill>
                <a:effectLst/>
              </a:rPr>
              <a:t>listNum</a:t>
            </a:r>
            <a:r>
              <a:rPr lang="en-US" dirty="0">
                <a:solidFill>
                  <a:srgbClr val="7A7E85"/>
                </a:solidFill>
                <a:effectLst/>
              </a:rPr>
              <a:t>(5)) //</a:t>
            </a:r>
            <a:r>
              <a:rPr lang="en-US" dirty="0" err="1">
                <a:solidFill>
                  <a:srgbClr val="7A7E85"/>
                </a:solidFill>
                <a:effectLst/>
              </a:rPr>
              <a:t>IndexOutOfBoundException</a:t>
            </a:r>
            <a:br>
              <a:rPr lang="en-US" dirty="0">
                <a:solidFill>
                  <a:srgbClr val="7A7E85"/>
                </a:solidFill>
                <a:effectLst/>
              </a:rPr>
            </a:br>
            <a:br>
              <a:rPr lang="en-US" dirty="0">
                <a:solidFill>
                  <a:srgbClr val="7A7E85"/>
                </a:solidFill>
                <a:effectLst/>
              </a:rPr>
            </a:br>
            <a:r>
              <a:rPr lang="en-US" dirty="0">
                <a:solidFill>
                  <a:srgbClr val="7A7E85"/>
                </a:solidFill>
                <a:effectLst/>
              </a:rPr>
              <a:t>    </a:t>
            </a:r>
            <a:r>
              <a:rPr lang="en-US" i="1" dirty="0" err="1">
                <a:solidFill>
                  <a:srgbClr val="BCBEC4"/>
                </a:solidFill>
                <a:effectLst/>
              </a:rPr>
              <a:t>println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i="1" dirty="0">
                <a:solidFill>
                  <a:srgbClr val="BCBEC4"/>
                </a:solidFill>
                <a:effectLst/>
              </a:rPr>
              <a:t>add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i="1" dirty="0">
                <a:solidFill>
                  <a:srgbClr val="C77DBB"/>
                </a:solidFill>
                <a:effectLst/>
              </a:rPr>
              <a:t>listNum</a:t>
            </a:r>
            <a:r>
              <a:rPr lang="en-US" dirty="0">
                <a:solidFill>
                  <a:srgbClr val="BCBEC4"/>
                </a:solidFill>
                <a:effectLst/>
              </a:rPr>
              <a:t>,</a:t>
            </a:r>
            <a:r>
              <a:rPr lang="en-US" dirty="0">
                <a:solidFill>
                  <a:srgbClr val="2AACB8"/>
                </a:solidFill>
                <a:effectLst/>
              </a:rPr>
              <a:t>10</a:t>
            </a:r>
            <a:r>
              <a:rPr lang="en-US" dirty="0">
                <a:solidFill>
                  <a:srgbClr val="BCBEC4"/>
                </a:solidFill>
                <a:effectLst/>
              </a:rPr>
              <a:t>))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}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endParaRPr lang="en-US" dirty="0">
              <a:solidFill>
                <a:srgbClr val="BCBEC4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71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C7832"/>
                </a:solidFill>
                <a:effectLst/>
              </a:rPr>
              <a:t>bject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 err="1"/>
              <a:t>ListIterate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myList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i="1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"John"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"Robin"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"Richard"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add</a:t>
            </a:r>
            <a:r>
              <a:rPr lang="en-US" dirty="0"/>
              <a:t>(</a:t>
            </a:r>
            <a:r>
              <a:rPr lang="en-US" dirty="0" err="1"/>
              <a:t>s:</a:t>
            </a:r>
            <a:r>
              <a:rPr lang="en-US" dirty="0" err="1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a: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</a:t>
            </a:r>
            <a:r>
              <a:rPr lang="en-US" dirty="0" err="1"/>
              <a:t>s.isEmpty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(</a:t>
            </a:r>
            <a:r>
              <a:rPr lang="en-US" dirty="0" err="1"/>
              <a:t>s.head+a</a:t>
            </a:r>
            <a:r>
              <a:rPr lang="en-US" dirty="0"/>
              <a:t>) :: </a:t>
            </a:r>
            <a:r>
              <a:rPr lang="en-US" i="1" dirty="0">
                <a:effectLst/>
              </a:rPr>
              <a:t>add</a:t>
            </a:r>
            <a:r>
              <a:rPr lang="en-US" dirty="0"/>
              <a:t>(</a:t>
            </a:r>
            <a:r>
              <a:rPr lang="en-US" dirty="0" err="1"/>
              <a:t>s.tail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/>
              <a:t>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 err="1"/>
              <a:t>.foreach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for</a:t>
            </a:r>
            <a:r>
              <a:rPr lang="en-US" dirty="0"/>
              <a:t>(name &lt;-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(name)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var </a:t>
            </a:r>
            <a:r>
              <a:rPr lang="en-US" dirty="0"/>
              <a:t>sum =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 err="1"/>
              <a:t>.foreach</a:t>
            </a:r>
            <a:r>
              <a:rPr lang="en-US" dirty="0"/>
              <a:t>(sum += _)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(sum)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// </a:t>
            </a:r>
            <a:r>
              <a:rPr lang="en-US" dirty="0" err="1">
                <a:solidFill>
                  <a:srgbClr val="808080"/>
                </a:solidFill>
                <a:effectLst/>
              </a:rPr>
              <a:t>println</a:t>
            </a:r>
            <a:r>
              <a:rPr lang="en-US" dirty="0">
                <a:solidFill>
                  <a:srgbClr val="808080"/>
                </a:solidFill>
                <a:effectLst/>
              </a:rPr>
              <a:t>(</a:t>
            </a:r>
            <a:r>
              <a:rPr lang="en-US" dirty="0" err="1">
                <a:solidFill>
                  <a:srgbClr val="808080"/>
                </a:solidFill>
                <a:effectLst/>
              </a:rPr>
              <a:t>listNum</a:t>
            </a:r>
            <a:r>
              <a:rPr lang="en-US" dirty="0">
                <a:solidFill>
                  <a:srgbClr val="808080"/>
                </a:solidFill>
                <a:effectLst/>
              </a:rPr>
              <a:t>(5)) </a:t>
            </a:r>
            <a:r>
              <a:rPr lang="en-US" dirty="0" err="1">
                <a:solidFill>
                  <a:srgbClr val="808080"/>
                </a:solidFill>
                <a:effectLst/>
              </a:rPr>
              <a:t>IndexOutOfBoundException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add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listNum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10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0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MyMapOnList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myList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i="1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"John"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"Robin"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"Richard"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addCurry</a:t>
            </a:r>
            <a:r>
              <a:rPr lang="en-US" dirty="0"/>
              <a:t>(</a:t>
            </a:r>
            <a:r>
              <a:rPr lang="en-US" dirty="0" err="1"/>
              <a:t>x: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(</a:t>
            </a:r>
            <a:r>
              <a:rPr lang="en-US" dirty="0" err="1"/>
              <a:t>y: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 =&gt; </a:t>
            </a:r>
            <a:r>
              <a:rPr lang="en-US" dirty="0" err="1"/>
              <a:t>x+y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 err="1"/>
              <a:t>.map</a:t>
            </a:r>
            <a:r>
              <a:rPr lang="en-US" dirty="0"/>
              <a:t>(_ *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 err="1"/>
              <a:t>.map</a:t>
            </a:r>
            <a:r>
              <a:rPr lang="en-US" dirty="0"/>
              <a:t>(x =&gt; x *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 err="1"/>
              <a:t>.map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addCurry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100</a:t>
            </a:r>
            <a:r>
              <a:rPr lang="en-US" dirty="0"/>
              <a:t>)(_)))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9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EE4956-5D52-4208-9321-F813D8FCF8BE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59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EC64-136F-4A25-B0E1-21ECC475B9EF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7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CDF-5445-4070-88CD-321987A583AB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BE2-CF00-45F9-80CB-C968E7A6EC2F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1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028CCB9-444C-47AE-9A3F-6B1A241F08B7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1652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54E-ADD6-4E6D-A8BC-3909BAABE25D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76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9B7-0848-4E4E-98A2-2BEE245E31F7}" type="datetime1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71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345B-5A9B-4275-9AD9-06EF4467C7FD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9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CA66-DF99-4A2E-8678-C22C4734FE0E}" type="datetime1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5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F05A27-BA2C-4AF3-AD18-B6AF1FAE7805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2521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280EC3C-73B6-4171-A4FF-1FF85DAF2D6F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2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144CEE-941A-4C0C-A904-85ADEA8E61F5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041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customXml" Target="../ink/ink18.xml"/><Relationship Id="rId3" Type="http://schemas.openxmlformats.org/officeDocument/2006/relationships/image" Target="../media/image3.png"/><Relationship Id="rId21" Type="http://schemas.openxmlformats.org/officeDocument/2006/relationships/image" Target="../media/image13.png"/><Relationship Id="rId34" Type="http://schemas.openxmlformats.org/officeDocument/2006/relationships/customXml" Target="../ink/ink15.xml"/><Relationship Id="rId42" Type="http://schemas.openxmlformats.org/officeDocument/2006/relationships/image" Target="../media/image23.png"/><Relationship Id="rId47" Type="http://schemas.openxmlformats.org/officeDocument/2006/relationships/customXml" Target="../ink/ink22.xml"/><Relationship Id="rId50" Type="http://schemas.openxmlformats.org/officeDocument/2006/relationships/image" Target="../media/image27.png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7.png"/><Relationship Id="rId41" Type="http://schemas.openxmlformats.org/officeDocument/2006/relationships/customXml" Target="../ink/ink19.xml"/><Relationship Id="rId5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customXml" Target="../ink/ink17.xml"/><Relationship Id="rId40" Type="http://schemas.openxmlformats.org/officeDocument/2006/relationships/image" Target="../media/image22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customXml" Target="../ink/ink23.xml"/><Relationship Id="rId10" Type="http://schemas.openxmlformats.org/officeDocument/2006/relationships/customXml" Target="../ink/ink3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6.png"/><Relationship Id="rId30" Type="http://schemas.openxmlformats.org/officeDocument/2006/relationships/customXml" Target="../ink/ink13.xml"/><Relationship Id="rId35" Type="http://schemas.openxmlformats.org/officeDocument/2006/relationships/image" Target="../media/image20.png"/><Relationship Id="rId43" Type="http://schemas.openxmlformats.org/officeDocument/2006/relationships/customXml" Target="../ink/ink20.xml"/><Relationship Id="rId48" Type="http://schemas.openxmlformats.org/officeDocument/2006/relationships/image" Target="../media/image26.png"/><Relationship Id="rId8" Type="http://schemas.openxmlformats.org/officeDocument/2006/relationships/customXml" Target="../ink/ink2.xml"/><Relationship Id="rId51" Type="http://schemas.openxmlformats.org/officeDocument/2006/relationships/customXml" Target="../ink/ink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35.png"/><Relationship Id="rId18" Type="http://schemas.openxmlformats.org/officeDocument/2006/relationships/image" Target="../media/image38.png"/><Relationship Id="rId26" Type="http://schemas.openxmlformats.org/officeDocument/2006/relationships/image" Target="../media/image43.png"/><Relationship Id="rId3" Type="http://schemas.openxmlformats.org/officeDocument/2006/relationships/image" Target="../media/image30.png"/><Relationship Id="rId21" Type="http://schemas.openxmlformats.org/officeDocument/2006/relationships/customXml" Target="../ink/ink33.xml"/><Relationship Id="rId7" Type="http://schemas.openxmlformats.org/officeDocument/2006/relationships/image" Target="../media/image32.png"/><Relationship Id="rId12" Type="http://schemas.openxmlformats.org/officeDocument/2006/relationships/customXml" Target="../ink/ink30.xml"/><Relationship Id="rId17" Type="http://schemas.openxmlformats.org/officeDocument/2006/relationships/image" Target="../media/image37.png"/><Relationship Id="rId25" Type="http://schemas.openxmlformats.org/officeDocument/2006/relationships/customXml" Target="../ink/ink35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32.xml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34.png"/><Relationship Id="rId24" Type="http://schemas.openxmlformats.org/officeDocument/2006/relationships/image" Target="../media/image42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customXml" Target="../ink/ink34.xml"/><Relationship Id="rId10" Type="http://schemas.openxmlformats.org/officeDocument/2006/relationships/customXml" Target="../ink/ink29.xml"/><Relationship Id="rId19" Type="http://schemas.openxmlformats.org/officeDocument/2006/relationships/image" Target="../media/image39.png"/><Relationship Id="rId4" Type="http://schemas.openxmlformats.org/officeDocument/2006/relationships/customXml" Target="../ink/ink26.xml"/><Relationship Id="rId9" Type="http://schemas.openxmlformats.org/officeDocument/2006/relationships/image" Target="../media/image33.png"/><Relationship Id="rId14" Type="http://schemas.openxmlformats.org/officeDocument/2006/relationships/customXml" Target="../ink/ink31.xml"/><Relationship Id="rId22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customXml" Target="../ink/ink39.xm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image" Target="../media/image50.png"/><Relationship Id="rId21" Type="http://schemas.openxmlformats.org/officeDocument/2006/relationships/customXml" Target="../ink/ink43.xml"/><Relationship Id="rId7" Type="http://schemas.openxmlformats.org/officeDocument/2006/relationships/customXml" Target="../ink/ink36.xml"/><Relationship Id="rId12" Type="http://schemas.openxmlformats.org/officeDocument/2006/relationships/image" Target="../media/image56.png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29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customXml" Target="../ink/ink38.xml"/><Relationship Id="rId24" Type="http://schemas.openxmlformats.org/officeDocument/2006/relationships/image" Target="../media/image62.png"/><Relationship Id="rId5" Type="http://schemas.openxmlformats.org/officeDocument/2006/relationships/image" Target="../media/image52.png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28" Type="http://schemas.openxmlformats.org/officeDocument/2006/relationships/image" Target="../media/image64.png"/><Relationship Id="rId10" Type="http://schemas.openxmlformats.org/officeDocument/2006/relationships/image" Target="../media/image55.png"/><Relationship Id="rId19" Type="http://schemas.openxmlformats.org/officeDocument/2006/relationships/customXml" Target="../ink/ink42.xml"/><Relationship Id="rId31" Type="http://schemas.openxmlformats.org/officeDocument/2006/relationships/image" Target="../media/image54.jpg"/><Relationship Id="rId4" Type="http://schemas.openxmlformats.org/officeDocument/2006/relationships/image" Target="../media/image51.png"/><Relationship Id="rId9" Type="http://schemas.openxmlformats.org/officeDocument/2006/relationships/customXml" Target="../ink/ink37.xml"/><Relationship Id="rId14" Type="http://schemas.openxmlformats.org/officeDocument/2006/relationships/image" Target="../media/image57.png"/><Relationship Id="rId22" Type="http://schemas.openxmlformats.org/officeDocument/2006/relationships/image" Target="../media/image61.png"/><Relationship Id="rId27" Type="http://schemas.openxmlformats.org/officeDocument/2006/relationships/customXml" Target="../ink/ink46.xml"/><Relationship Id="rId30" Type="http://schemas.openxmlformats.org/officeDocument/2006/relationships/customXml" Target="../ink/ink4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customXml" Target="../ink/ink52.xml"/><Relationship Id="rId3" Type="http://schemas.openxmlformats.org/officeDocument/2006/relationships/image" Target="../media/image65.png"/><Relationship Id="rId7" Type="http://schemas.openxmlformats.org/officeDocument/2006/relationships/customXml" Target="../ink/ink49.xml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customXml" Target="../ink/ink51.xml"/><Relationship Id="rId5" Type="http://schemas.openxmlformats.org/officeDocument/2006/relationships/image" Target="../media/image67.png"/><Relationship Id="rId15" Type="http://schemas.openxmlformats.org/officeDocument/2006/relationships/customXml" Target="../ink/ink53.xml"/><Relationship Id="rId10" Type="http://schemas.openxmlformats.org/officeDocument/2006/relationships/image" Target="../media/image70.png"/><Relationship Id="rId4" Type="http://schemas.openxmlformats.org/officeDocument/2006/relationships/image" Target="../media/image66.png"/><Relationship Id="rId9" Type="http://schemas.openxmlformats.org/officeDocument/2006/relationships/customXml" Target="../ink/ink50.xml"/><Relationship Id="rId1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79.png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9" Type="http://schemas.openxmlformats.org/officeDocument/2006/relationships/image" Target="../media/image92.png"/><Relationship Id="rId3" Type="http://schemas.openxmlformats.org/officeDocument/2006/relationships/image" Target="../media/image73.png"/><Relationship Id="rId21" Type="http://schemas.openxmlformats.org/officeDocument/2006/relationships/image" Target="../media/image83.png"/><Relationship Id="rId34" Type="http://schemas.openxmlformats.org/officeDocument/2006/relationships/customXml" Target="../ink/ink68.xml"/><Relationship Id="rId42" Type="http://schemas.openxmlformats.org/officeDocument/2006/relationships/customXml" Target="../ink/ink72.xml"/><Relationship Id="rId7" Type="http://schemas.openxmlformats.org/officeDocument/2006/relationships/customXml" Target="../ink/ink55.xml"/><Relationship Id="rId12" Type="http://schemas.openxmlformats.org/officeDocument/2006/relationships/customXml" Target="../ink/ink57.xml"/><Relationship Id="rId17" Type="http://schemas.openxmlformats.org/officeDocument/2006/relationships/image" Target="../media/image81.png"/><Relationship Id="rId25" Type="http://schemas.openxmlformats.org/officeDocument/2006/relationships/image" Target="../media/image85.png"/><Relationship Id="rId33" Type="http://schemas.openxmlformats.org/officeDocument/2006/relationships/image" Target="../media/image89.png"/><Relationship Id="rId38" Type="http://schemas.openxmlformats.org/officeDocument/2006/relationships/customXml" Target="../ink/ink70.xml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29" Type="http://schemas.openxmlformats.org/officeDocument/2006/relationships/image" Target="../media/image87.png"/><Relationship Id="rId41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78.png"/><Relationship Id="rId24" Type="http://schemas.openxmlformats.org/officeDocument/2006/relationships/customXml" Target="../ink/ink63.xml"/><Relationship Id="rId32" Type="http://schemas.openxmlformats.org/officeDocument/2006/relationships/customXml" Target="../ink/ink67.xml"/><Relationship Id="rId37" Type="http://schemas.openxmlformats.org/officeDocument/2006/relationships/image" Target="../media/image91.png"/><Relationship Id="rId40" Type="http://schemas.openxmlformats.org/officeDocument/2006/relationships/customXml" Target="../ink/ink71.xml"/><Relationship Id="rId45" Type="http://schemas.openxmlformats.org/officeDocument/2006/relationships/image" Target="../media/image95.png"/><Relationship Id="rId5" Type="http://schemas.openxmlformats.org/officeDocument/2006/relationships/customXml" Target="../ink/ink54.xml"/><Relationship Id="rId15" Type="http://schemas.openxmlformats.org/officeDocument/2006/relationships/image" Target="../media/image80.png"/><Relationship Id="rId23" Type="http://schemas.openxmlformats.org/officeDocument/2006/relationships/image" Target="../media/image84.png"/><Relationship Id="rId28" Type="http://schemas.openxmlformats.org/officeDocument/2006/relationships/customXml" Target="../ink/ink65.xml"/><Relationship Id="rId36" Type="http://schemas.openxmlformats.org/officeDocument/2006/relationships/customXml" Target="../ink/ink69.xml"/><Relationship Id="rId10" Type="http://schemas.openxmlformats.org/officeDocument/2006/relationships/customXml" Target="../ink/ink56.xml"/><Relationship Id="rId19" Type="http://schemas.openxmlformats.org/officeDocument/2006/relationships/image" Target="../media/image82.png"/><Relationship Id="rId31" Type="http://schemas.openxmlformats.org/officeDocument/2006/relationships/image" Target="../media/image88.png"/><Relationship Id="rId44" Type="http://schemas.openxmlformats.org/officeDocument/2006/relationships/customXml" Target="../ink/ink73.xml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86.png"/><Relationship Id="rId30" Type="http://schemas.openxmlformats.org/officeDocument/2006/relationships/customXml" Target="../ink/ink66.xml"/><Relationship Id="rId35" Type="http://schemas.openxmlformats.org/officeDocument/2006/relationships/image" Target="../media/image90.png"/><Relationship Id="rId43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F226-0EEE-40C9-ABD6-CC00291BB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 for 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3B687-205A-4520-A2ED-8DCE3CB48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C7A3E-4B0C-6EB5-FF05-40223467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1C0C-F17B-40D3-972D-2061D8DA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to modify a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985E-4719-4B00-BCF5-63CD1D38A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96445"/>
            <a:ext cx="10178322" cy="3593591"/>
          </a:xfrm>
        </p:spPr>
        <p:txBody>
          <a:bodyPr/>
          <a:lstStyle/>
          <a:p>
            <a:r>
              <a:rPr lang="en-US" dirty="0"/>
              <a:t>Cannot be done because list is immutable.</a:t>
            </a:r>
          </a:p>
          <a:p>
            <a:r>
              <a:rPr lang="en-US" dirty="0"/>
              <a:t>We have to produce a new list.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5838B-9FA5-40FC-A012-6A756974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166024"/>
            <a:ext cx="6366728" cy="2817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1DE44-4EAE-4A03-8E37-F7B7096E4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002" y="3736333"/>
            <a:ext cx="4069509" cy="564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B0BFFF-5B7A-402D-9D6F-1FF429511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002" y="5473778"/>
            <a:ext cx="4069509" cy="6606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E72A7-1625-08C2-0056-DF395F0B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6A02-0C38-4A98-B7C7-C532CB6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methods</a:t>
            </a:r>
            <a:br>
              <a:rPr lang="en-US" dirty="0"/>
            </a:br>
            <a:r>
              <a:rPr lang="en-US" dirty="0"/>
              <a:t>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4BE79-D815-4810-84D7-AB17DA15C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237" y="1103399"/>
            <a:ext cx="7819574" cy="5537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3D6ADD-B76F-4CC3-A8EE-7BEB09D6B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182" y="4587135"/>
            <a:ext cx="3571875" cy="990600"/>
          </a:xfrm>
          <a:prstGeom prst="rect">
            <a:avLst/>
          </a:prstGeom>
          <a:effectLst>
            <a:glow rad="330200">
              <a:schemeClr val="accent1">
                <a:alpha val="87000"/>
              </a:schemeClr>
            </a:glo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C587E-A584-A575-D293-85122517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A83F-580F-4709-A517-D584D3AE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1EA2F-CFA9-4AAB-B18E-EA3DE0B6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08" y="1227876"/>
            <a:ext cx="7481692" cy="4912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C90B5A-6006-40D8-ADBB-26ED41B8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0" y="5783009"/>
            <a:ext cx="6076950" cy="714375"/>
          </a:xfrm>
          <a:prstGeom prst="rect">
            <a:avLst/>
          </a:prstGeom>
          <a:effectLst>
            <a:glow rad="393700">
              <a:schemeClr val="accent1">
                <a:alpha val="97000"/>
              </a:schemeClr>
            </a:glo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DFCFA-ECA5-78E6-ACA0-0C383A00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0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04D5-62DC-4A06-ADA2-85FCA174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65842-991C-4DA2-94FE-F6AA39A42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7" y="1128450"/>
            <a:ext cx="9225517" cy="4751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9A112-E27C-4B14-8398-82AA3C385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413" y="3668625"/>
            <a:ext cx="2776827" cy="815693"/>
          </a:xfrm>
          <a:prstGeom prst="rect">
            <a:avLst/>
          </a:prstGeom>
          <a:effectLst>
            <a:glow rad="508000">
              <a:schemeClr val="accent1">
                <a:alpha val="99000"/>
              </a:schemeClr>
            </a:glo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FB7E9-5770-D8A2-6534-D234C1D1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BDD6-72A9-40C5-A8A4-16E1FBBB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C897-DA1B-4790-92C7-3E781598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165" y="1389893"/>
            <a:ext cx="10178322" cy="3593591"/>
          </a:xfrm>
        </p:spPr>
        <p:txBody>
          <a:bodyPr/>
          <a:lstStyle/>
          <a:p>
            <a:r>
              <a:rPr lang="en-US" dirty="0"/>
              <a:t>Immutable</a:t>
            </a:r>
          </a:p>
          <a:p>
            <a:r>
              <a:rPr lang="en-US" dirty="0"/>
              <a:t>Linked list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C7678-9C78-45AF-8F5F-72CCE2CF5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87" y="777935"/>
            <a:ext cx="8844539" cy="4205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D1F660-012D-4D70-A5F1-32303FC52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637" y="5306927"/>
            <a:ext cx="4349618" cy="13681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B0719-5378-A526-4AD4-4BED27BD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41DF-B134-4CCE-97AA-8EDF4E00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8B5EF-4BEC-4CC4-952D-9BE7AA8AE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1128451"/>
            <a:ext cx="8029143" cy="4179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A376C-9207-4EBC-A920-578273485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655" y="4380115"/>
            <a:ext cx="7467600" cy="2095500"/>
          </a:xfrm>
          <a:prstGeom prst="rect">
            <a:avLst/>
          </a:prstGeom>
          <a:effectLst>
            <a:glow rad="431800">
              <a:schemeClr val="accent1">
                <a:alpha val="48000"/>
              </a:schemeClr>
            </a:glo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C68ECE5-0372-4769-9F56-A464BE478E1B}"/>
              </a:ext>
            </a:extLst>
          </p:cNvPr>
          <p:cNvGrpSpPr/>
          <p:nvPr/>
        </p:nvGrpSpPr>
        <p:grpSpPr>
          <a:xfrm>
            <a:off x="6442364" y="627887"/>
            <a:ext cx="5139905" cy="2346837"/>
            <a:chOff x="6442364" y="627887"/>
            <a:chExt cx="5139905" cy="234683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3518DF-DFAA-4BF2-A072-59C3F1EE7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42364" y="627887"/>
              <a:ext cx="4835236" cy="1001128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B00E80B-974D-4D15-B205-D1795C5CC26E}"/>
                </a:ext>
              </a:extLst>
            </p:cNvPr>
            <p:cNvGrpSpPr/>
            <p:nvPr/>
          </p:nvGrpSpPr>
          <p:grpSpPr>
            <a:xfrm>
              <a:off x="9192949" y="1328084"/>
              <a:ext cx="2389320" cy="1646640"/>
              <a:chOff x="9192949" y="1328084"/>
              <a:chExt cx="2389320" cy="1646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35EB1920-774E-4EFB-B10D-EBFFD4DDE824}"/>
                      </a:ext>
                    </a:extLst>
                  </p14:cNvPr>
                  <p14:cNvContentPartPr/>
                  <p14:nvPr/>
                </p14:nvContentPartPr>
                <p14:xfrm>
                  <a:off x="9192949" y="1328084"/>
                  <a:ext cx="990720" cy="11520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35EB1920-774E-4EFB-B10D-EBFFD4DDE82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174949" y="1310444"/>
                    <a:ext cx="1026360" cy="118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B50F5699-2DC5-41A4-B9F8-E7DC7B675D58}"/>
                      </a:ext>
                    </a:extLst>
                  </p14:cNvPr>
                  <p14:cNvContentPartPr/>
                  <p14:nvPr/>
                </p14:nvContentPartPr>
                <p14:xfrm>
                  <a:off x="9711709" y="2534804"/>
                  <a:ext cx="183240" cy="2469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B50F5699-2DC5-41A4-B9F8-E7DC7B675D5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694069" y="2516804"/>
                    <a:ext cx="218880" cy="28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FE953B07-FE25-4638-A259-9BF2D1D70121}"/>
                      </a:ext>
                    </a:extLst>
                  </p14:cNvPr>
                  <p14:cNvContentPartPr/>
                  <p14:nvPr/>
                </p14:nvContentPartPr>
                <p14:xfrm>
                  <a:off x="9919069" y="2576924"/>
                  <a:ext cx="139320" cy="13572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FE953B07-FE25-4638-A259-9BF2D1D7012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901429" y="2559284"/>
                    <a:ext cx="174960" cy="17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A049FD68-F529-4991-930E-077887E934DD}"/>
                      </a:ext>
                    </a:extLst>
                  </p14:cNvPr>
                  <p14:cNvContentPartPr/>
                  <p14:nvPr/>
                </p14:nvContentPartPr>
                <p14:xfrm>
                  <a:off x="9947509" y="2286044"/>
                  <a:ext cx="172080" cy="47412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A049FD68-F529-4991-930E-077887E934D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9929509" y="2268044"/>
                    <a:ext cx="207720" cy="50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9086355C-7B33-47FE-9DC0-039E50B3E496}"/>
                      </a:ext>
                    </a:extLst>
                  </p14:cNvPr>
                  <p14:cNvContentPartPr/>
                  <p14:nvPr/>
                </p14:nvContentPartPr>
                <p14:xfrm>
                  <a:off x="9919069" y="2469644"/>
                  <a:ext cx="169560" cy="2412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9086355C-7B33-47FE-9DC0-039E50B3E496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9901429" y="2452004"/>
                    <a:ext cx="20520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75DF649-72D7-4F09-93AA-6E993A9508D2}"/>
                      </a:ext>
                    </a:extLst>
                  </p14:cNvPr>
                  <p14:cNvContentPartPr/>
                  <p14:nvPr/>
                </p14:nvContentPartPr>
                <p14:xfrm>
                  <a:off x="10320109" y="2472524"/>
                  <a:ext cx="220680" cy="243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75DF649-72D7-4F09-93AA-6E993A9508D2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0302109" y="2454884"/>
                    <a:ext cx="256320" cy="27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490EA5F1-80DD-4844-AD9B-3C463B12E66A}"/>
                      </a:ext>
                    </a:extLst>
                  </p14:cNvPr>
                  <p14:cNvContentPartPr/>
                  <p14:nvPr/>
                </p14:nvContentPartPr>
                <p14:xfrm>
                  <a:off x="10514149" y="2468204"/>
                  <a:ext cx="99720" cy="19188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490EA5F1-80DD-4844-AD9B-3C463B12E66A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0496509" y="2450564"/>
                    <a:ext cx="135360" cy="22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2269F3E1-46E9-4311-A23D-1D06A7D7EB36}"/>
                      </a:ext>
                    </a:extLst>
                  </p14:cNvPr>
                  <p14:cNvContentPartPr/>
                  <p14:nvPr/>
                </p14:nvContentPartPr>
                <p14:xfrm>
                  <a:off x="10667869" y="2410244"/>
                  <a:ext cx="189360" cy="2325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2269F3E1-46E9-4311-A23D-1D06A7D7EB3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0649869" y="2392244"/>
                    <a:ext cx="225000" cy="26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A43F6B40-9E04-460D-98D8-C5765C400F57}"/>
                      </a:ext>
                    </a:extLst>
                  </p14:cNvPr>
                  <p14:cNvContentPartPr/>
                  <p14:nvPr/>
                </p14:nvContentPartPr>
                <p14:xfrm>
                  <a:off x="10945069" y="2368484"/>
                  <a:ext cx="100080" cy="6062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A43F6B40-9E04-460D-98D8-C5765C400F57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0927069" y="2350844"/>
                    <a:ext cx="135720" cy="64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EFD20643-B812-42FD-A7DA-845A5D2E8BD4}"/>
                      </a:ext>
                    </a:extLst>
                  </p14:cNvPr>
                  <p14:cNvContentPartPr/>
                  <p14:nvPr/>
                </p14:nvContentPartPr>
                <p14:xfrm>
                  <a:off x="10956949" y="2358764"/>
                  <a:ext cx="115560" cy="1522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EFD20643-B812-42FD-A7DA-845A5D2E8BD4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0939309" y="2341124"/>
                    <a:ext cx="15120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E95A598F-D2DA-49E8-8649-3C37DE84B171}"/>
                      </a:ext>
                    </a:extLst>
                  </p14:cNvPr>
                  <p14:cNvContentPartPr/>
                  <p14:nvPr/>
                </p14:nvContentPartPr>
                <p14:xfrm>
                  <a:off x="11083309" y="2244284"/>
                  <a:ext cx="84600" cy="2052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E95A598F-D2DA-49E8-8649-3C37DE84B171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1065309" y="2226644"/>
                    <a:ext cx="12024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0F664D0-D682-46FB-81FE-F3C274219529}"/>
                      </a:ext>
                    </a:extLst>
                  </p14:cNvPr>
                  <p14:cNvContentPartPr/>
                  <p14:nvPr/>
                </p14:nvContentPartPr>
                <p14:xfrm>
                  <a:off x="11083309" y="2133764"/>
                  <a:ext cx="360" cy="3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0F664D0-D682-46FB-81FE-F3C27421952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1065309" y="2115764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669B8132-1486-4D8C-A485-B3ADDE115C09}"/>
                      </a:ext>
                    </a:extLst>
                  </p14:cNvPr>
                  <p14:cNvContentPartPr/>
                  <p14:nvPr/>
                </p14:nvContentPartPr>
                <p14:xfrm>
                  <a:off x="11124709" y="1856204"/>
                  <a:ext cx="139320" cy="71100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669B8132-1486-4D8C-A485-B3ADDE115C09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1107069" y="1838564"/>
                    <a:ext cx="174960" cy="74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2E3612A-4AB2-479C-AB08-C67D4C4E524F}"/>
                      </a:ext>
                    </a:extLst>
                  </p14:cNvPr>
                  <p14:cNvContentPartPr/>
                  <p14:nvPr/>
                </p14:nvContentPartPr>
                <p14:xfrm>
                  <a:off x="11315149" y="2199644"/>
                  <a:ext cx="267120" cy="25524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2E3612A-4AB2-479C-AB08-C67D4C4E524F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11297149" y="2182004"/>
                    <a:ext cx="302760" cy="290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E9F42B-4134-4CCF-8CE5-745AFCD2AA30}"/>
              </a:ext>
            </a:extLst>
          </p:cNvPr>
          <p:cNvGrpSpPr/>
          <p:nvPr/>
        </p:nvGrpSpPr>
        <p:grpSpPr>
          <a:xfrm>
            <a:off x="9559429" y="2714804"/>
            <a:ext cx="2090520" cy="678240"/>
            <a:chOff x="9559429" y="2714804"/>
            <a:chExt cx="2090520" cy="67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C61758-EE79-40AB-B1DE-894D54187207}"/>
                    </a:ext>
                  </a:extLst>
                </p14:cNvPr>
                <p14:cNvContentPartPr/>
                <p14:nvPr/>
              </p14:nvContentPartPr>
              <p14:xfrm>
                <a:off x="9559429" y="3144644"/>
                <a:ext cx="14400" cy="24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C61758-EE79-40AB-B1DE-894D541872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41429" y="3126644"/>
                  <a:ext cx="500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F5E6B9-211F-4235-8E89-A8A7DE296C3F}"/>
                    </a:ext>
                  </a:extLst>
                </p14:cNvPr>
                <p14:cNvContentPartPr/>
                <p14:nvPr/>
              </p14:nvContentPartPr>
              <p14:xfrm>
                <a:off x="9559429" y="2978684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F5E6B9-211F-4235-8E89-A8A7DE296C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41429" y="296104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9981BE8-8B5C-4A05-B31C-8106CA6F8EDA}"/>
                    </a:ext>
                  </a:extLst>
                </p14:cNvPr>
                <p14:cNvContentPartPr/>
                <p14:nvPr/>
              </p14:nvContentPartPr>
              <p14:xfrm>
                <a:off x="9684349" y="3157244"/>
                <a:ext cx="181080" cy="187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9981BE8-8B5C-4A05-B31C-8106CA6F8E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66349" y="3139244"/>
                  <a:ext cx="2167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AA9D009-4974-4872-8DB2-E9D1709EEB8D}"/>
                    </a:ext>
                  </a:extLst>
                </p14:cNvPr>
                <p14:cNvContentPartPr/>
                <p14:nvPr/>
              </p14:nvContentPartPr>
              <p14:xfrm>
                <a:off x="9905749" y="3116924"/>
                <a:ext cx="222840" cy="182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AA9D009-4974-4872-8DB2-E9D1709EEB8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888109" y="3099284"/>
                  <a:ext cx="2584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AF113C-EA1A-4FF6-AA91-1C16F42301B8}"/>
                    </a:ext>
                  </a:extLst>
                </p14:cNvPr>
                <p14:cNvContentPartPr/>
                <p14:nvPr/>
              </p14:nvContentPartPr>
              <p14:xfrm>
                <a:off x="10154869" y="3019004"/>
                <a:ext cx="209160" cy="261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AF113C-EA1A-4FF6-AA91-1C16F42301B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36869" y="3001004"/>
                  <a:ext cx="2448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752F02-56CE-4212-9CCF-29D541CF51FA}"/>
                    </a:ext>
                  </a:extLst>
                </p14:cNvPr>
                <p14:cNvContentPartPr/>
                <p14:nvPr/>
              </p14:nvContentPartPr>
              <p14:xfrm>
                <a:off x="10487509" y="2812364"/>
                <a:ext cx="85680" cy="496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752F02-56CE-4212-9CCF-29D541CF51F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69869" y="2794364"/>
                  <a:ext cx="12132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DB270A5-6C20-4DC9-AD51-AA9FB2D21448}"/>
                    </a:ext>
                  </a:extLst>
                </p14:cNvPr>
                <p14:cNvContentPartPr/>
                <p14:nvPr/>
              </p14:nvContentPartPr>
              <p14:xfrm>
                <a:off x="10376989" y="2977604"/>
                <a:ext cx="316800" cy="2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DB270A5-6C20-4DC9-AD51-AA9FB2D2144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359349" y="2959964"/>
                  <a:ext cx="3524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A1E781F-8784-4C59-BBEF-506EC344C8DF}"/>
                    </a:ext>
                  </a:extLst>
                </p14:cNvPr>
                <p14:cNvContentPartPr/>
                <p14:nvPr/>
              </p14:nvContentPartPr>
              <p14:xfrm>
                <a:off x="10747789" y="3064724"/>
                <a:ext cx="162360" cy="174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A1E781F-8784-4C59-BBEF-506EC344C8D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729789" y="3046724"/>
                  <a:ext cx="198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7F05208-EF02-4196-98C9-07F02A5CC1EA}"/>
                    </a:ext>
                  </a:extLst>
                </p14:cNvPr>
                <p14:cNvContentPartPr/>
                <p14:nvPr/>
              </p14:nvContentPartPr>
              <p14:xfrm>
                <a:off x="10861549" y="2714804"/>
                <a:ext cx="182160" cy="587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7F05208-EF02-4196-98C9-07F02A5CC1E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843909" y="2697164"/>
                  <a:ext cx="21780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676BD1-F6D9-4FEC-B7CA-3301A62480F1}"/>
                    </a:ext>
                  </a:extLst>
                </p14:cNvPr>
                <p14:cNvContentPartPr/>
                <p14:nvPr/>
              </p14:nvContentPartPr>
              <p14:xfrm>
                <a:off x="11097349" y="2784644"/>
                <a:ext cx="43200" cy="54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676BD1-F6D9-4FEC-B7CA-3301A62480F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79349" y="2767004"/>
                  <a:ext cx="7884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6C69F0A-85FA-444D-B8E2-8A0CEED3D129}"/>
                    </a:ext>
                  </a:extLst>
                </p14:cNvPr>
                <p14:cNvContentPartPr/>
                <p14:nvPr/>
              </p14:nvContentPartPr>
              <p14:xfrm>
                <a:off x="11222269" y="2977604"/>
                <a:ext cx="427680" cy="335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6C69F0A-85FA-444D-B8E2-8A0CEED3D12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04269" y="2959964"/>
                  <a:ext cx="463320" cy="371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42595-48B1-BF50-CE43-3EF4D01B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1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9FB3-3F42-4D87-BDDC-64B6B1FD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a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24237-ABE9-4809-89A1-6F1631DC2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913" y="2210695"/>
            <a:ext cx="10178322" cy="1371532"/>
          </a:xfrm>
        </p:spPr>
        <p:txBody>
          <a:bodyPr>
            <a:normAutofit/>
          </a:bodyPr>
          <a:lstStyle/>
          <a:p>
            <a:r>
              <a:rPr lang="en-US" sz="2800" dirty="0"/>
              <a:t>Use a cons</a:t>
            </a:r>
          </a:p>
          <a:p>
            <a:pPr lvl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DE114-FF81-45EC-A031-1A6DFA1CF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4" y="2794258"/>
            <a:ext cx="7656195" cy="8108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3FD3AED-AE9E-4B86-80B1-9E93513A5374}"/>
              </a:ext>
            </a:extLst>
          </p:cNvPr>
          <p:cNvGrpSpPr/>
          <p:nvPr/>
        </p:nvGrpSpPr>
        <p:grpSpPr>
          <a:xfrm>
            <a:off x="7314930" y="2030812"/>
            <a:ext cx="1670760" cy="1010520"/>
            <a:chOff x="7463790" y="1164420"/>
            <a:chExt cx="1670760" cy="10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FDAFCD-CE96-4595-91BE-C01EC68A0F91}"/>
                    </a:ext>
                  </a:extLst>
                </p14:cNvPr>
                <p14:cNvContentPartPr/>
                <p14:nvPr/>
              </p14:nvContentPartPr>
              <p14:xfrm>
                <a:off x="7463790" y="1359900"/>
                <a:ext cx="605880" cy="81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FDAFCD-CE96-4595-91BE-C01EC68A0F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45790" y="1341900"/>
                  <a:ext cx="641520" cy="85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EC38F7-B362-41C1-8E40-D557D1C24FFF}"/>
                    </a:ext>
                  </a:extLst>
                </p14:cNvPr>
                <p14:cNvContentPartPr/>
                <p14:nvPr/>
              </p14:nvContentPartPr>
              <p14:xfrm>
                <a:off x="8145270" y="1240380"/>
                <a:ext cx="255240" cy="190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EC38F7-B362-41C1-8E40-D557D1C24F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27630" y="1222740"/>
                  <a:ext cx="290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9F3E20-0B20-4491-AA71-F856370C0716}"/>
                    </a:ext>
                  </a:extLst>
                </p14:cNvPr>
                <p14:cNvContentPartPr/>
                <p14:nvPr/>
              </p14:nvContentPartPr>
              <p14:xfrm>
                <a:off x="8501310" y="1198620"/>
                <a:ext cx="138960" cy="195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9F3E20-0B20-4491-AA71-F856370C07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83670" y="1180980"/>
                  <a:ext cx="174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EFBB519-2323-44F8-953B-176F8AF18008}"/>
                    </a:ext>
                  </a:extLst>
                </p14:cNvPr>
                <p14:cNvContentPartPr/>
                <p14:nvPr/>
              </p14:nvContentPartPr>
              <p14:xfrm>
                <a:off x="8686710" y="1165140"/>
                <a:ext cx="173160" cy="239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FBB519-2323-44F8-953B-176F8AF180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68710" y="1147140"/>
                  <a:ext cx="2088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0F4836-52E0-4C36-9284-3066B6EE8C68}"/>
                    </a:ext>
                  </a:extLst>
                </p14:cNvPr>
                <p14:cNvContentPartPr/>
                <p14:nvPr/>
              </p14:nvContentPartPr>
              <p14:xfrm>
                <a:off x="8932950" y="1164420"/>
                <a:ext cx="201600" cy="312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0F4836-52E0-4C36-9284-3066B6EE8C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14950" y="1146420"/>
                  <a:ext cx="23724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4D455C-4C23-4842-89FE-DDC169BF2B61}"/>
              </a:ext>
            </a:extLst>
          </p:cNvPr>
          <p:cNvGrpSpPr/>
          <p:nvPr/>
        </p:nvGrpSpPr>
        <p:grpSpPr>
          <a:xfrm>
            <a:off x="6092190" y="3552830"/>
            <a:ext cx="1783080" cy="1205047"/>
            <a:chOff x="6092190" y="3552830"/>
            <a:chExt cx="1783080" cy="120504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37B2776-F73C-4ADD-B846-E40C8DDDE864}"/>
                    </a:ext>
                  </a:extLst>
                </p14:cNvPr>
                <p14:cNvContentPartPr/>
                <p14:nvPr/>
              </p14:nvContentPartPr>
              <p14:xfrm>
                <a:off x="6446250" y="3552830"/>
                <a:ext cx="407520" cy="626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37B2776-F73C-4ADD-B846-E40C8DDDE8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28250" y="3534830"/>
                  <a:ext cx="443160" cy="6624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859E9B-17A7-49C0-B94F-AA3731D81B36}"/>
                </a:ext>
              </a:extLst>
            </p:cNvPr>
            <p:cNvSpPr txBox="1"/>
            <p:nvPr/>
          </p:nvSpPr>
          <p:spPr>
            <a:xfrm>
              <a:off x="6092190" y="4173102"/>
              <a:ext cx="1783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First data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43913F-0DA8-4A4D-924B-93194777080C}"/>
              </a:ext>
            </a:extLst>
          </p:cNvPr>
          <p:cNvGrpSpPr/>
          <p:nvPr/>
        </p:nvGrpSpPr>
        <p:grpSpPr>
          <a:xfrm>
            <a:off x="7920810" y="3533689"/>
            <a:ext cx="3840480" cy="1074423"/>
            <a:chOff x="7875270" y="2491380"/>
            <a:chExt cx="3840480" cy="107442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0D852D-C7B2-45C0-84A1-BC423233F931}"/>
                    </a:ext>
                  </a:extLst>
                </p14:cNvPr>
                <p14:cNvContentPartPr/>
                <p14:nvPr/>
              </p14:nvContentPartPr>
              <p14:xfrm>
                <a:off x="8572230" y="2491380"/>
                <a:ext cx="408600" cy="489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0D852D-C7B2-45C0-84A1-BC423233F9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54230" y="2473380"/>
                  <a:ext cx="444240" cy="5252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18A83F-7ED5-4840-8063-1CF32BD9F786}"/>
                </a:ext>
              </a:extLst>
            </p:cNvPr>
            <p:cNvSpPr txBox="1"/>
            <p:nvPr/>
          </p:nvSpPr>
          <p:spPr>
            <a:xfrm>
              <a:off x="7875270" y="2981028"/>
              <a:ext cx="384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List of the rest of data 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FFBD346-94F8-4F49-B39B-BE00DE3DC4F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2073" y="1225194"/>
            <a:ext cx="10292205" cy="5027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B83632-5222-4A7B-89EE-613CCF9F534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33574" y="4881429"/>
            <a:ext cx="7360079" cy="7513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7CE8BA-5067-4F23-A1D3-9292C02F33E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42383" y="5766918"/>
            <a:ext cx="3838575" cy="76771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6129038-B45A-4331-A184-26CC7F6624D1}"/>
              </a:ext>
            </a:extLst>
          </p:cNvPr>
          <p:cNvGrpSpPr/>
          <p:nvPr/>
        </p:nvGrpSpPr>
        <p:grpSpPr>
          <a:xfrm>
            <a:off x="5362725" y="5301272"/>
            <a:ext cx="6288765" cy="1471257"/>
            <a:chOff x="5362725" y="5301272"/>
            <a:chExt cx="6288765" cy="14712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99063BB-55B4-460D-8AC4-214BCDE743AA}"/>
                </a:ext>
              </a:extLst>
            </p:cNvPr>
            <p:cNvGrpSpPr/>
            <p:nvPr/>
          </p:nvGrpSpPr>
          <p:grpSpPr>
            <a:xfrm>
              <a:off x="5362725" y="5301272"/>
              <a:ext cx="2930400" cy="1261440"/>
              <a:chOff x="5362725" y="5301272"/>
              <a:chExt cx="2930400" cy="1261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8BB44906-DEBF-4E60-9791-1B0217B65039}"/>
                      </a:ext>
                    </a:extLst>
                  </p14:cNvPr>
                  <p14:cNvContentPartPr/>
                  <p14:nvPr/>
                </p14:nvContentPartPr>
                <p14:xfrm>
                  <a:off x="5362725" y="5387312"/>
                  <a:ext cx="2930400" cy="11754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8BB44906-DEBF-4E60-9791-1B0217B65039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5345085" y="5369672"/>
                    <a:ext cx="2966040" cy="121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77E6DAE1-46F5-4AE6-AD7C-C285730E9B62}"/>
                      </a:ext>
                    </a:extLst>
                  </p14:cNvPr>
                  <p14:cNvContentPartPr/>
                  <p14:nvPr/>
                </p14:nvContentPartPr>
                <p14:xfrm>
                  <a:off x="6437325" y="5387312"/>
                  <a:ext cx="1621800" cy="11084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77E6DAE1-46F5-4AE6-AD7C-C285730E9B62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419685" y="5369672"/>
                    <a:ext cx="1657440" cy="114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85B40AAF-82F2-419F-A15B-C92650138AF9}"/>
                      </a:ext>
                    </a:extLst>
                  </p14:cNvPr>
                  <p14:cNvContentPartPr/>
                  <p14:nvPr/>
                </p14:nvContentPartPr>
                <p14:xfrm>
                  <a:off x="7524525" y="5301272"/>
                  <a:ext cx="658800" cy="12038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85B40AAF-82F2-419F-A15B-C92650138AF9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506885" y="5283272"/>
                    <a:ext cx="694440" cy="1239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5E2332-7768-471F-BFF7-C557035D0C2C}"/>
                </a:ext>
              </a:extLst>
            </p:cNvPr>
            <p:cNvSpPr txBox="1"/>
            <p:nvPr/>
          </p:nvSpPr>
          <p:spPr>
            <a:xfrm>
              <a:off x="8183325" y="5941532"/>
              <a:ext cx="3468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Anything in front or between it must be a data.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FA9E5-396F-C555-B345-C419BDB6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9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6216900-A7C0-4877-9DF6-6E01FD89E4C7}"/>
              </a:ext>
            </a:extLst>
          </p:cNvPr>
          <p:cNvGrpSpPr/>
          <p:nvPr/>
        </p:nvGrpSpPr>
        <p:grpSpPr>
          <a:xfrm>
            <a:off x="1856778" y="764087"/>
            <a:ext cx="8478444" cy="1870016"/>
            <a:chOff x="1856778" y="764087"/>
            <a:chExt cx="8478444" cy="18700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DE1690-9219-49CE-B276-B895ED7F2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1109" y="764087"/>
              <a:ext cx="6967264" cy="7346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8904EC-6608-440C-B610-23841F1E4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6778" y="1802883"/>
              <a:ext cx="8478444" cy="83122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5A4EA0-733B-4959-8EA2-E3056CC4F084}"/>
              </a:ext>
            </a:extLst>
          </p:cNvPr>
          <p:cNvGrpSpPr/>
          <p:nvPr/>
        </p:nvGrpSpPr>
        <p:grpSpPr>
          <a:xfrm>
            <a:off x="1702912" y="3429000"/>
            <a:ext cx="8786176" cy="2272478"/>
            <a:chOff x="1702912" y="3429000"/>
            <a:chExt cx="8786176" cy="22724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3D702B-C7B1-429E-BF5D-05A2A6C7D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9028" y="3429000"/>
              <a:ext cx="6491425" cy="9197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240056F-44E3-4E05-AF6E-B5B6E1D7D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2912" y="4781713"/>
              <a:ext cx="8786176" cy="919765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C5D02-C653-E85B-5E37-41C5FA14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792C-2FE5-4C83-A710-140F3A79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B285-3277-4C63-8AF6-D498B9AA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50147-00C7-4C16-922F-A3A32A2B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61" y="1128451"/>
            <a:ext cx="8393363" cy="5117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800415-F959-45D7-9648-24ED62B28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168" y="3204250"/>
            <a:ext cx="5044739" cy="2386504"/>
          </a:xfrm>
          <a:prstGeom prst="rect">
            <a:avLst/>
          </a:prstGeom>
          <a:effectLst>
            <a:glow rad="431800">
              <a:schemeClr val="accent1">
                <a:alpha val="58000"/>
              </a:schemeClr>
            </a:glo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19764-1AA6-B88E-2F1E-9D8E3264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C225-9642-410A-BDC8-362D67EF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26" y="207021"/>
            <a:ext cx="10918543" cy="1492132"/>
          </a:xfrm>
        </p:spPr>
        <p:txBody>
          <a:bodyPr/>
          <a:lstStyle/>
          <a:p>
            <a:r>
              <a:rPr lang="en-US" dirty="0"/>
              <a:t>Exercise (only </a:t>
            </a:r>
            <a:r>
              <a:rPr lang="en-US" dirty="0" err="1"/>
              <a:t>isEmpty</a:t>
            </a:r>
            <a:r>
              <a:rPr lang="en-US" dirty="0"/>
              <a:t>, length, head, tail, ::, ++  available)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A5ADC-B915-4D59-8A13-2016B669F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86" y="1851829"/>
            <a:ext cx="9796327" cy="778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BB0C02-2D3D-407B-A90B-7D3EA5B03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386" y="2880529"/>
            <a:ext cx="9969646" cy="896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E7DB48-6BF7-48B8-8CF7-40383034A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386" y="4061891"/>
            <a:ext cx="10090608" cy="7355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953F32-173C-4FA9-BA09-D51120F6D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386" y="4958756"/>
            <a:ext cx="7323573" cy="8649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63DBA-64F8-79DB-794A-30E1FD03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7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8AF309-F299-DCC7-0DEB-F75D41597203}"/>
              </a:ext>
            </a:extLst>
          </p:cNvPr>
          <p:cNvGrpSpPr/>
          <p:nvPr/>
        </p:nvGrpSpPr>
        <p:grpSpPr>
          <a:xfrm>
            <a:off x="78929" y="2030066"/>
            <a:ext cx="1023120" cy="658800"/>
            <a:chOff x="78929" y="2030066"/>
            <a:chExt cx="1023120" cy="65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FDE40AC-E81C-6428-01A6-C69DC595E168}"/>
                    </a:ext>
                  </a:extLst>
                </p14:cNvPr>
                <p14:cNvContentPartPr/>
                <p14:nvPr/>
              </p14:nvContentPartPr>
              <p14:xfrm>
                <a:off x="78929" y="2030066"/>
                <a:ext cx="345600" cy="414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FDE40AC-E81C-6428-01A6-C69DC595E1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289" y="2021426"/>
                  <a:ext cx="3632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24527A7-A120-6BF5-57E1-309C14F59038}"/>
                    </a:ext>
                  </a:extLst>
                </p14:cNvPr>
                <p14:cNvContentPartPr/>
                <p14:nvPr/>
              </p14:nvContentPartPr>
              <p14:xfrm>
                <a:off x="529649" y="2279186"/>
                <a:ext cx="200160" cy="330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24527A7-A120-6BF5-57E1-309C14F590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1009" y="2270546"/>
                  <a:ext cx="2178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00C7DA-57A2-980B-2F5A-4C4BFFD43BDF}"/>
                    </a:ext>
                  </a:extLst>
                </p14:cNvPr>
                <p14:cNvContentPartPr/>
                <p14:nvPr/>
              </p14:nvContentPartPr>
              <p14:xfrm>
                <a:off x="825209" y="2371706"/>
                <a:ext cx="22680" cy="183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00C7DA-57A2-980B-2F5A-4C4BFFD43BD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6569" y="2362706"/>
                  <a:ext cx="40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21AB95-46D1-BA1A-59CA-F90240F77345}"/>
                    </a:ext>
                  </a:extLst>
                </p14:cNvPr>
                <p14:cNvContentPartPr/>
                <p14:nvPr/>
              </p14:nvContentPartPr>
              <p14:xfrm>
                <a:off x="940769" y="2199626"/>
                <a:ext cx="252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21AB95-46D1-BA1A-59CA-F90240F773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2129" y="2190626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D00042-65B2-5257-BDA9-5A62A71898C9}"/>
                    </a:ext>
                  </a:extLst>
                </p14:cNvPr>
                <p14:cNvContentPartPr/>
                <p14:nvPr/>
              </p14:nvContentPartPr>
              <p14:xfrm>
                <a:off x="927449" y="2366306"/>
                <a:ext cx="174600" cy="32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D00042-65B2-5257-BDA9-5A62A71898C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8449" y="2357666"/>
                  <a:ext cx="192240" cy="34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8EBAFCE-4AA8-B936-4040-8255F3F75A32}"/>
                  </a:ext>
                </a:extLst>
              </p14:cNvPr>
              <p14:cNvContentPartPr/>
              <p14:nvPr/>
            </p14:nvContentPartPr>
            <p14:xfrm>
              <a:off x="410129" y="3140306"/>
              <a:ext cx="479880" cy="385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EBAFCE-4AA8-B936-4040-8255F3F75A3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1489" y="3131306"/>
                <a:ext cx="497520" cy="40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460A0FD-B671-8CEC-8519-64FB3A9E5A66}"/>
              </a:ext>
            </a:extLst>
          </p:cNvPr>
          <p:cNvGrpSpPr/>
          <p:nvPr/>
        </p:nvGrpSpPr>
        <p:grpSpPr>
          <a:xfrm>
            <a:off x="105209" y="4284026"/>
            <a:ext cx="461880" cy="459720"/>
            <a:chOff x="105209" y="4284026"/>
            <a:chExt cx="461880" cy="45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331A462-F9A4-83F2-ADD7-6EF73FA91EEF}"/>
                    </a:ext>
                  </a:extLst>
                </p14:cNvPr>
                <p14:cNvContentPartPr/>
                <p14:nvPr/>
              </p14:nvContentPartPr>
              <p14:xfrm>
                <a:off x="185129" y="4284026"/>
                <a:ext cx="254520" cy="441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331A462-F9A4-83F2-ADD7-6EF73FA91EE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129" y="4275386"/>
                  <a:ext cx="2721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EE6C22-50D9-E14B-34C3-E43275A99DE6}"/>
                    </a:ext>
                  </a:extLst>
                </p14:cNvPr>
                <p14:cNvContentPartPr/>
                <p14:nvPr/>
              </p14:nvContentPartPr>
              <p14:xfrm>
                <a:off x="105209" y="4702346"/>
                <a:ext cx="461880" cy="41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EE6C22-50D9-E14B-34C3-E43275A99DE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569" y="4693706"/>
                  <a:ext cx="47952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B30847-86B1-F094-53DD-62D7BB9569E2}"/>
              </a:ext>
            </a:extLst>
          </p:cNvPr>
          <p:cNvGrpSpPr/>
          <p:nvPr/>
        </p:nvGrpSpPr>
        <p:grpSpPr>
          <a:xfrm>
            <a:off x="224729" y="5209586"/>
            <a:ext cx="536040" cy="634320"/>
            <a:chOff x="224729" y="5209586"/>
            <a:chExt cx="536040" cy="63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E9A1CE-6BC0-B26C-8A8F-702DD08AFB51}"/>
                    </a:ext>
                  </a:extLst>
                </p14:cNvPr>
                <p14:cNvContentPartPr/>
                <p14:nvPr/>
              </p14:nvContentPartPr>
              <p14:xfrm>
                <a:off x="238409" y="5209586"/>
                <a:ext cx="241560" cy="54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E9A1CE-6BC0-B26C-8A8F-702DD08AFB5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9409" y="5200946"/>
                  <a:ext cx="2592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0E7E78-B8BF-A504-50F5-8DA95E36736D}"/>
                    </a:ext>
                  </a:extLst>
                </p14:cNvPr>
                <p14:cNvContentPartPr/>
                <p14:nvPr/>
              </p14:nvContentPartPr>
              <p14:xfrm>
                <a:off x="224729" y="5789186"/>
                <a:ext cx="536040" cy="5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0E7E78-B8BF-A504-50F5-8DA95E36736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6089" y="5780186"/>
                  <a:ext cx="55368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1F8019A-6A1A-9139-E290-57CCE442618F}"/>
                  </a:ext>
                </a:extLst>
              </p14:cNvPr>
              <p14:cNvContentPartPr/>
              <p14:nvPr/>
            </p14:nvContentPartPr>
            <p14:xfrm>
              <a:off x="13159529" y="523406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1F8019A-6A1A-9139-E290-57CCE442618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150529" y="52254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638C1E9-E437-4FB0-2B66-0B04446B385F}"/>
                  </a:ext>
                </a:extLst>
              </p14:cNvPr>
              <p14:cNvContentPartPr/>
              <p14:nvPr/>
            </p14:nvContentPartPr>
            <p14:xfrm>
              <a:off x="-835111" y="380306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638C1E9-E437-4FB0-2B66-0B04446B385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-844111" y="37940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6B8152C-6D5E-8A34-5E30-4895B28EE5A4}"/>
                  </a:ext>
                </a:extLst>
              </p14:cNvPr>
              <p14:cNvContentPartPr/>
              <p14:nvPr/>
            </p14:nvContentPartPr>
            <p14:xfrm>
              <a:off x="-1246231" y="288866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6B8152C-6D5E-8A34-5E30-4895B28EE5A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-1254871" y="287966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 descr="Cartoon of a child lying on a bed with a sword&#10;&#10;Description automatically generated">
            <a:extLst>
              <a:ext uri="{FF2B5EF4-FFF2-40B4-BE49-F238E27FC236}">
                <a16:creationId xmlns:a16="http://schemas.microsoft.com/office/drawing/2014/main" id="{8C816460-20C7-F63E-C255-694453D38A3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32" y="1699153"/>
            <a:ext cx="6906148" cy="449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3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134B-2754-404C-BCF7-11B985D5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</a:t>
            </a:r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B6570-5DF0-436C-8BDA-0908D596E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1248100"/>
            <a:ext cx="10223370" cy="881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D16E65-274B-424E-B046-6B45A6789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7" y="2330657"/>
            <a:ext cx="10223369" cy="805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CEAF59-3235-4F0F-BAE5-61BE79896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677" y="3258502"/>
            <a:ext cx="7691907" cy="8546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0518E5-C4B8-4ABA-83D7-97CD722910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677" y="4346271"/>
            <a:ext cx="7931916" cy="8813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BA2A73-9557-BBEA-E16C-99BABCB9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A09345-FABE-092D-3740-213000749004}"/>
                  </a:ext>
                </a:extLst>
              </p14:cNvPr>
              <p14:cNvContentPartPr/>
              <p14:nvPr/>
            </p14:nvContentPartPr>
            <p14:xfrm>
              <a:off x="237329" y="1334186"/>
              <a:ext cx="559080" cy="61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A09345-FABE-092D-3740-2130007490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8329" y="1325186"/>
                <a:ext cx="576720" cy="63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36E7F95-AB1F-E622-BD1B-DC3D3824F89C}"/>
              </a:ext>
            </a:extLst>
          </p:cNvPr>
          <p:cNvGrpSpPr/>
          <p:nvPr/>
        </p:nvGrpSpPr>
        <p:grpSpPr>
          <a:xfrm>
            <a:off x="158849" y="2489786"/>
            <a:ext cx="491040" cy="1412640"/>
            <a:chOff x="158849" y="2489786"/>
            <a:chExt cx="491040" cy="141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974B9AF-6674-1849-F090-C3091B616368}"/>
                    </a:ext>
                  </a:extLst>
                </p14:cNvPr>
                <p14:cNvContentPartPr/>
                <p14:nvPr/>
              </p14:nvContentPartPr>
              <p14:xfrm>
                <a:off x="158849" y="2489786"/>
                <a:ext cx="491040" cy="586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974B9AF-6674-1849-F090-C3091B61636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9849" y="2481146"/>
                  <a:ext cx="50868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485A19B-C8F7-DF92-1595-F9F094F97F66}"/>
                    </a:ext>
                  </a:extLst>
                </p14:cNvPr>
                <p14:cNvContentPartPr/>
                <p14:nvPr/>
              </p14:nvContentPartPr>
              <p14:xfrm>
                <a:off x="423809" y="3299426"/>
                <a:ext cx="99360" cy="603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485A19B-C8F7-DF92-1595-F9F094F97F6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5169" y="3290786"/>
                  <a:ext cx="117000" cy="62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96ED2C8-40BD-958A-D1E4-B4DF38AF1BE1}"/>
                  </a:ext>
                </a:extLst>
              </p14:cNvPr>
              <p14:cNvContentPartPr/>
              <p14:nvPr/>
            </p14:nvContentPartPr>
            <p14:xfrm>
              <a:off x="383849" y="4371866"/>
              <a:ext cx="475200" cy="562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96ED2C8-40BD-958A-D1E4-B4DF38AF1B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5209" y="4363226"/>
                <a:ext cx="49284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00AF62-345C-10BD-D0F9-598EE72FC635}"/>
                  </a:ext>
                </a:extLst>
              </p14:cNvPr>
              <p14:cNvContentPartPr/>
              <p14:nvPr/>
            </p14:nvContentPartPr>
            <p14:xfrm>
              <a:off x="-2067391" y="402842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00AF62-345C-10BD-D0F9-598EE72FC63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2076391" y="401942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94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4091-E5B0-4862-9969-0163D7D8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0CE60-CB28-895D-1319-E4C299D8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446888-6830-3CFB-9952-A83B96B1A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65" y="1097280"/>
            <a:ext cx="5705475" cy="5624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1A6A32-3E24-AA5F-AA56-F003762FE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789" y="392427"/>
            <a:ext cx="3627641" cy="59832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CD26501-190E-A4CB-EDB4-1E879CDAA244}"/>
                  </a:ext>
                </a:extLst>
              </p14:cNvPr>
              <p14:cNvContentPartPr/>
              <p14:nvPr/>
            </p14:nvContentPartPr>
            <p14:xfrm>
              <a:off x="6183180" y="450450"/>
              <a:ext cx="1352880" cy="1707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CD26501-190E-A4CB-EDB4-1E879CDAA2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74540" y="441810"/>
                <a:ext cx="1370520" cy="17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E549942-1073-4516-14C3-4CC51816EEEA}"/>
                  </a:ext>
                </a:extLst>
              </p14:cNvPr>
              <p14:cNvContentPartPr/>
              <p14:nvPr/>
            </p14:nvContentPartPr>
            <p14:xfrm>
              <a:off x="12035340" y="155421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E549942-1073-4516-14C3-4CC51816EE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26700" y="154521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DFF90DB6-F6C0-842F-4674-DA0786E2F4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979" y="72648"/>
            <a:ext cx="7200900" cy="990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C16F0F6-06E2-D2AD-E92A-4D87A51FCB89}"/>
                  </a:ext>
                </a:extLst>
              </p14:cNvPr>
              <p14:cNvContentPartPr/>
              <p14:nvPr/>
            </p14:nvContentPartPr>
            <p14:xfrm>
              <a:off x="6903180" y="2182770"/>
              <a:ext cx="700920" cy="352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C16F0F6-06E2-D2AD-E92A-4D87A51FCB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94540" y="2173770"/>
                <a:ext cx="718560" cy="37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55EA749-A541-0491-4152-A9735A62FA1A}"/>
              </a:ext>
            </a:extLst>
          </p:cNvPr>
          <p:cNvGrpSpPr/>
          <p:nvPr/>
        </p:nvGrpSpPr>
        <p:grpSpPr>
          <a:xfrm>
            <a:off x="4732740" y="2022210"/>
            <a:ext cx="2902320" cy="2260440"/>
            <a:chOff x="4732740" y="2022210"/>
            <a:chExt cx="2902320" cy="226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FB5444-6C17-98F1-B8CB-08AC3CBBCA4D}"/>
                    </a:ext>
                  </a:extLst>
                </p14:cNvPr>
                <p14:cNvContentPartPr/>
                <p14:nvPr/>
              </p14:nvContentPartPr>
              <p14:xfrm>
                <a:off x="4732740" y="2022210"/>
                <a:ext cx="262440" cy="757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FB5444-6C17-98F1-B8CB-08AC3CBBCA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24100" y="2013570"/>
                  <a:ext cx="280080" cy="775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C36678A-5AD7-95F7-D41C-8E85F6B71DD7}"/>
                </a:ext>
              </a:extLst>
            </p:cNvPr>
            <p:cNvGrpSpPr/>
            <p:nvPr/>
          </p:nvGrpSpPr>
          <p:grpSpPr>
            <a:xfrm>
              <a:off x="5279940" y="2445570"/>
              <a:ext cx="2355120" cy="1837080"/>
              <a:chOff x="5279940" y="2445570"/>
              <a:chExt cx="2355120" cy="1837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207830C-3D4D-1AEF-91E6-2D0C4B489F49}"/>
                      </a:ext>
                    </a:extLst>
                  </p14:cNvPr>
                  <p14:cNvContentPartPr/>
                  <p14:nvPr/>
                </p14:nvContentPartPr>
                <p14:xfrm>
                  <a:off x="5279940" y="2445570"/>
                  <a:ext cx="2092320" cy="99144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207830C-3D4D-1AEF-91E6-2D0C4B489F4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271300" y="2436930"/>
                    <a:ext cx="2109960" cy="10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3BAE1B70-2044-74E9-A582-486DC3ED2257}"/>
                      </a:ext>
                    </a:extLst>
                  </p14:cNvPr>
                  <p14:cNvContentPartPr/>
                  <p14:nvPr/>
                </p14:nvContentPartPr>
                <p14:xfrm>
                  <a:off x="7421940" y="3112650"/>
                  <a:ext cx="213120" cy="117000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3BAE1B70-2044-74E9-A582-486DC3ED2257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7413300" y="3104010"/>
                    <a:ext cx="230760" cy="1187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0DD2FFA-BDF4-B536-D9B1-9245DDB45D22}"/>
                  </a:ext>
                </a:extLst>
              </p14:cNvPr>
              <p14:cNvContentPartPr/>
              <p14:nvPr/>
            </p14:nvContentPartPr>
            <p14:xfrm>
              <a:off x="5326020" y="3474090"/>
              <a:ext cx="2317320" cy="1650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0DD2FFA-BDF4-B536-D9B1-9245DDB45D2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17020" y="3465450"/>
                <a:ext cx="2334960" cy="16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6F218F9-C0C7-25A9-01E2-0F434EC951D7}"/>
                  </a:ext>
                </a:extLst>
              </p14:cNvPr>
              <p14:cNvContentPartPr/>
              <p14:nvPr/>
            </p14:nvContentPartPr>
            <p14:xfrm>
              <a:off x="5405580" y="4639770"/>
              <a:ext cx="2190960" cy="732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6F218F9-C0C7-25A9-01E2-0F434EC951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96940" y="4631130"/>
                <a:ext cx="2208600" cy="75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C37EFEE-470E-3EB8-93F7-C15049A2DB5F}"/>
              </a:ext>
            </a:extLst>
          </p:cNvPr>
          <p:cNvGrpSpPr/>
          <p:nvPr/>
        </p:nvGrpSpPr>
        <p:grpSpPr>
          <a:xfrm>
            <a:off x="3463020" y="6034410"/>
            <a:ext cx="2957040" cy="504360"/>
            <a:chOff x="3463020" y="6034410"/>
            <a:chExt cx="2957040" cy="50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E4CC34-C202-B313-9269-128661816936}"/>
                    </a:ext>
                  </a:extLst>
                </p14:cNvPr>
                <p14:cNvContentPartPr/>
                <p14:nvPr/>
              </p14:nvContentPartPr>
              <p14:xfrm>
                <a:off x="3463020" y="6160050"/>
                <a:ext cx="1220760" cy="251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E4CC34-C202-B313-9269-1286618169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54020" y="6151410"/>
                  <a:ext cx="1238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97CA78A-A93E-2698-155A-8EBF0B6EFF94}"/>
                    </a:ext>
                  </a:extLst>
                </p14:cNvPr>
                <p14:cNvContentPartPr/>
                <p14:nvPr/>
              </p14:nvContentPartPr>
              <p14:xfrm>
                <a:off x="4845780" y="6137370"/>
                <a:ext cx="128160" cy="243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97CA78A-A93E-2698-155A-8EBF0B6EFF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36780" y="6128730"/>
                  <a:ext cx="145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9E2064-4D91-21AB-DB2D-44A126CC0F0B}"/>
                    </a:ext>
                  </a:extLst>
                </p14:cNvPr>
                <p14:cNvContentPartPr/>
                <p14:nvPr/>
              </p14:nvContentPartPr>
              <p14:xfrm>
                <a:off x="5017500" y="6207930"/>
                <a:ext cx="158400" cy="114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9E2064-4D91-21AB-DB2D-44A126CC0F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08860" y="6198930"/>
                  <a:ext cx="1760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C38E39A-C2F3-F9E6-9E4D-6F029E5FF07C}"/>
                    </a:ext>
                  </a:extLst>
                </p14:cNvPr>
                <p14:cNvContentPartPr/>
                <p14:nvPr/>
              </p14:nvContentPartPr>
              <p14:xfrm>
                <a:off x="5227380" y="6217650"/>
                <a:ext cx="87480" cy="101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C38E39A-C2F3-F9E6-9E4D-6F029E5FF0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18380" y="6209010"/>
                  <a:ext cx="105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1C77BB-FF40-B344-AEF5-F61AF1CA9EF2}"/>
                    </a:ext>
                  </a:extLst>
                </p14:cNvPr>
                <p14:cNvContentPartPr/>
                <p14:nvPr/>
              </p14:nvContentPartPr>
              <p14:xfrm>
                <a:off x="5223060" y="6226290"/>
                <a:ext cx="111600" cy="119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1C77BB-FF40-B344-AEF5-F61AF1CA9E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14060" y="6217650"/>
                  <a:ext cx="129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ACBCE8F-67B6-AD60-E957-DA07034BC775}"/>
                    </a:ext>
                  </a:extLst>
                </p14:cNvPr>
                <p14:cNvContentPartPr/>
                <p14:nvPr/>
              </p14:nvContentPartPr>
              <p14:xfrm>
                <a:off x="5405580" y="6034410"/>
                <a:ext cx="24480" cy="266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ACBCE8F-67B6-AD60-E957-DA07034BC77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96940" y="6025410"/>
                  <a:ext cx="421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954E56-D01C-2B1B-CDA0-6679A78994B5}"/>
                    </a:ext>
                  </a:extLst>
                </p14:cNvPr>
                <p14:cNvContentPartPr/>
                <p14:nvPr/>
              </p14:nvContentPartPr>
              <p14:xfrm>
                <a:off x="5314500" y="6057810"/>
                <a:ext cx="234720" cy="51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954E56-D01C-2B1B-CDA0-6679A78994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05500" y="6048810"/>
                  <a:ext cx="252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BC16904-63AE-8B9C-4F9D-86D2D5BC900D}"/>
                    </a:ext>
                  </a:extLst>
                </p14:cNvPr>
                <p14:cNvContentPartPr/>
                <p14:nvPr/>
              </p14:nvContentPartPr>
              <p14:xfrm>
                <a:off x="5680620" y="6251490"/>
                <a:ext cx="360" cy="280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BC16904-63AE-8B9C-4F9D-86D2D5BC90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71620" y="6242490"/>
                  <a:ext cx="180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BAE57F4-09C0-4D16-9D7D-7BE054CDD3B3}"/>
                    </a:ext>
                  </a:extLst>
                </p14:cNvPr>
                <p14:cNvContentPartPr/>
                <p14:nvPr/>
              </p14:nvContentPartPr>
              <p14:xfrm>
                <a:off x="5680620" y="6264450"/>
                <a:ext cx="126720" cy="89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BAE57F4-09C0-4D16-9D7D-7BE054CDD3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71620" y="6255810"/>
                  <a:ext cx="144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58D987-DF68-2E1A-6A5C-F508065BEC29}"/>
                    </a:ext>
                  </a:extLst>
                </p14:cNvPr>
                <p14:cNvContentPartPr/>
                <p14:nvPr/>
              </p14:nvContentPartPr>
              <p14:xfrm>
                <a:off x="5889060" y="6262290"/>
                <a:ext cx="108000" cy="118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58D987-DF68-2E1A-6A5C-F508065BEC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80420" y="6253290"/>
                  <a:ext cx="125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B1D8C23-424E-EE56-3C9A-B5114E64FCBC}"/>
                    </a:ext>
                  </a:extLst>
                </p14:cNvPr>
                <p14:cNvContentPartPr/>
                <p14:nvPr/>
              </p14:nvContentPartPr>
              <p14:xfrm>
                <a:off x="5951700" y="6296130"/>
                <a:ext cx="141480" cy="242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B1D8C23-424E-EE56-3C9A-B5114E64FCB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42700" y="6287490"/>
                  <a:ext cx="1591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2CA02D7-7043-F7E4-B005-71671CEA277D}"/>
                    </a:ext>
                  </a:extLst>
                </p14:cNvPr>
                <p14:cNvContentPartPr/>
                <p14:nvPr/>
              </p14:nvContentPartPr>
              <p14:xfrm>
                <a:off x="6148980" y="6286770"/>
                <a:ext cx="271080" cy="145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2CA02D7-7043-F7E4-B005-71671CEA27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39980" y="6277770"/>
                  <a:ext cx="288720" cy="16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68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1883</TotalTime>
  <Words>2525</Words>
  <Application>Microsoft Office PowerPoint</Application>
  <PresentationFormat>Widescreen</PresentationFormat>
  <Paragraphs>81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Badge</vt:lpstr>
      <vt:lpstr>Data Structure for recursion</vt:lpstr>
      <vt:lpstr>List</vt:lpstr>
      <vt:lpstr>List access</vt:lpstr>
      <vt:lpstr>How to define a list?</vt:lpstr>
      <vt:lpstr>PowerPoint Presentation</vt:lpstr>
      <vt:lpstr>List methods </vt:lpstr>
      <vt:lpstr>Exercise (only isEmpty, length, head, tail, ::, ++  available)</vt:lpstr>
      <vt:lpstr>Exercise - cont</vt:lpstr>
      <vt:lpstr>List iteration</vt:lpstr>
      <vt:lpstr>Iterate to modify a list?</vt:lpstr>
      <vt:lpstr>Higher order methods MAP</vt:lpstr>
      <vt:lpstr>flatten</vt:lpstr>
      <vt:lpstr>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data types</dc:title>
  <dc:creator>Vishnu Kotrajaras</dc:creator>
  <cp:lastModifiedBy>Vishnu Kotrajaras</cp:lastModifiedBy>
  <cp:revision>49</cp:revision>
  <dcterms:created xsi:type="dcterms:W3CDTF">2022-02-21T05:28:58Z</dcterms:created>
  <dcterms:modified xsi:type="dcterms:W3CDTF">2024-02-19T09:20:33Z</dcterms:modified>
</cp:coreProperties>
</file>