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5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6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7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1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50" autoAdjust="0"/>
  </p:normalViewPr>
  <p:slideViewPr>
    <p:cSldViewPr snapToGrid="0">
      <p:cViewPr varScale="1">
        <p:scale>
          <a:sx n="49" d="100"/>
          <a:sy n="49" d="100"/>
        </p:scale>
        <p:origin x="133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3:49.8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24575,'0'-5'0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24.4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3415 141 24575,'0'-2'0,"-1"0"0,1-1 0,0 1 0,-1 0 0,0 0 0,1 0 0,-1 0 0,0 0 0,0 0 0,0 0 0,0 0 0,0 0 0,-1 0 0,1 1 0,0-1 0,-1 0 0,1 1 0,-1-1 0,0 1 0,0 0 0,1 0 0,-1-1 0,0 1 0,-3-1 0,-5-2 0,0 0 0,0 1 0,-19-4 0,20 5 0,-37-7 0,0 2 0,-62-1 0,-94 8 0,114 2 0,68-3 0,0-1 0,0-1 0,0-1 0,0-1 0,-20-7 0,20 5 0,0 2 0,-1 0 0,1 1 0,-26-1 0,33 5 0,0 2 0,0 0 0,0 1 0,0 0 0,0 1 0,0 0 0,-13 7 0,-16 5 0,-339 98 0,337-101 0,-50 11 0,-18 1 0,-120 43 0,141-39 0,-368 120 0,345-121 0,-6 1 0,106-23 0,1 0 0,0 1 0,1 0 0,0 1 0,0 1 0,1 0 0,-12 11 0,6-5 0,-33 22 0,-39 18 0,19-11 0,-97 47 0,2-25 0,161-64 0,0 1 0,0-1 0,0 0 0,0 1 0,0 0 0,1 0 0,-1 0 0,1 1 0,0-1 0,0 1 0,0-1 0,0 1 0,1 0 0,-1 0 0,1 1 0,0-1 0,0 0 0,1 1 0,-1-1 0,1 1 0,0-1 0,0 1 0,1 0 0,-1 4 0,3-30 0,1 0 0,1 0 0,1 0 0,1 0 0,0 1 0,2 0 0,0 0 0,1 1 0,1 0 0,16-22 0,-19 32 0,21-29 0,-26 36 0,0 0 0,-1 0 0,1 1 0,0-1 0,0 0 0,0 1 0,1-1 0,-1 1 0,0 0 0,0 0 0,1 0 0,-1 0 0,5-1 0,-6 2 0,-1 0 0,1 0 0,0 0 0,0 0 0,-1 0 0,1 0 0,0 1 0,-1-1 0,1 0 0,0 0 0,0 1 0,-1-1 0,1 1 0,-1-1 0,1 1 0,0-1 0,-1 1 0,1-1 0,-1 1 0,1-1 0,-1 1 0,1-1 0,-1 1 0,0 0 0,1-1 0,-1 1 0,0 0 0,0 0 0,1-1 0,-1 2 0,5 24 0,-5-23 0,0 8 0,0-1 0,0 1 0,-1-1 0,0 1 0,-1-1 0,-1 1 0,1-1 0,-1 0 0,-1 0 0,-6 12 0,-8 11 0,-33 49 0,41-66 0,-61 78 0,61-82 0,9-11 0,0 0 0,0 0 0,0 1 0,0-1 0,0 0 0,0 0 0,1 1 0,-1-1 0,0 0 0,1 1 0,-1-1 0,1 1 0,0-1 0,-1 1 0,1 1 0,0-2 0,0-1 0,1 0 0,-1 1 0,0-1 0,0 0 0,1 1 0,-1-1 0,1 0 0,-1 1 0,0-1 0,1 0 0,-1 0 0,0 1 0,1-1 0,-1 0 0,1 0 0,-1 0 0,1 0 0,-1 1 0,1-1 0,-1 0 0,0 0 0,1 0 0,-1 0 0,1 0 0,-1 0 0,1 0 0,-1 0 0,1-1 0,0 1 0,9-2 0,1 0 0,-1-1 0,11-5 0,-9 4 0,29-6 0,0 1 0,60-5 0,-79 11 0,-21 3 0,1 0 0,-1 0 0,0 0 0,1 0 0,-1-1 0,0 1 0,0 0 0,1-1 0,-1 1 0,0-1 0,0 1 0,1-1 0,-1 0 0,0 1 0,0-1 0,0 0 0,0 0 0,0 0 0,0 0 0,0 0 0,-1 0 0,1 0 0,0 0 0,0 0 0,-1 0 0,1-1 0,-1 1 0,1 0 0,-1 0 0,1-1 0,-1 1 0,0 0 0,0-1 0,1 1 0,-1 0 0,0-1 0,0 1 0,0 0 0,-1-1 0,1 0 0,-2-7 0,0 0 0,-1 0 0,0 0 0,-8-15 0,3 8 0,-19-42 0,-51-80 0,10 22 0,58 96-682,-22-28-1,13 25-6143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24575,'1'0'0,"0"0"0,0 1 0,0-1 0,0 0 0,0 1 0,0-1 0,0 1 0,0-1 0,0 1 0,0 0 0,-1-1 0,1 1 0,0 0 0,0 0 0,-1 0 0,1-1 0,0 1 0,-1 0 0,1 0 0,-1 0 0,1 0 0,-1 0 0,1 0 0,-1 0 0,0 0 0,1 0 0,-1 0 0,0 2 0,5 36 0,-4-33 0,4 360 0,-7-219 0,1-96 0,-2 0 0,-11 55 0,9-88 0,5-19 0,0 1 0,0 0 0,0 0 0,0 0 0,0 0 0,0 0 0,0 0 0,0 0 0,0 0 0,0 0 0,0 0 0,0 0 0,0-1 0,0 1 0,0 0 0,0 0 0,0 0 0,0 0 0,0 0 0,0 0 0,0 0 0,0 0 0,0 0 0,0 0 0,0 0 0,0 0 0,0 0 0,0 0 0,0 0 0,-1 0 0,1 0 0,0-1 0,0 1 0,0 0 0,0 0 0,0 0 0,0 0 0,0 0 0,0 0 0,0 0 0,0 0 0,0 0 0,0 0 0,-1 0 0,1 0 0,0 0 0,0 0 0,0 0 0,0 0 0,0 0 0,0 0 0,0 1 0,0-1 0,0 0 0,0 0 0,0 0 0,0 0 0,0 0 0,-1 0 0,1 0 0,0 0 0,0 0 0,0 0 0,0 0 0,0 0 0,0-3 0,0 0 0,-1 0 0,1 0 0,1 0 0,-1 0 0,0 0 0,2-5 0,2-3 0,1 0 0,0 0 0,1 0 0,0 1 0,0-1 0,1 1 0,1 1 0,8-9 0,8-8 0,41-33 0,-57 52 0,1 1 0,0 0 0,1 0 0,-1 1 0,1 0 0,0 0 0,0 1 0,0 1 0,1 0 0,-1 0 0,1 1 0,0 0 0,0 1 0,-1 0 0,1 1 0,12 1 0,-20-1 0,-1 1 0,1-1 0,0 1 0,-1 0 0,1 0 0,-1 0 0,1 0 0,-1 0 0,1 0 0,-1 1 0,0-1 0,0 1 0,0 0 0,0-1 0,0 1 0,0 0 0,0 0 0,0 1 0,-1-1 0,1 0 0,-1 0 0,0 1 0,0-1 0,1 1 0,-2-1 0,1 1 0,0 0 0,0 2 0,2 9 0,-1 0 0,-1 0 0,0 0 0,-2 18 0,1-15 0,0-1-151,-1 0-1,0 0 0,-1-1 0,0 1 1,-2-1-1,0 0 0,0 1 1,-11 20-1,5-19-6674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0.0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141 289 24575,'-4'1'0,"0"-1"0,0 0 0,0 0 0,1-1 0,-1 1 0,0-1 0,0 0 0,0 0 0,1 0 0,-1 0 0,1-1 0,-1 1 0,1-1 0,-1 0 0,1 0 0,0 0 0,0 0 0,0-1 0,0 0 0,0 1 0,1-1 0,-1 0 0,1 0 0,0 0 0,0 0 0,0-1 0,0 1 0,-1-5 0,-5-8 0,0-1 0,1 0 0,1 0 0,1-1 0,1 1 0,0-1 0,-2-31 0,6 47 0,0-1 0,0 1 0,0-1 0,1 1 0,-1 0 0,1-1 0,0 1 0,-1 0 0,1 0 0,0 0 0,0-1 0,0 1 0,1 0 0,-1 0 0,0 0 0,1 1 0,0-1 0,-1 0 0,4-2 0,-2 2 0,1-1 0,-1 1 0,1 0 0,0 1 0,0-1 0,0 1 0,0 0 0,0 0 0,0 0 0,7-1 0,-4 2 0,-1-1 0,0 1 0,1 0 0,-1 1 0,0-1 0,0 1 0,1 1 0,-1-1 0,0 1 0,0 0 0,0 0 0,-1 1 0,1 0 0,0 0 0,5 5 0,-2 1 0,-1 1 0,-1 0 0,1 1 0,-2 0 0,1 0 0,-2 0 0,1 1 0,5 20 0,-9-25-85,0-1 0,-1 0-1,0 0 1,0 1 0,0-1-1,-1 0 1,0 1 0,0-1-1,-1 1 1,0-1 0,0 0-1,0 1 1,-1-1 0,0 0-1,-4 10 1,-5 3-6741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0.9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24575,'2'0'0,"0"0"0,1 1 0,-1-1 0,0 1 0,1-1 0,-1 1 0,0 0 0,0 0 0,0 0 0,1 0 0,-1 0 0,0 0 0,0 1 0,-1-1 0,1 1 0,0-1 0,0 1 0,-1 0 0,1-1 0,-1 1 0,2 3 0,3 4 0,-1 0 0,-1 1 0,6 15 0,-3-6 0,11 28 0,-15-34 0,1-1 0,0-1 0,1 1 0,0-1 0,1 0 0,0 0 0,1 0 0,11 12 0,-17-21 0,0-1 0,1 1 0,-1 0 0,1-1 0,0 0 0,0 1 0,-1-1 0,1 0 0,0 0 0,0 0 0,0 0 0,0-1 0,0 1 0,0 0 0,0-1 0,1 1 0,-1-1 0,0 0 0,0 0 0,0 0 0,0 0 0,1 0 0,-1 0 0,0 0 0,0-1 0,0 1 0,0-1 0,0 0 0,0 0 0,0 0 0,0 1 0,0-2 0,0 1 0,0 0 0,1-2 0,6-5 0,-1 0 0,0-1 0,0 1 0,-1-2 0,8-14 0,1 1 0,24-27-1365,-24 30-5461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2.1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58 24575,'3'0'0,"1"1"0,0-1 0,-1 1 0,1 0 0,-1 0 0,1 0 0,-1 0 0,1 1 0,-1 0 0,0-1 0,0 1 0,4 3 0,35 33 0,-21-17 0,-13-14 0,-4-3 0,0-1 0,-1 1 0,1-1 0,1 0 0,-1 0 0,5 2 0,-9-5 0,1 0 0,-1 0 0,1 1 0,-1-1 0,1 0 0,0 0 0,-1 0 0,1 0 0,-1 0 0,1 0 0,-1 0 0,1 0 0,-1 0 0,1 0 0,-1 0 0,1 0 0,0-1 0,-1 1 0,1 0 0,-1 0 0,1 0 0,-1-1 0,0 1 0,1-1 0,0 0 0,0 0 0,0 0 0,0 0 0,-1-1 0,1 1 0,0 0 0,-1-1 0,0 1 0,1 0 0,-1-1 0,0 1 0,1 0 0,-1-4 0,1-2 0,-1 0 0,0-1 0,0 1 0,-1-1 0,0 1 0,0-1 0,-1 1 0,0 0 0,0 0 0,0 0 0,-1 0 0,-5-9 0,6 13 0,0 0 0,0 0 0,0 1 0,0-1 0,0 0 0,-1 1 0,1 0 0,-1-1 0,0 1 0,0 0 0,0 1 0,0-1 0,0 0 0,0 1 0,0 0 0,-1-1 0,1 1 0,0 0 0,-1 1 0,1-1 0,-1 1 0,1-1 0,-1 1 0,1 0 0,0 1 0,-1-1 0,1 0 0,-6 2 0,3 0 0,1 0 0,0 0 0,-1 0 0,1 1 0,0 0 0,1 0 0,-1 0 0,0 0 0,1 1 0,0 0 0,0 0 0,0 0 0,0 0 0,1 1 0,-1-1 0,1 1 0,0 0 0,1 0 0,-1 0 0,1 0 0,0 0 0,0 1 0,1-1 0,-1 1 0,1-1 0,0 8 0,0-6 0,0-1 0,1 1 0,0 0 0,0 0 0,0-1 0,1 1 0,0-1 0,0 1 0,1 0 0,0-1 0,0 0 0,0 0 0,1 1 0,0-1 0,0-1 0,0 1 0,1 0 0,0-1 0,0 0 0,1 0 0,-1 0 0,7 5 0,-4-6 29,-1-1-1,1 0 1,-1 0-1,1 0 0,0-1 1,0 0-1,0 0 1,0-1-1,1 0 1,-1-1-1,13 1 1,-6-2-371,1 0 1,-1 0 0,0-2-1,28-7 1,-24 4-6485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3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 24575,'2'0'0,"-1"1"0,1-1 0,-1 1 0,1-1 0,-1 1 0,0 0 0,1-1 0,-1 1 0,1 0 0,-1 0 0,0 0 0,0 0 0,0 0 0,0 0 0,0 0 0,0 1 0,0-1 0,0 0 0,0 0 0,0 1 0,0 1 0,15 33 0,-15-33 0,14 36 0,38 115 0,-44-121 0,-1 0 0,6 59 0,-14-121 0,0-1 0,2 0 0,1 1 0,11-49 0,-8 56 0,0-1 0,1 1 0,1 1 0,1-1 0,1 1 0,1 1 0,20-29 0,-29 45-72,0 1 1,0 0-1,1 1 0,-1-1 0,1 0 0,0 1 0,-1-1 0,1 1 1,0 0-1,1 0 0,-1 0 0,0 0 0,0 1 0,1-1 0,-1 1 1,1 0-1,0 0 0,3-1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4.9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24575,'3'1'0,"0"-1"0,0 0 0,1 1 0,-1-1 0,0 1 0,0 0 0,0 0 0,0 1 0,0-1 0,0 0 0,0 1 0,-1 0 0,1-1 0,0 1 0,-1 0 0,1 1 0,-1-1 0,0 0 0,0 1 0,0-1 0,0 1 0,0 0 0,-1-1 0,1 1 0,1 4 0,3 8 0,-1-1 0,0 1 0,-2 0 0,3 17 0,-3-17 0,4 30 0,2 62 0,-6-53 0,-1-39 0,1 1 0,1-1 0,0 1 0,1-1 0,1-1 0,10 21 0,-8-20 0,-1 1 0,-1-1 0,-1 1 0,0 1 0,5 26 0,-7 142-184,-4-140-997,0-14-5645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5.5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24575,'5'0'0,"11"0"0,12 0 0,16 0 0,10 0 0,11 0 0,13 0 0,-3 0 0,-8 0 0,-15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6.5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259 373 24575,'0'0'0,"0"1"0,0-1 0,-1 1 0,1 0 0,0-1 0,0 1 0,0-1 0,0 1 0,-1-1 0,1 1 0,0-1 0,0 1 0,-1-1 0,1 1 0,-1-1 0,1 0 0,0 1 0,-1-1 0,1 1 0,-1-1 0,1 0 0,-1 1 0,1-1 0,-1 0 0,1 0 0,-1 1 0,1-1 0,-1 0 0,1 0 0,-1 0 0,1 0 0,-1 0 0,0 0 0,1 0 0,-1 0 0,1 0 0,-1 0 0,1 0 0,-1 0 0,0 0 0,1 0 0,-1 0 0,1 0 0,-1-1 0,1 1 0,-2-1 0,-29-11 0,27 10 0,-7-4 0,0 0 0,0-1 0,0 0 0,1-1 0,0 0 0,-14-15 0,6 2 0,-31-45 0,42 55 0,0-1 0,1 0 0,0 0 0,0 0 0,-3-14 0,8 20 0,-1 0 0,1 0 0,0 1 0,0-2 0,1 1 0,-1 0 0,2 0 0,-1 0 0,0 0 0,1 0 0,0 0 0,1 0 0,2-8 0,-2 12 0,-1-1 0,0 1 0,1 0 0,0 0 0,0-1 0,-1 1 0,1 0 0,0 0 0,1 1 0,-1-1 0,0 0 0,1 1 0,-1-1 0,0 1 0,1 0 0,0 0 0,-1 0 0,1 0 0,0 0 0,5 0 0,5-1 0,1 0 0,-1 2 0,15 0 0,-13 0 0,3 0 0,-4-1 0,-1 2 0,1-1 0,14 4 0,-25-4 0,1 1 0,-1 0 0,1 0 0,0 0 0,-1 1 0,0-1 0,1 1 0,-1 0 0,0 0 0,0 0 0,0 1 0,0-1 0,0 0 0,-1 1 0,5 5 0,1 5 0,-1 0 0,-1 0 0,8 20 0,6 15 0,-14-37 69,-1 0-1,0 1 0,-1 0 0,3 15 1,-6-23-183,0 1 0,-1 0 0,1-1 0,-1 1 1,0-1-1,0 1 0,-1 0 0,1-1 1,-1 1-1,0-1 0,0 1 0,-1-1 1,1 1-1,-4 5 0,-7 8-6712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7.5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24575,'0'0'0,"0"0"0,0-1 0,0 1 0,0 0 0,0-1 0,0 1 0,0 0 0,0 0 0,0-1 0,0 1 0,0 0 0,0-1 0,0 1 0,0 0 0,0-1 0,0 1 0,1 0 0,-1 0 0,0-1 0,0 1 0,0 0 0,0 0 0,1-1 0,-1 1 0,0 0 0,0 0 0,0-1 0,1 1 0,-1 0 0,0 0 0,0 0 0,1 0 0,-1-1 0,0 1 0,0 0 0,1 0 0,-1 0 0,0 0 0,1 0 0,-1 0 0,0 0 0,1 0 0,-1 0 0,0 0 0,1 0 0,-1 0 0,0 0 0,0 0 0,1 0 0,-1 0 0,0 0 0,1 0 0,-1 0 0,0 0 0,0 1 0,1-1 0,-1 0 0,0 0 0,0 0 0,1 1 0,15 13 0,-12-7 0,0 0 0,0 1 0,-1-1 0,0 1 0,0 0 0,-1 0 0,0-1 0,0 2 0,1 12 0,-1 12 0,-3 35 0,0-39 0,-1 74 0,2-103 0,0 0 0,0 0 0,0 0 0,0 0 0,0 1 0,0-1 0,0 0 0,0 0 0,0 0 0,0 0 0,0 0 0,0 1 0,0-1 0,0 0 0,0 0 0,0 0 0,0 0 0,0 0 0,0 0 0,0 1 0,1-1 0,-1 0 0,0 0 0,0 0 0,0 0 0,0 0 0,0 0 0,0 0 0,0 1 0,0-1 0,0 0 0,1 0 0,-1 0 0,0 0 0,0 0 0,0 0 0,0 0 0,0 0 0,0 0 0,1 0 0,-1 0 0,0 0 0,0 0 0,0 0 0,0 0 0,0 0 0,0 0 0,1 0 0,7-5 0,8-14 0,-15 18 0,9-11-114,1 1 1,1 0-1,-1 0 0,1 1 0,1 1 1,0 0-1,0 1 0,1 0 0,0 1 1,1 0-1,27-8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6:51.0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0 287 24575,'1539'0'0,"-1536"0"0,3 1 0,0-1 0,0-1 0,0 1 0,0-1 0,7-2 0,-12 3 0,0-1 0,0 1 0,0 0 0,0-1 0,0 1 0,0-1 0,0 0 0,0 1 0,0-1 0,0 0 0,-1 1 0,1-1 0,0 0 0,0 0 0,-1 0 0,1 1 0,0-1 0,-1 0 0,1 0 0,-1 0 0,1 0 0,-1 0 0,0 0 0,1-1 0,-1 1 0,0 0 0,0 0 0,0 0 0,0 0 0,0 0 0,0 0 0,0 0 0,0 0 0,-1-2 0,0-4 0,-1 1 0,0-1 0,0 1 0,-1 0 0,0 0 0,0 0 0,0 0 0,-1 0 0,-4-5 0,-9-9 0,-20-18 0,-12-16 0,44 48 0,1 1 0,0-1 0,0 1 0,0 0 0,1-1 0,-4-9 0,7 15 0,0-1 0,-1 0 0,1 0 0,0 1 0,0-1 0,0 0 0,0 0 0,0 1 0,0-1 0,0 0 0,0 0 0,0 1 0,0-1 0,0 0 0,0 1 0,1-1 0,-1 0 0,0 0 0,1 1 0,-1-1 0,0 1 0,1-2 0,0 1 0,0 0 0,1 1 0,-1-1 0,0 0 0,0 1 0,1-1 0,-1 1 0,0-1 0,1 1 0,-1-1 0,1 1 0,-1 0 0,0 0 0,1 0 0,-1 0 0,2 0 0,9 0 0,-1 1 0,0 1 0,-1 0 0,1 0 0,0 1 0,-1 1 0,1-1 0,-1 2 0,0-1 0,19 13 0,-10-4 0,0 1 0,-1 0 0,0 2 0,18 20 0,-20-20 0,-9-9 0,0 1 0,0 0 0,0 0 0,-1 0 0,0 1 0,5 9 0,-10-15 0,0-1 0,-1 0 0,1 0 0,0 1 0,-1-1 0,0 0 0,1 1 0,-1-1 0,0 0 0,0 1 0,-1-1 0,1 1 0,0-1 0,-1 0 0,1 0 0,-1 1 0,0-1 0,0 0 0,0 0 0,0 0 0,0 0 0,0 1 0,-1-2 0,1 1 0,-1 0 0,1 0 0,-1 0 0,1-1 0,-1 1 0,0-1 0,0 1 0,-3 1 0,-16 9 0,0 0 0,0-1 0,-43 14 0,-26 14 0,-7 13 286,-67 35-1937,131-71-5175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8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86 24575,'10'1'0,"1"0"0,0 1 0,0 0 0,11 4 0,21 4 0,-32-8 0,1-1 0,-1 0 0,0-1 0,20-2 0,-29 1 0,0 1 0,0-1 0,1 1 0,-1-1 0,0 1 0,0-1 0,0 0 0,0 0 0,0 0 0,0-1 0,-1 1 0,1 0 0,3-3 0,-5 3 0,1 0 0,0-1 0,-1 1 0,1 0 0,-1-1 0,1 1 0,-1 0 0,1-1 0,-1 1 0,0 0 0,0-1 0,0 1 0,0-1 0,0 1 0,0 0 0,0-1 0,0 1 0,0-1 0,-1 1 0,1 0 0,-1-1 0,1 1 0,-2-3 0,0 0 0,0 0 0,-1 1 0,1-1 0,-1 0 0,0 1 0,0 0 0,-1-1 0,1 1 0,-1 1 0,1-1 0,-1 0 0,0 1 0,0 0 0,0 0 0,0 0 0,0 0 0,0 1 0,-1-1 0,1 1 0,-9-1 0,3 0 0,1 1 0,-1 0 0,1 1 0,-1 0 0,0 1 0,1 0 0,-1 0 0,-17 5 0,21-4 0,1 0 0,0 1 0,0-1 0,0 1 0,0 0 0,1 1 0,-1-1 0,1 1 0,0 0 0,0 0 0,0 0 0,0 1 0,1-1 0,0 1 0,0 0 0,0 0 0,0 0 0,1 0 0,0 0 0,0 1 0,0-1 0,-1 11 0,0 2 0,1 0 0,0 1 0,2-1 0,0 1 0,5 32 0,-5-48 0,0 1 0,0 0 0,1 0 0,0 0 0,0-1 0,0 1 0,0 0 0,0-1 0,1 1 0,0-1 0,0 0 0,0 1 0,0-1 0,0 0 0,0 0 0,1 0 0,0 0 0,-1-1 0,1 1 0,0-1 0,0 0 0,1 0 0,-1 0 0,0 0 0,1 0 0,-1 0 0,1-1 0,-1 0 0,1 0 0,0 0 0,0 0 0,-1-1 0,1 1 0,5-1 0,161 0 161,-94-2-1687,-47 1-5300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39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260 58 24575,'0'-2'0,"-1"1"0,1-1 0,-1 0 0,1 1 0,-1-1 0,0 1 0,0 0 0,0-1 0,0 1 0,0 0 0,0-1 0,0 1 0,0 0 0,0 0 0,0 0 0,-1 0 0,1 0 0,0 0 0,-1 0 0,-1 0 0,-31-15 0,23 13 0,1 0 0,-1 0 0,1 1 0,-1 0 0,0 1 0,0 0 0,-18 1 0,25 1 0,0-1 0,0 1 0,0 0 0,0 0 0,1 0 0,-1 0 0,0 1 0,0-1 0,1 1 0,-1 0 0,1 0 0,-1 1 0,1-1 0,0 1 0,0-1 0,0 1 0,0 0 0,1 0 0,-1 0 0,1 1 0,0-1 0,0 0 0,-3 6 0,1 1 0,1 1 0,-1-1 0,2 1 0,-1 0 0,2 0 0,-1 0 0,1 0 0,1 0 0,0 0 0,3 16 0,-3-23 0,0 0 0,1 0 0,0 1 0,0-1 0,0 0 0,1 0 0,-1 0 0,1 0 0,0-1 0,0 1 0,1 0 0,-1-1 0,1 1 0,-1-1 0,1 0 0,0 0 0,0 0 0,1 0 0,-1-1 0,0 1 0,1-1 0,0 0 0,-1 0 0,1 0 0,0-1 0,0 1 0,0-1 0,0 0 0,6 1 0,-8-1 0,1-1 0,-1 0 0,1 0 0,0 0 0,-1-1 0,1 1 0,-1 0 0,1-1 0,-1 0 0,1 0 0,-1 1 0,1-2 0,-1 1 0,0 0 0,0 0 0,1-1 0,-1 1 0,0-1 0,0 1 0,0-1 0,-1 0 0,1 0 0,0 0 0,-1 0 0,1 0 0,0-3 0,4-4 0,-1-2 0,-1 1 0,0 0 0,4-17 0,-6 21 0,-2 5 0,0 0 0,0-1 0,1 1 0,-1 0 0,1 0 0,-1-1 0,1 1 0,-1 0 0,1 0 0,0 0 0,0 0 0,-1 0 0,1 0 0,0 0 0,0 0 0,0 0 0,0 0 0,0 0 0,0 0 0,1 1 0,1-2 0,-1 2 0,-1-1 0,0 1 0,1 0 0,-1 1 0,1-1 0,-1 0 0,1 0 0,-1 0 0,0 1 0,1-1 0,-1 1 0,0-1 0,1 1 0,-1 0 0,0-1 0,1 1 0,0 1 0,7 5 0,0 1 0,-1 1 0,1-1 0,6 11 0,-8-10 0,-6-8 1,4 5-114,-1-1-1,1 1 0,0-1 0,0 0 0,0 0 0,1-1 0,-1 0 0,1 0 1,0 0-1,1 0 0,7 2 0,6 0-6712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1.1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226 711 24575,'-3'-1'0,"-1"0"0,0 0 0,1-1 0,-1 1 0,1-1 0,-1 0 0,1 0 0,0 0 0,0 0 0,0 0 0,0-1 0,0 1 0,0-1 0,-3-5 0,-12-9 0,13 14 0,0-1 0,0 1 0,0 0 0,-1 0 0,0 0 0,1 0 0,-1 1 0,0 0 0,-9-1 0,12 2 0,0 1 0,1 0 0,-1 0 0,0 0 0,1 0 0,-1 0 0,0 1 0,1-1 0,-1 1 0,0 0 0,1-1 0,-1 1 0,1 1 0,0-1 0,-1 0 0,1 0 0,0 1 0,0-1 0,-1 1 0,1 0 0,1 0 0,-1 0 0,0 0 0,-2 3 0,0 0 0,1 0 0,0 1 0,0 0 0,0 0 0,0 0 0,1 0 0,0 0 0,0 0 0,1 1 0,0-1 0,0 0 0,0 1 0,1-1 0,0 1 0,0-1 0,2 9 0,-2-11 0,1 0 0,0 0 0,1-1 0,-1 1 0,1 0 0,-1-1 0,1 1 0,0-1 0,1 1 0,-1-1 0,0 0 0,1 0 0,0 0 0,0 0 0,0 0 0,0-1 0,0 1 0,0-1 0,1 0 0,-1 0 0,1 0 0,-1-1 0,1 1 0,0-1 0,0 0 0,7 2 0,-8-3 0,0 1 0,0-1 0,-1 0 0,1 1 0,0-2 0,0 1 0,0 0 0,0 0 0,0-1 0,0 0 0,0 1 0,-1-1 0,1 0 0,0 0 0,-1-1 0,6-2 0,-4 1 0,-1 0 0,1-1 0,-1 1 0,0-1 0,1 1 0,-2-1 0,1 0 0,0 0 0,2-7 0,3-7 0,-2 0 0,0 0 0,-1-1 0,3-19 0,-7 33 0,10-64 0,4-108 0,-14-71 0,-1 202 0,0 40 0,0-13 0,-5-33 0,5 48 0,-1 1 0,1-1 0,-1 1 0,0-1 0,0 1 0,0 0 0,0 0 0,-1 0 0,0-1 0,1 1 0,-1 0 0,0 1 0,0-1 0,-1 0 0,1 1 0,0-1 0,-4-1 0,6 3 0,-1 1 0,1 0 0,0 0 0,-1 0 0,1 0 0,-1-1 0,1 1 0,-1 0 0,1 0 0,-1 0 0,1 0 0,-1 0 0,1 0 0,0 0 0,-1 0 0,1 0 0,-1 1 0,1-1 0,-1 0 0,1 0 0,-1 0 0,1 0 0,0 1 0,-1-1 0,1 0 0,0 0 0,-1 1 0,1-1 0,0 0 0,-1 1 0,1-1 0,0 0 0,-1 1 0,1-1 0,0 1 0,0-1 0,-1 0 0,1 1 0,0-1 0,0 1 0,0-1 0,0 1 0,0-1 0,-1 1 0,-4 22 0,5-21 0,-4 53 0,4 87 0,2-68 0,-1-30 0,9 65 0,-6-86 0,1 0 0,1-1 0,1 1 0,15 34 0,-17-49 0,-1 0 0,1 0 0,1 0 0,0-1 0,0 1 0,0-1 0,1 0 0,12 9 0,-5-6 0,0-1 0,1 0 0,30 13 0,-26-13-1365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2.7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149 389 24575,'1'0'0,"0"0"0,0 0 0,0 0 0,0-1 0,0 1 0,0-1 0,0 1 0,0-1 0,0 1 0,0-1 0,0 1 0,-1-1 0,1 0 0,0 0 0,0 1 0,-1-1 0,1 0 0,0 0 0,-1 0 0,1 0 0,-1 0 0,1 0 0,-1 0 0,1 0 0,-1 0 0,0 0 0,0 0 0,1 0 0,-1 0 0,0 0 0,0 0 0,0 0 0,0-2 0,0 1 0,0-1 0,0 1 0,0 0 0,0-1 0,0 1 0,-1 0 0,1 0 0,-1-1 0,0 1 0,1 0 0,-1 0 0,0 0 0,0 0 0,-2-4 0,1 5 0,0 0 0,1 0 0,-1 1 0,0-1 0,0 0 0,0 1 0,0-1 0,0 1 0,0-1 0,0 1 0,0 0 0,0 0 0,0 0 0,0 0 0,0 0 0,0 0 0,0 0 0,0 1 0,1-1 0,-1 1 0,0 0 0,0-1 0,-3 3 0,-5 1 0,1 1 0,-18 11 0,21-11 0,1 0 0,0 0 0,0 0 0,0 1 0,1-1 0,-1 1 0,1 0 0,1 1 0,-1-1 0,1 0 0,0 1 0,1 0 0,-1 0 0,1 0 0,1 0 0,-1 0 0,0 12 0,1-4 0,0-1 0,1 1 0,1-1 0,0 1 0,1-1 0,1 0 0,0 1 0,5 13 0,-6-23 0,0 0 0,1 0 0,0 0 0,-1 0 0,2-1 0,-1 1 0,0-1 0,1 0 0,0 0 0,0 0 0,0 0 0,0-1 0,1 1 0,0-1 0,6 4 0,-8-6 0,1 1 0,-1-1 0,0 0 0,0 0 0,1 0 0,-1-1 0,1 1 0,-1-1 0,1 1 0,-1-1 0,0 0 0,1-1 0,-1 1 0,1-1 0,-1 1 0,0-1 0,1 0 0,-1 0 0,0 0 0,0-1 0,1 1 0,-1-1 0,0 0 0,-1 0 0,5-3 0,1-2 0,-1-1 0,0 0 0,0 0 0,-1-1 0,0 1 0,0-1 0,-1-1 0,5-10 0,26-82 0,-30 82 0,16-56 0,13-79 0,-28 108 0,-1 0 0,-3 0 0,-2-48 0,-2 261 0,0-56 0,2-22 0,25 166 0,-20-229 342,0-13-684,-5-12 305,-1 0 0,0 0 1,0 0-1,0 1 0,0-1 0,0 0 0,1 0 0,-1 0 0,0 0 0,0 0 0,0 1 0,1-1 1,-1 0-1,0 0 0,0 0 0,0 0 0,1 0 0,-1 0 0,0 0 0,0 0 0,1 0 0,-1 0 1,0 0-1,0 0 0,1 0 0,-1 0 0,0 0 0,0 0 0,0 0 0,1 0 0,-1 0 0,0 0 1,0 0-1,1 0 0,-1 0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3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42 24575,'43'1'0,"51"-2"0,-89 0 0,0 0 0,-1 0 0,1-1 0,-1 1 0,9-5 0,0-5 0,-13 10 0,0 1 0,1-1 0,-1 1 0,0-1 0,0 1 0,0-1 0,0 1 0,0-1 0,0 1 0,0-1 0,0 1 0,0-1 0,0 1 0,0-1 0,0 1 0,0-1 0,-1 1 0,1-1 0,0 1 0,0-1 0,0 1 0,-1-1 0,1 1 0,0 0 0,-1-1 0,1 1 0,0-1 0,-1 0 0,0 1 0,1 0 0,-1-1 0,1 1 0,-1-1 0,1 1 0,-1 0 0,0 0 0,1-1 0,-1 1 0,0 0 0,1 0 0,-1 0 0,1 0 0,-1-1 0,0 1 0,1 0 0,-1 0 0,0 0 0,1 0 0,-1 1 0,0-1 0,1 0 0,-1 0 0,0 0 0,1 0 0,-1 1 0,0-1 0,1 0 0,-1 1 0,1-1 0,-1 0 0,1 1 0,-1-1 0,1 1 0,-1 0 0,-16 18 0,11-8 0,1 1 0,0-1 0,1 1 0,1 0 0,0 0 0,0 0 0,1 1 0,0-1 0,1 0 0,2 23 0,-1-32 17,0 0 0,0-1 0,0 1 1,1 0-1,0-1 0,-1 1 0,1 0 0,0-1 0,0 1 0,0-1 0,1 0 0,-1 1 0,1-1 0,-1 0 0,1 0 0,0 1 0,-1-1 0,1-1 1,5 5-1,-3-4-173,0 0 1,0 0 0,1 0 0,-1 0 0,1-1 0,-1 0 0,1 0-1,0 0 1,0 0 0,6 0 0,13-1-6671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4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 26 24575,'-7'0'0,"0"-1"0,0 0 0,1-1 0,-1 0 0,-11-4 0,-17-4 0,26 8 0,0 1 0,0 0 0,-1 1 0,1 0 0,-14 2 0,22-2 0,-1 0 0,0 0 0,1 1 0,-1-1 0,0 0 0,1 1 0,-1-1 0,1 1 0,-1-1 0,1 1 0,-1 0 0,1 0 0,0 0 0,-1 0 0,1 0 0,0 0 0,0 0 0,-1 0 0,1 0 0,0 1 0,0-1 0,0 0 0,0 1 0,1-1 0,-1 1 0,0-1 0,1 1 0,-1-1 0,1 1 0,-1-1 0,1 1 0,0 0 0,0-1 0,-1 1 0,1-1 0,0 1 0,0 0 0,1 2 0,1 2 0,0-1 0,1 0 0,0 1 0,0-2 0,0 1 0,0 0 0,1 0 0,-1-1 0,1 0 0,0 0 0,9 6 0,19 25 0,-27-28 0,-1 0 0,0 0 0,-1 0 0,0 1 0,0 0 0,0-1 0,-1 1 0,0 0 0,-1 0 0,1 1 0,-2-1 0,1 0 0,-1 0 0,-2 15 0,2-19 0,-1 0 0,0 1 0,0-1 0,-1 0 0,1 0 0,-1 0 0,0 0 0,0 0 0,0 0 0,-1-1 0,1 1 0,-1-1 0,0 1 0,0-1 0,0 0 0,0 0 0,-1 0 0,1-1 0,-1 1 0,1-1 0,-1 0 0,0 0 0,0 0 0,0 0 0,0-1 0,-1 0 0,1 0 0,-7 1 0,-14 1-1365,2-2-5461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5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 24575,'-52'0'0,"-62"1"0,111-1 0,0 1 0,1-1 0,-1 1 0,0-1 0,0 1 0,1 0 0,-1 0 0,0 0 0,1 0 0,-1 1 0,1-1 0,0 1 0,-1 0 0,1-1 0,0 1 0,0 0 0,0 0 0,-2 3 0,2-1 0,-1 0 0,1 0 0,0 0 0,1 0 0,-1 1 0,1-1 0,-1 0 0,1 1 0,1-1 0,-1 7 0,0 3 0,1-1 0,1 0 0,0 1 0,1-1 0,1 0 0,7 24 0,-9-31 0,1-1 0,1 0 0,-1 0 0,1-1 0,-1 1 0,1 0 0,1-1 0,-1 0 0,1 0 0,-1 0 0,1 0 0,1 0 0,-1-1 0,0 1 0,1-1 0,-1-1 0,1 1 0,8 3 0,-3-3 0,-1 0 0,1-1 0,0 0 0,0 0 0,0-1 0,1-1 0,-1 0 0,0 0 0,13-2 0,-13 1-97,-1-1-1,0 0 1,0 0-1,0-1 1,0 0-1,-1 0 1,1-1-1,-1-1 1,0 1-1,0-1 1,0 0-1,-1-1 0,14-13 1,-2-1-6729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5.8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0 24575,'1'37'0,"0"-16"0,-1 0 0,-1 0 0,-1 0 0,0 0 0,-11 39 0,0-21 0,-38 106 0,59-163 0,1 0 0,1 1 0,1 0 0,20-26 0,-23 34 0,0 0 0,1 1 0,0 0 0,14-10 0,-18 15 0,0 0 0,0 0 0,1 0 0,-1 1 0,1 0 0,-1 0 0,1 0 0,0 1 0,0 0 0,6-1 0,-8 2 22,-1 0-1,0 0 0,1 1 1,-1-1-1,1 1 0,-1 0 1,0 0-1,0 0 0,1 1 1,-1-1-1,0 1 0,0-1 1,0 1-1,-1 0 0,6 4 1,-2 0-364,0 1 1,0-1 0,0 1-1,8 14 1,-3-3-6485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6.3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0 24575,'0'10'0,"0"7"0,0 7 0,0 3 0,0 2 0,0 1 0,0 0 0,0 0 0,0 0 0,0-1 0,-4-1 0,-3 1 0,1-1 0,1-10 0,1-12 0,2-12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6.6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6:54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459 121 24575,'0'0'0,"1"0"0,-1 0 0,1 0 0,-1 0 0,1 0 0,-1 0 0,1 0 0,-1 0 0,1 0 0,-1 0 0,1 0 0,-1-1 0,0 1 0,1 0 0,-1 0 0,1 0 0,-1-1 0,1 1 0,-1 0 0,0 0 0,1-1 0,-1 1 0,0 0 0,1-1 0,-1 1 0,0 0 0,1-1 0,-1 1 0,0-1 0,0 1 0,0 0 0,1-1 0,-1 1 0,0-1 0,0 1 0,0-1 0,0 1 0,0-1 0,0 1 0,0-1 0,0 1 0,0-1 0,0 1 0,0 0 0,0-1 0,0 1 0,0-1 0,0 1 0,0-1 0,0 1 0,-1-1 0,1 1 0,0 0 0,0-1 0,-1 1 0,1-1 0,-2-1 0,1-1 0,0 1 0,-1 0 0,1 0 0,-1 0 0,0 0 0,1 0 0,-1 0 0,-4-2 0,-11-4 0,-1 0 0,-1 1 0,1 2 0,-1-1 0,0 2 0,-1 1 0,-25-2 0,-53-11 0,86 13 0,-47-9 0,54 11 0,0 0 0,1 1 0,-1 0 0,1 0 0,-1 0 0,0 1 0,1-1 0,-1 1 0,1 0 0,-5 2 0,7-2 0,1 0 0,-1 0 0,1 0 0,0 0 0,0 0 0,-1 0 0,1 0 0,0 0 0,0 0 0,0 1 0,0-1 0,1 0 0,-1 1 0,0-1 0,0 1 0,1-1 0,-1 1 0,1-1 0,-1 1 0,1 0 0,0-1 0,0 1 0,0-1 0,0 1 0,0 0 0,0-1 0,0 1 0,0-1 0,1 3 0,1 5 0,0 0 0,1 0 0,6 15 0,-8-20 0,34 64 0,-27-56 0,-1 0 0,-1 0 0,0 1 0,-1 0 0,0 0 0,-1 1 0,4 22 0,-6-24 0,-1 0 0,-1-1 0,0 1 0,0 0 0,-1 0 0,-1 0 0,0 0 0,-6 16 0,6-21 0,-1-1 0,0 1 0,-1-1 0,1 0 0,-1 0 0,0 0 0,-1 0 0,0-1 0,1 0 0,-2 0 0,1 0 0,-1 0 0,1-1 0,-1 0 0,-9 4 0,-27 12 0,42-20 0,0 0 0,0 0 0,0 0 0,0 0 0,0 0 0,0 0 0,0 0 0,0 0 0,0 0 0,1 0 0,-1 0 0,0 0 0,0 0 0,0 0 0,0 0 0,0 0 0,0 0 0,0 0 0,0 0 0,0 0 0,0 0 0,0 0 0,0 0 0,0 0 0,0 1 0,0-1 0,0 0 0,0 0 0,0 0 0,0 0 0,1 0 0,-1 0 0,0 0 0,0 0 0,0 0 0,0 0 0,0 0 0,0 1 0,0-1 0,0 0 0,0 0 0,-1 0 0,1 0 0,0 0 0,0 0 0,0 0 0,0 0 0,0 0 0,0 0 0,0 0 0,0 0 0,0 1 0,0-1 0,0 0 0,0 0 0,0 0 0,14 2 0,20-1 0,-25-2 0,0 1 0,0 1 0,0 0 0,-1 0 0,1 1 0,0 0 0,9 3 0,-13-2 0,0-1 0,0 1 0,0 0 0,0 0 0,0 0 0,-1 1 0,1 0 0,-1-1 0,0 2 0,0-1 0,0 0 0,3 7 0,2 3 0,0 0 0,-1 1 0,-1-1 0,0 1 0,-1 1 0,5 19 0,-9-24 0,0-1 0,-1 1 0,0 0 0,-1 0 0,0 0 0,-1-1 0,0 1 0,0 0 0,-1-1 0,-6 18 0,-7 15 0,8-26 0,1 0 0,-7 36 0,12-47 0,1 1 0,-1-1 0,1 1 0,0-1 0,1 1 0,0-1 0,0 1 0,0-1 0,1 1 0,0-1 0,0 0 0,4 7 0,-4-8 0,1 0 0,-1 0 0,2 0 0,-1 0 0,0-1 0,1 1 0,0-1 0,0 0 0,0 0 0,0 0 0,1-1 0,0 0 0,-1 1 0,1-2 0,1 1 0,-1 0 0,0-1 0,0 0 0,1-1 0,-1 1 0,1-1 0,0 0 0,-1 0 0,1-1 0,8 1 0,75-2-1365,-63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7.3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1 24575,'-1'37'0,"-2"0"0,-14 67 0,-29 71 0,10-46 0,23-76 0,3 1 0,1 0 0,3 0 0,2 65 0,19-175-1365,-8 26-5461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8.1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37 119 24575,'1'-3'0,"0"0"0,0 0 0,0 0 0,0 0 0,0 0 0,1 0 0,3-4 0,0-3 0,-1 4 0,0 1 0,0-1 0,0 1 0,1 0 0,-1 0 0,1 0 0,0 1 0,1 0 0,-1 0 0,1 0 0,0 0 0,0 1 0,0 0 0,0 0 0,1 1 0,-1 0 0,1 0 0,9-1 0,-8 1 0,0 1 0,0 0 0,0 0 0,0 1 0,0 0 0,0 0 0,0 1 0,0 0 0,-1 1 0,1 0 0,0 0 0,-1 0 0,1 1 0,-1 0 0,12 7 0,-15-6 0,0-1 0,0 1 0,0 0 0,-1 0 0,1 0 0,-1 1 0,0-1 0,0 1 0,-1-1 0,1 1 0,-1 0 0,0 0 0,-1 0 0,1 0 0,-1 1 0,0-1 0,0 6 0,2 13 0,-2 0 0,-3 39 0,0-31 0,2-23 0,0 0 0,-1 0 0,0 0 0,-1 0 0,-4 15 0,4-20 0,0 0 0,0 0 0,0-1 0,0 1 0,-1-1 0,1 1 0,-1-1 0,0 0 0,0 0 0,0 0 0,0-1 0,0 1 0,-1-1 0,1 1 0,-5 1 0,-12 5 0,0 0 0,0-2 0,-1 0 0,0-1 0,-25 3 0,42-8 0,0-1 0,0 1 0,0-1 0,0 1 0,0-1 0,-1-1 0,1 1 0,0-1 0,0 1 0,0-1 0,0 0 0,0-1 0,0 1 0,0-1 0,1 1 0,-1-1 0,0 0 0,1-1 0,-1 1 0,1 0 0,0-1 0,0 0 0,0 0 0,0 0 0,1 0 0,-1 0 0,1-1 0,-1 1 0,1-1 0,-2-4 0,-18-38-1365,10 28-5461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9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24575,'4'11'0,"1"-1"0,-2 1 0,0 0 0,0 0 0,2 22 0,0 58 0,-5-57 0,2 491 0,-3-272 0,1-243 0,-1 24 0,1-32 0,0 0 0,0-1 0,-1 1 0,1 0 0,0-1 0,-1 1 0,1 0 0,-1-1 0,0 1 0,1-1 0,-1 1 0,0-1 0,0 0 0,0 1 0,-2 1 0,-3-4-1365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49.7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24575,'4'0'0,"7"0"0,6 0 0,5 0 0,4 0 0,2 0 0,1 0 0,0 0 0,6 0 0,0 0 0,-4 5 0,-9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0.3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0 24575,'0'5'0,"0"6"0,0 7 0,0 4 0,0 8 0,0 10 0,0 6 0,0 6 0,-5-2 0,-2 1 0,-4 0 0,0-2 0,1-6 0,3-5 0,2-13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0.6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24575,'5'0'0,"1"5"0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1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175 483 24575,'-36'6'0,"33"-5"0,0 0 0,0 0 0,0 0 0,0-1 0,0 1 0,0-1 0,0 0 0,0 0 0,0 0 0,0 0 0,0 0 0,0 0 0,0-1 0,0 0 0,0 0 0,0 0 0,0 0 0,0 0 0,0 0 0,-4-4 0,1 0 0,0-1 0,0 0 0,1-1 0,0 1 0,1-1 0,-1 0 0,1 0 0,0-1 0,1 1 0,0-1 0,0 0 0,1 1 0,0-1 0,-1-10 0,-2-11 0,2-1 0,1-46 0,2 40 0,-1 14 0,1 0 0,1 0 0,1 0 0,6-24 0,-7 43 0,0-1 0,1 1 0,-1-1 0,1 1 0,0 0 0,0 0 0,0-1 0,0 1 0,1 1 0,-1-1 0,1 0 0,0 1 0,-1-1 0,1 1 0,1 0 0,-1 0 0,0 0 0,0 0 0,1 1 0,-1-1 0,1 1 0,-1 0 0,1 0 0,0 0 0,-1 0 0,1 1 0,6-1 0,-6 1 0,0 0 0,1 0 0,-1 1 0,0-1 0,0 1 0,0 0 0,1 0 0,-1 0 0,0 0 0,0 1 0,-1 0 0,1 0 0,0 0 0,-1 0 0,1 1 0,-1-1 0,1 1 0,-1 0 0,0 0 0,0 0 0,-1 0 0,1 0 0,-1 1 0,4 5 0,3 15 0,0 1 0,-2 0 0,5 31 0,-9-43 0,-1 0 0,-1 1 0,0-1 0,0 0 0,-1 0 0,-1 1 0,0-1 0,-1 0 0,0 0 0,-1 0 0,-1 0 0,0 0 0,-1-1 0,-6 12 0,3 0 0,7-20 0,0-1 0,0 1 0,0 0 0,-1-1 0,1 1 0,-1 0 0,0-1 0,0 0 0,0 0 0,0 1 0,-1-1 0,-5 5 0,1-9-1365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6:47:53.2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 24575,'1'64'0,"0"-19"0,-1 0 0,-13 84 0,-4 2 0,21-155 0,15-46 0,0-5 0,-15 59 0,1-1 0,0 1 0,1 0 0,10-19 0,-13 28 0,0 1 0,1 0 0,0 0 0,1 1 0,-1-1 0,1 1 0,0 0 0,0 0 0,1 0 0,-1 1 0,1-1 0,11-5 0,-16 9 0,1 0 0,0 1 0,0-1 0,0 0 0,0 0 0,0 1 0,0-1 0,0 1 0,0 0 0,0 0 0,0 0 0,0 0 0,0 0 0,0 0 0,0 0 0,0 0 0,0 1 0,0-1 0,0 1 0,4 1 0,-4 0 0,0-1 0,0 1 0,0 0 0,0 0 0,-1 0 0,1 0 0,0 0 0,-1 0 0,0 0 0,1 0 0,-1 1 0,0-1 0,0 0 0,1 4 0,1 6 0,0 1 0,-1 0 0,0 0 0,-1 0 0,-1 15 0,0 3 0,-2 1 0,-1 0 0,-13 59 0,12-77 0,2-1 0,0 0 0,0 1 0,1 0 0,1-1 0,0 1 0,3 20 0,-2-29 0,-1-1 0,1 0 0,0 0 0,0 0 0,1 0 0,0 0 0,-1 0 0,1 0 0,0-1 0,1 1 0,-1-1 0,1 1 0,-1-1 0,1 0 0,0 0 0,0 0 0,0 0 0,1-1 0,-1 1 0,1-1 0,-1 0 0,1 0 0,0 0 0,0 0 0,0-1 0,0 0 0,8 2 0,14 0-1365,-2-2-5461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0:07:32.5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24575,'6'7'0,"0"0"0,-1 1 0,0-1 0,8 15 0,4 9 0,166 212 0,-155-208 0,34 59 0,-38-54 0,37 45 0,-56-79 0,181 205 0,-105-116 0,-36-40 0,-44-55 0,0 1 0,-1 0 0,1 0 0,0 0 0,0 0 0,-1 0 0,1 0 0,-1 0 0,1 0 0,-1 0 0,1 0 0,-1 0 0,0 0 0,1 1 0,-1-1 0,0-1 0,-1 0 0,1 0 0,0 1 0,0-1 0,0 0 0,-1 0 0,1 0 0,0 1 0,0-1 0,0 0 0,-1 0 0,1 0 0,0 0 0,-1 0 0,1 1 0,0-1 0,0 0 0,-1 0 0,1 0 0,0 0 0,-1 0 0,1 0 0,0 0 0,0 0 0,-1 0 0,1 0 0,0 0 0,-1 0 0,1 0 0,0 0 0,-1-1 0,-35-10 0,30 8 0,-31-13 0,0-2 0,-61-39 0,84 47 0,14 10 0,0 0 0,0 0 0,0 0 0,0 0 0,0 0 0,1 0 0,-1 0 0,0 0 0,0 0 0,0 0 0,0 0 0,0 0 0,0 0 0,0 0 0,0 0 0,0 0 0,0 0 0,0 0 0,0 0 0,0 0 0,0 0 0,0 0 0,0 0 0,1 0 0,-1 0 0,0 0 0,0 0 0,0 0 0,0 0 0,0 0 0,0-1 0,0 1 0,0 0 0,0 0 0,0 0 0,0 0 0,0 0 0,0 0 0,0 0 0,29 12 0,-19-7 0,392 190 0,-394-192 0,1 1 0,0 0 0,0 0 0,1-1 0,17 4 0,-25-7 0,0 1 0,-1-1 0,1 0 0,0 0 0,0 0 0,-1 0 0,1 0 0,0 0 0,-1-1 0,1 1 0,0 0 0,-1-1 0,1 0 0,0 1 0,-1-1 0,1 0 0,-1 0 0,1 0 0,-1 0 0,1 0 0,-1 0 0,0 0 0,0 0 0,0-1 0,1 1 0,-1 0 0,0-1 0,0 1 0,-1-1 0,1 1 0,0-1 0,0 1 0,-1-1 0,1-3 0,4-21 0,-2 0 0,0-1 0,-2 1 0,-1-1 0,-5-34 0,2 1 0,0-66 0,2 123 0,1 1 0,0-1 0,0 1 0,-1-1 0,1 1 0,-1 0 0,0-1 0,0 1 0,0 0 0,0 0 0,0-1 0,0 1 0,-1 0 0,1 0 0,-1 0 0,1 1 0,-1-1 0,0 0 0,-2-1 0,2 1 0,0 1 0,-1 0 0,1 1 0,0-1 0,-1 0 0,1 1 0,-1-1 0,1 1 0,-1 0 0,1 0 0,-1 0 0,0 0 0,1 0 0,-1 0 0,-3 2 0,-5 1 0,1 0 0,-1 1 0,0 1 0,1 0 0,0 0 0,-17 13 0,-11 9 0,0 1 0,3 2 0,-43 44 0,56-51-1365,2-4-5461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0:07:34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6:56.5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1 102 24575,'1971'0'0,"-1980"-2"0,0 1 0,0-1 0,0-1 0,1 1 0,-1-2 0,1 1 0,0-1 0,0 0 0,0-1 0,0 0 0,1 0 0,0 0 0,0-1 0,1 0 0,-1-1 0,1 1 0,-8-14 0,13 20 0,1 0 0,0 0 0,0-1 0,-1 1 0,1 0 0,0 0 0,0-1 0,0 1 0,-1 0 0,1-1 0,0 1 0,0 0 0,0-1 0,0 1 0,0 0 0,0-1 0,0 1 0,0-1 0,0 1 0,0 0 0,0-1 0,0 1 0,0 0 0,0-1 0,0 1 0,0 0 0,0-1 0,0 1 0,1 0 0,-1-1 0,11 0 0,15 10 0,-6-1 0,-2 2 0,1 0 0,-1 2 0,-1 0 0,0 0 0,-1 2 0,0 0 0,-1 1 0,18 23 0,-31-36 0,0 1 0,-1-1 0,1 1 0,-1 0 0,0 0 0,0 0 0,0 0 0,0 0 0,0 0 0,0 0 0,-1 0 0,0 0 0,1 0 0,-1 0 0,0 0 0,-1 6 0,0-5 0,-1 1 0,1-1 0,-1 0 0,0 0 0,0 0 0,0 0 0,0 0 0,-1-1 0,0 1 0,-4 5 0,-8 4 0,-1 1 0,0-2 0,0 0 0,-24 12 0,22-13 0,-33 20 239,-57 37-1843,83-49-5222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0:07:38.5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0 101 24575,'7'0'0,"1"1"0,-1-1 0,0 1 0,1 1 0,-1-1 0,0 1 0,0 1 0,0-1 0,0 1 0,7 4 0,-2 1 0,-1 0 0,1 1 0,-2 0 0,15 15 0,-10-10 0,0-1 0,27 17 0,-22-17 0,21 20 0,-26-21 0,1 0 0,0-1 0,1 0 0,0-1 0,0-1 0,1-1 0,1-1 0,-1 0 0,1-1 0,0-1 0,36 4 0,13-2 0,1-4 0,72-5 0,-40-1 0,284 3 0,-345-2 0,49-8 0,-6 0 0,173-24 0,-119 13 0,17 3 0,157-28 0,-46-10 0,-182 46 0,8-2 0,-54 6 0,1 1 0,58 1 0,-2 0 0,-7-8 0,9-1 0,412 8 0,-281 7 0,811-2 0,-1019 1 0,-1 2 0,1 0 0,-1 1 0,0 0 0,0 2 0,21 9 0,11 3 0,-46-17 0,-1 0 0,1 1 0,-1-1 0,1 1 0,-1 0 0,0 0 0,1 1 0,-1-1 0,0 1 0,0-1 0,-1 1 0,1 0 0,2 4 0,0 1 0,0 1 0,0 0 0,5 15 0,0 1 0,-10-25 0,0 0 0,0 0 0,0 1 0,0-1 0,0 0 0,0 0 0,0 0 0,0 0 0,0 0 0,0 0 0,0 1 0,0-1 0,0 0 0,0 0 0,0 0 0,0 0 0,0 0 0,0 0 0,0 0 0,0 1 0,1-1 0,-1 0 0,0 0 0,0 0 0,0 0 0,0 0 0,0 0 0,0 0 0,0 0 0,0 0 0,0 0 0,0 0 0,1 1 0,-1-1 0,0 0 0,0 0 0,0 0 0,0 0 0,0 0 0,0 0 0,0 0 0,1 0 0,-1 0 0,0 0 0,0 0 0,0 0 0,0 0 0,0 0 0,0 0 0,1 0 0,-1 0 0,0 0 0,0 0 0,0 0 0,0-1 0,0 1 0,0 0 0,0 0 0,1 0 0,-1 0 0,0 0 0,0 0 0,2-12 0,0-16 0,-2 6 0,-2 0 0,0 1 0,-1-1 0,-1 1 0,-1 0 0,0 0 0,-2 0 0,-1 1 0,-17-34 0,22 44 0,12 15 0,15 18 0,-17-14 0,0 0 0,-1 1 0,0 0 0,-1 0 0,0 0 0,0 0 0,-1 1 0,0 0 0,-1 0 0,-1 0 0,0 0 0,0 0 0,-1 1 0,0-1 0,-2 21 0,1-29 0,-1 1 0,0 0 0,0-1 0,0 1 0,0-1 0,0 0 0,-1 1 0,1-1 0,-1 0 0,0 0 0,0 0 0,0 0 0,-1 0 0,1-1 0,-1 1 0,1 0 0,-1-1 0,0 0 0,0 0 0,0 0 0,0 0 0,0 0 0,-5 1 0,-8 4 0,-1-1 0,0-1 0,-28 5 0,14-4 0,21-3 0,1-1 0,-1 0 0,0-1 0,0 0 0,-16-1 0,24 0 0,1 0 0,-1 0 0,0 0 0,1-1 0,-1 1 0,0-1 0,1 1 0,-1-1 0,1 1 0,-1-1 0,1 0 0,-1 0 0,1 1 0,-1-1 0,1 0 0,0 0 0,-1-1 0,1 1 0,0 0 0,0 0 0,0-1 0,0 1 0,0 0 0,0-1 0,0 1 0,0-1 0,1 1 0,-1-1 0,1 0 0,-1 1 0,1-1 0,0 0 0,-1 1 0,1-1 0,0 0 0,0 1 0,0-1 0,0 0 0,0 1 0,1-1 0,0-2 0,0-2 0,1-1 0,-1 1 0,2 0 0,-1 0 0,1 0 0,0 0 0,4-6 0,31-41 0,-9 13 0,37-45 74,-41 54-1513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15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0 856 24575,'3285'0'-631,"-2613"15"631,-224-2 0,52 18 0,-31 0 0,161-28 253,195 7 125,122 28-378,-172-28 0,-185-8 0,-335 12 0,37 1 0,465-16 0,-447-17 0,-174 9 0,426-50 0,-529 55 0,0-2 0,-1-1 0,56-21 0,-65 19 0,-12 6 0,0-2 0,0 1 0,18-13 0,-6 4 0,0 1 0,1 0 0,39-12 0,25-12 0,-28 9 0,102-32 0,-53 17 0,-23 7 0,-34 15 0,-2-3 0,78-47 0,-88 49 0,76-28 0,-3 1 0,-47 18 0,53-28 0,-81 38 0,1 1 0,55-17 0,-28 11 0,6 0 0,120-27 0,-162 47 0,1 2 0,-1 1 0,45 2 0,32-2 0,-105 2 0,0 0 0,0 0 0,0 0 0,0-1 0,0 1 0,-1-1 0,1 1 0,0-1 0,0 0 0,0 0 0,0 0 0,-1 0 0,1 0 0,0 0 0,-1 0 0,2-2 0,-2 2 0,0 0 0,-1-1 0,1 1 0,-1 0 0,1 0 0,-1-1 0,0 1 0,0 0 0,1 0 0,-1-1 0,0 1 0,0 0 0,0-1 0,0 1 0,0 0 0,-1 0 0,1-1 0,0 1 0,-1 0 0,1 0 0,-1-1 0,1 1 0,-1 0 0,1 0 0,-2-2 0,-2-3 0,1 1 0,-1 0 0,0 0 0,-8-8 0,10 11 0,0 1 0,1-1 0,-1 0 0,0 1 0,0 0 0,0-1 0,0 1 0,0 0 0,0 0 0,-1 0 0,1 0 0,0 1 0,-1-1 0,1 1 0,-5-1 0,7 1 0,-1 0 0,1 0 0,-1 1 0,1-1 0,-1 0 0,1 0 0,-1 1 0,1-1 0,0 1 0,-1-1 0,1 0 0,0 1 0,-1-1 0,1 1 0,0-1 0,-1 1 0,1-1 0,0 1 0,0-1 0,0 1 0,0-1 0,-1 1 0,1-1 0,0 1 0,0-1 0,0 1 0,0-1 0,0 1 0,0-1 0,0 1 0,0-1 0,0 1 0,1-1 0,-1 1 0,0-1 0,0 1 0,1 0 0,5 21 0,0-9 0,0 1 0,1-1 0,0-1 0,1 0 0,1 0 0,0 0 0,0-1 0,1 0 0,13 11 0,-17-18 0,18 18 0,-23-21 0,-1-1 0,0 1 0,1-1 0,-1 1 0,0 0 0,1-1 0,-1 1 0,0-1 0,0 1 0,0-1 0,0 1 0,1 0 0,-1-1 0,0 1 0,0 0 0,0-1 0,0 1 0,0-1 0,0 1 0,-1 0 0,1-1 0,0 1 0,0-1 0,0 1 0,0 0 0,-1-1 0,1 1 0,0-1 0,-1 1 0,1-1 0,0 1 0,-1-1 0,1 1 0,-1-1 0,1 0 0,-1 1 0,1-1 0,-1 1 0,1-1 0,-1 0 0,1 1 0,-1-1 0,-1 0 0,-9 8 0,1 0 0,-1 0 0,1 1 0,0 0 0,1 1 0,-15 19 0,-14 15 0,8-9 265,20-23-673,-1 0 1,0-1-1,-19 16 1,9-13-6419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21.1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0 947 24575,'1'-1'0,"-1"0"0,0 0 0,0 0 0,1 0 0,-1 1 0,0-1 0,1 0 0,-1 0 0,1 0 0,-1 1 0,1-1 0,0 0 0,-1 1 0,1-1 0,-1 0 0,1 1 0,0-1 0,0 1 0,-1-1 0,1 1 0,0 0 0,0-1 0,0 1 0,0 0 0,-1-1 0,1 1 0,2 0 0,28-5 0,-26 4 0,111-7 0,118 7 0,-122 2 0,2972 1 0,-3052-4 0,-1-2 0,55-12 0,-54 9 0,1-1 0,-1 0 0,1-3 0,56-26 0,-66 24 0,43-33 0,-44 30 0,45-27 0,-56 37 0,0 0 0,0 0 0,0-1 0,-1-1 0,-1 0 0,1 0 0,-1 0 0,0-2 0,13-17 0,72-117 0,-73 112 0,2 1 0,1 2 0,1 0 0,1 1 0,43-34 0,-60 55 0,0 1 0,1 0 0,-1 0 0,1 1 0,0 0 0,1 0 0,-1 1 0,1 1 0,12-3 0,4 1 0,1 0 0,41 0 0,-20 4 0,-29 2 0,1-2 0,-1 0 0,0-1 0,22-5 0,-12 0 0,0 2 0,61-4 0,65 11 0,-58 0 0,-71-1 0,-20 0 0,0-1 0,0 1 0,0-1 0,0 0 0,1-1 0,-1 0 0,0 0 0,0-1 0,11-3 0,-17 5 0,0-1 0,0 0 0,0 0 0,0 1 0,-1-1 0,1 0 0,0 0 0,0 0 0,-1 0 0,1 0 0,0 0 0,-1 0 0,1 0 0,-1 0 0,0 0 0,1 0 0,-1-1 0,0 1 0,1 0 0,-1 0 0,0 0 0,0 0 0,0-1 0,0 1 0,0 0 0,0 0 0,-1 0 0,1 0 0,0-1 0,-1 1 0,0-2 0,-1-4 0,-2 0 0,1 0 0,-8-12 0,8 13 0,-8-11 0,6 9 0,0-1 0,0 1 0,1 0 0,-3-10 0,7 13 0,6 8 0,7 10 0,-9-8 0,51 62 0,-50-60 0,0 1 0,-1-1 0,1 1 0,-1 0 0,-1 0 0,1 1 0,2 12 0,-6-18 0,0 0 0,1 0 0,-1 0 0,-1-1 0,1 1 0,0 0 0,-1 0 0,0 0 0,1 0 0,-1 0 0,0-1 0,-1 1 0,1 0 0,0-1 0,-1 1 0,1-1 0,-1 1 0,0-1 0,0 0 0,-3 4 0,-6 4 0,-1-1 0,0 0 0,-13 8 0,-12 10 0,-29 42-1365,45-51-5461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26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3554 24575,'4'-1'0,"0"1"0,1-1 0,-1 0 0,0-1 0,0 1 0,0-1 0,0 0 0,6-3 0,8-4 0,21-5 0,0 1 0,1 2 0,0 2 0,1 1 0,49-2 0,211 6 0,-187 6 0,439-23 0,-453 15 0,377-26 0,-337 24 0,353-14 0,1102 18-414,-863 6 286,-658-2 128,377 11 0,-315 0 0,567 30 0,13-41 380,-309-1-218,-53-20-162,-259 13 0,32-3 0,128-9 0,253-9 0,125-4 0,-270-3 0,143-19 0,-104 14 0,-281 30 0,68-11 0,-152 12 0,66-26 0,-14 4 0,112-26 0,-72 23 0,185-77 0,-293 101 0,-1-1 0,0-1 0,0-1 0,-1-1 0,17-19 0,31-22 0,28-8 0,23-17 0,-109 73 0,-1-1 0,0 0 0,0 0 0,0 0 0,-1-1 0,-1 0 0,0 0 0,0-1 0,7-20 0,0-6 0,12-65 0,-10 34 0,74-223 0,-77 256 0,-1-1 0,-2 0 0,-1 0 0,-2-1 0,2-62 0,-10-87 0,4-72 0,12 128 0,1-16 0,-14-84 0,-1 155 0,0 68 0,0 0 0,1-1 0,0 1 0,0 0 0,0 0 0,1-1 0,0 1 0,1 1 0,0-1 0,0 0 0,0 1 0,1-1 0,0 1 0,0 0 0,0 0 0,1 0 0,0 1 0,0 0 0,0 0 0,1 0 0,0 1 0,9-6 0,10-8 0,2 2 0,0 1 0,0 1 0,2 2 0,-1 0 0,2 2 0,59-12 0,-74 18 0,0-1 0,0 0 0,0-1 0,0 0 0,16-11 0,-17 9 0,1 1 0,0 0 0,0 1 0,30-8 0,196-23 0,-154 19 0,-48 10 0,-29 6 0,1-1 0,-1 1 0,0-2 0,0 1 0,0-1 0,9-6 0,-18 10 0,-1-1 0,0 1 0,1 0 0,-1-1 0,0 1 0,0-1 0,1 1 0,-1-1 0,0 1 0,0 0 0,0-1 0,0 1 0,1-1 0,-1 1 0,0-1 0,0 1 0,0-1 0,0 1 0,0-1 0,0 1 0,0-1 0,-1 1 0,1-1 0,0 1 0,0-1 0,0 1 0,0-1 0,-1 1 0,1-1 0,0 1 0,0-1 0,-1 1 0,1 0 0,0-1 0,-1 1 0,1 0 0,-1-1 0,-17-16 0,14 14 0,-28-24 0,1-1 0,-50-60 0,70 71 0,11 17 0,0 0 0,0 0 0,-1 0 0,1 0 0,0 0 0,0 0 0,0-1 0,0 1 0,0 0 0,0 0 0,0 0 0,0 0 0,0 0 0,0 0 0,0 0 0,0 0 0,0-1 0,0 1 0,-1 0 0,1 0 0,0 0 0,0 0 0,0 0 0,0 0 0,0 0 0,0 0 0,0-1 0,0 1 0,0 0 0,1 0 0,-1 0 0,0 0 0,0 0 0,0 0 0,0 0 0,0 0 0,0-1 0,0 1 0,0 0 0,0 0 0,0 0 0,0 0 0,0 0 0,0 0 0,0 0 0,0 0 0,1 0 0,-1 0 0,0 0 0,0-1 0,0 1 0,0 0 0,0 0 0,0 0 0,0 0 0,0 0 0,1 0 0,-1 0 0,0 0 0,9 4 0,11 10 0,17 16 0,-18-16 0,0 2 0,32 34 0,-50-50 0,-1 1 0,1 0 0,0 0 0,0-1 0,-1 1 0,1 0 0,-1 0 0,1 0 0,-1 0 0,1 0 0,-1 0 0,0 0 0,1 0 0,-1 0 0,0 0 0,0 0 0,1 0 0,-1 1 0,0-1 0,0 0 0,-1 0 0,1 0 0,0 0 0,0 0 0,0 0 0,-1 0 0,1 0 0,0 0 0,-1 0 0,1 0 0,-1 0 0,1 0 0,-1 0 0,0 0 0,0 1 0,-4 1 0,1 1 0,0-1 0,-1 0 0,0 0 0,0-1 0,-5 3 0,-8 5 0,1 1 0,1 1 0,1 1 0,0 0 0,-25 30 0,-43 69 0,59-75 0,16-23 0,0 0 0,-2-1 0,0 0 0,-11 11 0,14-18-341,1 1 0,0 0-1,-6 9 1,2 0-6485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3:08:33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4374 24575,'1'-3'0,"-1"1"0,1-1 0,0 1 0,0 0 0,0-1 0,0 1 0,0 0 0,0 0 0,1-1 0,-1 1 0,1 0 0,-1 0 0,1 1 0,0-1 0,-1 0 0,1 1 0,3-3 0,2-1 0,0 0 0,1 0 0,13-5 0,108-34 0,-46 18 0,40-16 0,250-98 0,-270 101 0,1 4 0,111-22 0,-9 3 0,-201 53 0,628-154 0,-309 93 0,-188 37 0,98-11 0,19 12 0,196-13 0,303 30 0,-443 9 0,-91-3 0,247 3 0,-211 12 0,36 1 0,861-12 0,-585-5 0,-385-6 0,187-33 0,-111 10 0,57-11 0,-297 38 0,1-1 0,-1 0 0,30-15 0,6-2 0,35-11 0,70-21 0,-36 26 0,82-25 0,-142 33 0,-24 9 0,-1-2 0,-1-1 0,-1-1 0,48-29 0,1-5 0,-58 36 0,-1-1 0,-1-1 0,31-26 0,-51 38 0,145-120 0,-138 114 0,0-1 0,0 0 0,-1 0 0,0-1 0,-1 0 0,0-1 0,7-13 0,0-1 0,-2-2 0,13-37 0,-20 49 0,17-29 0,-15 31 0,-1-1 0,9-25 0,8-40 0,18-49 0,-7 49 0,16-40 0,-45 101 0,-1-2 0,0 1 0,-2-1 0,3-26 0,-5 6 0,-2 22 0,2 0 0,0 0 0,6-22 0,-2 12 0,0-1 0,-2 1 0,0-34 0,-5-93 0,-1 57 0,2 77 0,4-117 0,-2 116 0,1 1 0,1 1 0,1-1 0,9-26 0,5-16 0,-15 50 0,0-1 0,0 0 0,2 1 0,0 0 0,0 0 0,11-16 0,-1 3 0,-1-1 0,-2-1 0,0 0 0,13-48 0,-7 20 0,41-88 0,-44 109 0,71-147 0,-81 173 0,1-1 0,-1 1 0,2 0 0,0 0 0,0 1 0,11-10 0,-13 14 0,-1 1 0,1 0 0,0 0 0,0 0 0,1 1 0,-1 0 0,1 0 0,0 1 0,-1-1 0,1 1 0,14-1 0,15 1 0,53 3 0,-52 1 0,41-4 0,-76 2 0,-1 0 0,1 0 0,-1 0 0,0 0 0,1 0 0,-1-1 0,0 1 0,1-1 0,-1 1 0,0-1 0,1 1 0,-1-1 0,0 1 0,0-1 0,0 0 0,1 0 0,-1 0 0,0 0 0,0 0 0,0 0 0,0 0 0,-1 0 0,1 0 0,0 0 0,0 0 0,-1-1 0,1 1 0,0 0 0,-1-1 0,0 1 0,1 0 0,-1-1 0,0 1 0,1 0 0,-1-1 0,0 1 0,0-1 0,0 1 0,0 0 0,-1-1 0,1 1 0,0-1 0,-1 1 0,1 0 0,0-1 0,-2-1 0,-2-9 0,-1 0 0,-1 1 0,0 0 0,-8-13 0,7 13 0,-7-11 0,-23-27 0,65 87 0,26 34 0,-51-68 0,1 0 0,-1 0 0,0 1 0,0-1 0,0 1 0,-1-1 0,0 1 0,0 0 0,0 0 0,0 0 0,-1 0 0,1 0 0,-1 7 0,-1-5 0,0-1 0,-1 1 0,1-1 0,-2 1 0,1-1 0,-1 1 0,0-1 0,0 0 0,0 0 0,-5 8 0,-1 1 0,-14 27 0,2 1 0,-22 70 0,34-88-1365,-1-6-5461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33.5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1 292 24575,'1473'0'0,"-1171"-17"0,-75 1 0,136 10 0,-211-11 0,-98 9 0,64-1 0,424 10 0,-536 0 0,0-1 0,1-1 0,-1 1 0,1-1 0,-1 0 0,0-1 0,1 0 0,-1 0 0,7-3 0,-10 3 0,0 0 0,0 0 0,-1 0 0,1 0 0,-1 0 0,1-1 0,-1 1 0,0-1 0,0 0 0,0 1 0,0-1 0,-1 0 0,1 0 0,-1 0 0,0-1 0,0 1 0,0 0 0,0 0 0,1-6 0,-2 3 0,1 1 0,-1-1 0,0 0 0,0 1 0,0-1 0,-1 1 0,0-1 0,0 0 0,0 1 0,-1 0 0,-3-8 0,-2-1 0,0 1 0,0 1 0,-11-14 0,13 18 0,8 8 0,10 13 0,13 21 0,59 82 0,-81-110 0,0 1 0,0 0 0,-1 0 0,0 1 0,0-1 0,-1 1 0,0-1 0,0 1 0,-1 0 0,1 9 0,-2-10 0,0-1 0,-1 0 0,0 0 0,0 0 0,0 0 0,-1 0 0,0 0 0,0 0 0,-1 0 0,1-1 0,-1 1 0,0-1 0,-6 7 0,2-3-170,0-1-1,-1 1 0,0-2 1,0 1-1,-1-1 0,0 0 1,-11 6-1,-8 2-6655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35.5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1 210 24575,'461'0'0,"-426"-2"0,0-1 0,0-2 0,56-15 0,-88 19 0,0 0 0,1 0 0,-1 0 0,0 0 0,1 0 0,-1-1 0,0 0 0,0 1 0,0-1 0,-1 0 0,1 0 0,0-1 0,-1 1 0,1-1 0,-1 1 0,0-1 0,0 0 0,0 0 0,0 1 0,0-2 0,1-3 0,-2 3 0,0 0 0,-1 0 0,1 0 0,-1 0 0,0 0 0,0 0 0,0 0 0,0 0 0,-1 0 0,0 0 0,0 0 0,0 0 0,0 1 0,-1-1 0,1 0 0,-1 0 0,0 1 0,-3-5 0,1 1 0,-1 0 0,-1 0 0,1 1 0,-1-1 0,-9-7 0,15 14 0,0 0 0,0-1 0,0 1 0,-1 0 0,1-1 0,0 1 0,0 0 0,-1 0 0,1-1 0,0 1 0,0 0 0,-1 0 0,1 0 0,0-1 0,-1 1 0,1 0 0,0 0 0,-1 0 0,1 0 0,0 0 0,-1-1 0,1 1 0,0 0 0,-1 0 0,1 0 0,0 0 0,-1 0 0,1 0 0,-1 0 0,1 0 0,0 1 0,-1-1 0,1 0 0,0 0 0,-1 0 0,1 0 0,3 14 0,15 20 0,9 1 0,-18-24 0,0 1 0,-1 0 0,14 24 0,-20-33 0,-1 0 0,0 0 0,0 0 0,0 0 0,0 1 0,-1-1 0,1 0 0,-1 0 0,1 0 0,-1 1 0,0-1 0,-1 0 0,1 0 0,0 0 0,-1 1 0,0-1 0,0 0 0,0 0 0,0 0 0,0 0 0,0 0 0,-4 4 0,-1 1-124,0 0 0,-1-1 0,0 0 0,0-1 0,0 1 0,-1-2-1,0 1 1,0-1 0,-1 0 0,-14 6 0,-3-1-6702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41.0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0 158 24575,'1'-1'0,"-1"-1"0,0 1 0,0 0 0,1 0 0,-1 0 0,1 0 0,-1 0 0,1 0 0,-1 0 0,1 0 0,0 0 0,-1 0 0,1 1 0,0-1 0,0 0 0,-1 0 0,1 1 0,0-1 0,0 0 0,0 1 0,0-1 0,0 1 0,0-1 0,0 1 0,0 0 0,2-1 0,35-8 0,-25 7 0,37-10 0,-16 4 0,0 1 0,37-3 0,136-15 0,-44 2 0,392-1-213,2 40-142,-182-3 248,1161-5 107,-913-10 0,1758 2 675,-1851 16-675,-133-1 0,65 6 0,144 0 0,-578-19 0,0 1 0,0 1 0,0 1 0,48 17 0,-44-12 0,0-2 0,64 9 0,44-14 0,15 2 0,-78 2 0,281 16 0,-290-24 0,30-1 0,155 17 0,-83 6 0,-229-19 0,-289-3 0,340 1 0,-1 0 0,1 0 0,0 0 0,0-1 0,0 0 0,0-1 0,0 0 0,0 0 0,0-1 0,0 0 0,1 0 0,0-1 0,-1 1 0,1-2 0,1 1 0,-8-7 0,7 5 0,0-1 0,0 0 0,1 0 0,0 0 0,0-1 0,1 0 0,-7-13 0,11 18 0,0 1 0,0-1 0,0 1 0,0 0 0,0-1 0,1 0 0,-1 1 0,1-1 0,0 1 0,0-1 0,0 1 0,0-1 0,0 0 0,1 1 0,-1-1 0,1 1 0,-1-1 0,1 1 0,0-1 0,0 1 0,0 0 0,0-1 0,1 1 0,-1 0 0,1 0 0,-1 0 0,1 0 0,0 0 0,0 0 0,-1 0 0,1 1 0,4-4 0,20-11 0,-17 11 0,1-1 0,13-12 0,-20 15 0,0 1 0,0-1 0,0 1 0,0 0 0,1 0 0,-1 0 0,1 0 0,-1 0 0,1 1 0,-1 0 0,1 0 0,0 0 0,0 0 0,0 0 0,0 1 0,-1 0 0,1-1 0,0 2 0,0-1 0,0 0 0,0 1 0,0 0 0,0-1 0,-1 2 0,1-1 0,0 0 0,-1 1 0,1-1 0,-1 1 0,1 0 0,-1 0 0,0 1 0,0-1 0,5 6 0,11 13 0,-1 1 0,-1 1 0,-1 0 0,16 32 0,-28-48 0,1 0 0,-1-1 0,1 0 0,0 0 0,1-1 0,0 1 0,7 5 0,48 30 0,-42-30 0,28 22 0,-46-32 0,0 0 0,0 0 0,0 0 0,0 0 0,0 0 0,0 0 0,0 0 0,0 0 0,0 0 0,-1 0 0,1 1 0,0-1 0,-1 0 0,1 1 0,-1-1 0,0 0 0,1 1 0,-1 2 0,0-3 0,0 0 0,0 0 0,-1 0 0,1 0 0,-1 0 0,1 0 0,0 0 0,-1 0 0,0 0 0,1 0 0,-1 0 0,0 0 0,1-1 0,-1 1 0,0 0 0,0 0 0,0-1 0,0 1 0,0 0 0,-7 3 0,-1 0 0,1 0 0,0-1 0,-17 4 0,22-6 0,-101 22 0,-143 13 0,64-22-1365,142-13-5461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45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0 257 24575,'2787'0'-2853,"-2582"-14"4563,-47 1-567,717 4-1143,-709 10 0,26-16 0,-56 1 0,490 5 0,-466 10 0,-141-3 0,-18 2 0,-1 0 0,0-1 0,0 1 0,0 0 0,0 0 0,0 0 0,0 0 0,1 0 0,-1 0 0,0 0 0,0 0 0,0 0 0,0-1 0,0 1 0,0 0 0,0 0 0,0 0 0,0 0 0,0 0 0,0 0 0,1-1 0,-1 1 0,0 0 0,0 0 0,0 0 0,0 0 0,0 0 0,0-1 0,0 1 0,0 0 0,0 0 0,0 0 0,0 0 0,0 0 0,0-1 0,-1 1 0,1 0 0,0 0 0,0 0 0,0 0 0,0 0 0,0 0 0,0-1 0,0 1 0,0 0 0,0 0 0,0 0 0,-1 0 0,1 0 0,0 0 0,0 0 0,-29-18 0,21 14 0,-99-62 0,12 6 0,94 59 0,-26-15 0,21 8 0,7 8 0,-1-1 0,0 1 0,1 0 0,-1 0 0,0-1 0,1 1 0,-1 0 0,0 0 0,1-1 0,-1 1 0,1 0 0,-1 0 0,1 0 0,-1 0 0,0 0 0,1-1 0,-1 1 0,1 0 0,-1 0 0,1 0 0,-1 0 0,1 0 0,-1 1 0,1-1 0,8 1 0,-1 0 0,1 0 0,-1 1 0,0 0 0,1 1 0,13 6 0,-4-1 0,33 22 0,-36-19 0,0 0 0,-1 2 0,-1-1 0,0 2 0,-1 0 0,21 29 0,-26-32 0,0 0 0,-1 0 0,-1 0 0,0 1 0,0 0 0,-1 0 0,0 0 0,-1 0 0,-1 1 0,2 24 0,-4-34 0,0-1 0,0 1 0,0 0 0,-1 0 0,1 0 0,-1-1 0,0 1 0,0 0 0,0-1 0,0 1 0,0-1 0,0 1 0,-1-1 0,1 1 0,-1-1 0,0 0 0,0 0 0,0 0 0,0 0 0,0 0 0,0 0 0,0 0 0,-1-1 0,-4 3 0,-3 1 0,-1-1 0,1-1 0,-1 0 0,0-1 0,-11 2 0,2-1 0,-70 16 0,-103 16 0,68-13-1365,73-13-5461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1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24575,'5086'0'-3018,"-4988"3"3523,136 21 0,85 34 1115,-135-22-1232,-83-18-388,242 48 0,-331-62 0,1-1 0,-1 2 0,0-1 0,0 2 0,-1-1 0,0 2 0,0 0 0,0 0 0,-1 0 0,12 13 0,4-2 0,1 0 0,0-1 0,36 15 0,-25-14 0,39 27 0,-50-28 0,0-1 0,2-2 0,0-1 0,45 14 0,126 25 0,-119-34 0,1-4 0,108 4 0,216 14 0,-394-31 0,0 0 0,0 2 0,0-1 0,-1 1 0,14 6 0,-16-3 0,-19-11 0,-5-9 0,0-1 0,1-1 0,1 0 0,1-1 0,0 0 0,-16-34 0,-9-11 0,36 61 0,1 1 0,0-1 0,0 1 0,0-1 0,-1 1 0,1 0 0,0-1 0,-1 1 0,1-1 0,0 1 0,-1-1 0,1 1 0,0 0 0,-1-1 0,1 1 0,-1 0 0,1-1 0,-1 1 0,1 0 0,-1 0 0,1 0 0,-1-1 0,0 1 0,0 11 0,7 20 0,1-17 0,-1-1 0,2 0 0,0-1 0,0 0 0,1 0 0,20 21 0,10 11 0,-37-41 0,0 0 0,1 0 0,-1 0 0,0 0 0,0 1 0,-1-1 0,1 0 0,-1 1 0,0 0 0,1-1 0,-2 1 0,1 0 0,0 5 0,-1-6 0,0 0 0,-1-1 0,0 1 0,1 0 0,-1-1 0,0 1 0,0 0 0,0-1 0,-1 1 0,1-1 0,-1 0 0,1 1 0,-1-1 0,0 0 0,0 0 0,0 0 0,0 0 0,0-1 0,-4 4 0,-9 5 0,-1 0 0,0-1 0,-32 13 0,-59 15 0,71-26 0,-58 20-682,-145 29-1,197-54-6143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10.7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0 180 24575,'30'-2'0,"-1"-1"0,31-7 0,31-3 0,318 8 0,-226 7 0,338-2 0,-501 2 0,0 0 0,0 1 0,22 5 0,-18-2 0,37 3 0,-48-8 0,-1 0 0,0 1 0,0 0 0,0 1 0,0 0 0,0 1 0,-1 1 0,0-1 0,16 10 0,-23-11 0,-6-3 0,-12-7 0,-19-14 0,15 6 0,0-2 0,1 0 0,1 0 0,0-2 0,2 0 0,-15-24 0,29 42 0,-1 0 0,0 0 0,1 0 0,-1 0 0,1 0 0,-1 1 0,1-1 0,-1 0 0,1 0 0,-1 0 0,1 0 0,0 0 0,0-1 0,0 1 0,-1 0 0,1 0 0,0 0 0,0 0 0,0 0 0,1 0 0,-1 0 0,0 0 0,0 0 0,1 0 0,-1 0 0,0 0 0,1 0 0,-1 0 0,1 0 0,-1 0 0,1 0 0,0 0 0,-1 1 0,1-1 0,0 0 0,-1 0 0,1 1 0,0-1 0,0 0 0,0 1 0,0-1 0,0 1 0,1-1 0,1 0 0,0 0 0,1 0 0,-1 0 0,1 1 0,-1-1 0,1 1 0,-1 0 0,1 0 0,-1 0 0,1 1 0,-1-1 0,5 2 0,10 5 0,0 0 0,-1 2 0,1 0 0,-2 1 0,1 1 0,20 17 0,7 5 0,-28-22 0,0 0 0,-1 1 0,25 26 0,-37-35 0,0 1 0,0-1 0,0 1 0,-1-1 0,1 1 0,-1 0 0,0 0 0,0 0 0,0 1 0,0-1 0,-1 0 0,0 1 0,0-1 0,0 1 0,0-1 0,-1 1 0,0-1 0,0 1 0,0 0 0,0-1 0,-1 1 0,-1 5 0,-1-5 0,0 0 0,-1 1 0,1-1 0,-1-1 0,0 1 0,0 0 0,-1-1 0,1 0 0,-1 0 0,0 0 0,0-1 0,-7 4 0,-8 7 0,-18 17 0,13-11 0,0-1 0,-40 23 0,65-42 0,-1 1 0,0 0 0,0-1 0,1 1 0,-1-1 0,0 0 0,0 1 0,0-1 0,0 0 0,0 1 0,0-1 0,1 0 0,-1 0 0,0 0 0,0 0 0,0 0 0,0 0 0,0 0 0,0 0 0,0 0 0,0 0 0,0-1 0,0 1 0,-1-1 0,1 0 0,1 0 0,-1 0 0,1 0 0,-1 0 0,1 0 0,0 1 0,-1-1 0,1 0 0,0 0 0,0 0 0,0 0 0,0-1 0,0 1 0,0 0 0,0 0 0,0 0 0,0 0 0,1-1 0,2-11 0,0 1 0,10-22 0,-9 26 0,5-15 0,3-6 0,-2 0 0,13-54 0,-21 74 0,-1-1 0,0 1 0,-1-1 0,0 1 0,0 0 0,-1-1 0,0 1 0,-1-1 0,0 1 0,0 0 0,-1 0 0,0 0 0,-7-13 0,5 13-195,0 0 0,-1 1 0,0-1 0,-1 1 0,1 0 0,-9-7 0,-1 2-6631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4.4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24575,'521'20'-313,"-10"26"-104,-379-34 390,659 105-31,-381-46 785,3-24-1697,-158-20 682,1339 207-2011,-522-12 811,1070 160 533,-2115-379 951,1465 188 229,-1309-165 2523,317 86 0,385 95-2377,7-36-371,-253-17 0,-333-74 0,-174-42 0,-112-30 0,0 0 0,-1 1 0,-1 0 0,27 19 0,-39-23 0,-1 0 0,1 1 0,-1 0 0,0-1 0,-1 2 0,1-1 0,5 12 0,-5-10 0,0 1 0,0-2 0,1 1 0,7 8 0,-12-16 0,-1 1 0,1 0 0,-1 0 0,1 0 0,0-1 0,0 1 0,-1 0 0,1-1 0,0 1 0,0-1 0,0 1 0,0-1 0,-1 1 0,1-1 0,0 0 0,0 1 0,0-1 0,0 0 0,0 0 0,0 0 0,0 0 0,0 0 0,0 0 0,2 0 0,-2-1 0,-1 1 0,1-1 0,0 0 0,0 0 0,-1 1 0,1-1 0,-1 0 0,1 0 0,-1 0 0,1 0 0,-1 0 0,0 0 0,1 0 0,-1 0 0,0 0 0,0 0 0,0 0 0,1 0 0,-1-1 0,0-9 0,0 1 0,-1-1 0,-3-18 0,-40-130 0,4 19 0,40 138 0,-1 0 0,1 1 0,-1-1 0,1 0 0,0 0 0,0 1 0,0-1 0,0 0 0,0 0 0,0 1 0,1-1 0,-1 0 0,0 0 0,1 1 0,-1-1 0,1 0 0,0 1 0,0-1 0,1-2 0,-1 3 0,0 0 0,0 1 0,0-1 0,0 1 0,1-1 0,-1 1 0,0 0 0,0-1 0,0 1 0,0 0 0,0 0 0,1 0 0,-1 0 0,0 0 0,0 0 0,0 0 0,0 0 0,1 1 0,-1-1 0,0 0 0,0 1 0,0-1 0,0 1 0,0-1 0,0 1 0,0-1 0,0 1 0,0 0 0,1 0 0,11 9 0,-1 0 0,0 0 0,0 2 0,17 22 0,-18-22 0,21 28 0,-21-25 0,1 0 0,23 22 0,-27-31 0,1 2 0,0 0 0,0 1 0,13 17 0,-21-25 0,1 1 0,-1 0 0,0-1 0,0 1 0,0 0 0,0 0 0,0-1 0,-1 1 0,1 0 0,0 0 0,-1 0 0,1 0 0,-1 0 0,0 0 0,0 0 0,0 0 0,0 0 0,0 0 0,0 0 0,-1 0 0,1 0 0,0 0 0,-1 0 0,0 0 0,1 0 0,-1 0 0,0 0 0,0-1 0,-2 4 0,-2 0 0,0 0 0,0 0 0,-1-1 0,0 1 0,0-1 0,0 0 0,0-1 0,-1 1 0,1-1 0,-14 4 0,-8 1 0,-39 6 0,46-10 0,-104 17 241,52-10-1044,-117 34 0,143-29-6023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6.6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438 14 24575,'-36'-5'0,"24"2"0,0 1 0,0 0 0,0 1 0,-25 0 0,35 2 0,-1-1 0,0 0 0,0 1 0,0 0 0,0-1 0,1 1 0,-1 0 0,0 1 0,1-1 0,-1 0 0,1 1 0,-1-1 0,1 1 0,-1 0 0,1 0 0,0 0 0,0 0 0,0 0 0,0 0 0,1 1 0,-1-1 0,1 1 0,-1-1 0,1 1 0,0 0 0,0-1 0,-1 5 0,-3 15 0,2 1 0,1 0 0,1 0 0,0 0 0,6 40 0,-2-2 0,0 117 0,-25 217 0,-5-177 0,-14 132 0,21 3 0,21-277 0,0-23 0,-2 1 0,-13 86 0,-3-56 0,-16 99 0,-11 154 0,29-224 0,-7 71 0,22 34 0,0-137 0,0-72 0,0 0 0,1-1 0,0 1 0,0 0 0,0 0 0,7 16 0,-7-22 0,1 0 0,-1 0 0,1 0 0,0-1 0,0 1 0,0-1 0,0 1 0,0-1 0,1 0 0,-1 1 0,1-1 0,0 0 0,-1-1 0,1 1 0,0 0 0,0-1 0,0 0 0,0 0 0,1 0 0,-1 0 0,0 0 0,5 0 0,23 2 0,1-1 0,-1-1 0,45-6 0,-47 2 0,0 2 0,0 0 0,0 2 0,32 6 0,-59-7 18,15 4 301,-17-4-373,1 1 1,-1-1 0,1 0 0,-1 0 0,1 0-1,-1 0 1,0 0 0,1 1 0,-1-1 0,0 0 0,1 0-1,-1 1 1,0-1 0,1 0 0,-1 0 0,0 1 0,0-1-1,1 0 1,-1 1 0,0-1 0,0 1 0,1-1 0,-1 0-1,0 1 1,0-1 0,0 1 0,0-1 0,0 0-1,0 1 1,0-1 0,1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14:12:58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373 1 24575,'-90'-1'0,"-102"3"0,189-2 0,-1 0 0,0 0 0,1 1 0,-1-1 0,1 1 0,-1 0 0,1 0 0,-1 0 0,1 1 0,0-1 0,-1 1 0,1-1 0,0 1 0,0 0 0,0 0 0,0 1 0,1-1 0,-1 1 0,0-1 0,1 1 0,0 0 0,0 0 0,0 0 0,0 0 0,0 0 0,0 0 0,1 0 0,0 1 0,0-1 0,0 1 0,0-1 0,0 1 0,0 6 0,-3 42 0,5 102 0,2-77 0,49 813 0,-2-422 0,-38-324 0,-9 208 0,-5-174 0,2-130 0,1 6 0,-3 1 0,-12 82 0,4-72 0,-3 100 0,12 68 0,3-116 0,-4-100 0,1 1 0,-2 0 0,-8 30 0,-1 5 0,11-50 0,1 0 0,-1 0 0,1 0 0,0 0 0,-1 0 0,2 0 0,-1 1 0,0-1 0,1 0 0,-1 0 0,1 0 0,0 0 0,0 0 0,0 0 0,0 0 0,1-1 0,-1 1 0,1 0 0,0-1 0,-1 1 0,1-1 0,0 1 0,1-1 0,-1 0 0,0 0 0,1 0 0,-1 0 0,1 0 0,-1-1 0,1 1 0,0-1 0,0 0 0,0 0 0,0 0 0,0 0 0,0 0 0,6 0 0,14 1 0,0 0 0,0-2 0,-1-1 0,1-1 0,39-8 0,8 0 0,-18 6 259,-33 4-665,0-1 0,-1-1 0,27-7 0,-22 1-6420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29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0 234 24575,'1347'0'0,"-1173"14"0,-48-1 0,175 21 0,-24-1 0,267-13 0,5-22 0,-243-1 0,934 3 0,-961 16 0,-61-1 0,681-9 0,-526-8 0,7220 2 0,-7587 0 0,1 0 0,0-1 0,0 1 0,-1-1 0,1 0 0,12-5 0,-17 6 0,-1-1 0,1 0 0,-1 0 0,1 0 0,-1 0 0,0 0 0,1 0 0,-1 0 0,0 0 0,0-1 0,0 1 0,0 0 0,0-1 0,0 1 0,0-1 0,-1 1 0,1-1 0,0 1 0,-1-1 0,0 1 0,1-1 0,-1 0 0,0 1 0,1-1 0,-1 0 0,0 1 0,0-1 0,0 0 0,-1 1 0,1-1 0,0 0 0,-1 1 0,0-3 0,-1-3 0,0 1 0,0-1 0,-1 1 0,0 0 0,0 0 0,-1 0 0,0 0 0,0 0 0,-6-6 0,-7-7 0,-25-19 0,-1-3 0,5 0 0,-52-72 0,94 119 0,5 8 0,0 0 0,1-1 0,0-1 0,1 1 0,24 19 0,-5-13 0,2-2 0,36 15 0,-38-19 0,-1 0 0,0 3 0,26 18 0,-27-14 0,-16-13 0,-2 1 0,1 0 0,13 15 0,-21-19 0,1 0 0,-1 0 0,0 1 0,0-1 0,-1 1 0,1 0 0,-1 0 0,0 0 0,-1 0 0,1 0 0,-1 1 0,1 5 0,2 16 0,2 0 0,0 0 0,2-1 0,15 35 0,-20-53 0,0-1 0,-1 1 0,1 0 0,-2 1 0,1-1 0,-1 0 0,-1 0 0,1 1 0,-1-1 0,-1 0 0,-2 16 0,2-18 0,-1 0 0,0-1 0,0 1 0,0 0 0,0-1 0,-1 1 0,0-1 0,0 0 0,-1 0 0,1 0 0,-1 0 0,0 0 0,-1-1 0,1 0 0,-1 0 0,-8 6 0,-79 39 0,48-27 0,38-19 28,0 0-183,0 0 0,0 0 1,1 0-1,0 1 0,-1-1 0,1 1 0,1 1 1,-9 8-1,1 6-6671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31.9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0 128 24575,'4'-1'0,"0"1"0,0-1 0,0 0 0,-1 0 0,1 0 0,4-2 0,12-3 0,105-17 0,250-13 0,136 34 0,-249 5 0,2961-3 0,-3190 1 0,1 1 0,56 13 0,64 24 0,-96-23 0,-6-4 0,-1-2 0,105 6 0,109-16 0,-117-2 0,-145 2 0,0 0 0,0 0 0,0-1 0,0 1 0,0 0 0,0-1 0,0 0 0,0 0 0,5-2 0,-7 2 0,0 1 0,-1-1 0,1 0 0,0 1 0,-1-1 0,1 0 0,0 0 0,-1 1 0,1-1 0,-1 0 0,0 0 0,1 0 0,-1 0 0,0 0 0,1 0 0,-1 0 0,0 0 0,0 0 0,0 0 0,0 1 0,0-1 0,0 0 0,0 0 0,0 0 0,0 0 0,0 0 0,-1 0 0,1 0 0,0 0 0,0 0 0,-1 0 0,1 0 0,-1-1 0,-8-17 0,0 0 0,-1 1 0,-1 0 0,-1 1 0,-15-18 0,35 46 0,1-1 0,12 13 0,13 7 0,48 38 0,-76-63 0,0-1 0,-1 1 0,0 0 0,0 0 0,-1 0 0,1 0 0,-1 1 0,0 0 0,0 0 0,-1 0 0,0 1 0,0-1 0,-1 1 0,3 9 0,-3-11 0,-1 0 0,-1 1 0,1-1 0,-1 0 0,0 1 0,0-1 0,-1 1 0,1-1 0,-1 0 0,0 1 0,-1-1 0,1 0 0,-1 0 0,0 0 0,-1 0 0,1 0 0,-1 0 0,0-1 0,-4 6 0,-4 2 0,0 0 0,-1-1 0,0-1 0,-1 0 0,0 0 0,-18 9 0,-92 41 0,85-43 0,-15 7-1365,8-5-5461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36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1 915 24575,'669'41'0,"-2"50"0,-411-45 0,227 24 0,325-58-888,-612-13 788,2993-3 961,-2264 4-734,-475 17-127,-116-2 0,-149-12 0,271 13 0,-412-13 0,441 39 0,83-27 0,-393-16 0,286 0 0,-412-1 0,59-10 0,-37 3 0,730-43 0,-786 52 0,21 0 0,0-2 0,60-10 0,-85 9 0,0 0 0,0 0 0,-1-1 0,0 0 0,1-1 0,-1 0 0,-1 0 0,1-1 0,-1-1 0,0 0 0,-1 0 0,15-15 0,-16 14 0,1-2 0,0 0 0,1 1 0,0 0 0,0 1 0,1 0 0,0 1 0,16-10 0,2 3 0,0-2 0,42-32 0,202-132 0,-221 150 0,-22 10 0,-1-1 0,-1-1 0,-1-1 0,-1-1 0,-1-2 0,38-51 0,-16 22 0,2 2 0,3 2 0,112-87 0,-132 111 0,-1-2 0,-1-1 0,35-49 0,-37 44 0,-26 34 0,-1 0 0,1 0 0,0 0 0,0 0 0,-1 0 0,1 1 0,0-1 0,0 0 0,0 0 0,0 1 0,0-1 0,0 0 0,0 1 0,0-1 0,0 1 0,0-1 0,2 0 0,-2 2 0,-1-1 0,1 0 0,-1 0 0,1 1 0,-1-1 0,0 0 0,1 1 0,-1-1 0,0 1 0,1-1 0,-1 0 0,0 1 0,1-1 0,-1 1 0,0-1 0,0 1 0,0-1 0,1 1 0,-1-1 0,0 1 0,0-1 0,0 1 0,0-1 0,0 1 0,0-1 0,0 1 0,0 0 0,0 10 0,-1 1 0,-2 17 0,1-21 0,-4 32 0,-3-1 0,-1 0 0,-1 0 0,-3-1 0,-1-1 0,-1 0 0,-42 65 0,54-96 0,1-1 0,-1 0 0,-1 0 0,1 0 0,-8 7 0,11-12 0,1 1 0,-1-1 0,0 1 0,1-1 0,-1 1 0,0-1 0,1 1 0,-1-1 0,0 0 0,0 1 0,1-1 0,-1 0 0,0 0 0,0 1 0,0-1 0,1 0 0,-1 0 0,0 0 0,0 0 0,0 0 0,0 0 0,1 0 0,-1 0 0,0-1 0,0 1 0,0 0 0,1 0 0,-1-1 0,0 1 0,0-1 0,1 1 0,-1 0 0,0-1 0,1 1 0,-1-1 0,0 0 0,1 1 0,-1-1 0,1 1 0,-1-1 0,1 0 0,-1 1 0,1-1 0,0 0 0,-1 0 0,1 1 0,0-1 0,-1 0 0,1 0 0,0 0 0,0 1 0,0-3 0,-2-2 0,1 0 0,0 0 0,1 0 0,-1 0 0,1-1 0,0 1 0,0 0 0,1 0 0,-1 0 0,1 0 0,0 0 0,1 0 0,3-9 0,3-5 0,1 0 0,14-21 0,9-17 0,-26 41 0,0 0 0,-1 0 0,0-1 0,-2 0 0,0 1 0,-1-1 0,0-1 0,-2 1 0,-1-18 0,1 31 0,-1 0 0,0 1 0,1-1 0,-1 0 0,-1 1 0,1-1 0,-1 1 0,1 0 0,-1 0 0,0-1 0,0 1 0,0 0 0,0 0 0,-1 1 0,1-1 0,-1 1 0,0-1 0,0 1 0,0 0 0,0 0 0,0 0 0,0 0 0,-1 0 0,1 1 0,0-1 0,-1 1 0,0 0 0,1 0 0,-1 1 0,-6-1 0,0-1 0,0 2 0,-1-1 0,1 2 0,-1-1 0,1 1 0,0 1 0,0 0 0,0 0 0,0 1 0,-11 5 0,-10 6-682,-31 22-1,33-18-6143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41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1 840 24575,'2'0'0,"0"0"0,0-1 0,0 1 0,0-1 0,0 0 0,0 0 0,0 0 0,3-1 0,9-5 0,42-7 0,0 2 0,61-6 0,46 5 0,223 9 0,-98 6 0,154-18-460,45 0-67,-198 12 527,419-11 0,-447 5 3,310-15-88,-26-1 85,-116 7 0,-170 8 322,185-13 425,273 9-747,-482 16 0,1942-1 0,-1878 19 0,-27 0 0,14-18 0,258 11 0,34 10 0,101-23 0,-664 1 0,1-1 0,-1-1 0,1 0 0,-1-1 0,0-1 0,20-7 0,-12 2 0,0-2 0,-1-1 0,26-17 0,-19 9 0,49-22 0,-62 35 0,-1 1 0,1 0 0,0 2 0,1-1 0,22-1 0,4-2 0,1-1 0,-1-2 0,59-25 0,-41 15 0,10-2 0,-37 14 0,-1-2 0,0-1 0,43-24 0,-50 23 0,53-20 0,-61 27 0,0-1 0,0-1 0,0 0 0,-1-2 0,0 0 0,24-19 0,-29 18 0,1 0 0,0 1 0,1 0 0,0 1 0,0 1 0,24-10 0,-15 8 0,-16 6 0,0 1 0,1 0 0,-1 1 0,0-1 0,1 1 0,8-1 0,-15 3 0,0 0 0,0 0 0,0 1 0,0-1 0,0 0 0,-1 0 0,1 0 0,0 1 0,0-1 0,0 0 0,0 1 0,0-1 0,0 1 0,0-1 0,-1 1 0,1-1 0,0 1 0,0 0 0,-1-1 0,1 1 0,0 0 0,-1 0 0,1-1 0,-1 1 0,1 0 0,-1 0 0,1 0 0,-1 0 0,1 0 0,-1 0 0,0 0 0,0 0 0,0 0 0,1 0 0,-1 0 0,0 0 0,0 0 0,0 0 0,0-1 0,-1 1 0,1 2 0,-1 3 0,1 1 0,-2-1 0,1 1 0,-5 11 0,-3 3 0,-1 0 0,-24 35 0,21-35 0,12-20 0,0 1 0,0 0 0,0 0 0,0 0 0,-1-1 0,1 1 0,-1-1 0,1 1 0,-1-1 0,1 1 0,-1-1 0,1 0 0,-1 0 0,-2 1 0,4-2 0,-1 0 0,1 0 0,0 0 0,-1 0 0,1 0 0,0 0 0,-1 0 0,1 0 0,0 0 0,-1 0 0,1-1 0,0 1 0,-1 0 0,1 0 0,0 0 0,0 0 0,-1-1 0,1 1 0,0 0 0,0 0 0,-1-1 0,1 1 0,0 0 0,0 0 0,0-1 0,0 1 0,-1 0 0,1-1 0,-4-19 0,3-73 0,1 8 0,0 82 0,0-1 0,0 1 0,-1-1 0,0 1 0,0 0 0,0-1 0,0 1 0,0 0 0,0 0 0,-1-1 0,0 1 0,1 0 0,-1 1 0,0-1 0,-1 0 0,1 0 0,0 1 0,-1 0 0,-2-3 0,0 2 0,0 0 0,-1 1 0,1-1 0,0 1 0,-1 0 0,1 1 0,-1-1 0,0 1 0,0 0 0,-10 0 0,-87 3-938,97-2 511,-27 2-6399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44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1 916 24575,'308'-16'0,"-75"1"0,587 10 54,-4 0-322,-666 0-361,926-21-196,-574 8 730,-51 0 114,452 16 961,-522 3-625,-247-6-150,209-36-1,22 12-204,7 30 0,-158 1 0,851-2 0,-1015-2 0,-1-3 0,59-12 0,5-2 0,299-11 0,3 29 0,-415 1 0,280-16 0,-76 1 0,127-3 0,121-4 0,-413 20 0,76-16 0,-35 5 0,-55 9 0,326-32 0,-260 36 0,-42 1 0,0-3 0,79-11 0,-94 6 0,48-16 0,-68 18 0,0-1 0,0-1 0,0 0 0,-1 0 0,22-18 0,-3 0 0,2 0 0,0 3 0,2 0 0,38-15 0,-28 17 0,-27 13 0,-1 0 0,1-2 0,-2 0 0,23-16 0,-17 8 0,0 1 0,2 1 0,-1 1 0,2 1 0,43-16 0,-65 28 0,0 0 0,1 0 0,-1 0 0,0 1 0,1-1 0,-1 1 0,0 0 0,1 0 0,5 2 0,-8-2 0,-1 0 0,0 1 0,0-1 0,0 1 0,1-1 0,-1 1 0,0-1 0,0 1 0,0 0 0,0 0 0,0-1 0,0 1 0,0 0 0,0 0 0,0 0 0,-1 0 0,1 0 0,0 0 0,0 0 0,-1 1 0,1-1 0,-1 0 0,1 0 0,-1 0 0,0 1 0,1-1 0,-1 0 0,0 0 0,0 1 0,0-1 0,0 0 0,0 1 0,0-1 0,0 2 0,-2 6 0,-1-1 0,1 1 0,-2-1 0,1 0 0,-1 0 0,0 0 0,0-1 0,-1 1 0,0-1 0,-7 8 0,-13 21 0,23-34 0,-11 17 0,13-18 0,0-1 0,0 0 0,0 0 0,0 1 0,0-1 0,-1 0 0,1 0 0,0 0 0,0 1 0,0-1 0,-1 0 0,1 0 0,0 0 0,0 0 0,0 1 0,-1-1 0,1 0 0,0 0 0,0 0 0,-1 0 0,1 0 0,0 0 0,-1 0 0,1 0 0,0 0 0,0 0 0,-1 0 0,1 0 0,0 0 0,0 0 0,-1 0 0,1 0 0,0 0 0,0 0 0,-1 0 0,1 0 0,0 0 0,0 0 0,-1-1 0,1 1 0,0 0 0,0 0 0,-1 0 0,1 0 0,0-1 0,0 1 0,0 0 0,0 0 0,-1-1 0,1 1 0,0 0 0,0 0 0,0 0 0,0-1 0,0 1 0,0 0 0,0-1 0,0 1 0,-1 0 0,1 0 0,0-1 0,0 1 0,0 0 0,0 0 0,1-1 0,-4-14 0,2 0 0,0 0 0,1 0 0,0 0 0,3-17 0,-1 19 0,-1 0 0,0 0 0,-1 0 0,0 0 0,-1 0 0,-1 0 0,-4-19 0,4 29 0,1 0 0,-1 0 0,0 0 0,1 0 0,-1 0 0,-1 0 0,1 1 0,0-1 0,-1 1 0,1-1 0,-1 1 0,1 0 0,-1 0 0,0 0 0,0 1 0,0-1 0,0 1 0,-1-1 0,1 1 0,0 0 0,-1 0 0,-5-1 0,-7 0 0,0 1 0,0 0 0,-27 2 0,29 0 0,-60 2-1365,41-2-5461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2:59:48.8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1090 24575,'52'-1'0,"88"-12"0,117-10 0,3 23 0,-147 0 0,-68 1-3,1210 14-1079,1288-7-446,-634-30 3164,-1848 21-1147,103-13-1,56-15-488,306-2 0,-325 32 0,90-3 0,-196-3 0,98-17 0,-107 4 0,-52 9 0,56-5 0,-23 10 0,-25 2 0,61-10 0,-26 1 0,1 3 0,136 4 0,-50 3 0,-143 1 0,1-2 0,-1 0 0,-1-2 0,1 0 0,0-1 0,-1-1 0,0-1 0,0-1 0,-1-1 0,21-12 0,-7 1 0,1 2 0,1 2 0,1 1 0,0 1 0,50-11 0,-68 20 0,-1 0 0,0-2 0,-1 1 0,1-2 0,-1-1 0,25-17 0,-7 6 0,0 1 0,1 2 0,1 1 0,1 2 0,49-12 0,-48 13 0,74-34 0,7-3 0,-88 40 0,-1-1 0,0-2 0,0 0 0,-2-3 0,42-27 0,-59 35 0,1 1 0,0 1 0,1 0 0,-1 1 0,1 0 0,0 1 0,21-5 0,30-10 0,-54 14 0,-1 0 0,0-1 0,0 0 0,0 0 0,-1-1 0,11-11 0,10-8 0,62-50 0,-90 76 0,0-1 0,0 0 0,0 0 0,0 0 0,0 1 0,0-1 0,0 0 0,0 1 0,0-1 0,1 1 0,-1 0 0,0-1 0,0 1 0,0 0 0,1 0 0,-1-1 0,0 1 0,1 0 0,-1 0 0,0 1 0,0-1 0,1 0 0,-1 0 0,0 0 0,0 1 0,2 0 0,-1 0 0,-1 1 0,0-1 0,1 0 0,-1 1 0,0 0 0,0-1 0,0 1 0,0 0 0,0-1 0,0 1 0,-1 0 0,1 0 0,0 0 0,0 4 0,1 5 0,-1 1 0,0 0 0,-1 0 0,-1 16 0,1-24 0,0 1 0,-1-1 0,0 0 0,1 0 0,-1 0 0,-1 0 0,1 0 0,-1 0 0,1-1 0,-4 6 0,5-9 0,0 0 0,0 0 0,0 0 0,-1 1 0,1-1 0,0 0 0,0 0 0,0 0 0,0 0 0,-1 1 0,1-1 0,0 0 0,0 0 0,0 0 0,-1 0 0,1 0 0,0 0 0,0 0 0,-1 1 0,1-1 0,0 0 0,0 0 0,-1 0 0,1 0 0,0 0 0,0 0 0,-1 0 0,1 0 0,0 0 0,0 0 0,-1-1 0,1 1 0,0 0 0,0 0 0,0 0 0,-1 0 0,1 0 0,-6-11 0,0-13 0,5 14 0,1-1 0,0 1 0,0-1 0,5-19 0,-3 20 0,-1-1 0,0 0 0,-1 0 0,0-11 0,0 19 0,-1 1 0,1 0 0,-1-1 0,1 1 0,-1 0 0,0 0 0,0 0 0,0-1 0,0 1 0,0 0 0,0 0 0,-1 0 0,1 1 0,-1-1 0,1 0 0,-1 0 0,0 1 0,1-1 0,-1 1 0,0 0 0,0-1 0,0 1 0,0 0 0,0 0 0,-1 0 0,1 0 0,0 1 0,0-1 0,-1 1 0,1-1 0,-4 1 0,-7-1 0,1 1 0,0 0 0,-1 1 0,-20 4 0,23-3 0,-128 31 88,85-18-1541,17-6-5373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12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1 258 24575,'409'-14'0,"-245"8"-389,429-4-2359,-332 29 2814,32 0 16,116-37-82,-178 4 0,642 2 383,-308 10-185,-57-16-198,86-1 0,979 19 1746,-748 1-1084,4863-1-662,-5693 0 0,0-1 0,0 0 0,0 0 0,0 0 0,0-1 0,0 0 0,0 0 0,0 0 0,-6-4 0,-44-32 0,36 24 0,-123-99 0,209 137 0,49 33 0,-4-1 0,-106-53 0,0 0 0,0 0 0,-1 0 0,1 1 0,-1-1 0,0 1 0,0 1 0,0-1 0,-1 1 0,1 0 0,-1 0 0,0 0 0,4 9 0,-6-11 0,0 1 0,-1 0 0,0 0 0,0 0 0,0 0 0,0 0 0,0 0 0,-1 0 0,0 0 0,0 0 0,0 0 0,0 0 0,-1 1 0,1-1 0,-1 0 0,0 0 0,0 0 0,-1-1 0,1 1 0,-1 0 0,0 0 0,-3 4 0,0-1 0,-1 0 0,1 0 0,-1-1 0,0 1 0,-1-1 0,0-1 0,0 0 0,0 0 0,0 0 0,-11 5 0,-12 4 0,-45 14 0,32-13 0,-17 12-1365,36-16-5461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20.5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1 268 24575,'0'-8'0,"0"1"0,1-1 0,0 1 0,0 0 0,1-1 0,0 1 0,0 0 0,0 0 0,1 0 0,0 0 0,1 0 0,0 1 0,0-1 0,0 1 0,1 0 0,-1 1 0,1-1 0,1 1 0,-1 0 0,1 0 0,0 0 0,0 1 0,0 0 0,1 0 0,0 1 0,-1-1 0,1 2 0,0-1 0,1 1 0,-1 0 0,8-1 0,1 0 0,1 2 0,0 0 0,0 1 0,0 0 0,-1 2 0,1 0 0,0 1 0,-1 0 0,0 1 0,0 1 0,0 1 0,0 0 0,-1 1 0,0 1 0,0 0 0,19 15 0,-4-2 0,0-2 0,1-1 0,36 15 0,-47-25 0,0-1 0,1 0 0,0-2 0,0 0 0,0-2 0,31 2 0,22-1 0,0 2 0,0 4 0,133 35 0,-177-37 0,1-2 0,1-1 0,46 2 0,97-8 0,-68-1 0,1191 2 0,-825-31 0,-458 29 0,12 0 0,-1-2 0,0-1 0,1-1 0,27-10 0,-48 14 0,-1-1 0,1 1 0,-1-1 0,0 0 0,0 0 0,0 0 0,0 0 0,-1-1 0,1 0 0,-1 0 0,0-1 0,0 1 0,0-1 0,-1 1 0,1-1 0,-1-1 0,0 1 0,-1 0 0,1-1 0,-1 1 0,0-1 0,-1 1 0,1-1 0,0-9 0,-1-3 0,-3-30 0,0 37 0,1-1 0,1 1 0,0 0 0,1-1 0,0 1 0,5-22 0,-6 32 0,1 0 0,-1-1 0,1 1 0,-1 0 0,1 0 0,-1-1 0,1 1 0,0 0 0,0 0 0,0 0 0,0 0 0,0 0 0,0 0 0,0 0 0,0 0 0,0 0 0,0 0 0,0 0 0,0 1 0,1-1 0,-1 1 0,0-1 0,1 1 0,-1-1 0,0 1 0,1 0 0,-1-1 0,0 1 0,1 0 0,-1 0 0,1 0 0,-1 0 0,0 0 0,1 1 0,-1-1 0,1 0 0,-1 1 0,0-1 0,3 2 0,6 2 0,0 1 0,-1 0 0,1 1 0,11 10 0,3 0 0,-12-8 0,0-1 0,1-1 0,0 0 0,0-1 0,0 0 0,1-1 0,-1-1 0,1 0 0,18 2 0,48-2 0,71 7 0,-45 11 0,-65-12 0,1-1 0,46 2 0,245-9 0,-158-3 0,-147 4 0,1 0 0,27 7 0,31 4 0,301-9 0,-223-5 0,-64 1 0,125 18 0,-116-8 0,180-6 0,-160-6 0,1283 2 0,-982-30 0,-84 3 0,-96 12 0,58-2 0,170 18 0,102-3 0,-199-20 0,-71 8 0,381-9 0,641 24 0,-1054-16 0,-59 1 0,-116 14 0,48-2 0,-135 0 0,0-2 0,17-5 0,15-3 0,19 0 0,1 2 0,73 0 0,461 12 0,-590-2 0,0 1 0,0 0 0,0 2 0,0-1 0,0 1 0,20 8 0,0 4 0,33 20 0,-39-21 0,-11-6 0,0-1 0,28 8 0,-30-12 0,-1 2 0,1 0 0,-1 1 0,0 0 0,16 10 0,-6-1 0,0 1 0,-1 2 0,-1 0 0,-1 1 0,0 1 0,-2 1 0,28 39 0,-33-42 113,0-1 0,19 19-1,-16-18-963,20 28-1,-23-25-5974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15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1 464 24575,'47'-2'0,"90"-16"0,-88 10 0,1216-122-965,-588 80 965,-154 9-5,-322 27-11,244-15 171,-219 16 214,209-6 93,482 17-462,-467 3 0,-420 1 0,-1 2 0,0 0 0,-1 2 0,36 11 0,-60-16 0,-1 0 0,1 0 0,0 0 0,0-1 0,0 0 0,1 1 0,-1-2 0,0 1 0,0 0 0,4-2 0,-7 2 0,0 0 0,0-1 0,0 1 0,1-1 0,-1 1 0,0-1 0,0 0 0,0 1 0,0-1 0,-1 0 0,1 0 0,0 1 0,0-1 0,0 0 0,-1 0 0,1 0 0,0 0 0,-1 0 0,1 0 0,-1 0 0,1-1 0,-1 1 0,1 0 0,-1 0 0,0 0 0,0 0 0,0-1 0,1 1 0,-1 0 0,0 0 0,0 0 0,-1 0 0,1-1 0,0 1 0,0 0 0,-1-2 0,-1-3 0,0-1 0,-1 1 0,0 0 0,0 0 0,0 0 0,-1 0 0,1 0 0,-6-5 0,4 5 0,0-1 0,1 0 0,-1 0 0,-3-10 0,8 16 0,-1 0 0,1 0 0,-1 0 0,1 1 0,-1-1 0,1 0 0,0 0 0,0 0 0,-1 0 0,1 0 0,0 0 0,0 0 0,0 0 0,0 0 0,0 0 0,0 0 0,1 0 0,-1 0 0,0 0 0,0 0 0,1 0 0,-1 0 0,0 0 0,1 0 0,-1 1 0,1-1 0,-1 0 0,1 0 0,1-1 0,0 1 0,0 0 0,-1 1 0,1-1 0,0 1 0,0-1 0,0 1 0,0 0 0,0 0 0,0-1 0,-1 2 0,1-1 0,0 0 0,0 0 0,2 1 0,7 1 0,-1 1 0,0 0 0,0 1 0,15 6 0,-4 5 0,0 0 0,-1 1 0,-1 1 0,0 0 0,17 22 0,-32-35 0,6 10 0,0-1 0,0 1 0,-1 0 0,12 28 0,-1-1 0,-18-39 0,-1 1 0,1 0 0,-1 0 0,0 0 0,0 0 0,0 0 0,0 0 0,-1 0 0,1 0 0,-1 0 0,0 1 0,1-1 0,-2 0 0,1 3 0,-1-3 0,0-1 0,0 1 0,0-1 0,0 0 0,0 1 0,0-1 0,-1 0 0,1 0 0,-1 0 0,1 0 0,-1 0 0,0 0 0,0 0 0,0-1 0,0 1 0,0-1 0,0 1 0,-4 0 0,-6 4 0,-1-1 0,1-1 0,-1 0 0,0-1 0,-16 2 0,-23 6 0,29-5-682,-47 5-1,41-8-6143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23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1 206 24575,'2986'0'0,"-2736"14"0,-67-1 0,172 4-160,281 8-223,101 11 383,-609-21 171,84 6 201,418-16-686,-392-6 139,45-1 89,695 17 75,-244 10 202,-3-25 122,-281-2-231,1267 2-82,-1252-19 0,-9-1 0,-430 20 0,41 1 0,0-4 0,102-16 0,-107 11 0,-1 2 0,121 4 0,-101 4 0,-80-2 0,9-1 0,1 2 0,-1 0 0,17 3 0,-24-3 0,-1-1 0,0 1 0,0 0 0,-1 0 0,1-1 0,0 1 0,0 1 0,0-1 0,-1 0 0,1 0 0,2 3 0,-4-4 0,1 1 0,0 0 0,-1 0 0,1 0 0,-1 0 0,0 0 0,1 0 0,-1 0 0,0 0 0,1 0 0,-1 0 0,0 0 0,0 0 0,0 0 0,0 0 0,0 0 0,0 0 0,0 0 0,0 0 0,-1 0 0,1 0 0,0 0 0,-1 2 0,-1 1 0,0-1 0,0 1 0,0-1 0,-1 1 0,1-1 0,-1 0 0,0 0 0,0 0 0,0 0 0,-5 4 0,-42 23 0,29-17 0,-12 6 0,0-1 0,-1-1 0,-1-2 0,-1-2 0,0-1 0,-1-2 0,-57 9 0,90-18 0,0 0 0,1-1 0,-1 0 0,0 0 0,0 0 0,0 0 0,0 0 0,0-1 0,1 0 0,-1 0 0,0 0 0,0 0 0,-4-2 0,7 2 0,1 1 0,0-1 0,-1 1 0,1 0 0,0-1 0,0 1 0,-1-1 0,1 1 0,0-1 0,0 1 0,0-1 0,0 1 0,0-1 0,-1 1 0,1 0 0,0-1 0,0 1 0,0-1 0,0 1 0,1-1 0,-1 1 0,0-1 0,0 1 0,0-1 0,0 1 0,0-1 0,1 1 0,-1-1 0,0 1 0,0-1 0,1 1 0,-1 0 0,1-1 0,13-15 0,-11 13 0,26-25 0,2 2 0,0 1 0,2 2 0,1 0 0,66-31 0,-89 49 0,1 0 0,0-1 0,0 0 0,-1-1 0,19-15 0,-28 21 0,0 0 0,-1-1 0,1 1 0,-1-1 0,1 0 0,-1 1 0,0-1 0,1 0 0,-1 0 0,0 0 0,0 0 0,0 0 0,0 0 0,-1 0 0,1 0 0,-1 0 0,1-1 0,-1 1 0,0 0 0,1 0 0,-1 0 0,-1-1 0,1 1 0,0 0 0,0 0 0,-1 0 0,1-1 0,-1 1 0,0 0 0,1 0 0,-1 0 0,0 0 0,0 0 0,-1 0 0,1 0 0,-2-1 0,-8-9 0,0 0 0,-1 1 0,0 0 0,-1 1 0,0 0 0,-16-8 0,-35-27 0,-16-27-1365,60 55-5461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26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0 223 24575,'2212'0'0,"-1539"-36"0,-122 2 0,532 30 30,-615 6-362,5215-2 634,-5497-15-302,-49 1 0,543 5 0,-481 10 0,-191-1 0,1-1 0,-1 1 0,1-1 0,0-1 0,9-3 0,-17 5 0,0 0 0,0 0 0,0-1 0,0 1 0,0-1 0,0 1 0,0-1 0,0 1 0,-1-1 0,1 0 0,0 1 0,0-1 0,-1 0 0,1 0 0,0 0 0,-1 1 0,1-1 0,0 0 0,-1 0 0,1-2 0,-1 2 0,0-1 0,0 1 0,0 0 0,-1-1 0,1 1 0,0-1 0,-1 1 0,1 0 0,-1 0 0,0-1 0,1 1 0,-1 0 0,0 0 0,0 0 0,0 0 0,0 0 0,0 0 0,0 0 0,0 0 0,-2-2 0,-7-6 0,-1 1 0,0 0 0,-1 0 0,1 1 0,-2 0 0,-15-6 0,12 10 0,16 3 0,0 0 0,-1 0 0,1 1 0,0-1 0,0 0 0,0 0 0,0 0 0,0 0 0,-1 0 0,1 0 0,0 0 0,0 1 0,0-1 0,0 0 0,0 0 0,0 0 0,0 0 0,0 1 0,-1-1 0,1 0 0,0 0 0,0 0 0,0 0 0,0 1 0,0-1 0,0 0 0,0 0 0,0 0 0,0 0 0,0 1 0,0-1 0,0 0 0,0 0 0,0 0 0,0 0 0,1 1 0,-1-1 0,0 0 0,0 0 0,0 1 0,1 1 0,1 0 0,-1 1 0,1-1 0,0 0 0,0 0 0,0 0 0,0 0 0,2 2 0,27 19 0,-17-13 0,0 1 0,23 23 0,-33-29 0,0 0 0,0 0 0,-1 0 0,1 0 0,-1 1 0,0-1 0,-1 1 0,1 0 0,-1 0 0,-1 0 0,3 12 0,-4-15 0,1 1 0,-1-1 0,0 0 0,0 0 0,-1 0 0,1 0 0,-1 0 0,1 1 0,-1-1 0,0 0 0,0 0 0,-1 0 0,1-1 0,-1 1 0,1 0 0,-1 0 0,0-1 0,0 1 0,0-1 0,0 0 0,0 1 0,-1-1 0,1 0 0,-4 2 0,-5 3 0,-1 0 0,0-1 0,0 0 0,-18 5 0,27-10 0,-26 10 23,-324 110-1411,310-110-5438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31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280 2 24575,'93'-1'0,"101"3"0,-183 0 0,0 0 0,0 0 0,0 1 0,0 1 0,-1 0 0,1 0 0,-1 1 0,0 0 0,0 1 0,-1 0 0,16 13 0,6 9 0,50 57 0,-70-73 0,0-1 0,-1 1 0,-1 0 0,0 1 0,-1 0 0,0 0 0,-1 0 0,-1 1 0,0 0 0,0 1 0,-2-1 0,0 1 0,0 0 0,-2 0 0,0 1 0,0-1 0,-2 0 0,0 0 0,0 1 0,-6 27 0,-8 9 0,-32 76 0,-2 8 0,41-114 0,2 1 0,0 0 0,2 1 0,-1 25 0,4-35 0,1 0 0,0 0 0,2 0 0,-1 0 0,2-1 0,0 1 0,0-1 0,1 0 0,1 0 0,10 17 0,-8-16 0,2-1 0,-1 1 0,1-1 0,1-1 0,1 0 0,0-1 0,0 0 0,21 15 0,-23-21 0,0-1 0,0 0 0,0 0 0,0-1 0,0 0 0,1-1 0,0 0 0,-1 0 0,1-1 0,16-1 0,4 2 0,-30-2 0,1 0 0,-1 0 0,0 0 0,1 0 0,-1 0 0,0 0 0,1 1 0,-1-1 0,0 0 0,0 1 0,1-1 0,-1 1 0,0-1 0,0 1 0,0 0 0,0-1 0,0 1 0,0 0 0,0 0 0,0 0 0,0 0 0,0 0 0,1 2 0,-2-2 0,1 1 0,-1-1 0,0 0 0,0 1 0,0-1 0,0 1 0,0-1 0,-1 0 0,1 1 0,0-1 0,-1 0 0,1 1 0,-1-1 0,1 0 0,-1 0 0,0 1 0,1-1 0,-2 1 0,-5 8 0,-1-1 0,0 0 0,-15 14 0,22-22 0,-27 23 0,14-12 0,0 1 0,-18 20 0,28-28 0,0 1 0,0 0 0,1 0 0,-1 0 0,1 0 0,1 1 0,-1-1 0,1 1 0,0 0 0,-1 8 0,0 13 0,0 39 0,4-48 0,-2 1 0,0 0 0,-2 0 0,-8 35 0,3-31 0,-1 0 0,-1 0 0,-1-1 0,-1-1 0,-1 1 0,-1-2 0,-1 0 0,-1-1 0,-1-1 0,0 0 0,-2-1 0,-23 18 0,14-14 0,-1-1 0,-1-1 0,0-2 0,-40 17 0,2-8 0,-1-2 0,-2-4 0,0-3 0,-89 10 0,147-26-227,1-1-1,-1-1 1,1 0-1,-1 0 1,-14-4-1,0-4-6598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33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1 342 24575,'711'2'-927,"796"-5"-2025,-522-52 1768,-263-22 1417,-207 65 3854,-336 14-3344,-164-2-743,38-2 0,-50 2 0,-1 0 0,1-1 0,-1 1 0,1-1 0,-1 0 0,1 1 0,-1-1 0,0-1 0,1 1 0,-1 0 0,0 0 0,0-1 0,0 1 0,0-1 0,0 0 0,2-2 0,-4 3 0,1 0 0,-1 0 0,1 0 0,-1 0 0,0 0 0,1 0 0,-1 0 0,0 0 0,0 0 0,0 0 0,0 0 0,0 0 0,0 0 0,0 0 0,0 0 0,0 0 0,-1 0 0,1 0 0,0 0 0,-1 0 0,1 0 0,0 0 0,-1 0 0,0 0 0,1 0 0,-1 0 0,0-1 0,-24-24 0,17 19 0,-20-19 0,20 19 0,1 1 0,-1-1 0,1 0 0,1 0 0,-1-1 0,1 1 0,1-2 0,-6-9 0,11 18 0,-1-1 0,1 1 0,0 0 0,0-1 0,0 1 0,0 0 0,0-1 0,0 1 0,0 0 0,0-1 0,0 1 0,0 0 0,0-1 0,0 1 0,0 0 0,0-1 0,0 1 0,0 0 0,0-1 0,0 1 0,0 0 0,0-1 0,0 1 0,1 0 0,-1-1 0,0 1 0,0 0 0,0-1 0,1 1 0,-1 0 0,0 0 0,0-1 0,1 1 0,13-1 0,16 8 0,-14 0 0,0 1 0,0 0 0,-1 1 0,0 0 0,21 19 0,62 66 0,-95-91 0,-1-1 0,1 1 0,-1 0 0,0 0 0,0 0 0,0 0 0,0 0 0,-1 0 0,1 1 0,-1-1 0,0 0 0,0 1 0,1 3 0,-2-4 0,0 0 0,0 0 0,0 0 0,-1 0 0,1 0 0,-1 0 0,0 0 0,0-1 0,0 1 0,0 0 0,-1 0 0,1-1 0,-1 1 0,1-1 0,-1 0 0,-2 4 0,-5 3 0,0 1 0,-1-1 0,0-1 0,0 1 0,-1-2 0,0 0 0,-16 9 0,-10 1 0,-41 13 0,38-17-1365,5-4-5461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35.8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462 0 24575,'-3'1'0,"0"0"0,1 0 0,-1 0 0,1 0 0,-1 1 0,1-1 0,-1 1 0,1 0 0,0-1 0,-1 1 0,1 0 0,0 0 0,-2 4 0,-10 7 0,-34 21 0,32-24 0,0 1 0,1 1 0,-13 13 0,23-19 0,0-1 0,0 1 0,1 0 0,0 0 0,0 1 0,1-1 0,0 1 0,0 0 0,0 0 0,1 0 0,-3 11 0,-13 129 0,10-93 0,2 1 0,3 0 0,4 73 0,0-116 0,1 0 0,1 0 0,0 0 0,1-1 0,0 1 0,7 12 0,39 65 0,-18-35 0,74 138 0,-98-176 0,-2 1 0,0 0 0,0 0 0,-2 0 0,0 0 0,3 36 0,-7 107 0,-2-105 0,1-45 0,1-1 0,-1 1 0,-1 0 0,1-1 0,-2 0 0,1 1 0,-1-1 0,-1 0 0,0 0 0,-5 9 0,2-9 0,1 0 0,-1 0 0,-1 0 0,0-1 0,0 0 0,-1-1 0,0 0 0,-14 9 0,-11 3 0,0-1 0,-2-2 0,-70 21 0,49-18 0,49-16 0,-1 0 0,1 1 0,0 0 0,0 0 0,-12 9 0,18-12 0,1 1 0,-1-1 0,1 0 0,0 0 0,-1 1 0,1-1 0,0 1 0,0-1 0,-1 1 0,2 0 0,-1-1 0,0 1 0,0 0 0,0 0 0,1-1 0,-1 1 0,1 0 0,-1 0 0,1 0 0,0 0 0,0 0 0,0 0 0,0 0 0,0 0 0,0-1 0,0 1 0,1 0 0,-1 0 0,1 0 0,-1 0 0,3 3 0,7 13 0,1-1 0,1 0 0,19 20 0,6 9 0,-3 3 0,26 32 0,-54-73 0,-1-1 0,0 1 0,-1 0 0,1 1 0,-1-1 0,-1 1 0,0-1 0,0 1 0,-1 0 0,0 0 0,1 12 0,-1 11 0,-2 62 0,-2-49 0,-6 77 0,-33 165 0,22-168 0,5-35 0,1-13 0,-5 119 0,17-137 0,5 184 0,-1-216 0,1-1 0,1-1 0,1 1 0,10 25 0,-6-19 0,10 40 0,-4-5 0,3-1 0,30 66 0,-46-119 0,-1 0 0,1 0 0,1 0 0,-1-1 0,1 1 0,0-1 0,1 0 0,-1 0 0,1-1 0,0 1 0,1-1 0,-1 0 0,1-1 0,0 1 0,0-1 0,1 0 0,-1-1 0,1 1 0,13 4 0,4 0 0,-2 2 0,31 17 0,28 13 0,-19-14-1365,-39-12-5461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02:42.9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 24575,'1'-1'0,"-1"0"0,0 0 0,1 0 0,-1 0 0,1 0 0,-1-1 0,1 1 0,0 1 0,-1-1 0,1 0 0,0 0 0,-1 0 0,1 0 0,0 0 0,0 1 0,0-1 0,0 0 0,0 1 0,0-1 0,0 0 0,0 1 0,0 0 0,0-1 0,0 1 0,0-1 0,1 1 0,-1 0 0,1 0 0,37-5 0,-37 5 0,8 0 0,0 0 0,1 1 0,-1 0 0,0 1 0,0 0 0,14 4 0,57 28 0,-45-18 0,742 269 0,-580-231-206,356 50 0,218-25-357,-545-59 517,439 17 46,4-31 0,200 9 33,-239 0-417,2052-10-1998,-1504-7 1944,-357 2 4630,-811 0-4192,1 1 0,0-1 0,-1 2 0,1 0 0,-1 0 0,14 5 0,-20-5 0,0 0 0,0 1 0,0 0 0,0-1 0,0 1 0,-1 1 0,0-1 0,0 1 0,0 0 0,0 0 0,0 0 0,-1 0 0,1 1 0,-1-1 0,2 6 0,4 8 0,-2 0 0,0 0 0,-1 1 0,-1 0 0,5 32 0,-6-29 0,13 39 0,-15-54 0,1 0 0,0 0 0,1 0 0,-1 0 0,1-1 0,1 0 0,-1 1 0,10 8 0,-14-14 0,1 0 0,-1-1 0,1 1 0,0 0 0,-1-1 0,1 1 0,0-1 0,-1 1 0,1-1 0,0 0 0,0 1 0,0-1 0,-1 0 0,1 1 0,0-1 0,0 0 0,0 0 0,0 0 0,-1 0 0,1 0 0,0 0 0,0 0 0,0 0 0,0 0 0,0 0 0,-1 0 0,1 0 0,1-1 0,0 0 0,-1 0 0,0 0 0,0-1 0,0 1 0,0 0 0,0 0 0,0-1 0,0 1 0,0-1 0,-1 1 0,1-1 0,0 1 0,0-4 0,2-5 0,-1-1 0,-1 0 0,2-13 0,7-49 0,-7 57 0,0 0 0,-1 0 0,-1 0 0,-1-1 0,-1-24 0,-25-78 0,26 119 0,0 0 0,0 0 0,0 0 0,0 0 0,1 0 0,-1 0 0,0 0 0,0 1 0,0-1 0,0 0 0,0 0 0,0 0 0,0 0 0,0 0 0,0 0 0,0 0 0,0 0 0,0 0 0,0 0 0,1 0 0,-1 0 0,0 0 0,0 0 0,0 0 0,0 0 0,0 0 0,0-1 0,0 1 0,0 0 0,0 0 0,0 0 0,0 0 0,0 0 0,0 0 0,0 0 0,1 0 0,-1 0 0,0 0 0,0 0 0,0 0 0,0 0 0,0 0 0,0 0 0,0 0 0,9 12 0,10 20 0,1 8 0,33 61 0,-50-97 0,-1 0 0,1 0 0,-1 0 0,-1 0 0,1 1 0,-1-1 0,1 1 0,-1-1 0,0 8 0,-1-10 0,0 0 0,0 1 0,0-1 0,0 0 0,-1 1 0,1-1 0,-1 0 0,0 0 0,0 1 0,0-1 0,0 0 0,0 0 0,0 0 0,0 0 0,-1 0 0,1 0 0,-1-1 0,1 1 0,-1 0 0,-3 2 0,-6 3 0,0 0 0,0-1 0,0 0 0,-1 0 0,0-2 0,0 1 0,0-1 0,0-1 0,-25 3 0,-9-1 0,-61-2 0,103-3 0,-2 0 0,-18 0 0,1 0 0,0 2 0,-1 0 0,-24 7 0,-20 3 331,48-9-896,0 0-1,-23 8 1,21-3-6261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44.6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1 233 24575,'42'0'0,"55"-1"0,126 17 0,-70-2 0,206-6 0,-288-8 0,-65 0 0,0 0 0,0 0 0,0-1 0,0 0 0,0 0 0,11-3 0,-16 3 0,0 1 0,1-1 0,-1 0 0,0 0 0,0 1 0,0-1 0,1 0 0,-1 0 0,0 0 0,0-1 0,0 1 0,0 0 0,-1 0 0,1 0 0,0-1 0,0 1 0,-1 0 0,1-1 0,-1 1 0,1-1 0,-1 1 0,0-1 0,0 1 0,1-1 0,-1 1 0,0-1 0,0 1 0,0-1 0,-1 1 0,1-1 0,0 1 0,0 0 0,-1-3 0,-1-3 0,-1-1 0,1 0 0,-1 1 0,0 0 0,-1-1 0,0 1 0,-7-10 0,-42-45 0,9 10 0,41 48 0,-14-21 0,16 19 0,13 13 0,13 12 0,-2 1 0,0 1 0,-1 1 0,26 34 0,-43-48 0,0 0 0,-1 0 0,0 0 0,-1 0 0,1 1 0,-1-1 0,-1 1 0,0 0 0,0 0 0,-1 0 0,0 0 0,0 0 0,-1 0 0,-2 17 0,1-19 0,0 1 0,-1-1 0,0 1 0,0-1 0,-1 0 0,1 0 0,-2 0 0,1 0 0,-1-1 0,0 1 0,0-1 0,-1 0 0,0 0 0,0 0 0,0-1 0,-1 0 0,-10 8 0,-13 4 245,19-11-567,1-1 0,0 1 0,0 1 0,-10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47.5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0 169 24575,'4322'0'-101,"-3821"19"227,-56 0-151,-385-19 25,1 0 0,-1 2 0,104 17 0,-88-8 0,-49-8 0,50 12 0,-53-8 0,28 4 0,-46-9 0,1-2 0,0 1 0,-1-1 0,1 0 0,0 0 0,-1-1 0,1 1 0,0-2 0,8-1 0,-14 2 0,1 0 0,0 1 0,-1-1 0,1 0 0,-1 0 0,1 0 0,-1 0 0,1 0 0,-1 0 0,1 0 0,-1 0 0,0-1 0,0 1 0,0-1 0,0 1 0,0-1 0,0 1 0,0-1 0,0 1 0,-1-1 0,1 0 0,0 1 0,-1-1 0,0 0 0,1 0 0,-1 1 0,0-1 0,0 0 0,0 0 0,0 0 0,0 1 0,0-1 0,-1 0 0,1 0 0,0 1 0,-1-1 0,0 0 0,1 1 0,-1-1 0,-1-2 0,-3-6 0,0 1 0,0 0 0,-1 1 0,0-1 0,-12-11 0,-105-94 0,89 84 0,239 231 0,-175-171 0,-23-23 0,0-1 0,0 1 0,-1 0 0,0 1 0,0-1 0,8 18 0,-13-23 0,0 0 0,-1 0 0,1 0 0,-1 1 0,1-1 0,-1 0 0,0 0 0,0 1 0,0-1 0,-1 0 0,1 1 0,0-1 0,-1 0 0,1 0 0,-1 0 0,0 1 0,0-1 0,0 0 0,0 0 0,0 0 0,0 0 0,-1 0 0,1-1 0,0 1 0,-1 0 0,0-1 0,1 1 0,-1-1 0,0 1 0,0-1 0,-3 2 0,-14 8 0,0 0 0,-1-1 0,-1-1 0,-39 12 0,31-12 0,-268 74 321,-5-22-1048,199-42-232,1 1-5867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50.8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38 24575,'219'-15'0,"-78"2"0,362 3 0,-150 41 0,-219-15 0,1195 74-1387,5-78 0,-1227-9 2147,147 21 0,-90-8 249,-68-8-764,199 12-245,-184-3 0,1 0 0,351 39 0,-73-5 0,42 8 0,-163-18 0,-149-19 0,-71-12 0,95 8 0,146 11 0,-218-11 0,-48-11 0,32 5 0,23-2 0,145 24 0,-181-25 0,-1 2 0,0 2 0,45 20 0,-77-28 0,22 8 0,-31-12 0,1-1 0,-1 1 0,0-1 0,0 0 0,1 0 0,-1 1 0,0-1 0,0 0 0,1 0 0,-1 0 0,0-1 0,0 1 0,1 0 0,-1 0 0,0-1 0,0 1 0,0-1 0,1 1 0,-1-1 0,0 1 0,0-1 0,1 0 0,-2 0 0,1 0 0,-1 0 0,0 1 0,1-1 0,-1 0 0,0 0 0,0 0 0,0 0 0,0 1 0,1-1 0,-1 0 0,0 0 0,-1 0 0,1 0 0,0 1 0,0-1 0,0 0 0,0 0 0,-1 0 0,1 1 0,0-1 0,-1 0 0,1 0 0,0 1 0,-2-2 0,-15-23 0,12 18 0,-16-24 0,1-2 0,-29-60 0,49 92 0,-1 0 0,1 0 0,-1 0 0,1 0 0,-1 0 0,1-1 0,0 1 0,0 0 0,0 0 0,-1 0 0,1-1 0,0 1 0,0 0 0,1 0 0,-1-1 0,0 1 0,0 0 0,1 0 0,0-2 0,-1 3 0,1-1 0,-1 0 0,1 1 0,0-1 0,-1 1 0,1-1 0,0 1 0,-1-1 0,1 1 0,0 0 0,0-1 0,-1 1 0,1 0 0,0 0 0,0-1 0,0 1 0,0 0 0,-1 0 0,1 0 0,2 0 0,3 1 0,0-1 0,0 2 0,0-1 0,0 0 0,0 1 0,7 4 0,13 7 0,0 1 0,42 31 0,-39-24 0,36 18 0,-48-26 0,-17-13 0,0 0 0,0 0 0,0 0 0,0 1 0,0-1 0,0 0 0,-1 0 0,1 1 0,0-1 0,0 0 0,0 0 0,0 0 0,0 1 0,0-1 0,0 0 0,0 0 0,-1 0 0,1 1 0,0-1 0,0 0 0,0 0 0,0 0 0,-1 0 0,1 0 0,0 1 0,0-1 0,0 0 0,-1 0 0,1 0 0,0 0 0,0 0 0,0 0 0,-1 0 0,1 0 0,0 0 0,0 0 0,-1 0 0,1 0 0,0 0 0,0 0 0,-1 0 0,-40 1 0,30-2 0,-12 2 56,0 0 0,0 2 0,-1 1 1,2 0-1,-42 14 0,-105 52-1237,145-58 660,-9 2-6305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21.6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5 120 24575,'-5'0'0,"9"-4"0,8-3 0,3-4 0,8-6 0,10 1 0,5 2 0,1 4 0,-1-1 0,-2 1 0,-2 2 0,-2 2 0,-2 3 0,0 1 0,-1 2 0,1 0 0,-6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54.21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91 24575,'8588'0'0,"-8521"3"0,84 14 0,-92-8 0,34-2 0,129-4 0,-150-5 0,-67 2 0,1 0 0,-1 0 0,0-1 0,10-2 0,-15 3 0,0 0 0,1 0 0,-1 0 0,0 0 0,1 0 0,-1-1 0,0 1 0,1 0 0,-1 0 0,0 0 0,0-1 0,1 1 0,-1 0 0,0 0 0,0 0 0,1-1 0,-1 1 0,0 0 0,0-1 0,0 1 0,1 0 0,-1 0 0,0-1 0,0 1 0,0 0 0,0-1 0,0 1 0,0 0 0,0-1 0,0 0 0,0 0 0,-1 0 0,1 0 0,-1 0 0,0 1 0,1-1 0,-1 0 0,1 0 0,-1 1 0,0-1 0,0 0 0,1 1 0,-1-1 0,0 1 0,-1-2 0,-29-18 0,1-1 0,-45-42 0,105 85 0,-18-14 0,1 1 0,13 13 0,-25-22 0,-1 0 0,1 1 0,-1-1 0,1 1 0,-1-1 0,1 1 0,-1-1 0,1 0 0,-1 1 0,0 0 0,1-1 0,-1 1 0,0-1 0,1 1 0,-1-1 0,0 1 0,0 0 0,0-1 0,1 1 0,-1-1 0,0 1 0,0 0 0,0-1 0,0 1 0,0 0 0,0-1 0,0 1 0,0 0 0,-1-1 0,1 1 0,0-1 0,0 1 0,0 0 0,-1-1 0,1 1 0,0-1 0,-1 1 0,1-1 0,0 1 0,-1-1 0,1 1 0,-1-1 0,1 1 0,-1-1 0,1 1 0,-1-1 0,1 0 0,-1 1 0,1-1 0,-1 0 0,0 0 0,1 1 0,-1-1 0,1 0 0,-2 0 0,-6 3 0,-1-1 0,1 0 0,-15 2 0,3-1 0,-121 43 0,-103 27 0,147-51-1365,60-11-5461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3:57.2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1 253 24575,'0'-1'0,"0"0"0,1 0 0,-1 0 0,0 0 0,1 0 0,-1 0 0,1 0 0,-1 0 0,1 0 0,-1 0 0,1 0 0,0 0 0,0 0 0,-1 1 0,1-1 0,0 0 0,0 0 0,0 1 0,0-1 0,0 1 0,0-1 0,0 1 0,0-1 0,0 1 0,0-1 0,0 1 0,2 0 0,35-7 0,-31 6 0,305-9 0,-223 10 0,442 2-351,337-3-393,-348-16 479,66-1 102,1082 17 1268,-791 3-687,-857-2-418,389-15 0,77-8 0,-257 6 0,-27-1 0,258 18 0,-223 1 0,124 26 0,-211-7 0,145 14 0,-294-36 0,-7-2 0,-19-11 0,-35-15 0,47 25 0,-12-5 0,0-2 0,-25-14 0,44 22 0,1 1 0,0-1 0,-1 0 0,2 0 0,-1 0 0,0-1 0,1 1 0,0-1 0,0-1 0,0 1 0,1 0 0,-1-1 0,1 0 0,-3-8 0,6 14 0,0 0 0,0 0 0,1 0 0,-1 0 0,0 0 0,0 0 0,0 0 0,1 0 0,-1 0 0,0 0 0,0 0 0,0 0 0,0 0 0,1 0 0,-1 0 0,0 0 0,0 0 0,0 0 0,0 0 0,1 0 0,-1 0 0,0 0 0,0 0 0,0 0 0,0-1 0,0 1 0,1 0 0,-1 0 0,0 0 0,0 0 0,0 0 0,0 0 0,0-1 0,0 1 0,1 0 0,-1 0 0,0 0 0,0 0 0,0-1 0,0 1 0,0 0 0,0 0 0,0 0 0,0 0 0,0-1 0,0 1 0,0 0 0,0 0 0,0 0 0,0 0 0,0-1 0,0 1 0,0 0 0,0 0 0,0 0 0,0 0 0,0-1 0,0 1 0,0 0 0,-1 0 0,1 0 0,14 11 0,-12-10 0,46 30 0,-34-22 0,0-1 0,17 15 0,-28-21 0,0 1 0,0-1 0,-1 1 0,0 0 0,1 0 0,-1-1 0,0 2 0,0-1 0,-1 0 0,1 0 0,0 0 0,-1 1 0,0-1 0,0 1 0,1 5 0,-2-7 0,0 0 0,0 0 0,-1-1 0,1 1 0,0 0 0,-1 0 0,1-1 0,-1 1 0,0-1 0,0 1 0,1 0 0,-1-1 0,0 1 0,0-1 0,0 0 0,0 1 0,-1-1 0,1 0 0,0 0 0,-1 0 0,1 0 0,0 0 0,-1 0 0,-2 1 0,-5 3 0,-1 0 0,-19 6 0,19-8 0,-149 51 0,-202 39 0,301-82-1365,14-4-5461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4:00.98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1 217 24575,'5677'0'0,"-5632"-2"0,0-3 0,0-1 0,66-19 0,27-4 0,-73 22 0,-1 3 0,75 6 0,-49-1 0,1330 1 0,-817-3 0,-564 3 0,0 2 0,42 9 0,-39-5 0,62 3 0,-84-10 0,33 0 0,66 10 0,-118-10 0,0-1 0,1 1 0,-1-1 0,0 0 0,0 0 0,1 0 0,-1 0 0,0 0 0,0 0 0,1 0 0,-1 0 0,0 0 0,0-1 0,1 1 0,-1 0 0,0-1 0,0 1 0,0-1 0,1 1 0,1-2 0,-3 1 0,0 0 0,1 0 0,-1 0 0,0 0 0,1 0 0,-1 1 0,0-1 0,0 0 0,0 0 0,0 0 0,0 0 0,0 0 0,0 0 0,0 0 0,0 0 0,0 0 0,-1 0 0,1 1 0,0-1 0,0 0 0,-2-1 0,-2-8 0,-1 1 0,-1 0 0,-11-15 0,12 18 0,-21-26 0,16 21 0,1 0 0,-14-22 0,23 32 0,-1 0 0,1 0 0,-1 1 0,1-1 0,0 0 0,-1 0 0,1 0 0,0 1 0,-1-1 0,1 0 0,0 0 0,0 0 0,0 0 0,0 0 0,0 1 0,0-1 0,0 0 0,0 0 0,0 0 0,0 0 0,1-1 0,-1 2 0,1-1 0,-1 1 0,1 0 0,-1-1 0,1 1 0,-1 0 0,1-1 0,-1 1 0,1 0 0,-1 0 0,1-1 0,0 1 0,-1 0 0,1 0 0,-1 0 0,1 0 0,0 0 0,-1 0 0,1 0 0,0 0 0,-1 0 0,1 0 0,4 1 0,-1 0 0,0 0 0,0 0 0,1 1 0,-1-1 0,0 1 0,3 2 0,6 6 0,-1 0 0,0 0 0,-1 1 0,-1 1 0,17 23 0,23 24 0,-35-45 0,-9-9 0,0 1 0,0 0 0,-1 0 0,1 0 0,-1 0 0,0 1 0,-1 0 0,0 0 0,5 11 0,-9-16 0,1-1 0,-1 0 0,0 1 0,0-1 0,0 0 0,0 0 0,0 1 0,0-1 0,0 0 0,-1 1 0,1-1 0,0 0 0,-1 1 0,1-1 0,-1 0 0,1 0 0,-1 0 0,0 0 0,1 1 0,-1-1 0,0 0 0,0 0 0,0 0 0,0-1 0,0 1 0,0 0 0,0 0 0,0 0 0,0-1 0,0 1 0,-2 0 0,-5 3 0,-1 0 0,0 0 0,-15 3 0,1 0 0,-26 18-1365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5:24:02.85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65 24575,'474'0'0,"-423"4"0,-1 2 0,0 1 0,82 25 0,-126-30 0,1 0 0,0-1 0,0 1 0,1-1 0,-1-1 0,0 1 0,0-1 0,13-2 0,-19 2 0,1 0 0,-1-1 0,1 1 0,-1-1 0,1 1 0,-1-1 0,0 0 0,1 1 0,-1-1 0,0 0 0,1 0 0,-1 0 0,0 0 0,0 0 0,0 0 0,2-3 0,-2 2 0,0 0 0,-1 0 0,1 0 0,0 0 0,-1 0 0,0 0 0,1 0 0,-1 0 0,0 0 0,0 0 0,0-1 0,0 1 0,0 0 0,-1 0 0,0-4 0,-2-2 0,1 0 0,-2 1 0,-5-12 0,4 8 0,0-2 0,5 13 0,0 0 0,0-1 0,0 1 0,0 0 0,0 0 0,0 0 0,0 0 0,0 0 0,0 0 0,0 0 0,0 0 0,0 0 0,1 0 0,-1-1 0,0 1 0,0 0 0,0 0 0,0 0 0,0 0 0,0 0 0,0 0 0,0 0 0,0 0 0,0 0 0,0 0 0,0 0 0,1 0 0,-1 0 0,0 0 0,0 0 0,0 0 0,0 0 0,0 0 0,0 0 0,0 0 0,0 0 0,1 0 0,-1 0 0,0 0 0,0 0 0,0 0 0,0 0 0,0 0 0,0 0 0,0 0 0,0 0 0,0 0 0,0 0 0,1 0 0,-1 0 0,0 0 0,0 0 0,0 0 0,0 0 0,0 0 0,0 1 0,0-1 0,20 20 0,97 155 0,-63-91 0,-50-79 0,2 4 0,-1 0 0,1 0 0,7 18 0,-13-25 0,1-1 0,0 1 0,-1-1 0,1 1 0,-1-1 0,0 1 0,0-1 0,1 1 0,-1-1 0,0 1 0,0 0 0,0-1 0,0 1 0,-1-1 0,1 1 0,0-1 0,-1 1 0,1 0 0,-1-1 0,1 0 0,-1 1 0,0-1 0,0 1 0,1-1 0,-1 0 0,0 1 0,0-1 0,0 0 0,-1 0 0,1 0 0,0 0 0,0 0 0,-3 1 0,-2 1 31,-1-1-1,0 0 1,-1 0-1,1 0 1,0-1-1,0 0 1,-1-1-1,-11 0 1,-28 4-1671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22.4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1 121 24575,'85'2'0,"97"-4"0,-171-1 0,0 1 0,0-1 0,0-1 0,-1 0 0,1-1 0,-1 1 0,0-2 0,-1 0 0,18-13 0,-14 10 0,0 0 0,1 1 0,0 0 0,18-6 0,-18 10-273,0 0 0,0 1 0,0 1 0,17 0 0,-5 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7:27:30.5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1 129 24575,'16'1'0,"-1"1"0,28 5 0,0 1 0,492 52 0,-428-49 0,103 16 0,-173-20 0,0 2 0,0 1 0,55 24 0,-77-28 0,0 0 0,0-1 0,1-1 0,-1-1 0,26 3 0,80-3 0,-98-4 0,-14 1 0,1 0 0,0-1 0,0 0 0,-1 0 0,1-1 0,-1 0 0,12-5 0,-16 4 0,-1 1 0,1-1 0,-1 1 0,0-1 0,0 0 0,0-1 0,0 1 0,-1-1 0,1 1 0,-1-1 0,0 0 0,0-1 0,-1 1 0,1 0 0,3-9 0,-3 4 0,0-1 0,0 1 0,-1-1 0,0 1 0,-1-1 0,0 0 0,-1 0 0,0 0 0,0 1 0,-4-19 0,4 27 0,0 0 0,0-1 0,0 1 0,-1-1 0,1 1 0,0-1 0,1 1 0,-1-1 0,0 1 0,0-1 0,1 1 0,-1-1 0,1 1 0,-1 0 0,1-1 0,0 1 0,-1 0 0,1-1 0,0 1 0,0 0 0,0 0 0,0 0 0,0 0 0,0 0 0,0 0 0,0 0 0,0 0 0,1 0 0,-1 0 0,0 1 0,1-1 0,-1 0 0,0 1 0,1-1 0,-1 1 0,1 0 0,-1-1 0,1 1 0,-1 0 0,4 0 0,-2 0 0,1 0 0,-1 0 0,1 0 0,0 0 0,-1 1 0,1-1 0,-1 1 0,1 0 0,-1 0 0,0 1 0,1-1 0,-1 1 0,0-1 0,0 1 0,0 0 0,4 4 0,-4-3 0,-1 0 0,1 0 0,-1 0 0,0 0 0,0 0 0,0 0 0,-1 1 0,1-1 0,-1 1 0,0-1 0,0 1 0,0 0 0,0 0 0,0-1 0,-1 1 0,0 0 0,0 0 0,0-1 0,0 1 0,-2 5 0,2-6 0,-1 0 0,0 0 0,0 0 0,0 0 0,-1 0 0,1-1 0,-1 1 0,0 0 0,1-1 0,-1 1 0,0-1 0,0 0 0,-1 0 0,1 0 0,0 0 0,-1 0 0,1 0 0,-1 0 0,0-1 0,0 1 0,1-1 0,-1 0 0,0 0 0,-6 1 0,-8 1 0,-31 1 0,35-4 0,0 1 0,1 0 0,-1 1 0,1 1 0,-15 4 0,-56 32 0,59-26 0,-47 17 0,69-29 0,1 0 0,-1-1 0,0 1 0,1-1 0,-1 0 0,1 1 0,-1-1 0,1 0 0,-1 0 0,0 0 0,1 0 0,-1 0 0,1 0 0,-1-1 0,0 1 0,1-1 0,-1 1 0,1-1 0,-1 1 0,1-1 0,-1 0 0,1 0 0,0 1 0,-3-3 0,3 1 0,-1 0 0,1-1 0,-1 1 0,1-1 0,0 1 0,0-1 0,0 1 0,0-1 0,0 1 0,0-1 0,1 0 0,-1 0 0,1-2 0,0-11 0,0 1 0,1-1 0,5-27 0,-6 42 0,7-43 0,-3 14 0,2 0 0,13-43 0,-18 71 0,-1-1 0,1 1 0,0 0 0,0 0 0,0 0 0,0 0 0,1 0 0,-1 0 0,1 0 0,-1 1 0,1-1 0,-1 0 0,1 1 0,0-1 0,0 1 0,0 0 0,0-1 0,2 0 0,-1 1 0,0 1 0,0-1 0,-1 1 0,1 0 0,0 0 0,0 0 0,0 0 0,-1 0 0,1 0 0,0 1 0,0 0 0,-1-1 0,1 1 0,0 0 0,2 2 0,70 30 0,-38-15 0,58 18 0,-88-34 0,-1 0 0,1 1 0,-1-1 0,0 1 0,0 0 0,0 0 0,0 1 0,5 5 0,-10-8 0,1 0 0,-2 0 0,1 0 0,0 0 0,0 0 0,0 0 0,0 1 0,-1-1 0,1 0 0,-1 1 0,1-1 0,-1 0 0,1 1 0,-1-1 0,0 1 0,1-1 0,-1 3 0,-1-2 0,1 0 0,0 0 0,-1 0 0,0 0 0,1 0 0,-1 0 0,0 0 0,0 0 0,0 0 0,-1 0 0,1-1 0,0 1 0,-1 0 0,1-1 0,-2 2 0,-5 4 0,1-1 0,-1 0 0,0-1 0,-1 0 0,1 0 0,-1 0 0,0-1 0,0-1 0,-11 4 0,6-3 0,0-1 0,0-1 0,0 0 0,0 0 0,-24-2 0,36 0 0,-1 0 0,1 0 0,0 0 0,-1-1 0,1 1 0,-1-1 0,1 0 0,0 1 0,0-1 0,-1 0 0,1 0 0,0-1 0,0 1 0,0 0 0,0-1 0,-3-2 0,4 2 0,0 1 0,0-1 0,0 0 0,1 1 0,-1-1 0,0 0 0,1 0 0,-1 0 0,1 1 0,-1-1 0,1 0 0,0 0 0,0 0 0,0 0 0,0 0 0,0 0 0,1 0 0,-1 1 0,0-1 0,1 0 0,0-2 0,20-52-1365,-12 29-5461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5C80B-81A0-45BF-B48E-34F90774120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33D8-5939-4BA0-B66B-05646850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MyString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"Hello there. 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"General Kenobi"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n1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66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n2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98.45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.length())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.concat(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result =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(result)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</a:t>
            </a:r>
            <a:r>
              <a:rPr lang="en-US" dirty="0" err="1">
                <a:solidFill>
                  <a:srgbClr val="6A8759"/>
                </a:solidFill>
                <a:effectLst/>
              </a:rPr>
              <a:t>completed."</a:t>
            </a:r>
            <a:r>
              <a:rPr lang="en-US" dirty="0" err="1"/>
              <a:t>.format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MyTouple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mytuple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3.14</a:t>
            </a:r>
            <a:r>
              <a:rPr lang="en-US" dirty="0">
                <a:solidFill>
                  <a:srgbClr val="CC7832"/>
                </a:solidFill>
                <a:effectLst/>
              </a:rPr>
              <a:t>,false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mytuple2 </a:t>
            </a:r>
            <a:r>
              <a:rPr lang="en-US" dirty="0"/>
              <a:t>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Tuple4(</a:t>
            </a:r>
            <a:r>
              <a:rPr lang="en-US" dirty="0">
                <a:solidFill>
                  <a:srgbClr val="6A8759"/>
                </a:solidFill>
                <a:effectLst/>
              </a:rPr>
              <a:t>"SS"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7.33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"Man"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mytuple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</a:t>
            </a:r>
            <a:r>
              <a:rPr lang="en-US" dirty="0"/>
              <a:t>._3) </a:t>
            </a:r>
            <a:r>
              <a:rPr lang="en-US" dirty="0">
                <a:solidFill>
                  <a:srgbClr val="808080"/>
                </a:solidFill>
                <a:effectLst/>
              </a:rPr>
              <a:t>//data from position 3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mytuple2</a:t>
            </a:r>
            <a:r>
              <a:rPr lang="en-US" dirty="0"/>
              <a:t>._4)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mytuple2</a:t>
            </a:r>
            <a:r>
              <a:rPr lang="en-US" dirty="0"/>
              <a:t>._4._2)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mytuple</a:t>
            </a:r>
            <a:r>
              <a:rPr lang="en-US" dirty="0" err="1"/>
              <a:t>.productIterator.foreach</a:t>
            </a:r>
            <a:r>
              <a:rPr lang="en-US" dirty="0"/>
              <a:t>{ </a:t>
            </a:r>
            <a:r>
              <a:rPr lang="en-US" dirty="0">
                <a:solidFill>
                  <a:srgbClr val="808080"/>
                </a:solidFill>
                <a:effectLst/>
              </a:rPr>
              <a:t>//iterate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/>
              <a:t>value =&gt;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(value)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jojo</a:t>
            </a:r>
            <a:r>
              <a:rPr lang="en-US" dirty="0">
                <a:solidFill>
                  <a:srgbClr val="6A8759"/>
                </a:solidFill>
                <a:effectLst/>
              </a:rPr>
              <a:t>" </a:t>
            </a:r>
            <a:r>
              <a:rPr lang="en-US" dirty="0"/>
              <a:t>-&gt; </a:t>
            </a:r>
            <a:r>
              <a:rPr lang="en-US" dirty="0">
                <a:solidFill>
                  <a:srgbClr val="6897BB"/>
                </a:solidFill>
                <a:effectLst/>
              </a:rPr>
              <a:t>1897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//nested tuple (map notation)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MyOption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l1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m1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"One"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"Two"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.find(_ &gt;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//if there is an answer, give the first answer, otherwise return None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.find(_ &gt;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).get)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.find(_ &gt;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).get)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.get(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).</a:t>
            </a:r>
            <a:r>
              <a:rPr lang="en-US" dirty="0" err="1"/>
              <a:t>getOrElse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"No value found"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6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MyOption2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l1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opt1</a:t>
            </a:r>
            <a:r>
              <a:rPr lang="en-US" dirty="0"/>
              <a:t>: 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None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opt2</a:t>
            </a:r>
            <a:r>
              <a:rPr lang="en-US" dirty="0"/>
              <a:t>: 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Some(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findPos</a:t>
            </a:r>
            <a:r>
              <a:rPr lang="en-US" dirty="0"/>
              <a:t>(</a:t>
            </a:r>
            <a:r>
              <a:rPr lang="en-US" dirty="0" err="1"/>
              <a:t>v: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l: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]): 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(v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l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findPos</a:t>
            </a:r>
            <a:r>
              <a:rPr lang="en-US" dirty="0"/>
              <a:t>(</a:t>
            </a:r>
            <a:r>
              <a:rPr lang="en-US" dirty="0" err="1"/>
              <a:t>v: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l: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count: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):Option[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dirty="0" err="1"/>
              <a:t>l.isEmpty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(v == </a:t>
            </a:r>
            <a:r>
              <a:rPr lang="en-US" dirty="0" err="1"/>
              <a:t>l.head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Some(count)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(v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l.tail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count+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opt1</a:t>
            </a:r>
            <a:r>
              <a:rPr lang="en-US" dirty="0"/>
              <a:t>.isEmpty)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opt1</a:t>
            </a:r>
            <a:r>
              <a:rPr lang="en-US" dirty="0"/>
              <a:t>.getOrElse(</a:t>
            </a:r>
            <a:r>
              <a:rPr lang="en-US" dirty="0">
                <a:solidFill>
                  <a:srgbClr val="6A8759"/>
                </a:solidFill>
                <a:effectLst/>
              </a:rPr>
              <a:t>"NO"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findPos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MyString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"Hello there. 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String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"General Kenobi"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6A8759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n1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66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n2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98.45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.length())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.concat(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result = </a:t>
            </a:r>
            <a:r>
              <a:rPr lang="en-US" i="1" dirty="0" err="1">
                <a:effectLst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completed."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(result)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"%s: Order (%d) ,has been %f percent </a:t>
            </a:r>
            <a:r>
              <a:rPr lang="en-US" dirty="0" err="1">
                <a:solidFill>
                  <a:srgbClr val="6A8759"/>
                </a:solidFill>
                <a:effectLst/>
              </a:rPr>
              <a:t>completed."</a:t>
            </a:r>
            <a:r>
              <a:rPr lang="en-US" dirty="0" err="1"/>
              <a:t>.format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</a:rPr>
              <a:t>n1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n2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MyArray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: Array[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Array[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b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  </a:t>
            </a:r>
            <a:r>
              <a:rPr lang="en-US" dirty="0">
                <a:solidFill>
                  <a:srgbClr val="808080"/>
                </a:solidFill>
                <a:effectLst/>
              </a:rPr>
              <a:t>//initializer list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//will print address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.to(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.length-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 { </a:t>
            </a:r>
            <a:r>
              <a:rPr lang="en-US" dirty="0">
                <a:solidFill>
                  <a:srgbClr val="808080"/>
                </a:solidFill>
                <a:effectLst/>
              </a:rPr>
              <a:t>// print default values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.until(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</a:t>
            </a:r>
            <a:r>
              <a:rPr lang="en-US" dirty="0" err="1"/>
              <a:t>.length</a:t>
            </a:r>
            <a:r>
              <a:rPr lang="en-US" dirty="0"/>
              <a:t>)) { </a:t>
            </a:r>
            <a:r>
              <a:rPr lang="en-US" dirty="0">
                <a:solidFill>
                  <a:srgbClr val="808080"/>
                </a:solidFill>
                <a:effectLst/>
              </a:rPr>
              <a:t>// using "to" -&gt; a.length-1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.until(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</a:t>
            </a:r>
            <a:r>
              <a:rPr lang="en-US" dirty="0" err="1"/>
              <a:t>.length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(x &lt;-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/>
              <a:t>){  </a:t>
            </a:r>
            <a:r>
              <a:rPr lang="en-US" dirty="0">
                <a:solidFill>
                  <a:srgbClr val="808080"/>
                </a:solidFill>
                <a:effectLst/>
              </a:rPr>
              <a:t>//for each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(x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Array._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MyArray02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ar1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Luke"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"Leia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ar2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Array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Yugi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Yusei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c = </a:t>
            </a:r>
            <a:r>
              <a:rPr lang="en-US" i="1" dirty="0" err="1">
                <a:effectLst/>
              </a:rPr>
              <a:t>concat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ar1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ar2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(x &lt;- c){  </a:t>
            </a:r>
            <a:r>
              <a:rPr lang="en-US" dirty="0">
                <a:solidFill>
                  <a:srgbClr val="808080"/>
                </a:solidFill>
                <a:effectLst/>
              </a:rPr>
              <a:t>//for each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>
                <a:effectLst/>
              </a:rPr>
              <a:t>print</a:t>
            </a:r>
            <a:r>
              <a:rPr lang="en-US" dirty="0"/>
              <a:t>(x + </a:t>
            </a:r>
            <a:r>
              <a:rPr lang="en-US" dirty="0">
                <a:solidFill>
                  <a:srgbClr val="6A8759"/>
                </a:solidFill>
                <a:effectLst/>
              </a:rPr>
              <a:t>",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MySet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Set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Luke"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"Leia"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"Luke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//immutable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s2 </a:t>
            </a:r>
            <a:r>
              <a:rPr lang="en-US" dirty="0"/>
              <a:t>= </a:t>
            </a:r>
            <a:r>
              <a:rPr lang="en-US" dirty="0" err="1"/>
              <a:t>scala.collection.mutable.Set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Yugi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Yusei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 </a:t>
            </a:r>
            <a:r>
              <a:rPr lang="en-US" dirty="0">
                <a:solidFill>
                  <a:srgbClr val="6A8759"/>
                </a:solidFill>
                <a:effectLst/>
              </a:rPr>
              <a:t>"PP"</a:t>
            </a:r>
            <a:r>
              <a:rPr lang="en-US" dirty="0"/>
              <a:t>)  </a:t>
            </a:r>
            <a:r>
              <a:rPr lang="en-US" dirty="0">
                <a:solidFill>
                  <a:srgbClr val="808080"/>
                </a:solidFill>
                <a:effectLst/>
              </a:rPr>
              <a:t>//create a new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.add(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Jojo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      </a:t>
            </a:r>
            <a:r>
              <a:rPr lang="en-US" dirty="0">
                <a:solidFill>
                  <a:srgbClr val="808080"/>
                </a:solidFill>
                <a:effectLst/>
              </a:rPr>
              <a:t>//add data to an existing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.add(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Judai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//Since there is no index, this checks for existence.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.head)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.tail)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.isEmpty)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7832"/>
                </a:solidFill>
                <a:effectLst/>
              </a:rPr>
              <a:t>bject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MySet02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Set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Luke"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"Leia"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"Luke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//immutable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s2 </a:t>
            </a:r>
            <a:r>
              <a:rPr lang="en-US" dirty="0"/>
              <a:t>= </a:t>
            </a:r>
            <a:r>
              <a:rPr lang="en-US" dirty="0" err="1"/>
              <a:t>scala.collection.mutable.Set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"Vader"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"Luke"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Chewy"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6A8759"/>
                </a:solidFill>
                <a:effectLst/>
              </a:rPr>
              <a:t>"Han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//mutable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 </a:t>
            </a:r>
            <a:r>
              <a:rPr lang="en-US" dirty="0"/>
              <a:t>++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//union into new set ===&gt; s1.++(s2)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.&amp;(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//intersect into new set ===&gt; s1.intersect(s2)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.max)   </a:t>
            </a:r>
            <a:r>
              <a:rPr lang="en-US" dirty="0">
                <a:solidFill>
                  <a:srgbClr val="808080"/>
                </a:solidFill>
                <a:effectLst/>
              </a:rPr>
              <a:t>// max value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s1</a:t>
            </a:r>
            <a:r>
              <a:rPr lang="en-US" dirty="0"/>
              <a:t>.diff(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//difference into new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.foreach(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//for loop of a set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(x &lt;- </a:t>
            </a:r>
            <a:r>
              <a:rPr lang="en-US" i="1" dirty="0">
                <a:solidFill>
                  <a:srgbClr val="9876AA"/>
                </a:solidFill>
                <a:effectLst/>
              </a:rPr>
              <a:t>s2</a:t>
            </a:r>
            <a:r>
              <a:rPr lang="en-US" dirty="0"/>
              <a:t>){       </a:t>
            </a:r>
            <a:r>
              <a:rPr lang="en-US" dirty="0">
                <a:solidFill>
                  <a:srgbClr val="808080"/>
                </a:solidFill>
                <a:effectLst/>
              </a:rPr>
              <a:t>//normal foreach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MaMap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Map</a:t>
            </a:r>
            <a:r>
              <a:rPr lang="en-US" dirty="0"/>
              <a:t>[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"Kim"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"Ann"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"May"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 use key to get value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//</a:t>
            </a:r>
            <a:r>
              <a:rPr lang="en-US" dirty="0" err="1">
                <a:solidFill>
                  <a:srgbClr val="808080"/>
                </a:solidFill>
                <a:effectLst/>
              </a:rPr>
              <a:t>println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 err="1">
                <a:solidFill>
                  <a:srgbClr val="808080"/>
                </a:solidFill>
                <a:effectLst/>
              </a:rPr>
              <a:t>mymap</a:t>
            </a:r>
            <a:r>
              <a:rPr lang="en-US" dirty="0">
                <a:solidFill>
                  <a:srgbClr val="808080"/>
                </a:solidFill>
                <a:effectLst/>
              </a:rPr>
              <a:t>(0))  // non existing key throws exception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.keys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.values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.isEmpty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.contains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 err="1"/>
              <a:t>.keys.foreach</a:t>
            </a:r>
            <a:r>
              <a:rPr lang="en-US" dirty="0"/>
              <a:t>{ key =&gt;  </a:t>
            </a:r>
            <a:r>
              <a:rPr lang="en-US" dirty="0">
                <a:solidFill>
                  <a:srgbClr val="808080"/>
                </a:solidFill>
                <a:effectLst/>
              </a:rPr>
              <a:t>//iterate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"key = " </a:t>
            </a:r>
            <a:r>
              <a:rPr lang="en-US" dirty="0"/>
              <a:t>+ key + </a:t>
            </a:r>
            <a:r>
              <a:rPr lang="en-US" dirty="0">
                <a:solidFill>
                  <a:srgbClr val="6A8759"/>
                </a:solidFill>
                <a:effectLst/>
              </a:rPr>
              <a:t>", value = " </a:t>
            </a:r>
            <a:r>
              <a:rPr lang="en-US" dirty="0"/>
              <a:t>+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mymap</a:t>
            </a:r>
            <a:r>
              <a:rPr lang="en-US" dirty="0"/>
              <a:t>(key))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MyMap02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Map</a:t>
            </a:r>
            <a:r>
              <a:rPr lang="en-US" dirty="0"/>
              <a:t>[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"Ann"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"May"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"Kim"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"Lee"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"Ann"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 </a:t>
            </a:r>
            <a:r>
              <a:rPr lang="en-US" dirty="0"/>
              <a:t>-&gt; </a:t>
            </a:r>
            <a:r>
              <a:rPr lang="en-US" dirty="0">
                <a:solidFill>
                  <a:srgbClr val="6A8759"/>
                </a:solidFill>
                <a:effectLst/>
              </a:rPr>
              <a:t>"Penguin"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 </a:t>
            </a:r>
            <a:r>
              <a:rPr lang="en-US" dirty="0"/>
              <a:t>++ </a:t>
            </a:r>
            <a:r>
              <a:rPr lang="en-US" i="1" dirty="0">
                <a:solidFill>
                  <a:srgbClr val="9876AA"/>
                </a:solidFill>
                <a:effectLst/>
              </a:rPr>
              <a:t>m2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en-US" dirty="0" err="1">
                <a:solidFill>
                  <a:srgbClr val="808080"/>
                </a:solidFill>
                <a:effectLst/>
              </a:rPr>
              <a:t>concat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.head)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.tail)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m1</a:t>
            </a:r>
            <a:r>
              <a:rPr lang="en-US" dirty="0"/>
              <a:t>.size)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33D8-5939-4BA0-B66B-056468509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567C15-9B9C-4A6D-B03C-F65769086F9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9E52-5841-4D75-B96E-8865B1CBFA7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7B-894A-428F-A227-2A6E289CC86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1053-59D5-4D85-9EBD-AE03D16668E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E1178F-7C6E-47D2-8778-95991BB3DA5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6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764F-97C4-4FC5-A765-FF47748C8DDA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6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0632-CF05-4D61-9697-76EDB54148C1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1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681B-64C1-4D8A-8C69-EF93454C8FC8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6FE-4F4C-48A1-93C5-B7F50B7E58E4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E7ED6B-1C7F-4D49-A9F3-6084F4DFD73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52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FC344F2-D4D3-44F1-BDE5-A7B6D5A7D0E8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252866-2CA5-4DEB-B26D-9485D908398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4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49.xml"/><Relationship Id="rId18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customXml" Target="../ink/ink46.xml"/><Relationship Id="rId12" Type="http://schemas.openxmlformats.org/officeDocument/2006/relationships/image" Target="../media/image58.png"/><Relationship Id="rId17" Type="http://schemas.openxmlformats.org/officeDocument/2006/relationships/customXml" Target="../ink/ink5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10" Type="http://schemas.openxmlformats.org/officeDocument/2006/relationships/image" Target="../media/image57.png"/><Relationship Id="rId19" Type="http://schemas.openxmlformats.org/officeDocument/2006/relationships/customXml" Target="../ink/ink52.xml"/><Relationship Id="rId4" Type="http://schemas.openxmlformats.org/officeDocument/2006/relationships/image" Target="../media/image54.png"/><Relationship Id="rId9" Type="http://schemas.openxmlformats.org/officeDocument/2006/relationships/customXml" Target="../ink/ink47.xml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57.xml"/><Relationship Id="rId3" Type="http://schemas.openxmlformats.org/officeDocument/2006/relationships/image" Target="../media/image63.png"/><Relationship Id="rId7" Type="http://schemas.openxmlformats.org/officeDocument/2006/relationships/customXml" Target="../ink/ink54.xm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55.xml"/><Relationship Id="rId1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63.xml"/><Relationship Id="rId18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customXml" Target="../ink/ink60.xml"/><Relationship Id="rId12" Type="http://schemas.openxmlformats.org/officeDocument/2006/relationships/image" Target="../media/image78.png"/><Relationship Id="rId17" Type="http://schemas.openxmlformats.org/officeDocument/2006/relationships/customXml" Target="../ink/ink65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77.png"/><Relationship Id="rId19" Type="http://schemas.openxmlformats.org/officeDocument/2006/relationships/customXml" Target="../ink/ink66.xml"/><Relationship Id="rId4" Type="http://schemas.openxmlformats.org/officeDocument/2006/relationships/image" Target="../media/image74.png"/><Relationship Id="rId9" Type="http://schemas.openxmlformats.org/officeDocument/2006/relationships/customXml" Target="../ink/ink61.xml"/><Relationship Id="rId1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71.xml"/><Relationship Id="rId18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customXml" Target="../ink/ink68.xml"/><Relationship Id="rId12" Type="http://schemas.openxmlformats.org/officeDocument/2006/relationships/image" Target="../media/image88.png"/><Relationship Id="rId17" Type="http://schemas.openxmlformats.org/officeDocument/2006/relationships/customXml" Target="../ink/ink73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customXml" Target="../ink/ink69.xml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32.xml"/><Relationship Id="rId50" Type="http://schemas.openxmlformats.org/officeDocument/2006/relationships/image" Target="../media/image36.png"/><Relationship Id="rId55" Type="http://schemas.openxmlformats.org/officeDocument/2006/relationships/customXml" Target="../ink/ink36.xml"/><Relationship Id="rId7" Type="http://schemas.openxmlformats.org/officeDocument/2006/relationships/customXml" Target="../ink/ink12.xml"/><Relationship Id="rId12" Type="http://schemas.openxmlformats.org/officeDocument/2006/relationships/image" Target="../media/image17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23.xml"/><Relationship Id="rId41" Type="http://schemas.openxmlformats.org/officeDocument/2006/relationships/customXml" Target="../ink/ink29.xml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7.xml"/><Relationship Id="rId40" Type="http://schemas.openxmlformats.org/officeDocument/2006/relationships/image" Target="../media/image31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40.png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16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customXml" Target="../ink/ink1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2.xml"/><Relationship Id="rId30" Type="http://schemas.openxmlformats.org/officeDocument/2006/relationships/image" Target="../media/image26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8" Type="http://schemas.openxmlformats.org/officeDocument/2006/relationships/image" Target="../media/image15.png"/><Relationship Id="rId51" Type="http://schemas.openxmlformats.org/officeDocument/2006/relationships/customXml" Target="../ink/ink34.xml"/><Relationship Id="rId3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38.xml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customXml" Target="../ink/ink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customXml" Target="../ink/ink42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F226-0EEE-40C9-ABD6-CC00291BB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Useful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3B687-205A-4520-A2ED-8DCE3CB48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3F7AA-A95E-C4E5-5C9B-76B300FF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CD9B2-ED59-47A8-9488-83E4D43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" y="326571"/>
            <a:ext cx="8812364" cy="5203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4857E-C546-464E-BD18-3678606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31" y="1795190"/>
            <a:ext cx="4505325" cy="4391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E9FC51-E0E1-40A6-A33A-164A21D2D4C9}"/>
                  </a:ext>
                </a:extLst>
              </p14:cNvPr>
              <p14:cNvContentPartPr/>
              <p14:nvPr/>
            </p14:nvContentPartPr>
            <p14:xfrm>
              <a:off x="6387686" y="1840731"/>
              <a:ext cx="1239840" cy="15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E9FC51-E0E1-40A6-A33A-164A21D2D4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0046" y="1823091"/>
                <a:ext cx="1275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2255-C316-4C25-A268-22DF10568B64}"/>
                  </a:ext>
                </a:extLst>
              </p14:cNvPr>
              <p14:cNvContentPartPr/>
              <p14:nvPr/>
            </p14:nvContentPartPr>
            <p14:xfrm>
              <a:off x="7406126" y="2197131"/>
              <a:ext cx="272520" cy="11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2255-C316-4C25-A268-22DF10568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8486" y="2179131"/>
                <a:ext cx="308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234757-FC67-443C-8EBF-FB1E50B47AEA}"/>
                  </a:ext>
                </a:extLst>
              </p14:cNvPr>
              <p14:cNvContentPartPr/>
              <p14:nvPr/>
            </p14:nvContentPartPr>
            <p14:xfrm>
              <a:off x="3997286" y="2489811"/>
              <a:ext cx="3715560" cy="163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234757-FC67-443C-8EBF-FB1E50B47A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286" y="2471811"/>
                <a:ext cx="37512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14EB39-D757-4680-B0FD-A84C7106B235}"/>
                  </a:ext>
                </a:extLst>
              </p14:cNvPr>
              <p14:cNvContentPartPr/>
              <p14:nvPr/>
            </p14:nvContentPartPr>
            <p14:xfrm>
              <a:off x="5708006" y="2780691"/>
              <a:ext cx="1934280" cy="180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14EB39-D757-4680-B0FD-A84C7106B2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90006" y="2762691"/>
                <a:ext cx="1969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EABA0C-675D-4CFB-9F20-53C0F9283BA4}"/>
                  </a:ext>
                </a:extLst>
              </p14:cNvPr>
              <p14:cNvContentPartPr/>
              <p14:nvPr/>
            </p14:nvContentPartPr>
            <p14:xfrm>
              <a:off x="4558526" y="3461091"/>
              <a:ext cx="2879640" cy="340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EABA0C-675D-4CFB-9F20-53C0F9283B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40886" y="3443091"/>
                <a:ext cx="2915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5D3DE3-C58A-4BB1-B7BF-4FDFAB04491D}"/>
                  </a:ext>
                </a:extLst>
              </p14:cNvPr>
              <p14:cNvContentPartPr/>
              <p14:nvPr/>
            </p14:nvContentPartPr>
            <p14:xfrm>
              <a:off x="2429486" y="4271091"/>
              <a:ext cx="4798800" cy="86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5D3DE3-C58A-4BB1-B7BF-4FDFAB0449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11486" y="4253451"/>
                <a:ext cx="48344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167981-C893-4AFF-9F86-740C61EA053E}"/>
                  </a:ext>
                </a:extLst>
              </p14:cNvPr>
              <p14:cNvContentPartPr/>
              <p14:nvPr/>
            </p14:nvContentPartPr>
            <p14:xfrm>
              <a:off x="7419086" y="3351651"/>
              <a:ext cx="162000" cy="1241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167981-C893-4AFF-9F86-740C61EA05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01446" y="3333651"/>
                <a:ext cx="19764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757176-AD92-428F-8BCC-39429273EBF9}"/>
                  </a:ext>
                </a:extLst>
              </p14:cNvPr>
              <p14:cNvContentPartPr/>
              <p14:nvPr/>
            </p14:nvContentPartPr>
            <p14:xfrm>
              <a:off x="7350686" y="4975971"/>
              <a:ext cx="194040" cy="126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757176-AD92-428F-8BCC-39429273EB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33046" y="4957971"/>
                <a:ext cx="229680" cy="1302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A38B3-85CC-56DD-DB1E-531ADB67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C04D-F365-4089-A6C4-F3A5870C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2AEC-A36D-4273-B4F1-60AA0AE4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7543"/>
            <a:ext cx="10178322" cy="4312049"/>
          </a:xfrm>
        </p:spPr>
        <p:txBody>
          <a:bodyPr>
            <a:normAutofit/>
          </a:bodyPr>
          <a:lstStyle/>
          <a:p>
            <a:r>
              <a:rPr lang="en-US" sz="3600" dirty="0"/>
              <a:t>A collection of (key, value) pairs.</a:t>
            </a:r>
          </a:p>
          <a:p>
            <a:r>
              <a:rPr lang="en-US" sz="3600" dirty="0"/>
              <a:t>A key is unique.</a:t>
            </a:r>
          </a:p>
          <a:p>
            <a:r>
              <a:rPr lang="en-US" sz="3600" dirty="0"/>
              <a:t>you can choose between mutable/immutable map.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49FB3-05D3-79D5-4F25-661FAEDB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89C-4DBC-4D5B-B3C5-09AB7FEC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E518-93A6-483E-B927-79FEB2A9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836F0-B29F-4741-A68D-23BEF405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2" y="614362"/>
            <a:ext cx="9534525" cy="562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F2256-B350-46F8-81F7-4EAE1C2D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879" y="2068834"/>
            <a:ext cx="4029075" cy="2914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EBE5C4-A0E7-4756-8788-0992913D1B28}"/>
                  </a:ext>
                </a:extLst>
              </p14:cNvPr>
              <p14:cNvContentPartPr/>
              <p14:nvPr/>
            </p14:nvContentPartPr>
            <p14:xfrm>
              <a:off x="2325086" y="2123331"/>
              <a:ext cx="5248440" cy="32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EBE5C4-A0E7-4756-8788-0992913D1B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7086" y="2105331"/>
                <a:ext cx="52840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44B35D-D66F-4E50-9A39-7019A7952114}"/>
                  </a:ext>
                </a:extLst>
              </p14:cNvPr>
              <p14:cNvContentPartPr/>
              <p14:nvPr/>
            </p14:nvContentPartPr>
            <p14:xfrm>
              <a:off x="5512526" y="2500611"/>
              <a:ext cx="2078640" cy="1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44B35D-D66F-4E50-9A39-7019A79521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4526" y="2482971"/>
                <a:ext cx="21142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886769-6DEE-4FB2-B12C-E4E1024A0E43}"/>
                  </a:ext>
                </a:extLst>
              </p14:cNvPr>
              <p14:cNvContentPartPr/>
              <p14:nvPr/>
            </p14:nvContentPartPr>
            <p14:xfrm>
              <a:off x="2912966" y="2909571"/>
              <a:ext cx="4674960" cy="46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886769-6DEE-4FB2-B12C-E4E1024A0E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5326" y="2891571"/>
                <a:ext cx="47106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7F7E0C-9F02-461D-AE54-D990973EB445}"/>
                  </a:ext>
                </a:extLst>
              </p14:cNvPr>
              <p14:cNvContentPartPr/>
              <p14:nvPr/>
            </p14:nvContentPartPr>
            <p14:xfrm>
              <a:off x="3095846" y="3223851"/>
              <a:ext cx="4611600" cy="302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7F7E0C-9F02-461D-AE54-D990973EB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8206" y="3205851"/>
                <a:ext cx="4647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D14DBD-D039-4313-9480-51B878272B70}"/>
                  </a:ext>
                </a:extLst>
              </p14:cNvPr>
              <p14:cNvContentPartPr/>
              <p14:nvPr/>
            </p14:nvContentPartPr>
            <p14:xfrm>
              <a:off x="3239486" y="3523011"/>
              <a:ext cx="4437720" cy="33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D14DBD-D039-4313-9480-51B878272B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1846" y="3505371"/>
                <a:ext cx="44733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C5A742-181D-436E-BC53-594E42BB3847}"/>
                  </a:ext>
                </a:extLst>
              </p14:cNvPr>
              <p14:cNvContentPartPr/>
              <p14:nvPr/>
            </p14:nvContentPartPr>
            <p14:xfrm>
              <a:off x="3631526" y="3826491"/>
              <a:ext cx="3998880" cy="392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C5A742-181D-436E-BC53-594E42BB38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3526" y="3808851"/>
                <a:ext cx="4034520" cy="428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E975-5274-1F38-7902-7BF44B70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6115-805D-4D46-803E-D96D87E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D289-CE20-4818-954E-61B91CFE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63B48-E27F-441B-A225-85F6731D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6" y="789758"/>
            <a:ext cx="7972425" cy="407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170F29-24CC-47CF-ACB7-83263F22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14" y="2585357"/>
            <a:ext cx="8239641" cy="1492132"/>
          </a:xfrm>
          <a:prstGeom prst="rect">
            <a:avLst/>
          </a:prstGeom>
          <a:effectLst>
            <a:glow rad="177800">
              <a:schemeClr val="accent1">
                <a:alpha val="71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CF70-0AD1-BC18-3A33-CAD757D7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7F4C-DA9E-4065-8A14-6991531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CE51-FFA4-4696-B365-69E1FC7F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Collection of values.</a:t>
            </a:r>
          </a:p>
          <a:p>
            <a:r>
              <a:rPr lang="en-US" sz="4000" dirty="0"/>
              <a:t>Can contain different data type.</a:t>
            </a:r>
          </a:p>
          <a:p>
            <a:r>
              <a:rPr lang="en-US" sz="4000" dirty="0"/>
              <a:t>Tuple is immutable! </a:t>
            </a:r>
          </a:p>
          <a:p>
            <a:r>
              <a:rPr lang="en-US" sz="4000" dirty="0"/>
              <a:t>Each </a:t>
            </a:r>
            <a:r>
              <a:rPr lang="en-US" sz="4000" dirty="0" err="1"/>
              <a:t>touple</a:t>
            </a:r>
            <a:r>
              <a:rPr lang="en-US" sz="4000" dirty="0"/>
              <a:t> can only contain </a:t>
            </a:r>
            <a:r>
              <a:rPr lang="en-US" sz="4000" dirty="0" err="1"/>
              <a:t>upto</a:t>
            </a:r>
            <a:r>
              <a:rPr lang="en-US" sz="4000" dirty="0"/>
              <a:t> 22 data. </a:t>
            </a:r>
          </a:p>
          <a:p>
            <a:r>
              <a:rPr lang="en-US" sz="4000" dirty="0"/>
              <a:t>Position in a tuple starts from 1.</a:t>
            </a:r>
          </a:p>
          <a:p>
            <a:r>
              <a:rPr lang="en-US" sz="4000" dirty="0"/>
              <a:t>Data in a map is actually a tuple.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E8E0-FC3B-DEDC-2B8A-27F0F01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D16-7F82-424B-95A4-ED01104D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F20-0E61-4496-B291-7104465D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25189"/>
            <a:ext cx="10178322" cy="359359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29443-0C80-4A03-B703-A40493D9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2" y="236764"/>
            <a:ext cx="7219950" cy="537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61336-DEE2-49C0-8F1E-2A8A8F2C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18" y="1694089"/>
            <a:ext cx="2381250" cy="3800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2A82B-D9FB-45F1-AE28-478E1AA1A732}"/>
                  </a:ext>
                </a:extLst>
              </p14:cNvPr>
              <p14:cNvContentPartPr/>
              <p14:nvPr/>
            </p14:nvContentPartPr>
            <p14:xfrm>
              <a:off x="3317246" y="1827051"/>
              <a:ext cx="4713840" cy="16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2A82B-D9FB-45F1-AE28-478E1AA1A7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9606" y="1809411"/>
                <a:ext cx="4749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B95FE7-49A0-449D-823C-C2D313152F6E}"/>
                  </a:ext>
                </a:extLst>
              </p14:cNvPr>
              <p14:cNvContentPartPr/>
              <p14:nvPr/>
            </p14:nvContentPartPr>
            <p14:xfrm>
              <a:off x="5878286" y="2052771"/>
              <a:ext cx="2121120" cy="16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B95FE7-49A0-449D-823C-C2D313152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0646" y="2034771"/>
                <a:ext cx="2156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386160-03BE-4F6C-9C9E-D88DDFD32B20}"/>
                  </a:ext>
                </a:extLst>
              </p14:cNvPr>
              <p14:cNvContentPartPr/>
              <p14:nvPr/>
            </p14:nvContentPartPr>
            <p14:xfrm>
              <a:off x="3356486" y="2434011"/>
              <a:ext cx="4670640" cy="20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386160-03BE-4F6C-9C9E-D88DDFD32B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8846" y="2416011"/>
                <a:ext cx="4706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17D527-CD90-40EB-A164-EF9B52C711C9}"/>
                  </a:ext>
                </a:extLst>
              </p14:cNvPr>
              <p14:cNvContentPartPr/>
              <p14:nvPr/>
            </p14:nvContentPartPr>
            <p14:xfrm>
              <a:off x="3696686" y="2767011"/>
              <a:ext cx="4310640" cy="157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17D527-CD90-40EB-A164-EF9B52C711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8686" y="2749011"/>
                <a:ext cx="434628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3E80814-3179-455C-AB62-FC8DF5877B66}"/>
              </a:ext>
            </a:extLst>
          </p:cNvPr>
          <p:cNvGrpSpPr/>
          <p:nvPr/>
        </p:nvGrpSpPr>
        <p:grpSpPr>
          <a:xfrm>
            <a:off x="5319926" y="3199731"/>
            <a:ext cx="2784960" cy="1533960"/>
            <a:chOff x="5319926" y="3199731"/>
            <a:chExt cx="2784960" cy="15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2E5F44-7B0D-4F84-8CB0-F70ADF6C45C0}"/>
                    </a:ext>
                  </a:extLst>
                </p14:cNvPr>
                <p14:cNvContentPartPr/>
                <p14:nvPr/>
              </p14:nvContentPartPr>
              <p14:xfrm>
                <a:off x="5319926" y="3342651"/>
                <a:ext cx="411840" cy="82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2E5F44-7B0D-4F84-8CB0-F70ADF6C45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02286" y="3325011"/>
                  <a:ext cx="44748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47F19C-9DB6-4D7A-A516-C28F305C5095}"/>
                    </a:ext>
                  </a:extLst>
                </p14:cNvPr>
                <p14:cNvContentPartPr/>
                <p14:nvPr/>
              </p14:nvContentPartPr>
              <p14:xfrm>
                <a:off x="5943446" y="3729651"/>
                <a:ext cx="1758600" cy="14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47F19C-9DB6-4D7A-A516-C28F305C50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25806" y="3712011"/>
                  <a:ext cx="179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7972CC-9BE8-4508-B859-CE673358684F}"/>
                    </a:ext>
                  </a:extLst>
                </p14:cNvPr>
                <p14:cNvContentPartPr/>
                <p14:nvPr/>
              </p14:nvContentPartPr>
              <p14:xfrm>
                <a:off x="7867286" y="3199731"/>
                <a:ext cx="237600" cy="153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7972CC-9BE8-4508-B859-CE67335868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49646" y="3181731"/>
                  <a:ext cx="273240" cy="156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054E47-64EF-4114-9A39-7253BB5BDA7B}"/>
                  </a:ext>
                </a:extLst>
              </p14:cNvPr>
              <p14:cNvContentPartPr/>
              <p14:nvPr/>
            </p14:nvContentPartPr>
            <p14:xfrm>
              <a:off x="4206086" y="4862211"/>
              <a:ext cx="3869640" cy="38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054E47-64EF-4114-9A39-7253BB5BDA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8086" y="4844571"/>
                <a:ext cx="390528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8BE1-9A4B-F2CB-5B75-E400D35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1D45-6AD3-4807-8095-1DE106B6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6CFC-777F-4A94-ADB7-4F7F91B4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12" y="1128451"/>
            <a:ext cx="10178322" cy="4934198"/>
          </a:xfrm>
        </p:spPr>
        <p:txBody>
          <a:bodyPr>
            <a:normAutofit/>
          </a:bodyPr>
          <a:lstStyle/>
          <a:p>
            <a:r>
              <a:rPr lang="en-US" sz="2800" dirty="0"/>
              <a:t>Normally used as a return type </a:t>
            </a:r>
          </a:p>
          <a:p>
            <a:pPr lvl="1"/>
            <a:r>
              <a:rPr lang="en-US" sz="2800" dirty="0"/>
              <a:t>For example: return an answer or 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81C11-FE0B-4630-A6AC-A8AE8C80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0" y="2176446"/>
            <a:ext cx="5914834" cy="452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55F80-1140-4896-9385-8C5A2039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04" y="3429000"/>
            <a:ext cx="2360989" cy="2750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A0D200-9DDE-4A6B-9FBD-187EE87D9BF4}"/>
                  </a:ext>
                </a:extLst>
              </p14:cNvPr>
              <p14:cNvContentPartPr/>
              <p14:nvPr/>
            </p14:nvContentPartPr>
            <p14:xfrm>
              <a:off x="6230880" y="3534171"/>
              <a:ext cx="380880" cy="170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A0D200-9DDE-4A6B-9FBD-187EE87D9B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5240" y="3498531"/>
                <a:ext cx="452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0F8E72-4860-48E3-9DE0-1BC5D403D1A1}"/>
                  </a:ext>
                </a:extLst>
              </p14:cNvPr>
              <p14:cNvContentPartPr/>
              <p14:nvPr/>
            </p14:nvContentPartPr>
            <p14:xfrm>
              <a:off x="4310640" y="3897051"/>
              <a:ext cx="2180520" cy="22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0F8E72-4860-48E3-9DE0-1BC5D403D1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4640" y="3861411"/>
                <a:ext cx="22521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9CC627-ECED-4F65-8D66-C81D0639BF56}"/>
                  </a:ext>
                </a:extLst>
              </p14:cNvPr>
              <p14:cNvContentPartPr/>
              <p14:nvPr/>
            </p14:nvContentPartPr>
            <p14:xfrm>
              <a:off x="3696480" y="4270731"/>
              <a:ext cx="2963520" cy="270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9CC627-ECED-4F65-8D66-C81D0639BF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0840" y="4234731"/>
                <a:ext cx="3035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7ED816-DA1C-46D8-9DC5-A3CBB8757080}"/>
                  </a:ext>
                </a:extLst>
              </p14:cNvPr>
              <p14:cNvContentPartPr/>
              <p14:nvPr/>
            </p14:nvContentPartPr>
            <p14:xfrm>
              <a:off x="3238920" y="4826571"/>
              <a:ext cx="3346560" cy="9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7ED816-DA1C-46D8-9DC5-A3CBB8757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3280" y="4790571"/>
                <a:ext cx="3418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DD9A4F-8AC2-4EAF-B110-3E4BC6ED9048}"/>
                  </a:ext>
                </a:extLst>
              </p14:cNvPr>
              <p14:cNvContentPartPr/>
              <p14:nvPr/>
            </p14:nvContentPartPr>
            <p14:xfrm>
              <a:off x="3643920" y="5094771"/>
              <a:ext cx="3012840" cy="13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DD9A4F-8AC2-4EAF-B110-3E4BC6ED90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8280" y="5059131"/>
                <a:ext cx="3084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8333C1-138E-439B-AF71-412F7901CAFD}"/>
                  </a:ext>
                </a:extLst>
              </p14:cNvPr>
              <p14:cNvContentPartPr/>
              <p14:nvPr/>
            </p14:nvContentPartPr>
            <p14:xfrm>
              <a:off x="3226320" y="5447571"/>
              <a:ext cx="3281760" cy="12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8333C1-138E-439B-AF71-412F7901CA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0680" y="5411931"/>
                <a:ext cx="3353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FE97B8-6AE7-4725-9579-0EFD4B00C510}"/>
                  </a:ext>
                </a:extLst>
              </p14:cNvPr>
              <p14:cNvContentPartPr/>
              <p14:nvPr/>
            </p14:nvContentPartPr>
            <p14:xfrm>
              <a:off x="6243480" y="5880651"/>
              <a:ext cx="383760" cy="146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FE97B8-6AE7-4725-9579-0EFD4B00C5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07840" y="5845011"/>
                <a:ext cx="455400" cy="217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E30F-3CB5-A93A-668F-1E93B79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6954B-E323-4F04-9B35-56679BBD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7" y="0"/>
            <a:ext cx="664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5E52F-E871-4CD4-A0F6-82CB7F51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266" y="5335633"/>
            <a:ext cx="1162050" cy="1333500"/>
          </a:xfrm>
          <a:prstGeom prst="rect">
            <a:avLst/>
          </a:prstGeom>
          <a:effectLst>
            <a:glow rad="330200">
              <a:schemeClr val="accent1">
                <a:alpha val="64000"/>
              </a:schemeClr>
            </a:glo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5E54DC-D215-0EAF-61CC-D0D06DC5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DD6-72A9-40C5-A8A4-16E1FBBB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C897-DA1B-4790-92C7-3E781598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51" y="1470974"/>
            <a:ext cx="10178322" cy="4498752"/>
          </a:xfrm>
        </p:spPr>
        <p:txBody>
          <a:bodyPr>
            <a:noAutofit/>
          </a:bodyPr>
          <a:lstStyle/>
          <a:p>
            <a:r>
              <a:rPr lang="en-US" sz="4000" dirty="0"/>
              <a:t>A sequence of characters.</a:t>
            </a:r>
          </a:p>
          <a:p>
            <a:r>
              <a:rPr lang="en-US" sz="4000" dirty="0"/>
              <a:t>It’s actually from </a:t>
            </a:r>
            <a:r>
              <a:rPr lang="en-US" sz="4000" dirty="0" err="1"/>
              <a:t>java.lang.String</a:t>
            </a:r>
            <a:r>
              <a:rPr lang="en-US" sz="4000" dirty="0"/>
              <a:t>. It’s a Java class.</a:t>
            </a:r>
          </a:p>
          <a:p>
            <a:r>
              <a:rPr lang="en-US" sz="4000" dirty="0"/>
              <a:t>A string is immutable.</a:t>
            </a:r>
          </a:p>
          <a:p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24DED-C819-44F7-9709-F86D0896A5DE}"/>
                  </a:ext>
                </a:extLst>
              </p14:cNvPr>
              <p14:cNvContentPartPr/>
              <p14:nvPr/>
            </p14:nvContentPartPr>
            <p14:xfrm>
              <a:off x="5343600" y="4640960"/>
              <a:ext cx="36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24DED-C819-44F7-9709-F86D0896A5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5960" y="4622960"/>
                <a:ext cx="3600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13E20-1657-8EC7-1267-D39BBAA8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074D9-EB2D-4FA6-8B0D-6A46812E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25" y="236047"/>
            <a:ext cx="7340876" cy="474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C210C-CBD7-4B5C-8123-C6E5EACBB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153764"/>
            <a:ext cx="11022417" cy="1321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2A7E3F-EC40-41CC-A3CC-6D6DCD3814E0}"/>
                  </a:ext>
                </a:extLst>
              </p14:cNvPr>
              <p14:cNvContentPartPr/>
              <p14:nvPr/>
            </p14:nvContentPartPr>
            <p14:xfrm>
              <a:off x="1552169" y="2873369"/>
              <a:ext cx="641880" cy="19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2A7E3F-EC40-41CC-A3CC-6D6DCD3814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4169" y="2855729"/>
                <a:ext cx="677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A5031E-3812-46A5-88AA-E6DCA8181695}"/>
                  </a:ext>
                </a:extLst>
              </p14:cNvPr>
              <p14:cNvContentPartPr/>
              <p14:nvPr/>
            </p14:nvContentPartPr>
            <p14:xfrm>
              <a:off x="1992809" y="3114209"/>
              <a:ext cx="170280" cy="41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A5031E-3812-46A5-88AA-E6DCA81816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5169" y="3096569"/>
                <a:ext cx="2059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DDC2F6-C215-464B-BF53-FD4AAC0318CD}"/>
                  </a:ext>
                </a:extLst>
              </p14:cNvPr>
              <p14:cNvContentPartPr/>
              <p14:nvPr/>
            </p14:nvContentPartPr>
            <p14:xfrm>
              <a:off x="1456049" y="3939689"/>
              <a:ext cx="743040" cy="166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DDC2F6-C215-464B-BF53-FD4AAC0318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8409" y="3922049"/>
                <a:ext cx="7786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63456C-B103-4938-AF3C-E2FD1FF74B2B}"/>
                  </a:ext>
                </a:extLst>
              </p14:cNvPr>
              <p14:cNvContentPartPr/>
              <p14:nvPr/>
            </p14:nvContentPartPr>
            <p14:xfrm>
              <a:off x="84809" y="5857409"/>
              <a:ext cx="660240" cy="17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63456C-B103-4938-AF3C-E2FD1FF74B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09" y="5839769"/>
                <a:ext cx="695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F4D3ED-AB96-4AAB-BB87-6CF8FC287566}"/>
                  </a:ext>
                </a:extLst>
              </p14:cNvPr>
              <p14:cNvContentPartPr/>
              <p14:nvPr/>
            </p14:nvContentPartPr>
            <p14:xfrm>
              <a:off x="6209129" y="5719529"/>
              <a:ext cx="5620680" cy="18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F4D3ED-AB96-4AAB-BB87-6CF8FC2875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1489" y="5701529"/>
                <a:ext cx="5656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FA2124-A2D9-4882-87A1-A53069DEDD3D}"/>
                  </a:ext>
                </a:extLst>
              </p14:cNvPr>
              <p14:cNvContentPartPr/>
              <p14:nvPr/>
            </p14:nvContentPartPr>
            <p14:xfrm>
              <a:off x="11576729" y="6069809"/>
              <a:ext cx="160920" cy="4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FA2124-A2D9-4882-87A1-A53069DEDD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58729" y="6052169"/>
                <a:ext cx="1965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C5A768-47EF-48F7-AF04-7D61DE4566D4}"/>
                  </a:ext>
                </a:extLst>
              </p14:cNvPr>
              <p14:cNvContentPartPr/>
              <p14:nvPr/>
            </p14:nvContentPartPr>
            <p14:xfrm>
              <a:off x="11525249" y="6197249"/>
              <a:ext cx="211680" cy="44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C5A768-47EF-48F7-AF04-7D61DE4566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07609" y="6179609"/>
                <a:ext cx="247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C51328-B46E-45D7-A2C0-3CD6C7FB4E22}"/>
                  </a:ext>
                </a:extLst>
              </p14:cNvPr>
              <p14:cNvContentPartPr/>
              <p14:nvPr/>
            </p14:nvContentPartPr>
            <p14:xfrm>
              <a:off x="137729" y="6152249"/>
              <a:ext cx="617760" cy="12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51328-B46E-45D7-A2C0-3CD6C7FB4E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0089" y="6134609"/>
                <a:ext cx="653400" cy="162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F5BB4-9009-197C-DA35-BDB768EF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EB2-C0AE-487A-866D-2A8989B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8B20-87C6-420A-AD3F-DA84CFE0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AB71F-401B-4A55-BE30-C8A4D33B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43340B-5E49-44B9-B3F9-E6AE7A0F78FF}"/>
                  </a:ext>
                </a:extLst>
              </p14:cNvPr>
              <p14:cNvContentPartPr/>
              <p14:nvPr/>
            </p14:nvContentPartPr>
            <p14:xfrm>
              <a:off x="5953800" y="2357120"/>
              <a:ext cx="1229400" cy="40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43340B-5E49-44B9-B3F9-E6AE7A0F78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6160" y="2339480"/>
                <a:ext cx="12650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DEA130-5ED5-4C60-8D13-D0FBD07312E7}"/>
                  </a:ext>
                </a:extLst>
              </p14:cNvPr>
              <p14:cNvContentPartPr/>
              <p14:nvPr/>
            </p14:nvContentPartPr>
            <p14:xfrm>
              <a:off x="7345200" y="2265320"/>
              <a:ext cx="145080" cy="31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DEA130-5ED5-4C60-8D13-D0FBD0731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7560" y="2247680"/>
                <a:ext cx="1807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63753D-95C9-4254-AE5F-728471E506F5}"/>
                  </a:ext>
                </a:extLst>
              </p14:cNvPr>
              <p14:cNvContentPartPr/>
              <p14:nvPr/>
            </p14:nvContentPartPr>
            <p14:xfrm>
              <a:off x="7538520" y="2435600"/>
              <a:ext cx="89640" cy="10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63753D-95C9-4254-AE5F-728471E506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0880" y="2417600"/>
                <a:ext cx="125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F57450-4E16-4932-8C7F-375358E0ADBB}"/>
                  </a:ext>
                </a:extLst>
              </p14:cNvPr>
              <p14:cNvContentPartPr/>
              <p14:nvPr/>
            </p14:nvContentPartPr>
            <p14:xfrm>
              <a:off x="7701240" y="2417600"/>
              <a:ext cx="126720" cy="10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F57450-4E16-4932-8C7F-375358E0AD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3600" y="2399600"/>
                <a:ext cx="162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15CB50-1681-4FD4-9BE3-2272FA36A0D8}"/>
                  </a:ext>
                </a:extLst>
              </p14:cNvPr>
              <p14:cNvContentPartPr/>
              <p14:nvPr/>
            </p14:nvContentPartPr>
            <p14:xfrm>
              <a:off x="7901400" y="2427320"/>
              <a:ext cx="97200" cy="10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15CB50-1681-4FD4-9BE3-2272FA36A0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83760" y="2409320"/>
                <a:ext cx="132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A7F925-140D-4924-9802-8E461E7EE0EE}"/>
                  </a:ext>
                </a:extLst>
              </p14:cNvPr>
              <p14:cNvContentPartPr/>
              <p14:nvPr/>
            </p14:nvContentPartPr>
            <p14:xfrm>
              <a:off x="8046480" y="2388440"/>
              <a:ext cx="111960" cy="157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A7F925-140D-4924-9802-8E461E7EE0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8480" y="2370440"/>
                <a:ext cx="1476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21ECEFE-392F-4B11-8BC3-22106C40231B}"/>
              </a:ext>
            </a:extLst>
          </p:cNvPr>
          <p:cNvGrpSpPr/>
          <p:nvPr/>
        </p:nvGrpSpPr>
        <p:grpSpPr>
          <a:xfrm>
            <a:off x="8371920" y="2163440"/>
            <a:ext cx="1148400" cy="377640"/>
            <a:chOff x="8371920" y="2163440"/>
            <a:chExt cx="11484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697C9E-FA75-4D7B-BFC2-24A2CAA4EFAC}"/>
                    </a:ext>
                  </a:extLst>
                </p14:cNvPr>
                <p14:cNvContentPartPr/>
                <p14:nvPr/>
              </p14:nvContentPartPr>
              <p14:xfrm>
                <a:off x="8452920" y="2163440"/>
                <a:ext cx="72000" cy="312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697C9E-FA75-4D7B-BFC2-24A2CAA4EF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35280" y="2145440"/>
                  <a:ext cx="107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2E97CD-2C1F-4B2B-A3BA-B511FD0EF7F5}"/>
                    </a:ext>
                  </a:extLst>
                </p14:cNvPr>
                <p14:cNvContentPartPr/>
                <p14:nvPr/>
              </p14:nvContentPartPr>
              <p14:xfrm>
                <a:off x="8371920" y="2275040"/>
                <a:ext cx="1742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2E97CD-2C1F-4B2B-A3BA-B511FD0EF7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53920" y="2257400"/>
                  <a:ext cx="209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8E55FF-A1A0-4D60-96C8-5E3D3F90E57E}"/>
                    </a:ext>
                  </a:extLst>
                </p14:cNvPr>
                <p14:cNvContentPartPr/>
                <p14:nvPr/>
              </p14:nvContentPartPr>
              <p14:xfrm>
                <a:off x="8593320" y="2344520"/>
                <a:ext cx="133560" cy="13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8E55FF-A1A0-4D60-96C8-5E3D3F90E5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5320" y="2326520"/>
                  <a:ext cx="169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71D32E-74FE-4B78-A068-DF9C9E83180D}"/>
                    </a:ext>
                  </a:extLst>
                </p14:cNvPr>
                <p14:cNvContentPartPr/>
                <p14:nvPr/>
              </p14:nvContentPartPr>
              <p14:xfrm>
                <a:off x="8879520" y="2383400"/>
                <a:ext cx="95760" cy="124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71D32E-74FE-4B78-A068-DF9C9E8318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61880" y="2365760"/>
                  <a:ext cx="131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1CA9C4-7975-4A07-A45D-B5058286ED77}"/>
                    </a:ext>
                  </a:extLst>
                </p14:cNvPr>
                <p14:cNvContentPartPr/>
                <p14:nvPr/>
              </p14:nvContentPartPr>
              <p14:xfrm>
                <a:off x="9019560" y="2417240"/>
                <a:ext cx="133200" cy="12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1CA9C4-7975-4A07-A45D-B5058286ED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01920" y="2399240"/>
                  <a:ext cx="168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4742B-AF3A-4121-AD5A-268896BF5997}"/>
                    </a:ext>
                  </a:extLst>
                </p14:cNvPr>
                <p14:cNvContentPartPr/>
                <p14:nvPr/>
              </p14:nvContentPartPr>
              <p14:xfrm>
                <a:off x="9182640" y="2437760"/>
                <a:ext cx="133560" cy="10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4742B-AF3A-4121-AD5A-268896BF59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64640" y="2419760"/>
                  <a:ext cx="169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48F472-DBA9-4C8B-A831-531A990B4BB2}"/>
                    </a:ext>
                  </a:extLst>
                </p14:cNvPr>
                <p14:cNvContentPartPr/>
                <p14:nvPr/>
              </p14:nvContentPartPr>
              <p14:xfrm>
                <a:off x="9377400" y="2222840"/>
                <a:ext cx="142920" cy="30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48F472-DBA9-4C8B-A831-531A990B4B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59760" y="2204840"/>
                  <a:ext cx="1785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3BDD94-1DC7-4027-85DD-B583A1340355}"/>
              </a:ext>
            </a:extLst>
          </p:cNvPr>
          <p:cNvGrpSpPr/>
          <p:nvPr/>
        </p:nvGrpSpPr>
        <p:grpSpPr>
          <a:xfrm>
            <a:off x="9832080" y="2348840"/>
            <a:ext cx="1524600" cy="586080"/>
            <a:chOff x="9832080" y="2348840"/>
            <a:chExt cx="152460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84C758-6557-4B36-9512-6030B4817927}"/>
                    </a:ext>
                  </a:extLst>
                </p14:cNvPr>
                <p14:cNvContentPartPr/>
                <p14:nvPr/>
              </p14:nvContentPartPr>
              <p14:xfrm>
                <a:off x="9832080" y="2348840"/>
                <a:ext cx="141840" cy="25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84C758-6557-4B36-9512-6030B48179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14080" y="2330840"/>
                  <a:ext cx="177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2276BF-1797-4CB1-81CD-A3BE40817162}"/>
                    </a:ext>
                  </a:extLst>
                </p14:cNvPr>
                <p14:cNvContentPartPr/>
                <p14:nvPr/>
              </p14:nvContentPartPr>
              <p14:xfrm>
                <a:off x="9997320" y="2493920"/>
                <a:ext cx="7848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2276BF-1797-4CB1-81CD-A3BE408171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79320" y="2475920"/>
                  <a:ext cx="114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AA6FD2-E127-4D19-ACEF-99DECF8D9AC5}"/>
                    </a:ext>
                  </a:extLst>
                </p14:cNvPr>
                <p14:cNvContentPartPr/>
                <p14:nvPr/>
              </p14:nvContentPartPr>
              <p14:xfrm>
                <a:off x="10090920" y="2510120"/>
                <a:ext cx="79560" cy="13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AA6FD2-E127-4D19-ACEF-99DECF8D9A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73280" y="2492120"/>
                  <a:ext cx="115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1D1748-4A99-4DFF-AD13-91A2337B51B1}"/>
                    </a:ext>
                  </a:extLst>
                </p14:cNvPr>
                <p14:cNvContentPartPr/>
                <p14:nvPr/>
              </p14:nvContentPartPr>
              <p14:xfrm>
                <a:off x="10238520" y="2559440"/>
                <a:ext cx="12816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1D1748-4A99-4DFF-AD13-91A2337B51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20520" y="2541800"/>
                  <a:ext cx="163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648B50-C114-4E58-8621-9B5382A73CBA}"/>
                    </a:ext>
                  </a:extLst>
                </p14:cNvPr>
                <p14:cNvContentPartPr/>
                <p14:nvPr/>
              </p14:nvContentPartPr>
              <p14:xfrm>
                <a:off x="10405200" y="2519480"/>
                <a:ext cx="107640" cy="13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648B50-C114-4E58-8621-9B5382A73C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87200" y="2501480"/>
                  <a:ext cx="143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EEB982-4D5A-4504-A187-60C9B03C201A}"/>
                    </a:ext>
                  </a:extLst>
                </p14:cNvPr>
                <p14:cNvContentPartPr/>
                <p14:nvPr/>
              </p14:nvContentPartPr>
              <p14:xfrm>
                <a:off x="10545960" y="2590400"/>
                <a:ext cx="10440" cy="13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EEB982-4D5A-4504-A187-60C9B03C20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27960" y="2572400"/>
                  <a:ext cx="46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AE09A2-2286-4396-997B-B87461759C72}"/>
                    </a:ext>
                  </a:extLst>
                </p14:cNvPr>
                <p14:cNvContentPartPr/>
                <p14:nvPr/>
              </p14:nvContentPartPr>
              <p14:xfrm>
                <a:off x="10627320" y="24582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AE09A2-2286-4396-997B-B87461759C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680" y="2440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B3E1F-6BD6-48C3-9BDE-34AF9CB09A4D}"/>
                    </a:ext>
                  </a:extLst>
                </p14:cNvPr>
                <p14:cNvContentPartPr/>
                <p14:nvPr/>
              </p14:nvContentPartPr>
              <p14:xfrm>
                <a:off x="10584840" y="2640800"/>
                <a:ext cx="52560" cy="29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B3E1F-6BD6-48C3-9BDE-34AF9CB09A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67200" y="2623160"/>
                  <a:ext cx="88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CEF81D-13F6-4BAD-BD9F-07743C4D33E8}"/>
                    </a:ext>
                  </a:extLst>
                </p14:cNvPr>
                <p14:cNvContentPartPr/>
                <p14:nvPr/>
              </p14:nvContentPartPr>
              <p14:xfrm>
                <a:off x="10644240" y="2628920"/>
                <a:ext cx="127800" cy="15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CEF81D-13F6-4BAD-BD9F-07743C4D33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26240" y="2611280"/>
                  <a:ext cx="163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812C22-1F4C-46B8-8937-D41395075873}"/>
                    </a:ext>
                  </a:extLst>
                </p14:cNvPr>
                <p14:cNvContentPartPr/>
                <p14:nvPr/>
              </p14:nvContentPartPr>
              <p14:xfrm>
                <a:off x="10880760" y="2356400"/>
                <a:ext cx="11160" cy="381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812C22-1F4C-46B8-8937-D413950758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63120" y="2338400"/>
                  <a:ext cx="46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C82F35-8F16-428A-B188-5A8996C1B18D}"/>
                    </a:ext>
                  </a:extLst>
                </p14:cNvPr>
                <p14:cNvContentPartPr/>
                <p14:nvPr/>
              </p14:nvContentPartPr>
              <p14:xfrm>
                <a:off x="10850880" y="2539640"/>
                <a:ext cx="104760" cy="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C82F35-8F16-428A-B188-5A8996C1B1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33240" y="2521640"/>
                  <a:ext cx="140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DEB180-64BE-44B6-9B37-A03D0A5D61EC}"/>
                    </a:ext>
                  </a:extLst>
                </p14:cNvPr>
                <p14:cNvContentPartPr/>
                <p14:nvPr/>
              </p14:nvContentPartPr>
              <p14:xfrm>
                <a:off x="11023680" y="2610560"/>
                <a:ext cx="20520" cy="19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DEB180-64BE-44B6-9B37-A03D0A5D61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6040" y="2592560"/>
                  <a:ext cx="56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E768E9-58E8-4213-87AA-04B96965EAB4}"/>
                    </a:ext>
                  </a:extLst>
                </p14:cNvPr>
                <p14:cNvContentPartPr/>
                <p14:nvPr/>
              </p14:nvContentPartPr>
              <p14:xfrm>
                <a:off x="11074440" y="2468000"/>
                <a:ext cx="4320" cy="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E768E9-58E8-4213-87AA-04B96965EA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56440" y="2450360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FEFEBF-BA6C-4465-A6C6-639EB230ACBA}"/>
                    </a:ext>
                  </a:extLst>
                </p14:cNvPr>
                <p14:cNvContentPartPr/>
                <p14:nvPr/>
              </p14:nvContentPartPr>
              <p14:xfrm>
                <a:off x="11082360" y="2660240"/>
                <a:ext cx="83880" cy="17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FEFEBF-BA6C-4465-A6C6-639EB230ACB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64360" y="2642240"/>
                  <a:ext cx="119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A84A3E-0B18-4D6F-97FF-6C60E7523979}"/>
                    </a:ext>
                  </a:extLst>
                </p14:cNvPr>
                <p14:cNvContentPartPr/>
                <p14:nvPr/>
              </p14:nvContentPartPr>
              <p14:xfrm>
                <a:off x="11236800" y="2671400"/>
                <a:ext cx="119880" cy="21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A84A3E-0B18-4D6F-97FF-6C60E75239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8800" y="2653760"/>
                  <a:ext cx="155520" cy="25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E73B7-5278-AF46-8EA2-6F5D24E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97F4-0CBF-452C-9403-F17D7E6D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EC10-81FD-406C-96B5-CA270A1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3200" dirty="0"/>
              <a:t>Store fixed size sequential data (must have the same type)</a:t>
            </a:r>
          </a:p>
          <a:p>
            <a:r>
              <a:rPr lang="en-US" sz="3200" dirty="0"/>
              <a:t>Default value for a slot depends on its data type. 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095E3-777A-6F0E-364B-AA9C7F2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7CED-FB64-4EF1-8C04-F0278D3D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BB11F-D77A-0221-2A69-7056A0E6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0716" y="2118678"/>
            <a:ext cx="4868689" cy="1492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3E1BB-DE7D-4E1E-ABF4-3A32C14F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2" y="138223"/>
            <a:ext cx="6876124" cy="65815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3BA9-6930-3556-E7B2-75F55249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090F-ECDB-4D02-AAC1-88714A21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may need “import”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D353-E2AB-44AB-A722-B5A01429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71071"/>
            <a:ext cx="5019675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8A68D-0504-4D0F-BC8E-786B1DC56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44" y="3413481"/>
            <a:ext cx="4219575" cy="39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F7AD2F-5011-4120-93A5-51BB0A53ECD9}"/>
                  </a:ext>
                </a:extLst>
              </p14:cNvPr>
              <p14:cNvContentPartPr/>
              <p14:nvPr/>
            </p14:nvContentPartPr>
            <p14:xfrm>
              <a:off x="893110" y="1275689"/>
              <a:ext cx="387000" cy="39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F7AD2F-5011-4120-93A5-51BB0A53EC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110" y="1257689"/>
                <a:ext cx="4226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12D39E-D3AC-4933-91AE-2C0F64432BCB}"/>
                  </a:ext>
                </a:extLst>
              </p14:cNvPr>
              <p14:cNvContentPartPr/>
              <p14:nvPr/>
            </p14:nvContentPartPr>
            <p14:xfrm>
              <a:off x="775390" y="410384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12D39E-D3AC-4933-91AE-2C0F64432B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750" y="40862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24C6DD-36E6-49C5-A95F-D5EEDDBAB925}"/>
                  </a:ext>
                </a:extLst>
              </p14:cNvPr>
              <p14:cNvContentPartPr/>
              <p14:nvPr/>
            </p14:nvContentPartPr>
            <p14:xfrm>
              <a:off x="595390" y="3769769"/>
              <a:ext cx="1925640" cy="14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24C6DD-36E6-49C5-A95F-D5EEDDBAB9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390" y="3752129"/>
                <a:ext cx="1961280" cy="180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ADE29-F7D9-1ACC-93CA-8857A83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8D3C-59EE-4F3A-BD3D-6C5966D0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E85C-98E2-4E54-A3BA-BD660F47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451" y="1368666"/>
            <a:ext cx="9102029" cy="4418180"/>
          </a:xfrm>
        </p:spPr>
        <p:txBody>
          <a:bodyPr>
            <a:normAutofit/>
          </a:bodyPr>
          <a:lstStyle/>
          <a:p>
            <a:r>
              <a:rPr lang="en-US" sz="3600" dirty="0"/>
              <a:t>Collection of non-duplicated data. </a:t>
            </a:r>
          </a:p>
          <a:p>
            <a:r>
              <a:rPr lang="en-US" sz="3600" dirty="0"/>
              <a:t>They have to have the same data type.</a:t>
            </a:r>
          </a:p>
          <a:p>
            <a:r>
              <a:rPr lang="en-US" sz="3600" dirty="0"/>
              <a:t>By default, set is immutable.</a:t>
            </a:r>
          </a:p>
          <a:p>
            <a:r>
              <a:rPr lang="en-US" sz="3600" dirty="0"/>
              <a:t>Set is not ordered. </a:t>
            </a:r>
          </a:p>
          <a:p>
            <a:pPr lvl="1"/>
            <a:r>
              <a:rPr lang="en-US" sz="3200" dirty="0"/>
              <a:t>So its member does not have index.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6292-699E-35FF-3B78-B3683F4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22AB-5628-4136-A51C-045EF93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216A-919E-4A72-9D11-56EC6B83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A37A-B42C-43CA-995A-01F9B0B2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1" y="255790"/>
            <a:ext cx="9191625" cy="621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1C9F4-3833-45D8-8D8D-DA76063D0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880" y="1494036"/>
            <a:ext cx="3895725" cy="2276475"/>
          </a:xfrm>
          <a:prstGeom prst="rect">
            <a:avLst/>
          </a:prstGeom>
          <a:effectLst>
            <a:glow rad="279400">
              <a:schemeClr val="accent1">
                <a:alpha val="70000"/>
              </a:schemeClr>
            </a:glo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D7D2B0-C52F-42AB-B00B-30A47FEE2333}"/>
                  </a:ext>
                </a:extLst>
              </p14:cNvPr>
              <p14:cNvContentPartPr/>
              <p14:nvPr/>
            </p14:nvContentPartPr>
            <p14:xfrm>
              <a:off x="2264263" y="1618080"/>
              <a:ext cx="5009040" cy="37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D7D2B0-C52F-42AB-B00B-30A47FEE23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6263" y="1600440"/>
                <a:ext cx="5044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F7B3FC-78B0-4141-9B82-75C5887931F7}"/>
                  </a:ext>
                </a:extLst>
              </p14:cNvPr>
              <p14:cNvContentPartPr/>
              <p14:nvPr/>
            </p14:nvContentPartPr>
            <p14:xfrm>
              <a:off x="5322823" y="1890240"/>
              <a:ext cx="1990440" cy="34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F7B3FC-78B0-4141-9B82-75C5887931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4823" y="1872600"/>
                <a:ext cx="2026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6D755F-B5D4-4973-9380-4F85EF7B8FDD}"/>
                  </a:ext>
                </a:extLst>
              </p14:cNvPr>
              <p14:cNvContentPartPr/>
              <p14:nvPr/>
            </p14:nvContentPartPr>
            <p14:xfrm>
              <a:off x="2426983" y="2225400"/>
              <a:ext cx="4865760" cy="127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6D755F-B5D4-4973-9380-4F85EF7B8F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9343" y="2207400"/>
                <a:ext cx="4901400" cy="13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1ECC5D-C0C4-474A-9FBC-ECCCE432AA9A}"/>
                  </a:ext>
                </a:extLst>
              </p14:cNvPr>
              <p14:cNvContentPartPr/>
              <p14:nvPr/>
            </p14:nvContentPartPr>
            <p14:xfrm>
              <a:off x="3320143" y="2540040"/>
              <a:ext cx="4025160" cy="157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1ECC5D-C0C4-474A-9FBC-ECCCE432AA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02143" y="2522400"/>
                <a:ext cx="4060800" cy="1610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2B05-0C52-5CA4-B7C8-A9B796F1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1835</TotalTime>
  <Words>1939</Words>
  <Application>Microsoft Office PowerPoint</Application>
  <PresentationFormat>Widescreen</PresentationFormat>
  <Paragraphs>69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Useful data types</vt:lpstr>
      <vt:lpstr>String</vt:lpstr>
      <vt:lpstr>PowerPoint Presentation</vt:lpstr>
      <vt:lpstr>PowerPoint Presentation</vt:lpstr>
      <vt:lpstr>array</vt:lpstr>
      <vt:lpstr>PowerPoint Presentation</vt:lpstr>
      <vt:lpstr>Array may need “import”</vt:lpstr>
      <vt:lpstr>set</vt:lpstr>
      <vt:lpstr>PowerPoint Presentation</vt:lpstr>
      <vt:lpstr>PowerPoint Presentation</vt:lpstr>
      <vt:lpstr>map</vt:lpstr>
      <vt:lpstr>PowerPoint Presentation</vt:lpstr>
      <vt:lpstr>PowerPoint Presentation</vt:lpstr>
      <vt:lpstr>tuple</vt:lpstr>
      <vt:lpstr>PowerPoint Presentation</vt:lpstr>
      <vt:lpstr>Option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data types</dc:title>
  <dc:creator>Vishnu Kotrajaras</dc:creator>
  <cp:lastModifiedBy>Vishnu Kotrajaras</cp:lastModifiedBy>
  <cp:revision>40</cp:revision>
  <dcterms:created xsi:type="dcterms:W3CDTF">2022-02-21T05:28:58Z</dcterms:created>
  <dcterms:modified xsi:type="dcterms:W3CDTF">2024-02-19T09:19:21Z</dcterms:modified>
</cp:coreProperties>
</file>