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4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1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7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2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4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1160-4AF9-4D47-A606-8BED99D25C0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F32E-6969-4473-9B8D-2952E8BC8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시연 시나리오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서울 </a:t>
            </a:r>
            <a:r>
              <a:rPr lang="en-US" altLang="ko-KR" dirty="0" smtClean="0"/>
              <a:t>6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A607</a:t>
            </a:r>
          </a:p>
          <a:p>
            <a:r>
              <a:rPr lang="ko-KR" altLang="en-US" dirty="0" err="1" smtClean="0"/>
              <a:t>유원선</a:t>
            </a:r>
            <a:r>
              <a:rPr lang="ko-KR" altLang="en-US" dirty="0" smtClean="0"/>
              <a:t> 원지연 이예은 홍원기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551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8796" y="281355"/>
            <a:ext cx="433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내 서재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 목록 확인 및 메모 설정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88" y="1028756"/>
            <a:ext cx="2505559" cy="50555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04" y="1026265"/>
            <a:ext cx="2494449" cy="5058012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1907931" y="2312377"/>
            <a:ext cx="3079873" cy="124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394" y="1026265"/>
            <a:ext cx="2516361" cy="505801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462346" y="4255477"/>
            <a:ext cx="2277208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22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50" y="859528"/>
            <a:ext cx="2723050" cy="5500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796" y="281355"/>
            <a:ext cx="456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같이읽기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방 조회 및 책 입력 후 입장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37" y="859528"/>
            <a:ext cx="2690447" cy="551096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268415" y="1749669"/>
            <a:ext cx="2813539" cy="32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653" y="859528"/>
            <a:ext cx="2740236" cy="5500973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6989885" y="2690446"/>
            <a:ext cx="1750768" cy="91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7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97877"/>
            <a:ext cx="2780265" cy="56307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53055" y="3314700"/>
            <a:ext cx="923192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14701" y="3413247"/>
            <a:ext cx="1354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16" y="597876"/>
            <a:ext cx="2808233" cy="56235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698" y="597876"/>
            <a:ext cx="2801248" cy="562350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7476949" y="3409628"/>
            <a:ext cx="1528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404" y="87924"/>
            <a:ext cx="433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클럽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입장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클럽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74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6" y="589084"/>
            <a:ext cx="2650486" cy="53545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69" y="589084"/>
            <a:ext cx="2650685" cy="535451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3042138" y="2365131"/>
            <a:ext cx="1716331" cy="90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69" y="589085"/>
            <a:ext cx="2683934" cy="535451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5692624" y="2242038"/>
            <a:ext cx="2765576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8892" y="114301"/>
            <a:ext cx="276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클럽 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모임 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75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76" y="571499"/>
            <a:ext cx="2837351" cy="56747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83" y="571498"/>
            <a:ext cx="2826723" cy="567470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910254" y="3191607"/>
            <a:ext cx="2101361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874" y="84206"/>
            <a:ext cx="328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모임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클럽 상세 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6" y="746356"/>
            <a:ext cx="2609634" cy="52851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404" y="87924"/>
            <a:ext cx="433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클럽 가입자 입장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클럽 신청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27" y="746356"/>
            <a:ext cx="2595466" cy="522362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497426" y="4044463"/>
            <a:ext cx="2250831" cy="116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38623" y="5205047"/>
            <a:ext cx="419939" cy="237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885" y="746356"/>
            <a:ext cx="2605313" cy="522362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6893169" y="4325815"/>
            <a:ext cx="163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7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9" y="870439"/>
            <a:ext cx="2652815" cy="5345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404" y="87924"/>
            <a:ext cx="433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클럽 문의 및 가입 신청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23" y="870439"/>
            <a:ext cx="2682923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1" y="1055076"/>
            <a:ext cx="2466242" cy="4969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404" y="290147"/>
            <a:ext cx="44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클럽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입장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답글 및 가입 수락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04" y="1055076"/>
            <a:ext cx="2444797" cy="49698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422" y="1055076"/>
            <a:ext cx="2473570" cy="49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75" y="861646"/>
            <a:ext cx="2655331" cy="5284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68" y="861646"/>
            <a:ext cx="2599314" cy="5284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8796" y="167055"/>
            <a:ext cx="433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모임 입장 및 모임 페이지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978269" y="2250831"/>
            <a:ext cx="3078406" cy="108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8796" y="281355"/>
            <a:ext cx="433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배지 및 </a:t>
            </a:r>
            <a:r>
              <a:rPr lang="ko-KR" altLang="en-US" dirty="0" err="1" smtClean="0"/>
              <a:t>대표배지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96" y="940776"/>
            <a:ext cx="2682431" cy="5398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39" y="940775"/>
            <a:ext cx="2689154" cy="539847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354381" y="2760784"/>
            <a:ext cx="2460477" cy="19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382" y="935074"/>
            <a:ext cx="2688613" cy="54041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214338" y="1617785"/>
            <a:ext cx="641839" cy="2461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242538" y="2523392"/>
            <a:ext cx="2228844" cy="20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6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98</Words>
  <Application>Microsoft Office PowerPoint</Application>
  <PresentationFormat>와이드스크린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시연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시연 시나리오</dc:title>
  <dc:creator>multicampus</dc:creator>
  <cp:lastModifiedBy>multicampus</cp:lastModifiedBy>
  <cp:revision>7</cp:revision>
  <dcterms:created xsi:type="dcterms:W3CDTF">2021-08-20T00:13:01Z</dcterms:created>
  <dcterms:modified xsi:type="dcterms:W3CDTF">2021-08-20T01:24:05Z</dcterms:modified>
</cp:coreProperties>
</file>