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86" r:id="rId2"/>
    <p:sldId id="280" r:id="rId3"/>
    <p:sldId id="295" r:id="rId4"/>
    <p:sldId id="284" r:id="rId5"/>
    <p:sldId id="293" r:id="rId6"/>
    <p:sldId id="289" r:id="rId7"/>
    <p:sldId id="294" r:id="rId8"/>
    <p:sldId id="288" r:id="rId9"/>
    <p:sldId id="291" r:id="rId10"/>
  </p:sldIdLst>
  <p:sldSz cx="9144000" cy="5143500" type="screen16x9"/>
  <p:notesSz cx="6858000" cy="9144000"/>
  <p:embeddedFontLst>
    <p:embeddedFont>
      <p:font typeface="나눔고딕 ExtraBold" panose="020D0904000000000000" pitchFamily="50" charset="-127"/>
      <p:bold r:id="rId12"/>
    </p:embeddedFont>
    <p:embeddedFont>
      <p:font typeface="Malgun Gothic Semilight" panose="020B0502040204020203" pitchFamily="50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16B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47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F82B0-6E78-45A2-BB01-6835DA83C8D4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07AD0-447A-421B-89CC-069E163C5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148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810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818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397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176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922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467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16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22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3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3657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3657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86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22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43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7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3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09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2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9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CF060-C877-44F9-B574-50976654B3A9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13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700000">
            <a:off x="5778299" y="2075194"/>
            <a:ext cx="956930" cy="9569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 rot="2700000">
            <a:off x="2218437" y="1803479"/>
            <a:ext cx="1500357" cy="150035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 rot="2700000">
            <a:off x="3300207" y="1293518"/>
            <a:ext cx="2520280" cy="25202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82837" y="1594180"/>
            <a:ext cx="277832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+mj-lt"/>
                <a:ea typeface="나눔고딕 ExtraBold" panose="020D0904000000000000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+mj-lt"/>
                <a:ea typeface="나눔고딕 ExtraBold" panose="020D0904000000000000" pitchFamily="50" charset="-127"/>
              </a:rPr>
              <a:t>가제</a:t>
            </a:r>
            <a:r>
              <a:rPr lang="en-US" altLang="ko-KR" dirty="0">
                <a:solidFill>
                  <a:schemeClr val="bg1"/>
                </a:solidFill>
                <a:latin typeface="+mj-lt"/>
                <a:ea typeface="나눔고딕 ExtraBold" panose="020D0904000000000000" pitchFamily="50" charset="-127"/>
              </a:rPr>
              <a:t>)</a:t>
            </a:r>
          </a:p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+mj-lt"/>
                <a:ea typeface="나눔고딕 ExtraBold" panose="020D0904000000000000" pitchFamily="50" charset="-127"/>
              </a:rPr>
              <a:t>영상추출 및</a:t>
            </a:r>
            <a:endParaRPr lang="en-US" altLang="ko-KR" sz="4000" dirty="0" smtClean="0">
              <a:solidFill>
                <a:schemeClr val="bg1"/>
              </a:solidFill>
              <a:latin typeface="+mj-lt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4000" dirty="0" err="1" smtClean="0">
                <a:solidFill>
                  <a:schemeClr val="bg1"/>
                </a:solidFill>
                <a:latin typeface="+mj-lt"/>
                <a:ea typeface="나눔고딕 ExtraBold" panose="020D0904000000000000" pitchFamily="50" charset="-127"/>
              </a:rPr>
              <a:t>오토포커싱</a:t>
            </a:r>
            <a:endParaRPr lang="en-US" altLang="ko-KR" sz="4000" dirty="0" smtClean="0">
              <a:solidFill>
                <a:schemeClr val="bg1"/>
              </a:solidFill>
              <a:latin typeface="+mj-lt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+mj-lt"/>
                <a:ea typeface="나눔고딕 ExtraBold" panose="020D0904000000000000" pitchFamily="50" charset="-127"/>
              </a:rPr>
              <a:t>시스템</a:t>
            </a:r>
            <a:endParaRPr lang="ko-KR" altLang="en-US" sz="4000" dirty="0">
              <a:solidFill>
                <a:schemeClr val="bg1"/>
              </a:solidFill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77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700000">
            <a:off x="3339927" y="1436652"/>
            <a:ext cx="790851" cy="79085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 rot="2700000">
            <a:off x="765537" y="1212094"/>
            <a:ext cx="1239965" cy="123996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 rot="2700000">
            <a:off x="1457979" y="790639"/>
            <a:ext cx="2082876" cy="20828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35074" y="1439112"/>
            <a:ext cx="1151990" cy="585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lt"/>
                <a:ea typeface="나눔고딕 ExtraBold" panose="020D0904000000000000" pitchFamily="50" charset="-127"/>
              </a:rPr>
              <a:t>Team</a:t>
            </a:r>
            <a:endParaRPr lang="ko-KR" altLang="en-US" sz="4000" dirty="0">
              <a:solidFill>
                <a:schemeClr val="bg1"/>
              </a:solidFill>
              <a:latin typeface="+mj-lt"/>
              <a:ea typeface="나눔고딕 ExtraBold" panose="020D0904000000000000" pitchFamily="50" charset="-127"/>
            </a:endParaRP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932" y="365428"/>
            <a:ext cx="3125250" cy="43252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41759" y="3530997"/>
            <a:ext cx="51787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Team :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휴먼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미쳐도 괜찮아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.</a:t>
            </a:r>
          </a:p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Member :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박준욱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송원빈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047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0" y="859276"/>
            <a:ext cx="3347864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35496" y="363285"/>
            <a:ext cx="427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소개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직각 삼각형 15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BE5E7BC6-45AD-47BA-99C3-6B9E5F1E3B17}"/>
              </a:ext>
            </a:extLst>
          </p:cNvPr>
          <p:cNvSpPr txBox="1"/>
          <p:nvPr/>
        </p:nvSpPr>
        <p:spPr>
          <a:xfrm>
            <a:off x="222057" y="4261670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얼굴 및 사물 검출을 통한 영상 추출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E5E7BC6-45AD-47BA-99C3-6B9E5F1E3B17}"/>
              </a:ext>
            </a:extLst>
          </p:cNvPr>
          <p:cNvSpPr txBox="1"/>
          <p:nvPr/>
        </p:nvSpPr>
        <p:spPr>
          <a:xfrm>
            <a:off x="4932040" y="4261670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/>
              <a:t>검출 얼굴 위주의 </a:t>
            </a:r>
            <a:r>
              <a:rPr lang="ko-KR" altLang="en-US" b="1" dirty="0" err="1" smtClean="0"/>
              <a:t>포커싱</a:t>
            </a:r>
            <a:r>
              <a:rPr lang="ko-KR" altLang="en-US" b="1" dirty="0" smtClean="0"/>
              <a:t> 영상 생성</a:t>
            </a:r>
            <a:endParaRPr lang="ko-KR" altLang="en-US" b="1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115616" y="1382234"/>
            <a:ext cx="1080120" cy="23042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업로드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로컬</a:t>
            </a:r>
            <a:r>
              <a:rPr lang="en-US" altLang="ko-KR" sz="800" dirty="0" smtClean="0">
                <a:solidFill>
                  <a:schemeClr val="tx1"/>
                </a:solidFill>
              </a:rPr>
              <a:t>,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유튜브</a:t>
            </a:r>
            <a:r>
              <a:rPr lang="en-US" altLang="ko-KR" sz="800" dirty="0" smtClean="0">
                <a:solidFill>
                  <a:schemeClr val="tx1"/>
                </a:solidFill>
              </a:rPr>
              <a:t>URL)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915816" y="1382234"/>
            <a:ext cx="1080120" cy="23042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객체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검</a:t>
            </a:r>
            <a:r>
              <a:rPr lang="ko-KR" altLang="en-US" dirty="0" smtClean="0">
                <a:solidFill>
                  <a:schemeClr val="tx1"/>
                </a:solidFill>
              </a:rPr>
              <a:t>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(face, class)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716016" y="1382234"/>
            <a:ext cx="1080120" cy="9734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하이라이트제작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716016" y="2712998"/>
            <a:ext cx="1080120" cy="9734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오토포커싱</a:t>
            </a:r>
            <a:r>
              <a:rPr lang="ko-KR" altLang="en-US" sz="1200" dirty="0" smtClean="0">
                <a:solidFill>
                  <a:schemeClr val="tx1"/>
                </a:solidFill>
              </a:rPr>
              <a:t> 제작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516216" y="1382234"/>
            <a:ext cx="1224136" cy="23042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편집영상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내려받기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267744" y="1939883"/>
            <a:ext cx="390331" cy="1054270"/>
            <a:chOff x="4305399" y="426455"/>
            <a:chExt cx="266601" cy="720080"/>
          </a:xfrm>
        </p:grpSpPr>
        <p:sp>
          <p:nvSpPr>
            <p:cNvPr id="3" name="오른쪽 화살표 2"/>
            <p:cNvSpPr/>
            <p:nvPr/>
          </p:nvSpPr>
          <p:spPr>
            <a:xfrm>
              <a:off x="4355976" y="426455"/>
              <a:ext cx="216024" cy="72008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305399" y="445418"/>
              <a:ext cx="156464" cy="61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120287" y="1939883"/>
            <a:ext cx="390331" cy="1054270"/>
            <a:chOff x="4305399" y="426455"/>
            <a:chExt cx="266601" cy="720080"/>
          </a:xfrm>
        </p:grpSpPr>
        <p:sp>
          <p:nvSpPr>
            <p:cNvPr id="25" name="오른쪽 화살표 24"/>
            <p:cNvSpPr/>
            <p:nvPr/>
          </p:nvSpPr>
          <p:spPr>
            <a:xfrm>
              <a:off x="4355976" y="426455"/>
              <a:ext cx="216024" cy="72008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305399" y="445418"/>
              <a:ext cx="156464" cy="61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5868144" y="1939883"/>
            <a:ext cx="390331" cy="1054270"/>
            <a:chOff x="4305399" y="426455"/>
            <a:chExt cx="266601" cy="720080"/>
          </a:xfrm>
        </p:grpSpPr>
        <p:sp>
          <p:nvSpPr>
            <p:cNvPr id="28" name="오른쪽 화살표 27"/>
            <p:cNvSpPr/>
            <p:nvPr/>
          </p:nvSpPr>
          <p:spPr>
            <a:xfrm>
              <a:off x="4355976" y="426455"/>
              <a:ext cx="216024" cy="72008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305399" y="445418"/>
              <a:ext cx="156464" cy="61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9112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0" y="859276"/>
            <a:ext cx="3347864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-12785" y="363285"/>
            <a:ext cx="4707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소개 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영상추출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)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직각 삼각형 15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2A10AB5-9E62-4AC6-9DC9-92F565684835}"/>
              </a:ext>
            </a:extLst>
          </p:cNvPr>
          <p:cNvSpPr txBox="1"/>
          <p:nvPr/>
        </p:nvSpPr>
        <p:spPr>
          <a:xfrm>
            <a:off x="104602" y="3155969"/>
            <a:ext cx="2805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 smtClean="0"/>
              <a:t>Facenet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을 이용하여 학습된 얼굴검출</a:t>
            </a:r>
            <a:endParaRPr lang="ko-KR" altLang="en-US" sz="12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3142677" y="1085381"/>
            <a:ext cx="1955132" cy="1305052"/>
            <a:chOff x="4010167" y="1073824"/>
            <a:chExt cx="2602281" cy="1737023"/>
          </a:xfrm>
        </p:grpSpPr>
        <p:pic>
          <p:nvPicPr>
            <p:cNvPr id="8198" name="Picture 6" descr="ppl 상품에 대한 이미지 검색결과">
              <a:extLst>
                <a:ext uri="{FF2B5EF4-FFF2-40B4-BE49-F238E27FC236}">
                  <a16:creationId xmlns:a16="http://schemas.microsoft.com/office/drawing/2014/main" xmlns="" id="{AC169FBC-3B4A-413C-8B50-43284A86B0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0167" y="1073824"/>
              <a:ext cx="2602281" cy="1737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EE3DD2C7-2B06-444E-B882-BEAF59BCC4F9}"/>
                </a:ext>
              </a:extLst>
            </p:cNvPr>
            <p:cNvSpPr/>
            <p:nvPr/>
          </p:nvSpPr>
          <p:spPr>
            <a:xfrm>
              <a:off x="4852573" y="2161664"/>
              <a:ext cx="499869" cy="61709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9B832C90-719D-4365-8E73-7BB18B7C1979}"/>
              </a:ext>
            </a:extLst>
          </p:cNvPr>
          <p:cNvSpPr txBox="1"/>
          <p:nvPr/>
        </p:nvSpPr>
        <p:spPr>
          <a:xfrm>
            <a:off x="3775589" y="4081523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학습된 사물 검출</a:t>
            </a:r>
            <a:endParaRPr lang="ko-KR" altLang="en-US" sz="1200" b="1" dirty="0"/>
          </a:p>
        </p:txBody>
      </p:sp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92" y="1002451"/>
            <a:ext cx="2419476" cy="220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870" y="2408253"/>
            <a:ext cx="2015206" cy="155076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4405229" y="2176050"/>
            <a:ext cx="1774283" cy="999513"/>
            <a:chOff x="6061666" y="1745455"/>
            <a:chExt cx="2361570" cy="1330351"/>
          </a:xfrm>
        </p:grpSpPr>
        <p:pic>
          <p:nvPicPr>
            <p:cNvPr id="8200" name="Picture 8" descr="ppl 상품에 대한 이미지 검색결과">
              <a:extLst>
                <a:ext uri="{FF2B5EF4-FFF2-40B4-BE49-F238E27FC236}">
                  <a16:creationId xmlns:a16="http://schemas.microsoft.com/office/drawing/2014/main" xmlns="" id="{515157B9-B986-41AB-A7B2-59FE1FC28D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1666" y="1745455"/>
              <a:ext cx="2361570" cy="1330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A004D7FE-6EB2-4BBB-9F01-7B1D3E1683B6}"/>
                </a:ext>
              </a:extLst>
            </p:cNvPr>
            <p:cNvSpPr/>
            <p:nvPr/>
          </p:nvSpPr>
          <p:spPr>
            <a:xfrm>
              <a:off x="7321672" y="2028581"/>
              <a:ext cx="719229" cy="81418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오른쪽 화살표 26"/>
          <p:cNvSpPr/>
          <p:nvPr/>
        </p:nvSpPr>
        <p:spPr>
          <a:xfrm>
            <a:off x="6306103" y="2149680"/>
            <a:ext cx="385426" cy="86409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E5E7BC6-45AD-47BA-99C3-6B9E5F1E3B17}"/>
              </a:ext>
            </a:extLst>
          </p:cNvPr>
          <p:cNvSpPr txBox="1"/>
          <p:nvPr/>
        </p:nvSpPr>
        <p:spPr>
          <a:xfrm>
            <a:off x="6605238" y="2258562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얼굴 및 사물 검출 결과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별도 영상파일 제작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30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0" y="859276"/>
            <a:ext cx="3347864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-12785" y="363285"/>
            <a:ext cx="4707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소개 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오토포커싱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)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직각 삼각형 15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2A10AB5-9E62-4AC6-9DC9-92F565684835}"/>
              </a:ext>
            </a:extLst>
          </p:cNvPr>
          <p:cNvSpPr txBox="1"/>
          <p:nvPr/>
        </p:nvSpPr>
        <p:spPr>
          <a:xfrm>
            <a:off x="1133989" y="3815955"/>
            <a:ext cx="3073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mtClean="0"/>
              <a:t>전체 영상에서 학습된 인물의 얼굴을 인식</a:t>
            </a:r>
            <a:endParaRPr lang="ko-KR" altLang="en-US" sz="12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9B832C90-719D-4365-8E73-7BB18B7C1979}"/>
              </a:ext>
            </a:extLst>
          </p:cNvPr>
          <p:cNvSpPr txBox="1"/>
          <p:nvPr/>
        </p:nvSpPr>
        <p:spPr>
          <a:xfrm>
            <a:off x="5461482" y="3815955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인식된 얼굴에 대한 </a:t>
            </a:r>
            <a:r>
              <a:rPr lang="ko-KR" altLang="en-US" sz="1200" b="1" dirty="0" err="1" smtClean="0"/>
              <a:t>크롭핑</a:t>
            </a:r>
            <a:r>
              <a:rPr lang="ko-KR" altLang="en-US" sz="1200" b="1" dirty="0" smtClean="0"/>
              <a:t> 영상 추출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오토 </a:t>
            </a:r>
            <a:r>
              <a:rPr lang="ko-KR" altLang="en-US" sz="1200" b="1" dirty="0" err="1" smtClean="0"/>
              <a:t>포커싱</a:t>
            </a:r>
            <a:r>
              <a:rPr lang="ko-KR" altLang="en-US" sz="1200" b="1" dirty="0" smtClean="0"/>
              <a:t> 영상 제공</a:t>
            </a:r>
            <a:endParaRPr lang="ko-KR" altLang="en-US" sz="1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5341" r="12677"/>
          <a:stretch/>
        </p:blipFill>
        <p:spPr>
          <a:xfrm>
            <a:off x="971600" y="1341135"/>
            <a:ext cx="3398057" cy="23872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262" y="1341135"/>
            <a:ext cx="1353930" cy="2414588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E3DD2C7-2B06-444E-B882-BEAF59BCC4F9}"/>
              </a:ext>
            </a:extLst>
          </p:cNvPr>
          <p:cNvSpPr/>
          <p:nvPr/>
        </p:nvSpPr>
        <p:spPr>
          <a:xfrm>
            <a:off x="2699793" y="2144661"/>
            <a:ext cx="360040" cy="355081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5148064" y="2014525"/>
            <a:ext cx="385426" cy="86409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69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0" y="859276"/>
            <a:ext cx="3347864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35496" y="363285"/>
            <a:ext cx="427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프로세스 흐름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직각 삼각형 15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526883"/>
            <a:ext cx="3944975" cy="425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6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0" y="859276"/>
            <a:ext cx="3347864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35496" y="363285"/>
            <a:ext cx="427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화면정의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추출 메인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)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직각 삼각형 15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88320" y="1131590"/>
            <a:ext cx="7920880" cy="3600400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88320" y="1121704"/>
            <a:ext cx="7920880" cy="140559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rgbClr val="262626"/>
                </a:solidFill>
              </a:rPr>
              <a:t>영상추출 및 </a:t>
            </a:r>
            <a:r>
              <a:rPr lang="ko-KR" altLang="en-US" sz="700" b="1" dirty="0" err="1" smtClean="0">
                <a:solidFill>
                  <a:srgbClr val="262626"/>
                </a:solidFill>
              </a:rPr>
              <a:t>오토포커싱</a:t>
            </a:r>
            <a:r>
              <a:rPr lang="ko-KR" altLang="en-US" sz="700" b="1" dirty="0" smtClean="0">
                <a:solidFill>
                  <a:srgbClr val="262626"/>
                </a:solidFill>
              </a:rPr>
              <a:t> 시스템</a:t>
            </a:r>
            <a:endParaRPr lang="ko-KR" altLang="en-US" sz="700" b="1" dirty="0">
              <a:solidFill>
                <a:srgbClr val="262626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88320" y="1456702"/>
            <a:ext cx="7920880" cy="282519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348360" y="1456702"/>
            <a:ext cx="576064" cy="282519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rgbClr val="262626"/>
                </a:solidFill>
              </a:rPr>
              <a:t>로컬</a:t>
            </a:r>
            <a:endParaRPr lang="en-US" altLang="ko-KR" sz="900" dirty="0" smtClean="0">
              <a:solidFill>
                <a:srgbClr val="262626"/>
              </a:solidFill>
            </a:endParaRPr>
          </a:p>
          <a:p>
            <a:pPr algn="ctr"/>
            <a:r>
              <a:rPr lang="ko-KR" altLang="en-US" sz="900" dirty="0" smtClean="0">
                <a:solidFill>
                  <a:srgbClr val="262626"/>
                </a:solidFill>
              </a:rPr>
              <a:t>업로드</a:t>
            </a:r>
            <a:endParaRPr lang="ko-KR" altLang="en-US" sz="900" dirty="0">
              <a:solidFill>
                <a:srgbClr val="262626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80408" y="1262263"/>
            <a:ext cx="648072" cy="1944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rgbClr val="262626"/>
                </a:solidFill>
              </a:rPr>
              <a:t>오토포커싱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28480" y="1262263"/>
            <a:ext cx="648072" cy="1944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262626"/>
                </a:solidFill>
              </a:rPr>
              <a:t>설정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32336" y="1262263"/>
            <a:ext cx="648072" cy="1944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262626"/>
                </a:solidFill>
              </a:rPr>
              <a:t>영상추출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32336" y="1249791"/>
            <a:ext cx="1944216" cy="206911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444" y="1130415"/>
            <a:ext cx="608756" cy="137748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24424" y="1456702"/>
            <a:ext cx="576064" cy="282519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rgbClr val="262626"/>
                </a:solidFill>
              </a:rPr>
              <a:t>URL</a:t>
            </a:r>
          </a:p>
          <a:p>
            <a:pPr algn="ctr"/>
            <a:r>
              <a:rPr lang="ko-KR" altLang="en-US" sz="900" dirty="0" smtClean="0">
                <a:solidFill>
                  <a:srgbClr val="262626"/>
                </a:solidFill>
              </a:rPr>
              <a:t>업로드</a:t>
            </a:r>
            <a:endParaRPr lang="ko-KR" altLang="en-US" sz="900" dirty="0">
              <a:solidFill>
                <a:srgbClr val="262626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817" y="1821406"/>
            <a:ext cx="4033469" cy="2496909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5220072" y="1821406"/>
            <a:ext cx="3555608" cy="2104365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148064" y="1749107"/>
            <a:ext cx="0" cy="29828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4"/>
          <a:srcRect b="10035"/>
          <a:stretch/>
        </p:blipFill>
        <p:spPr>
          <a:xfrm>
            <a:off x="5325566" y="2066928"/>
            <a:ext cx="514524" cy="286553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5220072" y="2061076"/>
            <a:ext cx="3555608" cy="282519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957989" y="2142207"/>
            <a:ext cx="773805" cy="11981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rgbClr val="262626"/>
                </a:solidFill>
              </a:rPr>
              <a:t>00:13 – 00:18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03801" y="2142207"/>
            <a:ext cx="773805" cy="11981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rgbClr val="262626"/>
                </a:solidFill>
              </a:rPr>
              <a:t>아이린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185596" y="1881334"/>
            <a:ext cx="773805" cy="11981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rgbClr val="262626"/>
                </a:solidFill>
              </a:rPr>
              <a:t>썸네일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957988" y="1881334"/>
            <a:ext cx="773805" cy="11981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rgbClr val="262626"/>
                </a:solidFill>
              </a:rPr>
              <a:t>추출구간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803800" y="1881334"/>
            <a:ext cx="773805" cy="11981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rgbClr val="262626"/>
                </a:solidFill>
              </a:rPr>
              <a:t>라벨명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651619" y="1881334"/>
            <a:ext cx="773805" cy="11981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262626"/>
                </a:solidFill>
              </a:rPr>
              <a:t>기타정보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649444" y="2142207"/>
            <a:ext cx="773805" cy="11981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rgbClr val="262626"/>
                </a:solidFill>
              </a:rPr>
              <a:t>~~~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217919" y="1881334"/>
            <a:ext cx="773805" cy="11981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rgbClr val="262626"/>
                </a:solidFill>
              </a:rPr>
              <a:t>선택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67459" y="2164752"/>
            <a:ext cx="74724" cy="74724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8584139" y="2087398"/>
            <a:ext cx="74724" cy="747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262626"/>
                </a:solidFill>
              </a:rPr>
              <a:t>v</a:t>
            </a:r>
            <a:endParaRPr lang="ko-KR" altLang="en-US" dirty="0">
              <a:solidFill>
                <a:srgbClr val="262626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20072" y="2407418"/>
            <a:ext cx="3555608" cy="282519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957989" y="2488549"/>
            <a:ext cx="773805" cy="11981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rgbClr val="262626"/>
                </a:solidFill>
              </a:rPr>
              <a:t>00:22 – 00:27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803801" y="2488549"/>
            <a:ext cx="773805" cy="11981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rgbClr val="262626"/>
                </a:solidFill>
              </a:rPr>
              <a:t>아이린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649444" y="2488549"/>
            <a:ext cx="773805" cy="11981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rgbClr val="262626"/>
                </a:solidFill>
              </a:rPr>
              <a:t>~~~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567459" y="2511094"/>
            <a:ext cx="74724" cy="74724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220072" y="2745019"/>
            <a:ext cx="3555608" cy="282519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5957989" y="2826150"/>
            <a:ext cx="773805" cy="11981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rgbClr val="262626"/>
                </a:solidFill>
              </a:rPr>
              <a:t>00:38 – 00:43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803801" y="2826150"/>
            <a:ext cx="773805" cy="11981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rgbClr val="262626"/>
                </a:solidFill>
              </a:rPr>
              <a:t>아이린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649444" y="2826150"/>
            <a:ext cx="773805" cy="11981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rgbClr val="262626"/>
                </a:solidFill>
              </a:rPr>
              <a:t>~~~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567459" y="2848695"/>
            <a:ext cx="74724" cy="74724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5220072" y="3098059"/>
            <a:ext cx="3555608" cy="282519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5957989" y="3179190"/>
            <a:ext cx="773805" cy="11981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rgbClr val="262626"/>
                </a:solidFill>
              </a:rPr>
              <a:t>01:13 – 01:18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803801" y="3179190"/>
            <a:ext cx="773805" cy="11981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rgbClr val="262626"/>
                </a:solidFill>
              </a:rPr>
              <a:t>아이린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649444" y="3179190"/>
            <a:ext cx="773805" cy="11981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rgbClr val="262626"/>
                </a:solidFill>
              </a:rPr>
              <a:t>~~~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8567459" y="3201735"/>
            <a:ext cx="74724" cy="74724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8584139" y="3124381"/>
            <a:ext cx="74724" cy="747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262626"/>
                </a:solidFill>
              </a:rPr>
              <a:t>v</a:t>
            </a:r>
            <a:endParaRPr lang="ko-KR" altLang="en-US" dirty="0">
              <a:solidFill>
                <a:srgbClr val="262626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8206" y="2405458"/>
            <a:ext cx="508583" cy="28599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206" y="2746664"/>
            <a:ext cx="506263" cy="286464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5566" y="3104606"/>
            <a:ext cx="490263" cy="275972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376614" y="984860"/>
            <a:ext cx="1223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smtClean="0">
                <a:solidFill>
                  <a:srgbClr val="FF0000"/>
                </a:solidFill>
              </a:rPr>
              <a:t>메인 메뉴 </a:t>
            </a:r>
            <a:r>
              <a:rPr lang="ko-KR" altLang="en-US" sz="1050" b="1" dirty="0" err="1" smtClean="0">
                <a:solidFill>
                  <a:srgbClr val="FF0000"/>
                </a:solidFill>
              </a:rPr>
              <a:t>버튼탭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343443" y="1476444"/>
            <a:ext cx="1212333" cy="27266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2536130" y="1484228"/>
            <a:ext cx="15408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rgbClr val="FF0000"/>
                </a:solidFill>
              </a:rPr>
              <a:t>서브 메뉴 버튼 리스트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059816" y="1824304"/>
            <a:ext cx="4014233" cy="2494011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110553" y="4493172"/>
            <a:ext cx="3041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rgbClr val="FF0000"/>
                </a:solidFill>
              </a:rPr>
              <a:t>검출 시작 버튼 클릭 시 자동 실행 및 검출 수행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234939" y="1807788"/>
            <a:ext cx="3540741" cy="156747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7649444" y="1544255"/>
            <a:ext cx="1223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smtClean="0">
                <a:solidFill>
                  <a:srgbClr val="FF0000"/>
                </a:solidFill>
              </a:rPr>
              <a:t>추출 내역 리스트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743497" y="3614933"/>
            <a:ext cx="948844" cy="246037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rgbClr val="262626"/>
                </a:solidFill>
              </a:rPr>
              <a:t>선택 </a:t>
            </a:r>
            <a:r>
              <a:rPr lang="ko-KR" altLang="en-US" sz="900" dirty="0" err="1" smtClean="0">
                <a:solidFill>
                  <a:srgbClr val="262626"/>
                </a:solidFill>
              </a:rPr>
              <a:t>내려받기</a:t>
            </a:r>
            <a:endParaRPr lang="ko-KR" altLang="en-US" sz="900" dirty="0">
              <a:solidFill>
                <a:srgbClr val="262626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693545" y="3614933"/>
            <a:ext cx="948844" cy="246037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rgbClr val="262626"/>
                </a:solidFill>
              </a:rPr>
              <a:t>전체 </a:t>
            </a:r>
            <a:r>
              <a:rPr lang="ko-KR" altLang="en-US" sz="900" dirty="0" err="1" smtClean="0">
                <a:solidFill>
                  <a:srgbClr val="262626"/>
                </a:solidFill>
              </a:rPr>
              <a:t>내려받기</a:t>
            </a:r>
            <a:endParaRPr lang="ko-KR" altLang="en-US" sz="900" dirty="0">
              <a:solidFill>
                <a:srgbClr val="262626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220072" y="3994334"/>
            <a:ext cx="3555608" cy="641173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5220072" y="3994334"/>
            <a:ext cx="3555608" cy="141169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검출 대상 클래스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4956" y="4204066"/>
            <a:ext cx="506263" cy="286464"/>
          </a:xfrm>
          <a:prstGeom prst="rect">
            <a:avLst/>
          </a:prstGeom>
        </p:spPr>
      </p:pic>
      <p:sp>
        <p:nvSpPr>
          <p:cNvPr id="82" name="직사각형 81"/>
          <p:cNvSpPr/>
          <p:nvPr/>
        </p:nvSpPr>
        <p:spPr>
          <a:xfrm>
            <a:off x="5195925" y="4490530"/>
            <a:ext cx="773805" cy="11981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rgbClr val="262626"/>
                </a:solidFill>
              </a:rPr>
              <a:t>아이린</a:t>
            </a:r>
            <a:endParaRPr lang="ko-KR" altLang="en-US" sz="700" dirty="0">
              <a:solidFill>
                <a:srgbClr val="262626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59771" y="4252040"/>
            <a:ext cx="773805" cy="11981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262626"/>
                </a:solidFill>
              </a:rPr>
              <a:t>…</a:t>
            </a:r>
            <a:endParaRPr lang="ko-KR" altLang="en-US" b="1" dirty="0">
              <a:solidFill>
                <a:srgbClr val="262626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107905" y="4415471"/>
            <a:ext cx="948844" cy="246037"/>
          </a:xfrm>
          <a:prstGeom prst="rect">
            <a:avLst/>
          </a:prstGeom>
          <a:noFill/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rgbClr val="262626"/>
                </a:solidFill>
              </a:rPr>
              <a:t>검출 시작</a:t>
            </a:r>
            <a:endParaRPr lang="ko-KR" altLang="en-US" sz="900" dirty="0">
              <a:solidFill>
                <a:srgbClr val="262626"/>
              </a:solidFill>
            </a:endParaRPr>
          </a:p>
        </p:txBody>
      </p:sp>
      <p:cxnSp>
        <p:nvCxnSpPr>
          <p:cNvPr id="15" name="꺾인 연결선 14"/>
          <p:cNvCxnSpPr>
            <a:stCxn id="84" idx="1"/>
            <a:endCxn id="26" idx="2"/>
          </p:cNvCxnSpPr>
          <p:nvPr/>
        </p:nvCxnSpPr>
        <p:spPr>
          <a:xfrm rot="10800000">
            <a:off x="1186343" y="4309592"/>
            <a:ext cx="2921562" cy="228899"/>
          </a:xfrm>
          <a:prstGeom prst="bentConnector2">
            <a:avLst/>
          </a:prstGeom>
          <a:ln w="19050">
            <a:solidFill>
              <a:srgbClr val="2626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916313" y="3994334"/>
            <a:ext cx="540059" cy="3152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60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0" y="859276"/>
            <a:ext cx="3347864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35496" y="363285"/>
            <a:ext cx="427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화면정의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오토포커싱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 메인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)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직각 삼각형 15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>
          <a:xfrm>
            <a:off x="7596336" y="2473453"/>
            <a:ext cx="1224136" cy="23042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작성예정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374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0" y="859276"/>
            <a:ext cx="3347864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35496" y="363285"/>
            <a:ext cx="4279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데모 시나리오 </a:t>
            </a:r>
            <a:r>
              <a:rPr lang="ko-KR" alt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  <a:cs typeface="Malgun Gothic Semilight" panose="020B0502040204020203" pitchFamily="50" charset="-127"/>
              </a:rPr>
              <a:t>예정안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직각 삼각형 15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각 삼각형 17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E5E7BC6-45AD-47BA-99C3-6B9E5F1E3B17}"/>
              </a:ext>
            </a:extLst>
          </p:cNvPr>
          <p:cNvSpPr txBox="1"/>
          <p:nvPr/>
        </p:nvSpPr>
        <p:spPr>
          <a:xfrm>
            <a:off x="186455" y="1008030"/>
            <a:ext cx="5892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영상 내 인물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추출을통한</a:t>
            </a:r>
            <a:r>
              <a:rPr lang="ko-KR" altLang="en-US" b="1" dirty="0" smtClean="0">
                <a:solidFill>
                  <a:srgbClr val="FF0000"/>
                </a:solidFill>
              </a:rPr>
              <a:t> 인물 하이라이트 영상 제작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 smtClean="0">
                <a:solidFill>
                  <a:srgbClr val="FF0000"/>
                </a:solidFill>
              </a:rPr>
              <a:t>선택된 </a:t>
            </a:r>
            <a:r>
              <a:rPr lang="ko-KR" altLang="en-US" b="1" dirty="0">
                <a:solidFill>
                  <a:srgbClr val="FF0000"/>
                </a:solidFill>
              </a:rPr>
              <a:t>인물에 대한 </a:t>
            </a:r>
            <a:r>
              <a:rPr lang="ko-KR" altLang="en-US" b="1" dirty="0" err="1">
                <a:solidFill>
                  <a:srgbClr val="FF0000"/>
                </a:solidFill>
              </a:rPr>
              <a:t>오토포커싱</a:t>
            </a:r>
            <a:r>
              <a:rPr lang="ko-KR" altLang="en-US" b="1" dirty="0">
                <a:solidFill>
                  <a:srgbClr val="FF0000"/>
                </a:solidFill>
              </a:rPr>
              <a:t> 영상 제작</a:t>
            </a:r>
          </a:p>
          <a:p>
            <a:pPr marL="285750" indent="-285750">
              <a:buFontTx/>
              <a:buChar char="-"/>
            </a:pP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59632" y="1995686"/>
            <a:ext cx="1080120" cy="23042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업로드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로컬</a:t>
            </a:r>
            <a:r>
              <a:rPr lang="en-US" altLang="ko-KR" sz="800" dirty="0" smtClean="0">
                <a:solidFill>
                  <a:schemeClr val="tx1"/>
                </a:solidFill>
              </a:rPr>
              <a:t>,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유튜브</a:t>
            </a:r>
            <a:r>
              <a:rPr lang="en-US" altLang="ko-KR" sz="800" dirty="0" smtClean="0">
                <a:solidFill>
                  <a:schemeClr val="tx1"/>
                </a:solidFill>
              </a:rPr>
              <a:t>URL)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059832" y="1995686"/>
            <a:ext cx="1080120" cy="23042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객체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검</a:t>
            </a:r>
            <a:r>
              <a:rPr lang="ko-KR" altLang="en-US" dirty="0" smtClean="0">
                <a:solidFill>
                  <a:schemeClr val="tx1"/>
                </a:solidFill>
              </a:rPr>
              <a:t>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(face, class)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860032" y="1995686"/>
            <a:ext cx="1080120" cy="9734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하이라이트제작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860032" y="3326450"/>
            <a:ext cx="1080120" cy="97349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오토포커싱</a:t>
            </a:r>
            <a:r>
              <a:rPr lang="ko-KR" altLang="en-US" sz="1200" dirty="0" smtClean="0">
                <a:solidFill>
                  <a:schemeClr val="tx1"/>
                </a:solidFill>
              </a:rPr>
              <a:t> 제작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660232" y="1995686"/>
            <a:ext cx="1224136" cy="23042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편집영상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내려받기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411760" y="2553335"/>
            <a:ext cx="390331" cy="1054270"/>
            <a:chOff x="4305399" y="426455"/>
            <a:chExt cx="266601" cy="720080"/>
          </a:xfrm>
        </p:grpSpPr>
        <p:sp>
          <p:nvSpPr>
            <p:cNvPr id="24" name="오른쪽 화살표 23"/>
            <p:cNvSpPr/>
            <p:nvPr/>
          </p:nvSpPr>
          <p:spPr>
            <a:xfrm>
              <a:off x="4355976" y="426455"/>
              <a:ext cx="216024" cy="72008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305399" y="445418"/>
              <a:ext cx="156464" cy="61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264303" y="2553335"/>
            <a:ext cx="390331" cy="1054270"/>
            <a:chOff x="4305399" y="426455"/>
            <a:chExt cx="266601" cy="720080"/>
          </a:xfrm>
        </p:grpSpPr>
        <p:sp>
          <p:nvSpPr>
            <p:cNvPr id="27" name="오른쪽 화살표 26"/>
            <p:cNvSpPr/>
            <p:nvPr/>
          </p:nvSpPr>
          <p:spPr>
            <a:xfrm>
              <a:off x="4355976" y="426455"/>
              <a:ext cx="216024" cy="72008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305399" y="445418"/>
              <a:ext cx="156464" cy="61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012160" y="2553335"/>
            <a:ext cx="390331" cy="1054270"/>
            <a:chOff x="4305399" y="426455"/>
            <a:chExt cx="266601" cy="720080"/>
          </a:xfrm>
        </p:grpSpPr>
        <p:sp>
          <p:nvSpPr>
            <p:cNvPr id="30" name="오른쪽 화살표 29"/>
            <p:cNvSpPr/>
            <p:nvPr/>
          </p:nvSpPr>
          <p:spPr>
            <a:xfrm>
              <a:off x="4355976" y="426455"/>
              <a:ext cx="216024" cy="72008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305399" y="445418"/>
              <a:ext cx="156464" cy="61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A004D7FE-6EB2-4BBB-9F01-7B1D3E1683B6}"/>
              </a:ext>
            </a:extLst>
          </p:cNvPr>
          <p:cNvSpPr/>
          <p:nvPr/>
        </p:nvSpPr>
        <p:spPr>
          <a:xfrm>
            <a:off x="4756770" y="1870721"/>
            <a:ext cx="1255390" cy="119831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A004D7FE-6EB2-4BBB-9F01-7B1D3E1683B6}"/>
              </a:ext>
            </a:extLst>
          </p:cNvPr>
          <p:cNvSpPr/>
          <p:nvPr/>
        </p:nvSpPr>
        <p:spPr>
          <a:xfrm>
            <a:off x="4756770" y="3221995"/>
            <a:ext cx="1255390" cy="119831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378842" y="1667652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시나리오</a:t>
            </a:r>
            <a:r>
              <a:rPr lang="en-US" altLang="ko-KR" sz="1050" b="1" dirty="0" smtClean="0"/>
              <a:t>#1</a:t>
            </a:r>
            <a:endParaRPr lang="ko-KR" altLang="en-US" sz="105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378842" y="4418213"/>
            <a:ext cx="8835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시나리오</a:t>
            </a:r>
            <a:r>
              <a:rPr lang="en-US" altLang="ko-KR" sz="1050" b="1" dirty="0" smtClean="0"/>
              <a:t>#2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097582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226</Words>
  <Application>Microsoft Office PowerPoint</Application>
  <PresentationFormat>화면 슬라이드 쇼(16:9)</PresentationFormat>
  <Paragraphs>92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나눔고딕 ExtraBold</vt:lpstr>
      <vt:lpstr>Arial</vt:lpstr>
      <vt:lpstr>Malgun Gothic Semilight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dz160531</dc:creator>
  <cp:lastModifiedBy>박 준욱</cp:lastModifiedBy>
  <cp:revision>118</cp:revision>
  <dcterms:created xsi:type="dcterms:W3CDTF">2017-04-25T07:04:17Z</dcterms:created>
  <dcterms:modified xsi:type="dcterms:W3CDTF">2019-08-04T10:13:05Z</dcterms:modified>
</cp:coreProperties>
</file>