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5F236-AC5D-4718-AC63-92874E657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B8017E-C9F1-454C-8BF4-82B16F0AB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F3EF8-B91E-4987-848D-B3BA36A18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5C24-BD39-4D95-826D-99B695C825DA}" type="datetimeFigureOut">
              <a:rPr lang="en-GB" smtClean="0"/>
              <a:t>02/08/2024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28A46-7172-4D37-8A67-3E79661EB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E3192-311A-4297-8CEB-A29B3A49B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A3A3D-7136-417B-90F6-4B2BE14D6D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816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53032-FB7A-4E3C-8B2A-537E81989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56C019-D0C5-4425-82AD-A0A6E978F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8ED12-2B7E-4E8E-A372-617FC09FF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5C24-BD39-4D95-826D-99B695C825DA}" type="datetimeFigureOut">
              <a:rPr lang="en-GB" smtClean="0"/>
              <a:t>02/08/2024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7C758-C872-45FE-8B86-844BEE5C9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8C9DB-767E-4A16-AB33-99B66B5AA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A3A3D-7136-417B-90F6-4B2BE14D6D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2306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E1960-ED2A-4B98-BE08-58F279BB4A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5A759A-AC91-4D47-AD9A-8DA59C401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1544F-766C-4B8E-9DB0-1EA0B8283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5C24-BD39-4D95-826D-99B695C825DA}" type="datetimeFigureOut">
              <a:rPr lang="en-GB" smtClean="0"/>
              <a:t>02/08/2024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850F1-CCBB-4CCF-B91A-D2E43E1C3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D2F1C-D23D-4CC0-8799-D34EA58C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A3A3D-7136-417B-90F6-4B2BE14D6D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793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4F95A-EEF6-4465-A1D9-5104ABA7C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B1E6F-6A06-44D3-92F4-9D6BEF789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F9F27-B7E9-4866-A1B9-F852EC1F8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5C24-BD39-4D95-826D-99B695C825DA}" type="datetimeFigureOut">
              <a:rPr lang="en-GB" smtClean="0"/>
              <a:t>02/08/2024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037DF-1CE7-47EA-A622-C4950A0FE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A43D5-121D-4457-8175-2AA0C744B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A3A3D-7136-417B-90F6-4B2BE14D6D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648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65C76-182D-415F-9017-3D1262AD0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01395-C154-4EC8-844C-8EBD36846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6C4C6-FEE7-4FB3-AB3C-A40D4A73C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5C24-BD39-4D95-826D-99B695C825DA}" type="datetimeFigureOut">
              <a:rPr lang="en-GB" smtClean="0"/>
              <a:t>02/08/2024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70468-FDF3-466C-A955-8DC5B766B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09105-3A97-4CB8-A5C5-75F7BCD89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A3A3D-7136-417B-90F6-4B2BE14D6D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725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A9E56-CE8F-4B1A-9FAB-A623D5A08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CDB33-2E34-43B2-B02F-55A0A9B462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9DEC2B-33E3-4869-9E46-9E4E16DE4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B0FE5-CFDC-4BC3-88E5-EDA7171F6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5C24-BD39-4D95-826D-99B695C825DA}" type="datetimeFigureOut">
              <a:rPr lang="en-GB" smtClean="0"/>
              <a:t>02/08/2024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98DA5-EF2F-4EE9-BB8B-FBB3087BE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27D987-6E62-40D6-9E6A-44146E994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A3A3D-7136-417B-90F6-4B2BE14D6D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319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D7E61-5672-46D9-A638-E09254494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D581B-D8AD-4B63-A404-91FB3F1FB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E85EC2-1C35-4C4A-B540-16C38DCFD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40E2DF-07A6-4313-B23C-D181E164AE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01CF4D-DACD-431D-B738-266E9BE4DF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598289-F84C-4617-9389-89ECB5C7B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5C24-BD39-4D95-826D-99B695C825DA}" type="datetimeFigureOut">
              <a:rPr lang="en-GB" smtClean="0"/>
              <a:t>02/08/2024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BD3BCF-A62B-479A-9940-B63FB871E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3AA4B2-0983-419C-8D79-25F9EC0EB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A3A3D-7136-417B-90F6-4B2BE14D6D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212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D5D19-6467-4457-B12D-C97B0735F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8B445F-DD25-4C30-A1F1-717DD2D08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5C24-BD39-4D95-826D-99B695C825DA}" type="datetimeFigureOut">
              <a:rPr lang="en-GB" smtClean="0"/>
              <a:t>02/08/2024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6664CD-D29E-4405-BCEF-3E1EB8AA7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4A1F28-1D01-46D9-BD09-33206FBCF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A3A3D-7136-417B-90F6-4B2BE14D6D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195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E4A28B-6753-4E70-B60F-65ECDF218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5C24-BD39-4D95-826D-99B695C825DA}" type="datetimeFigureOut">
              <a:rPr lang="en-GB" smtClean="0"/>
              <a:t>02/08/2024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A3EBAB-5574-4309-9717-A61DE306C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9C7926-BAD7-4A51-9940-E55CE71AE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A3A3D-7136-417B-90F6-4B2BE14D6D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351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BCB47-C889-4192-8E77-2EFF2F8A2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107B5-C955-4BC7-9ECA-004BC835D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C09E60-2D03-4DC1-A53E-243EEF3741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21191-B445-4FC9-A56F-22C22C00E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5C24-BD39-4D95-826D-99B695C825DA}" type="datetimeFigureOut">
              <a:rPr lang="en-GB" smtClean="0"/>
              <a:t>02/08/2024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966FE-7E5A-4AF4-8DF5-EFF0FB1FB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E6FA5-E874-4E7C-8AA5-08CE51DD6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A3A3D-7136-417B-90F6-4B2BE14D6D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0834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5CDD7-A2C0-4193-B5A7-85D1DA05A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BC5E1F-0FDD-44AB-8B7A-C976E86CF7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911819-FE8E-44B4-A41B-B7DD5E408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204218-4134-4E3F-A578-064BCF6AE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5C24-BD39-4D95-826D-99B695C825DA}" type="datetimeFigureOut">
              <a:rPr lang="en-GB" smtClean="0"/>
              <a:t>02/08/2024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21DD5-842F-4A9C-91FB-A8AB59703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B4154-04DA-41ED-B460-8C99EAAC3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A3A3D-7136-417B-90F6-4B2BE14D6D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6253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D23052-83C9-4E67-B6D4-3632A8484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B601F-313B-4184-B66F-72E89A81A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B3A75-7C81-4CD9-9982-4A1342CE3A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25C24-BD39-4D95-826D-99B695C825DA}" type="datetimeFigureOut">
              <a:rPr lang="en-GB" smtClean="0"/>
              <a:t>02/08/2024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7F98D-D8A8-4604-B579-25B8AA9623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CBA05-35C5-475A-88C4-43EE100E46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A3A3D-7136-417B-90F6-4B2BE14D6D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533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4522B4-5BA6-46C1-8821-5AE7E585A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006" y="705444"/>
            <a:ext cx="4471988" cy="42089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DB5BA3-DC08-4932-ABD2-6940EF5BEBD8}"/>
              </a:ext>
            </a:extLst>
          </p:cNvPr>
          <p:cNvSpPr txBox="1"/>
          <p:nvPr/>
        </p:nvSpPr>
        <p:spPr>
          <a:xfrm>
            <a:off x="2595562" y="3837156"/>
            <a:ext cx="7000875" cy="10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ntique Olive Std" panose="020B0603020204030204" pitchFamily="34" charset="0"/>
              </a:rPr>
              <a:t>Cambridge Assessment</a:t>
            </a:r>
            <a:r>
              <a:rPr lang="en-US" dirty="0"/>
              <a:t> </a:t>
            </a:r>
          </a:p>
          <a:p>
            <a:pPr algn="ctr"/>
            <a:r>
              <a:rPr lang="en-US" sz="2800" dirty="0">
                <a:latin typeface="Antique Olive Std" panose="020B0603020204030204" pitchFamily="34" charset="0"/>
              </a:rPr>
              <a:t>INTERNATIONAL EDUCATION</a:t>
            </a:r>
            <a:endParaRPr lang="en-GB" sz="1600" dirty="0">
              <a:latin typeface="Antique Olive Std" panose="020B0603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47134B-56DB-4614-84D4-462D46E81707}"/>
              </a:ext>
            </a:extLst>
          </p:cNvPr>
          <p:cNvSpPr txBox="1"/>
          <p:nvPr/>
        </p:nvSpPr>
        <p:spPr>
          <a:xfrm>
            <a:off x="378618" y="4914374"/>
            <a:ext cx="11434762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gency FB" panose="020B0503020202020204" pitchFamily="34" charset="0"/>
              </a:rPr>
              <a:t>International General Certificate of Secondary Examination</a:t>
            </a:r>
            <a:endParaRPr lang="en-GB" sz="20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283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10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Agency FB</vt:lpstr>
      <vt:lpstr>Antique Olive Std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Adebola</dc:creator>
  <cp:lastModifiedBy>Gabriel Adebola</cp:lastModifiedBy>
  <cp:revision>2</cp:revision>
  <dcterms:created xsi:type="dcterms:W3CDTF">2024-08-02T10:03:43Z</dcterms:created>
  <dcterms:modified xsi:type="dcterms:W3CDTF">2024-08-02T10:11:16Z</dcterms:modified>
</cp:coreProperties>
</file>