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be069382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be069382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be069382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be069382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be069382d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be069382d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7e02a11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7e02a11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fe90e0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fe90e0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e069382d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e069382d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e069382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e069382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e069382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e069382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e069382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e069382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e069382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e069382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E2SEKVzkcCv1q6UJrSlTuN6KtUYm0o9qTbTihunfqpg/edit?usp=shari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+mf4sKa53x8UwMWQy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тестирования</a:t>
            </a:r>
            <a:endParaRPr sz="2822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Нисходящее тестирование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только тестирование основной программы завершено, переходят к тестированию подпрограмм, вызываемых основной, с заменой соответствующих заглушек, а затем проводят их совместное тестирование.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Далее последовательно переходят к следующим подпрограммам, пока не будет протестирована вся программа целиком.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Основной недостаток </a:t>
            </a:r>
            <a:r>
              <a:rPr lang="ru"/>
              <a:t>нисходящего тестирования – отсутствие автономного тестирования подпрограмм.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Основным достоинством </a:t>
            </a:r>
            <a:r>
              <a:rPr lang="ru"/>
              <a:t>данного метода является ранняя проверка основных решений и качественное многократное тестирование сопряжения подпрограмм.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Нисходящее тестирование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только тестирование основной программы завершено, переходят к тестированию подпрограмм, вызываемых основной, с заменой соответствующих заглушек, а затем проводят их совместное тестирование.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Далее последовательно переходят к следующим подпрограммам, пока не будет протестирована вся программа целиком.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Основной недостаток </a:t>
            </a:r>
            <a:r>
              <a:rPr lang="ru"/>
              <a:t>нисходящего тестирования – отсутствие автономного тестирования подпрограмм.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Основным достоинством </a:t>
            </a:r>
            <a:r>
              <a:rPr lang="ru"/>
              <a:t>данного метода является ранняя проверка основных решений и качественное многократное тестирование сопряжения подпрограмм.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к экзамену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938625" y="1152475"/>
            <a:ext cx="48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https://docs.google.com/document/d/1E2SEKVzkcCv1q6UJrSlTuN6KtUYm0o9qTbTihunfqpg/edit?usp=sharing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 все вопросы войдут в теоретическую часть билета, но все вопросы из списка могут быть дополнительными.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Формулировка вопроса в билете может отличаться, от формулировки вопроса в списке.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475" y="1017725"/>
            <a:ext cx="355115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Консультации по информатике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9695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https://t.me/+mf4sKa53x8UwMWQy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Расписание</a:t>
            </a:r>
            <a:r>
              <a:rPr lang="ru"/>
              <a:t> (обсуждается)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понедельникам, раз в две недели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trike="sngStrike"/>
              <a:t>28.11.22 20:00</a:t>
            </a:r>
            <a:endParaRPr strike="sngStrike"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trike="sngStrike"/>
              <a:t>12.12.22 20:00</a:t>
            </a:r>
            <a:endParaRPr strike="sngStrike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26.12.22 20:00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16.01.23 20:00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Консультации перед экзаменом будут </a:t>
            </a:r>
            <a:r>
              <a:rPr b="1" lang="ru"/>
              <a:t>очными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тестирования программ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Тестирование</a:t>
            </a:r>
            <a:r>
              <a:rPr lang="ru"/>
              <a:t> является одним из наиболее устоявшихся способов обеспечения качества разработки программ.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 технической точки зрения </a:t>
            </a:r>
            <a:r>
              <a:rPr b="1" lang="ru"/>
              <a:t>тестирование</a:t>
            </a:r>
            <a:r>
              <a:rPr lang="ru"/>
              <a:t> заключается в выполнении программы на некотором множестве исходных данных и сверке получаемых результатов с заранее известными (эталонными).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Тестирование характеризуется достаточно большой трудоемкостью в процессе разработки программы (до 40%).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определения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/>
              <a:t>Отладка</a:t>
            </a:r>
            <a:r>
              <a:rPr lang="ru"/>
              <a:t> (debug, debugging) – процесс поиска, локализации и исправления ошибок в программе.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ru"/>
              <a:t>Тестирование</a:t>
            </a:r>
            <a:r>
              <a:rPr lang="ru"/>
              <a:t> обеспечивает выявление (констатацию наличия) фактов расхождений с требованиями (ошибок).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/>
              <a:t>Как правило, на фазе тестирования осуществляется и исправление идентифицированных ошибок, включающее локализацию ошибок, нахождение причин ошибок и соответствующую корректировку программы.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ru"/>
              <a:t>Основная проблема тестирования</a:t>
            </a:r>
            <a:r>
              <a:rPr lang="ru"/>
              <a:t> - </a:t>
            </a:r>
            <a:r>
              <a:rPr lang="ru"/>
              <a:t>определение достаточности множества тестов для истинности вывода о правильности реализации программы, а также нахождения множества тестов, обладающего этим свойством.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тестирования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тестирования разделяется на три этапа: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</a:t>
            </a:r>
            <a:r>
              <a:rPr b="1" lang="ru"/>
              <a:t>Создание тестового набора</a:t>
            </a:r>
            <a:r>
              <a:rPr lang="ru"/>
              <a:t> (test suite) путем ручной разработки или автоматической генерации для конкретной среды тестирования.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</a:t>
            </a:r>
            <a:r>
              <a:rPr b="1" lang="ru"/>
              <a:t>Прогон программы на тестах</a:t>
            </a:r>
            <a:r>
              <a:rPr lang="ru"/>
              <a:t>, управляемый тестовым монитором (test driver) с получением протокола результатов тестирования (test log).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– </a:t>
            </a:r>
            <a:r>
              <a:rPr b="1" lang="ru"/>
              <a:t>Оценка результатов выполнения</a:t>
            </a:r>
            <a:r>
              <a:rPr lang="ru"/>
              <a:t> </a:t>
            </a:r>
            <a:r>
              <a:rPr b="1" lang="ru"/>
              <a:t>программы на наборе тестов</a:t>
            </a:r>
            <a:r>
              <a:rPr lang="ru"/>
              <a:t> с целью принятия решения о продолжении или остановке тестирования.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Восходящее тестирование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Восходящий подход</a:t>
            </a:r>
            <a:r>
              <a:rPr lang="ru"/>
              <a:t> предполагает, что каждая подпрограмма тестируется отдельно на соответствие имеющимся спецификациям, а затем оттестированные подпрограммы собираются в более крупные (более высокий уровень иерархии), которые затем тестируют.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Данный подход обеспечивает полностью автономное тестирование, для которого просто генерировать тестовые последовательности.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Недостатки восходящего тестирования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Во-первых</a:t>
            </a:r>
            <a:r>
              <a:rPr lang="ru"/>
              <a:t>, при восходящем тестировании так же, как при восходящем проектировании, серьезные ошибки в спецификациях, алгоритмах и интерфейсе могут быть обнаружены только на завершающей стадии работы над проектом.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Во-вторых</a:t>
            </a:r>
            <a:r>
              <a:rPr lang="ru"/>
              <a:t>, для того, чтобы тестировать подпрограмму необходимо разработать специальные тестирующие программы, которые обеспечивают вызов подпрограмм с необходимыми параметрами. Причем эти тестирующие программы также могут содержать ошибки.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Нисходящее тестирование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Автономно тестируется только основная программа. При её тестировании все вызываемые подпрограммы заменяют «заглушками», которые в той или иной степени имитируют поведение вызываемых подпрограмм.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отличие от тестирующих программ заглушки очень просты, например, они могут просто фиксировать, что им передано управление.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Часто заглушки просто возвращают какие-либо фиксированные данные.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