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5d59c3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5d59c3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5d59c3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5d59c3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a5d59c3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a5d59c3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a5d59c3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a5d59c3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5d59c3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5d59c3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a5d59c3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a5d59c3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Скрипты в MATLAB. Подпрограммы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M-файлы и скрипты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М-файл</a:t>
            </a:r>
            <a:r>
              <a:rPr lang="ru"/>
              <a:t> – это текстовый файл, содержащий инструкции языка MATLAB, с расширением </a:t>
            </a:r>
            <a:r>
              <a:rPr b="1" lang="ru"/>
              <a:t>.m</a:t>
            </a:r>
            <a:r>
              <a:rPr lang="ru"/>
              <a:t>. Для вызова </a:t>
            </a:r>
            <a:r>
              <a:rPr b="1" lang="ru"/>
              <a:t>М-файла</a:t>
            </a:r>
            <a:r>
              <a:rPr lang="ru"/>
              <a:t> достаточно записать в окне команд MATLAB (или в другом </a:t>
            </a:r>
            <a:r>
              <a:rPr b="1" lang="ru"/>
              <a:t>М-файле</a:t>
            </a:r>
            <a:r>
              <a:rPr lang="ru"/>
              <a:t>) его имя без расширения.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edit имя_файла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ru"/>
              <a:t>Скрипты</a:t>
            </a:r>
            <a:r>
              <a:rPr lang="ru"/>
              <a:t> – это простейшие </a:t>
            </a:r>
            <a:r>
              <a:rPr b="1" lang="ru"/>
              <a:t>М-файлы</a:t>
            </a:r>
            <a:r>
              <a:rPr lang="ru"/>
              <a:t>. Они имеют с командным окном (или с вызвавшим скрипт </a:t>
            </a:r>
            <a:r>
              <a:rPr b="1" lang="ru"/>
              <a:t>М-файлом</a:t>
            </a:r>
            <a:r>
              <a:rPr lang="ru"/>
              <a:t>) общее рабочее пространство переменных. При вызове скрипта просто выполняются содержащиеся в нем команды.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Отладка M-файлов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Встроенный редактор М-файлов является также и отладчиком (Editor/Debugger).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Точки прерывания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6975"/>
            <a:ext cx="8160752" cy="21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Отладка M-файлов</a:t>
            </a:r>
            <a:endParaRPr sz="28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ru" sz="1360"/>
              <a:t>Трассировка М-файла позволяет</a:t>
            </a:r>
            <a:endParaRPr sz="1360"/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ru" sz="1080"/>
              <a:t>Step (функциональная клавиша F10) – пооператорное выполнение М-файла, вызов функции считается одним оператором;</a:t>
            </a:r>
            <a:endParaRPr sz="1080"/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ru" sz="1080"/>
              <a:t>Step In (F11) – пооператорное выполнение М-файла c заходом в функции;</a:t>
            </a:r>
            <a:endParaRPr sz="1080"/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ru" sz="1080"/>
              <a:t>Step Out  (Shift+F11) – после захода в функцию выполнение ее до конца и после выхода из функции пауза;</a:t>
            </a:r>
            <a:endParaRPr sz="1080"/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ru" sz="1080"/>
              <a:t>Continue – выполнение М-файла до его конца или до следующей точки прерывания.</a:t>
            </a:r>
            <a:endParaRPr sz="1080"/>
          </a:p>
          <a:p>
            <a:pPr indent="-3149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ru" sz="1360"/>
              <a:t>Просмотр значений переменных во время паузы может осуществляться следующими способами:</a:t>
            </a:r>
            <a:endParaRPr sz="1360"/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ru" sz="1080"/>
              <a:t>установкой курсора слева от переменной в окне редактора/отладчика, при этом на несколько секунд появится небольшой прямоугольник с ее текущим значением;</a:t>
            </a:r>
            <a:endParaRPr sz="1080"/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ru" sz="1080"/>
              <a:t>оцениванием выделенного выражения; после выделения вызвать контекстное меню или выбрать пункт Evaluate Selection;</a:t>
            </a:r>
            <a:endParaRPr sz="1080"/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ru" sz="1080"/>
              <a:t>использованием редактора массивов рабочей области функции; для входа в редактор сделать щелчок мышью на пиктограмме интересующей переменной в рабочей области функции;</a:t>
            </a:r>
            <a:endParaRPr sz="1080"/>
          </a:p>
          <a:p>
            <a:pPr indent="-2971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Char char="○"/>
            </a:pPr>
            <a:r>
              <a:rPr lang="ru" sz="1080"/>
              <a:t>просмотром значения в командном окне; в процессе отладки приглашение в командном окне изменит свой вид с «&gt;&gt;» на «K&gt;&gt;»; после приглашения достаточно ввести имя переменной и нажать Enter.</a:t>
            </a:r>
            <a:endParaRPr sz="1080"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в Matlab: правила создания и вызова.</a:t>
            </a:r>
            <a:endParaRPr sz="2820"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3" y="1170125"/>
            <a:ext cx="8149177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в Matlab: правила создания и вызова.</a:t>
            </a:r>
            <a:endParaRPr sz="282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47252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в Matlab: правила создания и вызова.</a:t>
            </a:r>
            <a:endParaRPr sz="28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function [СписокВыхода]=ИмяФункции(СписокВхода)​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/>
              <a:t>% комментарии​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/>
              <a:t>исполняемые операторы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[СписокВыхода]=ИмяФункции(СписокВхода)</a:t>
            </a:r>
            <a:endParaRPr/>
          </a:p>
          <a:p>
            <a:pPr indent="0" lvl="0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Фактические  параметры  должны соответствовать формальным по числу, порядку, типу и структуре.​</a:t>
            </a:r>
            <a:endParaRPr/>
          </a:p>
          <a:p>
            <a:pPr indent="0" lvl="0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Функция может использовать не только локальные данные (своей рабочей области), но и глобальные данные (базовой рабочей области - global)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