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1410aad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1410aad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1410aadb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1410aadb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1410aad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1410aad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1410aad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1410aad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1410aadb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1410aadb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1410aa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1410aa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1410aad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1410aad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1410aad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1410aad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1410aad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1410aad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1410aad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1410aad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Примеры разработки программ</a:t>
            </a:r>
            <a:r>
              <a:rPr lang="ru"/>
              <a:t> в MATLAB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2. Вызывающий код</a:t>
            </a:r>
            <a:endParaRPr sz="282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load A.txt​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load P.txt​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load T.txt​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F=condition(T,P);​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if F​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A=change(A,T);​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disp(A)​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else​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‘Условие не выполнено’​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end​</a:t>
            </a:r>
            <a:endParaRPr sz="20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20"/>
              <a:t>Пример 2. Функция condition</a:t>
            </a:r>
            <a:endParaRPr sz="252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017725"/>
            <a:ext cx="3874200" cy="4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 F=condition(T,P)​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n= length(T); m=length(P); F=1; t=1;​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while F &amp;&amp; t&lt;=n​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f=0; p=1;​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while  ~f &amp;&amp; p&lt;=m​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if T(t)==P(p)​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f=1;​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else​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p=p+1;​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end​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end​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if  ~f​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F=0;​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else​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t=t+1;​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end​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ru"/>
              <a:t>end 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511" y="470025"/>
            <a:ext cx="4250864" cy="42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2. Функция change</a:t>
            </a:r>
            <a:endParaRPr sz="282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017725"/>
            <a:ext cx="38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function A=change(A,T)​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n=length(T); 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for k=1:n​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A(k,k)=A(k,k)+T(k);​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</a:t>
            </a:r>
            <a:endParaRPr sz="2000"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52" y="349913"/>
            <a:ext cx="2558996" cy="44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36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6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Даны вектор </a:t>
            </a:r>
            <a:r>
              <a:rPr i="1" lang="ru"/>
              <a:t>T</a:t>
            </a:r>
            <a:r>
              <a:rPr lang="ru"/>
              <a:t> и вектор </a:t>
            </a:r>
            <a:r>
              <a:rPr i="1" lang="ru"/>
              <a:t>P</a:t>
            </a:r>
            <a:r>
              <a:rPr lang="ru"/>
              <a:t>.​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Если каждый элемент вектора </a:t>
            </a:r>
            <a:r>
              <a:rPr i="1" lang="ru"/>
              <a:t>T</a:t>
            </a:r>
            <a:r>
              <a:rPr lang="ru"/>
              <a:t> меньше суммы элементов вектора </a:t>
            </a:r>
            <a:r>
              <a:rPr i="1" lang="ru"/>
              <a:t>P</a:t>
            </a:r>
            <a:r>
              <a:rPr lang="ru"/>
              <a:t>, найти, при каких значениях </a:t>
            </a:r>
            <a:r>
              <a:rPr i="1" lang="ru"/>
              <a:t>k</a:t>
            </a:r>
            <a:r>
              <a:rPr lang="ru"/>
              <a:t>, </a:t>
            </a:r>
            <a:r>
              <a:rPr i="1" lang="ru"/>
              <a:t>j</a:t>
            </a:r>
            <a:r>
              <a:rPr lang="ru"/>
              <a:t> максимально значение выражения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i="1" lang="ru"/>
              <a:t>T</a:t>
            </a:r>
            <a:r>
              <a:rPr baseline="-25000" i="1" lang="ru"/>
              <a:t>k</a:t>
            </a:r>
            <a:r>
              <a:rPr i="1" lang="ru"/>
              <a:t> / (1+P</a:t>
            </a:r>
            <a:r>
              <a:rPr baseline="-25000" i="1" lang="ru"/>
              <a:t>j</a:t>
            </a:r>
            <a:r>
              <a:rPr i="1" lang="ru"/>
              <a:t>^2</a:t>
            </a:r>
            <a:r>
              <a:rPr i="1" lang="ru"/>
              <a:t> + T</a:t>
            </a:r>
            <a:r>
              <a:rPr baseline="-25000" i="1" lang="ru"/>
              <a:t>k</a:t>
            </a:r>
            <a:r>
              <a:rPr i="1" lang="ru"/>
              <a:t>^2)</a:t>
            </a:r>
            <a:r>
              <a:rPr lang="ru"/>
              <a:t>.​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550" y="298712"/>
            <a:ext cx="4871744" cy="45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65350"/>
            <a:ext cx="33075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Сумма элементов вектора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function  s=summa(P)​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Проверка, что каждый элемент вектора меньше заданной величины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function  F=condition(T,s) ​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Определение индексов при которых выражение максимально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function  [k,j]=indexes(P,T) ​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25" y="152400"/>
            <a:ext cx="51528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1. Вызывающий код</a:t>
            </a:r>
            <a:endParaRPr sz="28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load P.txt​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load T.txt​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s=summa(P);​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F=condition(T,s);​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if F​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[k,j]=indexes(P,T)​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else​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‘Условие не выполнено’​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</a:t>
            </a:r>
            <a:endParaRPr sz="2000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1. Функция condition</a:t>
            </a:r>
            <a:endParaRPr sz="282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38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function F=condition(T,s)​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n= length(T);​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F=1;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q=1;​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while F &amp;&amp; q&lt;=n​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if T(q)&gt;=s​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F=0;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else​</a:t>
            </a:r>
            <a:endParaRPr sz="20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q=q+1;​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end​</a:t>
            </a:r>
            <a:endParaRPr sz="20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81758" cy="372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1. Функция indexes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17725"/>
            <a:ext cx="41805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function [k,j]=indexes(P,T)​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n=length(T); m=length(P);​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mx=T(1)/(1+T(1)^2+P(1)^2); ​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k=1; j=1;​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for p=1:n​</a:t>
            </a:r>
            <a:endParaRPr sz="20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for q=1:m​</a:t>
            </a:r>
            <a:endParaRPr sz="20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v=T(p)/(1+T(p)^2+P(q)^2);​</a:t>
            </a:r>
            <a:endParaRPr sz="20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if mx&lt;v​</a:t>
            </a:r>
            <a:endParaRPr sz="20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mx= v; </a:t>
            </a:r>
            <a:endParaRPr sz="20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k=p; </a:t>
            </a:r>
            <a:endParaRPr sz="2000"/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j=q;​</a:t>
            </a:r>
            <a:endParaRPr sz="2000"/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end​</a:t>
            </a:r>
            <a:endParaRPr sz="20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end​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</a:t>
            </a:r>
            <a:endParaRPr sz="2000"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187" y="462650"/>
            <a:ext cx="4413188" cy="42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2</a:t>
            </a:r>
            <a:endParaRPr sz="28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364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Даны квадратная матрица </a:t>
            </a:r>
            <a:r>
              <a:rPr i="1" lang="ru"/>
              <a:t>А</a:t>
            </a:r>
            <a:r>
              <a:rPr lang="ru"/>
              <a:t> размером </a:t>
            </a:r>
            <a:r>
              <a:rPr i="1" lang="ru"/>
              <a:t>n</a:t>
            </a:r>
            <a:r>
              <a:rPr lang="ru"/>
              <a:t>х</a:t>
            </a:r>
            <a:r>
              <a:rPr i="1" lang="ru"/>
              <a:t>n</a:t>
            </a:r>
            <a:r>
              <a:rPr lang="ru"/>
              <a:t>, вектор </a:t>
            </a:r>
            <a:r>
              <a:rPr i="1" lang="ru"/>
              <a:t>T</a:t>
            </a:r>
            <a:r>
              <a:rPr lang="ru"/>
              <a:t> размером </a:t>
            </a:r>
            <a:r>
              <a:rPr i="1" lang="ru"/>
              <a:t>n</a:t>
            </a:r>
            <a:r>
              <a:rPr lang="ru"/>
              <a:t> и вектор </a:t>
            </a:r>
            <a:r>
              <a:rPr i="1" lang="ru"/>
              <a:t>P</a:t>
            </a:r>
            <a:r>
              <a:rPr lang="ru"/>
              <a:t> размером </a:t>
            </a:r>
            <a:r>
              <a:rPr i="1" lang="ru"/>
              <a:t>m</a:t>
            </a:r>
            <a:r>
              <a:rPr lang="ru"/>
              <a:t>.​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/>
              <a:t>Если каждый элемент вектора </a:t>
            </a:r>
            <a:r>
              <a:rPr i="1" lang="ru"/>
              <a:t>T</a:t>
            </a:r>
            <a:r>
              <a:rPr lang="ru"/>
              <a:t> совпадает со значением какого-либо элемента вектора </a:t>
            </a:r>
            <a:r>
              <a:rPr i="1" lang="ru"/>
              <a:t>P</a:t>
            </a:r>
            <a:r>
              <a:rPr lang="ru"/>
              <a:t>, изменить главную диагональ матрицы </a:t>
            </a:r>
            <a:r>
              <a:rPr i="1" lang="ru"/>
              <a:t>А</a:t>
            </a:r>
            <a:r>
              <a:rPr lang="ru"/>
              <a:t>, прибавив к каждому ее элементу </a:t>
            </a:r>
            <a:r>
              <a:rPr i="1" lang="ru"/>
              <a:t>A</a:t>
            </a:r>
            <a:r>
              <a:rPr baseline="-25000" i="1" lang="ru"/>
              <a:t>k,k</a:t>
            </a:r>
            <a:r>
              <a:rPr lang="ru"/>
              <a:t> элемент </a:t>
            </a:r>
            <a:r>
              <a:rPr i="1" lang="ru"/>
              <a:t>T</a:t>
            </a:r>
            <a:r>
              <a:rPr baseline="-25000" i="1" lang="ru"/>
              <a:t>k</a:t>
            </a:r>
            <a:r>
              <a:rPr lang="ru"/>
              <a:t>.​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000" y="584110"/>
            <a:ext cx="4908150" cy="410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365350"/>
            <a:ext cx="33939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Проверка, что каждый элемент вектора </a:t>
            </a:r>
            <a:r>
              <a:rPr i="1" lang="ru" sz="1600">
                <a:solidFill>
                  <a:schemeClr val="dk1"/>
                </a:solidFill>
              </a:rPr>
              <a:t>T</a:t>
            </a:r>
            <a:r>
              <a:rPr lang="ru" sz="1600">
                <a:solidFill>
                  <a:schemeClr val="dk1"/>
                </a:solidFill>
              </a:rPr>
              <a:t> совпадает со значением какого-либо элемента вектора </a:t>
            </a:r>
            <a:r>
              <a:rPr i="1" lang="ru" sz="1600">
                <a:solidFill>
                  <a:schemeClr val="dk1"/>
                </a:solidFill>
              </a:rPr>
              <a:t>P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function  F=condition(T,P)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Изменение диагонали матрицы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function  A=change(A,T)​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550" y="364838"/>
            <a:ext cx="5133601" cy="429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