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59f1435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59f1435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988259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9988259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9988259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9988259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9988259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9988259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9988259e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9988259e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998825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998825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9988259e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9988259e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1zU5Fsc4BuSZ-m0lpvaM6lrNZDBMIZjN94pqVtFKXpdQ&amp;usp=drive_co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Структуры данных в</a:t>
            </a:r>
            <a:r>
              <a:rPr lang="ru"/>
              <a:t> MATLAB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Таблицы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предназначены для хранения табличных данных, столбцы таблицы могут содержать данные </a:t>
            </a:r>
            <a:r>
              <a:rPr b="1" lang="ru" sz="1900"/>
              <a:t>разных типов</a:t>
            </a:r>
            <a:r>
              <a:rPr lang="ru" sz="1900"/>
              <a:t>. Единственное ограничение - столбцы должны содержать одинаковое количество элементов.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Создать таблицу можно из векторов столбцов с помощью функции </a:t>
            </a:r>
            <a:r>
              <a:rPr b="1" i="1" lang="ru" sz="1900"/>
              <a:t>table</a:t>
            </a:r>
            <a:r>
              <a:rPr lang="ru" sz="1900"/>
              <a:t>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col1 = [</a:t>
            </a:r>
            <a:r>
              <a:rPr lang="ru" sz="19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'row1'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" sz="19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'row2'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" sz="19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'row3'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col2 = [4; 12; -1];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table(col1, col2);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900"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Таблицы</a:t>
            </a:r>
            <a:endParaRPr sz="28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Обращаться к колонкам таблицы можно через точку (.) по имени колонки:</a:t>
            </a:r>
            <a:endParaRPr sz="1900"/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t.col1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t.col2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t.col3 = [5; -1; 10]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t.mean = (t.col2 + t.col3) / 2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К элементам обращаться можно по индексам в столбце, по номеру строки и имени столбца или также как в матрицах:</a:t>
            </a:r>
            <a:endParaRPr sz="1900"/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t.col3(2) </a:t>
            </a:r>
            <a:r>
              <a:rPr lang="ru" sz="2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присваивать можно только тут</a:t>
            </a: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t(2, </a:t>
            </a:r>
            <a:r>
              <a:rPr lang="ru" sz="19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"col3"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t(2, 3)</a:t>
            </a:r>
            <a:endParaRPr sz="1900"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Таблицы. Некоторые функции</a:t>
            </a:r>
            <a:endParaRPr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height(t) - количество строк в таблице 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width(t) - количество столбцов в таблице 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sortrows(t) - сортировка таблицы 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array2table(a) - преобразовывает матрицу a в таблицу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table2array(t) - </a:t>
            </a:r>
            <a:r>
              <a:rPr lang="ru" sz="2000"/>
              <a:t>преобразовывает таблицу t в матрицу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row2vars(t) - “транспонирование” таблицы 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addvars(t, v1, …) - добавить столбец v1 (и тд) в таблицу 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renamevars(t, oldv, newv) - переименать столбцы oldv в newv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removevar(t, v1, …) - удалить столбец v1 (и тд) из таблицы 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…</a:t>
            </a:r>
            <a:endParaRPr sz="200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Структуры</a:t>
            </a:r>
            <a:endParaRPr sz="28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аналогично структурам из Си могут содержать данные разных типов. Каждый элемент структуры имеет свое имя и называется типом, в полям структуры можно обращаться через точку (.) по имени поля.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student.firstname = </a:t>
            </a:r>
            <a:r>
              <a:rPr lang="ru" sz="20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'Ivan'</a:t>
            </a: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student.lastname = </a:t>
            </a:r>
            <a:r>
              <a:rPr lang="ru" sz="20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'Petrov'</a:t>
            </a: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student.marks = [5, 4, 4, 5];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mean(student.marks)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whos student </a:t>
            </a:r>
            <a:r>
              <a:rPr lang="ru" sz="2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student - скалярная структура</a:t>
            </a: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Структуры</a:t>
            </a:r>
            <a:endParaRPr sz="282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предыдущую структуру student можно расширить до массива структур, для этого:</a:t>
            </a:r>
            <a:endParaRPr sz="2000"/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student(2).firstname = </a:t>
            </a:r>
            <a:r>
              <a:rPr lang="ru" sz="19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'Irina'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student(2).lastname = </a:t>
            </a:r>
            <a:r>
              <a:rPr lang="ru" sz="19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'Ivanova'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student(2).marks = [5, 5, 4, 5];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whos </a:t>
            </a: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 </a:t>
            </a:r>
            <a:r>
              <a:rPr lang="ru" sz="2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student - массив 1х2</a:t>
            </a:r>
            <a:endParaRPr sz="2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student(1) </a:t>
            </a:r>
            <a:r>
              <a:rPr lang="ru" sz="2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Ivan Petrov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student(2)</a:t>
            </a: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Irina Ivanova</a:t>
            </a:r>
            <a:endParaRPr sz="2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Причем после расширения до массива для обращения к конкретному элементу необходимо использовать индексы.</a:t>
            </a:r>
            <a:endParaRPr sz="20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Массив ячеек (cell array)</a:t>
            </a:r>
            <a:endParaRPr sz="28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это </a:t>
            </a:r>
            <a:r>
              <a:rPr lang="ru" sz="1900"/>
              <a:t>индексированный</a:t>
            </a:r>
            <a:r>
              <a:rPr lang="ru" sz="1900"/>
              <a:t> массив, который может содержать данные разных типов. Чтобы создать массив ячеек можно использовать фигурные скобки {} или функцию cell:</a:t>
            </a:r>
            <a:endParaRPr sz="1900"/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{</a:t>
            </a:r>
            <a:r>
              <a:rPr lang="ru" sz="1900">
                <a:solidFill>
                  <a:srgbClr val="A709F5"/>
                </a:solidFill>
                <a:latin typeface="Consolas"/>
                <a:ea typeface="Consolas"/>
                <a:cs typeface="Consolas"/>
                <a:sym typeface="Consolas"/>
              </a:rPr>
              <a:t>'some text'</a:t>
            </a: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5, [1, 2, 3; 4, 5, 6; 7, 8, 9]}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{} </a:t>
            </a:r>
            <a:r>
              <a:rPr lang="ru" sz="19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пустой массив ячеек</a:t>
            </a:r>
            <a:endParaRPr sz="19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= cell(3) </a:t>
            </a:r>
            <a:r>
              <a:rPr lang="ru" sz="19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массив ячеек 3х3</a:t>
            </a:r>
            <a:endParaRPr sz="1900">
              <a:solidFill>
                <a:srgbClr val="0080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Обратиться к элементам такого массива можно указав номер элемента в фигурных скобках:</a:t>
            </a:r>
            <a:endParaRPr sz="1900"/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x{3}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y{2,2} = 3 </a:t>
            </a:r>
            <a:r>
              <a:rPr lang="ru" sz="1900">
                <a:solidFill>
                  <a:srgbClr val="008013"/>
                </a:solidFill>
                <a:latin typeface="Consolas"/>
                <a:ea typeface="Consolas"/>
                <a:cs typeface="Consolas"/>
                <a:sym typeface="Consolas"/>
              </a:rPr>
              <a:t>% остальные элементы будут равны 0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z{2,2} = 5</a:t>
            </a:r>
            <a:endParaRPr sz="1900"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/>
              <a:t>Вопросы к экзамену</a:t>
            </a:r>
            <a:endParaRPr b="1" sz="2820"/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2136000" y="2248500"/>
            <a:ext cx="487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u="sng">
                <a:solidFill>
                  <a:schemeClr val="hlink"/>
                </a:solidFill>
                <a:hlinkClick r:id="rId3"/>
              </a:rPr>
              <a:t>Вопросы ИТАЭ весна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