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0699b98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0699b98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0699b98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0699b98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699b98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699b98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0699b98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0699b98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0699b98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0699b98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0699b9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0699b9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d0699b98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d0699b9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0699b98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0699b98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d0699b98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d0699b98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https://wiki.octave.org/wiki/images/f/f3/GNU_Octave_screenshot.png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d0699b98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d0699b98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0699b98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0699b98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d0699b98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d0699b98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pei.ru/news/Lists/AdsList/AdsDispForm.aspx?ID=1524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ctave.org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tlab.mathworks.co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Введение в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Простейшие примеры</a:t>
            </a:r>
            <a:endParaRPr sz="282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911376" cy="35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Простейшие примеры</a:t>
            </a:r>
            <a:endParaRPr sz="2820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544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Оператор :</a:t>
            </a:r>
            <a:endParaRPr sz="282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763775" y="1152475"/>
            <a:ext cx="30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двоеточия (:)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/>
              <a:t>начальное значение : шаг : конечное значение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458975" cy="37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Работа с файлами</a:t>
            </a:r>
            <a:endParaRPr sz="2820"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возможность вводить матрицы из текстового файла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В текстовом файле матрица должна быть представлена как прямоугольная таблица чисел, разделенных пробелами, с равным количеством элементов в каждой строке. Имя файла должно иметь непустое расширение, отличное от .mat. Команда:</a:t>
            </a:r>
            <a:endParaRPr/>
          </a:p>
          <a:p>
            <a:pPr indent="4572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/>
              <a:t>load имя_файла.расширение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/>
              <a:t>прочитает этот файл в переменную </a:t>
            </a:r>
            <a:r>
              <a:rPr b="1" lang="ru"/>
              <a:t>имя_файла</a:t>
            </a:r>
            <a:r>
              <a:rPr lang="ru"/>
              <a:t>. Например, из файла </a:t>
            </a:r>
            <a:r>
              <a:rPr b="1" lang="ru"/>
              <a:t>m.txt</a:t>
            </a:r>
            <a:r>
              <a:rPr lang="ru"/>
              <a:t> данные будут считаны в переменную </a:t>
            </a:r>
            <a:r>
              <a:rPr b="1" lang="ru"/>
              <a:t>m</a:t>
            </a:r>
            <a:r>
              <a:rPr lang="ru"/>
              <a:t>. По умолчанию файл находится в текущей директории среды MATLAB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Работа с файлами</a:t>
            </a:r>
            <a:endParaRPr sz="282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сохранения массива в текстовый файл можно воспользоваться командой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/>
              <a:t>save имя_файла.расширение имя_массива  -ASCII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Расширение может быть любым, кроме .mat. Команда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/>
              <a:t>save a.txt a  -ASCII</a:t>
            </a:r>
            <a:endParaRPr b="1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/>
              <a:t>сохранит массив </a:t>
            </a:r>
            <a:r>
              <a:rPr b="1" lang="ru"/>
              <a:t>а</a:t>
            </a:r>
            <a:r>
              <a:rPr lang="ru"/>
              <a:t> в файле </a:t>
            </a:r>
            <a:r>
              <a:rPr b="1" lang="ru"/>
              <a:t>a.txt</a:t>
            </a:r>
            <a:r>
              <a:rPr lang="ru"/>
              <a:t> текущей директории.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сокращение от MATrix LABoratory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система для осуществления численных расчетов, моделирования технических и физических систем, а также выполнения научных и инженерных расчетов при работе с массивами данных.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Области применения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математические вычисления;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алгоритмов;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моделирование;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анализ, обработка и визуализация данных;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научная и инженерная графика;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приложений с GUI.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/>
              <a:t>Система допускает обращение к программам, написанным на языках Fortran, C/C++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Лицензия ?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520350"/>
            <a:ext cx="4033500" cy="10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https://mpei.ru/news/Lists/AdsList/AdsDispForm.aspx?ID=1524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82700"/>
            <a:ext cx="3967774" cy="39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138" y="1017725"/>
            <a:ext cx="2502625" cy="2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GNU Octave</a:t>
            </a:r>
            <a:endParaRPr sz="28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125750"/>
            <a:ext cx="4033500" cy="4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https://octave.org/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0" y="1132275"/>
            <a:ext cx="403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"/>
              <a:t>Полностью бесплатно, но чуточку менее красиво и удобно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38" y="1132275"/>
            <a:ext cx="3108025" cy="3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Online версия</a:t>
            </a:r>
            <a:endParaRPr sz="282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125750"/>
            <a:ext cx="4033500" cy="4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https://matlab.mathworks.com/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0" y="1132275"/>
            <a:ext cx="403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Есть ограничение на 20 часов работы в месяц</a:t>
            </a:r>
            <a:r>
              <a:rPr lang="ru"/>
              <a:t>, скорее всего обходится несколькими учетками.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13" y="1047412"/>
            <a:ext cx="3048675" cy="30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Элементы среды </a:t>
            </a:r>
            <a:endParaRPr sz="28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904225" y="1152475"/>
            <a:ext cx="392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командное окно</a:t>
            </a:r>
            <a:r>
              <a:rPr lang="ru"/>
              <a:t>, предназначенное для ввода команд языка MATLAB;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/>
              <a:t>окно предыстории</a:t>
            </a:r>
            <a:r>
              <a:rPr lang="ru"/>
              <a:t>, в котором запоминается информация из командного окна;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/>
              <a:t>рабочая область</a:t>
            </a:r>
            <a:r>
              <a:rPr lang="ru"/>
              <a:t> содержит сведения об имеющихся в памяти переменных;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ru"/>
              <a:t>проводник текущей директории</a:t>
            </a:r>
            <a:r>
              <a:rPr lang="ru"/>
              <a:t> представляет собой проводник файловой системы, встроенный в MATLAB;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175"/>
            <a:ext cx="4455525" cy="3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MATLAB. Простейшие примеры</a:t>
            </a:r>
            <a:endParaRPr sz="282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Оператор присваивания MATLAB – это символ «=».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Результат выводится сразу же после оператора в том случае, если после него нажата клавиша Enter; если вывод результата после оператора нежелателен, ставьте после него точку с запятой.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переменные в MATLAB считаются матрицами (это очень важная особенность MATLAB). Размерность (число индексов) переменной определяется по значениям, которые ей присваиваются; если присваивается одно значение, то переменная считается матрицей размера 1*1, т. е. скалярной (простой) переменной - обратите внимание на информацию о переменных a, b, c в рабочей области.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правилу умолчания все переменные имеют тип double (вещественное восьмибайтовое значение).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