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s/modernComment_103_48F360B4.xml" ContentType="application/vnd.ms-powerpoint.comment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70" r:id="rId4"/>
    <p:sldId id="259" r:id="rId5"/>
    <p:sldId id="292" r:id="rId6"/>
    <p:sldId id="291" r:id="rId7"/>
    <p:sldId id="29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EE6F58A-5BE8-5203-6966-3619E5EC8E79}" name="게스트 사용자" initials="게사" userId="S::urn:spo:anon#7243a341c00ff4e6ba856809f24ef704789654c6a0a7b7c062fb9df6edc15034::" providerId="AD"/>
  <p188:author id="{4233A9FD-02F8-9F33-3DD8-5FBC58AF9E72}" name="김 경민" initials="김경" userId="0b9db1ac877caf7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A0F5"/>
    <a:srgbClr val="3873D9"/>
    <a:srgbClr val="0000FF"/>
    <a:srgbClr val="E5EA16"/>
    <a:srgbClr val="EBF010"/>
    <a:srgbClr val="DEA900"/>
    <a:srgbClr val="8D02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32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omments/modernComment_103_48F360B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F327F50-142B-4369-9350-F4D9BDA9EFEE}" authorId="{3EE6F58A-5BE8-5203-6966-3619E5EC8E79}" created="2022-09-27T11:42:34.718">
    <pc:sldMkLst xmlns:pc="http://schemas.microsoft.com/office/powerpoint/2013/main/command">
      <pc:docMk/>
      <pc:sldMk cId="1223909556" sldId="259"/>
    </pc:sldMkLst>
    <p188:txBody>
      <a:bodyPr/>
      <a:lstStyle/>
      <a:p>
        <a:r>
          <a:rPr lang="en-US"/>
          <a:t>개요, 목표 대상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CFC3E-62E8-43FB-9C17-ABAF02E87D8D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FD533-AF17-417F-BD9E-90362304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11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69C86-742B-40F4-B508-7A4E3FDD0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4D2B42-715B-49D3-9B1E-E50B2FCDB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561E0E-A0AF-4392-89EE-A1E4F4B2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F61B-36F3-4A69-8BB6-6D1612AF7E31}" type="datetime1">
              <a:rPr lang="en-US" altLang="ko-KR" smtClean="0"/>
              <a:t>1/30/2023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8D640-B32A-4DAD-8BA1-7C555CCB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32C78-6B7B-41D8-A88D-6C0079EB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2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AE0C3-B5F2-46B4-BA25-472CF7FC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709533-7535-4D8C-9FF2-26B9CA683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7CEA2-91D3-48B2-BAC1-9A4B48DA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D9E0-D4A8-4FB6-A2CE-BE8FF6C23064}" type="datetime1">
              <a:rPr lang="en-US" altLang="ko-KR" smtClean="0"/>
              <a:t>1/30/2023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6C4CCC-9208-4599-9A86-86816F38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7D899-2B0F-4BCE-AB40-6133B929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3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E64224-C4DA-4E46-91DD-29121FC92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61BABB-F6E0-487F-B6D9-5AE6E5439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2F386-485E-4BD7-9949-AB0970FD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F722-15A3-403A-B6A2-58CCEA77BE26}" type="datetime1">
              <a:rPr lang="en-US" altLang="ko-KR" smtClean="0"/>
              <a:t>1/30/2023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6AC910-431E-43F6-864D-A1EDB91F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AC883-B018-4255-9E57-AD442BE2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8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0B65F-EB55-4756-A310-48276F56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69C856-48F4-4D8A-AF7B-7DEED0515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050"/>
            <a:ext cx="10515600" cy="51625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34D864-907D-4E67-9C4E-9BABA7D3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34FB-0916-4B20-B976-CFCA4DB0DA9B}" type="datetime1">
              <a:rPr lang="en-US" altLang="ko-KR" smtClean="0"/>
              <a:t>1/30/2023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C84F1-35DA-4532-BABA-0D15F3CD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B2A8B-58BD-4C95-A969-FBEDA61A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2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899FD-6B54-4C50-8FB0-005519871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9A250-C725-4B22-88F5-393D7669C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5FBC6-D4AC-4FFD-96A9-D694B034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A166-FB5C-42FF-868E-46381F90CEC0}" type="datetime1">
              <a:rPr lang="en-US" altLang="ko-KR" smtClean="0"/>
              <a:t>1/30/2023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5BFCB-EB16-49AD-BBC2-38858CAD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99768-02C9-400E-BCFF-C5F80FEA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5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0FF308-2BD3-4ED7-8F7C-55F813CA6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62050"/>
            <a:ext cx="5181600" cy="51625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FAADA2-742D-43A3-B080-28127269C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62050"/>
            <a:ext cx="5181600" cy="51625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39E984-332F-4763-B3C3-CDAE0848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E194-E42B-4387-ADF8-1BC230A60BA8}" type="datetime1">
              <a:rPr lang="en-US" altLang="ko-KR" smtClean="0"/>
              <a:t>1/30/2023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B4031E-082E-441F-8187-2EE39C70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FFF2B5-AFA1-4C68-A1F9-E8A5B99D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1B2BE1A-7066-4CE0-A600-76C3500E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3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2B30C0-15D0-4E47-B547-79C3D122B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62050"/>
            <a:ext cx="5157787" cy="6762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A7EC02-F93D-479C-A1B9-5519CD267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38326"/>
            <a:ext cx="5157787" cy="448627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896C55-4AE0-4766-B5E8-966F0F442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55701"/>
            <a:ext cx="5183188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3C7845-F918-4520-B907-EF9925D516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38325"/>
            <a:ext cx="5183188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0E8EFC-65DB-4925-9778-1A48DB07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2D79-AC71-46F4-B748-CC0892839BBA}" type="datetime1">
              <a:rPr lang="en-US" altLang="ko-KR" smtClean="0"/>
              <a:t>1/30/2023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737AE2-9C89-4470-9265-991C4B73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587C81-7184-46E4-8C97-20C104A1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9DDB9C9-3B13-4742-B8D6-E99A4A25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9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4D573-2EE5-4AC9-958A-C63853FF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477B64-A9E4-4240-BF6E-75B5FFA8F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4F9E-4E1C-4DA1-A350-7E16D9FD67B9}" type="datetime1">
              <a:rPr lang="en-US" altLang="ko-KR" smtClean="0"/>
              <a:t>1/30/2023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7C77E8-B8D9-434D-A497-142985F4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4102D2-0AA7-4874-99F3-A849D325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7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26C704-974A-476F-884D-7E4E0B93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AA2A-292A-41A5-9652-A63891B0D54F}" type="datetime1">
              <a:rPr lang="en-US" altLang="ko-KR" smtClean="0"/>
              <a:t>1/30/2023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7306B6-83AF-4C8C-81B4-717BDF78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6885D8-F154-492F-807E-5E363A6A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2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2DD9A-2B46-4494-ACFA-F5FC99150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B955BF-6DA4-4CC9-9AE7-A922B2750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979FD1-3E3E-4DA2-B46C-5CCF3256C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1F8EE1-72B9-42F9-8B09-55C48C28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1EEC-B3B8-423B-8D01-5AA40AEE94B4}" type="datetime1">
              <a:rPr lang="en-US" altLang="ko-KR" smtClean="0"/>
              <a:t>1/30/2023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61CB1F-3D61-48A5-BDB2-16FD6A2B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A17B69-9B90-44A8-B6B2-2133BC62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1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C3C31-C9DF-4463-BB44-43AC98EA4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3B28E0-CD8E-473D-AEDF-17041BC0B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ED7A9C-A51C-4072-AF71-6545F36D1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1FE21-99EF-44AE-BE71-381812F9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AA88-1DDC-4069-90B2-A0B2F13B2957}" type="datetime1">
              <a:rPr lang="en-US" altLang="ko-KR" smtClean="0"/>
              <a:t>1/30/2023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8E003-D817-4EEB-B86C-974355A3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1C33A1-F9F1-476F-B638-69AB24F4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9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31DDDE-45BC-416D-8B14-7F1131B9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폰트 스타일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57B6E1-1F8D-4ED0-8E10-E8BBEDEC6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90624"/>
            <a:ext cx="10515600" cy="5105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002C6-94EC-4644-B354-0F10D1966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39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맑은 고딕" panose="020B0503020000020004" pitchFamily="50" charset="-127"/>
                <a:cs typeface="+mn-cs"/>
              </a:defRPr>
            </a:lvl1pPr>
          </a:lstStyle>
          <a:p>
            <a:fld id="{83865CE6-537E-412F-8A84-4992DC7E2DF6}" type="datetime1">
              <a:rPr lang="en-US" altLang="ko-KR" smtClean="0"/>
              <a:pPr/>
              <a:t>1/30/2023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941E4-EAC2-490A-90D7-6FB009ACE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39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맑은 고딕" panose="020B0503020000020004" pitchFamily="50" charset="-127"/>
              </a:defRPr>
            </a:lvl1pPr>
          </a:lstStyle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2710F-D820-42B5-858B-77831877B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39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맑은 고딕" panose="020B0503020000020004" pitchFamily="50" charset="-127"/>
                <a:cs typeface="+mn-cs"/>
              </a:defRPr>
            </a:lvl1pPr>
          </a:lstStyle>
          <a:p>
            <a:fld id="{3DED8FD6-5B8F-4B42-80AC-0030065FA82A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0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8D021F"/>
          </a:solidFill>
          <a:latin typeface="+mn-lt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3_48F360B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3_48F360B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3_48F360B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48F360B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78FBE-82A2-4D3C-910D-9F27CE3B7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8634"/>
            <a:ext cx="9144000" cy="1132565"/>
          </a:xfrm>
        </p:spPr>
        <p:txBody>
          <a:bodyPr anchor="ctr">
            <a:normAutofit/>
          </a:bodyPr>
          <a:lstStyle/>
          <a:p>
            <a:r>
              <a:rPr lang="ko-KR" altLang="en-US" sz="4000">
                <a:ea typeface="맑은 고딕"/>
              </a:rPr>
              <a:t>공학설계</a:t>
            </a:r>
            <a:r>
              <a:rPr lang="en-US" sz="4000"/>
              <a:t> 2</a:t>
            </a:r>
            <a:r>
              <a:rPr lang="ko-KR" altLang="en-US" sz="4000">
                <a:ea typeface="맑은 고딕"/>
              </a:rPr>
              <a:t>팀</a:t>
            </a:r>
            <a:r>
              <a:rPr lang="en-US" altLang="ko-KR" sz="4000">
                <a:ea typeface="맑은 고딕"/>
              </a:rPr>
              <a:t> </a:t>
            </a:r>
            <a:r>
              <a:rPr lang="ko-KR" altLang="en-US" sz="4000">
                <a:ea typeface="맑은 고딕"/>
              </a:rPr>
              <a:t>주제</a:t>
            </a:r>
            <a:r>
              <a:rPr lang="en-US" altLang="ko-KR" sz="4000">
                <a:ea typeface="맑은 고딕"/>
              </a:rPr>
              <a:t> </a:t>
            </a:r>
            <a:r>
              <a:rPr lang="ko-KR" altLang="en-US" sz="4000">
                <a:ea typeface="맑은 고딕"/>
              </a:rPr>
              <a:t>발표</a:t>
            </a:r>
            <a:endParaRPr lang="ko-KR" altLang="en-US" sz="4000">
              <a:ea typeface="맑은 고딕"/>
              <a:cs typeface="Calibri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2A6F89-4C1A-418F-A0AD-2B02573A0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97623"/>
            <a:ext cx="9144000" cy="146037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 b="1" dirty="0"/>
              <a:t>DICE Lab</a:t>
            </a:r>
          </a:p>
          <a:p>
            <a:r>
              <a:rPr lang="en-US" sz="2200" b="1" dirty="0"/>
              <a:t>KOREA</a:t>
            </a:r>
            <a:r>
              <a:rPr lang="en-US" sz="2200" b="1" dirty="0">
                <a:solidFill>
                  <a:srgbClr val="8D021F"/>
                </a:solidFill>
              </a:rPr>
              <a:t>TECH</a:t>
            </a:r>
          </a:p>
          <a:p>
            <a:r>
              <a:rPr lang="en-US" altLang="ko-KR" sz="2200" b="1" dirty="0" smtClean="0">
                <a:ea typeface="맑은 고딕"/>
              </a:rPr>
              <a:t>2023.02.02</a:t>
            </a:r>
            <a:endParaRPr lang="en-US" altLang="ko-KR" sz="2200" b="1" dirty="0">
              <a:ea typeface="맑은 고딕"/>
              <a:cs typeface="Calibri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39997B-8ECD-4F7A-A269-8612A9A3C851}"/>
              </a:ext>
            </a:extLst>
          </p:cNvPr>
          <p:cNvSpPr/>
          <p:nvPr/>
        </p:nvSpPr>
        <p:spPr>
          <a:xfrm>
            <a:off x="6420073" y="4456102"/>
            <a:ext cx="3183910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b="1" dirty="0" smtClean="0">
                <a:ea typeface="맑은 고딕"/>
                <a:cs typeface="Calibri"/>
              </a:rPr>
              <a:t>Sun-Ah </a:t>
            </a:r>
            <a:r>
              <a:rPr lang="en-US" altLang="ko-KR" b="1" dirty="0">
                <a:ea typeface="맑은 고딕"/>
                <a:cs typeface="Calibri"/>
              </a:rPr>
              <a:t>Kim</a:t>
            </a:r>
          </a:p>
          <a:p>
            <a:pPr algn="ctr"/>
            <a:r>
              <a:rPr lang="en-US" altLang="ko-KR" b="1" dirty="0">
                <a:ea typeface="맑은 고딕"/>
              </a:rPr>
              <a:t>tjsdk2767@koreatech.ac.kr</a:t>
            </a:r>
            <a:endParaRPr lang="en-US" altLang="ko-KR" b="1" dirty="0">
              <a:ea typeface="맑은 고딕"/>
              <a:cs typeface="Calibri"/>
            </a:endParaRPr>
          </a:p>
        </p:txBody>
      </p:sp>
      <p:pic>
        <p:nvPicPr>
          <p:cNvPr id="11" name="그림 8">
            <a:extLst>
              <a:ext uri="{FF2B5EF4-FFF2-40B4-BE49-F238E27FC236}">
                <a16:creationId xmlns:a16="http://schemas.microsoft.com/office/drawing/2014/main" id="{BD8BDC88-437D-4216-099B-B80BAC615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124" y="2418512"/>
            <a:ext cx="1251786" cy="1669048"/>
          </a:xfrm>
          <a:prstGeom prst="rect">
            <a:avLst/>
          </a:prstGeom>
        </p:spPr>
      </p:pic>
      <p:pic>
        <p:nvPicPr>
          <p:cNvPr id="13" name="그림 13">
            <a:extLst>
              <a:ext uri="{FF2B5EF4-FFF2-40B4-BE49-F238E27FC236}">
                <a16:creationId xmlns:a16="http://schemas.microsoft.com/office/drawing/2014/main" id="{50B81E22-DA49-00C3-AA7E-783E6CD321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85" t="37335" b="24527"/>
          <a:stretch/>
        </p:blipFill>
        <p:spPr>
          <a:xfrm rot="5400000">
            <a:off x="3114327" y="2578239"/>
            <a:ext cx="1732695" cy="137532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604621-6974-0E9C-AD99-54CBACE18D8C}"/>
              </a:ext>
            </a:extLst>
          </p:cNvPr>
          <p:cNvSpPr/>
          <p:nvPr/>
        </p:nvSpPr>
        <p:spPr>
          <a:xfrm>
            <a:off x="2439625" y="4467100"/>
            <a:ext cx="3093673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b="1">
                <a:ea typeface="맑은 고딕"/>
              </a:rPr>
              <a:t>Ui-Chan Hong</a:t>
            </a:r>
            <a:endParaRPr lang="ko-KR" altLang="en-US" b="1">
              <a:ea typeface="맑은 고딕"/>
              <a:cs typeface="+mn-lt"/>
            </a:endParaRPr>
          </a:p>
          <a:p>
            <a:pPr algn="ctr"/>
            <a:r>
              <a:rPr lang="en-US" b="1">
                <a:ea typeface="맑은 고딕"/>
              </a:rPr>
              <a:t>dmlcksghd@koreatech.ac.kr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3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3F409-5408-474A-AEBB-3DDE4206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  <a:cs typeface="Calibri"/>
              </a:rPr>
              <a:t>Index</a:t>
            </a:r>
            <a:endParaRPr lang="ko-KR" altLang="en-US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CED50D-E17F-4E9D-BFF9-5930CE7CB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 smtClean="0">
                <a:ea typeface="맑은 고딕"/>
                <a:cs typeface="Calibri"/>
              </a:rPr>
              <a:t>Kalman</a:t>
            </a:r>
            <a:r>
              <a:rPr lang="ko-KR" altLang="en-US" dirty="0" smtClean="0">
                <a:ea typeface="맑은 고딕"/>
                <a:cs typeface="Calibri"/>
              </a:rPr>
              <a:t> </a:t>
            </a:r>
            <a:r>
              <a:rPr lang="ko-KR" altLang="en-US" dirty="0" err="1" smtClean="0">
                <a:ea typeface="맑은 고딕"/>
                <a:cs typeface="Calibri"/>
              </a:rPr>
              <a:t>Filter</a:t>
            </a:r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4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06146-1C16-F2AD-17C0-6E694AE08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 err="1" smtClean="0">
                <a:cs typeface="Calibri"/>
              </a:rPr>
              <a:t>Kalman</a:t>
            </a:r>
            <a:r>
              <a:rPr lang="en-US" sz="5400" dirty="0" smtClean="0">
                <a:cs typeface="Calibri"/>
              </a:rPr>
              <a:t/>
            </a:r>
            <a:br>
              <a:rPr lang="en-US" sz="5400" dirty="0" smtClean="0">
                <a:cs typeface="Calibri"/>
              </a:rPr>
            </a:br>
            <a:r>
              <a:rPr lang="en-US" sz="5400" dirty="0" smtClean="0">
                <a:cs typeface="Calibri"/>
              </a:rPr>
              <a:t> </a:t>
            </a:r>
            <a:r>
              <a:rPr lang="en-US" sz="5400" dirty="0">
                <a:cs typeface="Calibri"/>
              </a:rPr>
              <a:t>Filter</a:t>
            </a:r>
            <a:endParaRPr lang="en-US" dirty="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94C0C2-C660-B21A-A8A2-423C031D3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endParaRPr lang="en-US" sz="220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E3D25BC-43C2-5DA0-BCB5-6D8016E6A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225" y="1502948"/>
            <a:ext cx="6878775" cy="3852114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0C123-EE4C-8E3B-ABC1-2183CDDB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ED8FD6-5B8F-4B42-80AC-0030065FA82A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8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3F409-5408-474A-AEBB-3DDE4206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맑은 고딕"/>
                <a:cs typeface="Calibri"/>
              </a:rPr>
              <a:t>Object Detection</a:t>
            </a:r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4</a:t>
            </a:fld>
            <a:endParaRPr lang="en-US"/>
          </a:p>
        </p:txBody>
      </p:sp>
      <p:pic>
        <p:nvPicPr>
          <p:cNvPr id="2052" name="Picture 4" descr="EV 트렌드] 美 NHTSA, 테슬라 FSD 베타 서비스 &quot;돈 내고 죽을 수 있다&quot;경고 : 다나와 자동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69" y="2030997"/>
            <a:ext cx="6319974" cy="342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652085" y="2030997"/>
            <a:ext cx="39142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잘못된 인식으로 사람을 물체로 착각하거나 자동차로 착각해 제동장치가 제대로 작동하지 않음</a:t>
            </a:r>
            <a:endParaRPr lang="en-US" altLang="ko-KR" dirty="0" smtClean="0"/>
          </a:p>
          <a:p>
            <a:r>
              <a:rPr lang="ko-KR" altLang="en-US" dirty="0" smtClean="0"/>
              <a:t>이로 인한 사고가 다수 일어났고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해결하기 위해서는 인식의 정확도를 더 높이고 인식에 걸리는 시간을 줄일 필터가 필요함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3909556"/>
      </p:ext>
    </p:extLst>
  </p:cSld>
  <p:clrMapOvr>
    <a:masterClrMapping/>
  </p:clrMapOvr>
  <p:extLst mod="1">
    <p:ext uri="{6950BFC3-D8DA-4A85-94F7-54DA5524770B}">
      <p188:commentRel xmlns:p188="http://schemas.microsoft.com/office/powerpoint/2018/8/main" xmlns="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3F409-5408-474A-AEBB-3DDE4206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맑은 고딕"/>
                <a:cs typeface="Calibri"/>
              </a:rPr>
              <a:t>CV + </a:t>
            </a:r>
            <a:r>
              <a:rPr lang="en-US" altLang="ko-KR" dirty="0" err="1" smtClean="0">
                <a:ea typeface="맑은 고딕"/>
                <a:cs typeface="Calibri"/>
              </a:rPr>
              <a:t>Kalman</a:t>
            </a:r>
            <a:r>
              <a:rPr lang="en-US" altLang="ko-KR" dirty="0" smtClean="0">
                <a:ea typeface="맑은 고딕"/>
                <a:cs typeface="Calibri"/>
              </a:rPr>
              <a:t> Filter</a:t>
            </a:r>
            <a:endParaRPr lang="ko-KR" altLang="en-US" dirty="0">
              <a:ea typeface="맑은 고딕"/>
              <a:cs typeface="Calibri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1F29F3-746F-06E1-5E65-B42DF73C45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360"/>
          <a:stretch/>
        </p:blipFill>
        <p:spPr>
          <a:xfrm>
            <a:off x="208548" y="1680024"/>
            <a:ext cx="12192000" cy="2672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A20045-D0A0-5D1D-4623-E06EDE0F4ABA}"/>
              </a:ext>
            </a:extLst>
          </p:cNvPr>
          <p:cNvSpPr txBox="1"/>
          <p:nvPr/>
        </p:nvSpPr>
        <p:spPr>
          <a:xfrm>
            <a:off x="2746232" y="1543068"/>
            <a:ext cx="426827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6"/>
                </a:solidFill>
                <a:ea typeface="맑은 고딕"/>
              </a:rPr>
              <a:t>OpenCV</a:t>
            </a:r>
            <a:r>
              <a:rPr lang="en-US" altLang="ko-KR" b="1" dirty="0">
                <a:solidFill>
                  <a:schemeClr val="accent6"/>
                </a:solidFill>
                <a:ea typeface="맑은 고딕"/>
              </a:rPr>
              <a:t> + </a:t>
            </a:r>
            <a:r>
              <a:rPr lang="en-US" altLang="ko-KR" b="1" dirty="0" err="1">
                <a:solidFill>
                  <a:srgbClr val="C00000"/>
                </a:solidFill>
                <a:ea typeface="맑은 고딕"/>
              </a:rPr>
              <a:t>Kalman</a:t>
            </a:r>
            <a:r>
              <a:rPr lang="en-US" altLang="ko-KR" b="1" dirty="0">
                <a:solidFill>
                  <a:srgbClr val="C00000"/>
                </a:solidFill>
                <a:ea typeface="맑은 고딕"/>
              </a:rPr>
              <a:t> Filter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76A2F-9F1F-FDEE-0EFB-E095E2B0FA6D}"/>
              </a:ext>
            </a:extLst>
          </p:cNvPr>
          <p:cNvSpPr txBox="1"/>
          <p:nvPr/>
        </p:nvSpPr>
        <p:spPr>
          <a:xfrm>
            <a:off x="3197502" y="1565036"/>
            <a:ext cx="44466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400" y="4701342"/>
            <a:ext cx="7732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칼만 필터로 정확한 관심 영역을 생성해 </a:t>
            </a:r>
            <a:r>
              <a:rPr lang="en-US" altLang="ko-KR" sz="2000" dirty="0" smtClean="0"/>
              <a:t>input image </a:t>
            </a:r>
            <a:r>
              <a:rPr lang="ko-KR" altLang="en-US" sz="2000" dirty="0" smtClean="0"/>
              <a:t>크기 감소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892157"/>
      </p:ext>
    </p:extLst>
  </p:cSld>
  <p:clrMapOvr>
    <a:masterClrMapping/>
  </p:clrMapOvr>
  <p:extLst mod="1">
    <p:ext uri="{6950BFC3-D8DA-4A85-94F7-54DA5524770B}">
      <p188:commentRel xmlns:p188="http://schemas.microsoft.com/office/powerpoint/2018/8/main" xmlns="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3F409-5408-474A-AEBB-3DDE4206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맑은 고딕"/>
                <a:cs typeface="Calibri"/>
              </a:rPr>
              <a:t>YOLO + </a:t>
            </a:r>
            <a:r>
              <a:rPr lang="en-US" altLang="en-US" dirty="0" err="1" smtClean="0">
                <a:ea typeface="맑은 고딕"/>
                <a:cs typeface="Calibri"/>
              </a:rPr>
              <a:t>Kalman</a:t>
            </a:r>
            <a:r>
              <a:rPr lang="en-US" altLang="en-US" dirty="0" smtClean="0">
                <a:ea typeface="맑은 고딕"/>
                <a:cs typeface="Calibri"/>
              </a:rPr>
              <a:t> Filter</a:t>
            </a:r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6</a:t>
            </a:fld>
            <a:endParaRPr lang="en-US"/>
          </a:p>
        </p:txBody>
      </p:sp>
      <p:pic>
        <p:nvPicPr>
          <p:cNvPr id="5" name="내용 개체 틀 15" descr="텍스트이(가) 표시된 사진&#10;&#10;자동 생성된 설명">
            <a:extLst>
              <a:ext uri="{FF2B5EF4-FFF2-40B4-BE49-F238E27FC236}">
                <a16:creationId xmlns:a16="http://schemas.microsoft.com/office/drawing/2014/main" id="{3810E2B0-C95A-0C62-90E1-2661CCD86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57" y="1962730"/>
            <a:ext cx="11175296" cy="21540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27A129-22E9-B345-3C3D-535F116BFFC6}"/>
              </a:ext>
            </a:extLst>
          </p:cNvPr>
          <p:cNvSpPr txBox="1"/>
          <p:nvPr/>
        </p:nvSpPr>
        <p:spPr>
          <a:xfrm>
            <a:off x="7423546" y="1334862"/>
            <a:ext cx="426827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b="1">
                <a:solidFill>
                  <a:schemeClr val="accent6"/>
                </a:solidFill>
                <a:ea typeface="맑은 고딕"/>
              </a:rPr>
              <a:t>YOLO + </a:t>
            </a:r>
            <a:r>
              <a:rPr lang="en-US" altLang="ko-KR" b="1">
                <a:solidFill>
                  <a:srgbClr val="C00000"/>
                </a:solidFill>
                <a:ea typeface="맑은 고딕"/>
              </a:rPr>
              <a:t>Kalman Filter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0B4F1-7920-DCC2-1604-B048B434498A}"/>
              </a:ext>
            </a:extLst>
          </p:cNvPr>
          <p:cNvSpPr txBox="1"/>
          <p:nvPr/>
        </p:nvSpPr>
        <p:spPr>
          <a:xfrm>
            <a:off x="7803518" y="1313317"/>
            <a:ext cx="44466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8" name="TextBox 22">
            <a:extLst>
              <a:ext uri="{FF2B5EF4-FFF2-40B4-BE49-F238E27FC236}">
                <a16:creationId xmlns:a16="http://schemas.microsoft.com/office/drawing/2014/main" id="{B3A8D60D-4E8F-28AA-2FFE-4162168D4843}"/>
              </a:ext>
            </a:extLst>
          </p:cNvPr>
          <p:cNvSpPr txBox="1"/>
          <p:nvPr/>
        </p:nvSpPr>
        <p:spPr>
          <a:xfrm>
            <a:off x="7799626" y="1340051"/>
            <a:ext cx="44466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49116" y="4752552"/>
            <a:ext cx="8293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관심 영역 이미지를 </a:t>
            </a:r>
            <a:r>
              <a:rPr lang="en-US" altLang="ko-KR" sz="2000" dirty="0" smtClean="0"/>
              <a:t>YOLO</a:t>
            </a:r>
            <a:r>
              <a:rPr lang="ko-KR" altLang="en-US" sz="2000" dirty="0" smtClean="0"/>
              <a:t>에 전달해 </a:t>
            </a:r>
            <a:r>
              <a:rPr lang="en-US" altLang="ko-KR" sz="2000" dirty="0" smtClean="0"/>
              <a:t>delay </a:t>
            </a:r>
            <a:r>
              <a:rPr lang="ko-KR" altLang="en-US" sz="2000" dirty="0" smtClean="0"/>
              <a:t>감소</a:t>
            </a:r>
            <a:endParaRPr lang="en-US" altLang="ko-KR" sz="2000" dirty="0" smtClean="0"/>
          </a:p>
          <a:p>
            <a:pPr algn="ctr"/>
            <a:r>
              <a:rPr lang="en-US" altLang="ko-KR" sz="2000" b="1" dirty="0" smtClean="0"/>
              <a:t>+</a:t>
            </a:r>
          </a:p>
          <a:p>
            <a:pPr algn="ctr"/>
            <a:r>
              <a:rPr lang="en-US" altLang="ko-KR" sz="2000" dirty="0" smtClean="0"/>
              <a:t>YOLO </a:t>
            </a:r>
            <a:r>
              <a:rPr lang="ko-KR" altLang="en-US" sz="2000" dirty="0" smtClean="0"/>
              <a:t>프레임 워크에 추가적인 칼만 필터 적용으로 </a:t>
            </a:r>
            <a:r>
              <a:rPr lang="en-US" altLang="ko-KR" sz="2000" dirty="0" smtClean="0"/>
              <a:t>YOLO </a:t>
            </a:r>
            <a:r>
              <a:rPr lang="ko-KR" altLang="en-US" sz="2000" dirty="0" smtClean="0"/>
              <a:t>자체 성능 향상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526873084"/>
      </p:ext>
    </p:extLst>
  </p:cSld>
  <p:clrMapOvr>
    <a:masterClrMapping/>
  </p:clrMapOvr>
  <p:extLst mod="1">
    <p:ext uri="{6950BFC3-D8DA-4A85-94F7-54DA5524770B}">
      <p188:commentRel xmlns:p188="http://schemas.microsoft.com/office/powerpoint/2018/8/main" xmlns="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3F409-5408-474A-AEBB-3DDE4206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ea typeface="맑은 고딕"/>
                <a:cs typeface="Calibri"/>
              </a:rPr>
              <a:t>차별점</a:t>
            </a:r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508963"/>
            <a:ext cx="10696074" cy="390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이미 </a:t>
            </a:r>
            <a:r>
              <a:rPr lang="ko-KR" altLang="en-US" sz="2800" dirty="0" err="1"/>
              <a:t>칼만필터를</a:t>
            </a:r>
            <a:r>
              <a:rPr lang="ko-KR" altLang="en-US" sz="2800" dirty="0"/>
              <a:t> 이용한 연구들이 많이 있지만 우리 프로젝트는 </a:t>
            </a:r>
            <a:r>
              <a:rPr lang="en-US" altLang="ko-KR" sz="2800" dirty="0"/>
              <a:t>YOLO </a:t>
            </a:r>
            <a:r>
              <a:rPr lang="ko-KR" altLang="en-US" sz="2800" dirty="0"/>
              <a:t>프레임 워크에도 칼만 필터를 적용해 더욱더 향상된 기술을 개발할 수 있다</a:t>
            </a:r>
            <a:r>
              <a:rPr lang="en-US" altLang="ko-KR" sz="28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이를 추가적으로 어디에 활용할 것인가</a:t>
            </a:r>
            <a:endParaRPr lang="en-US" altLang="ko-KR" sz="2800" dirty="0" smtClean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800" dirty="0" smtClean="0"/>
              <a:t>멧돼지를 </a:t>
            </a:r>
            <a:r>
              <a:rPr lang="ko-KR" altLang="en-US" sz="2800" dirty="0" err="1" smtClean="0"/>
              <a:t>쫒는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드론</a:t>
            </a:r>
            <a:r>
              <a:rPr lang="ko-KR" altLang="en-US" sz="2800" dirty="0" smtClean="0"/>
              <a:t> 성능 향상 실험</a:t>
            </a:r>
            <a:endParaRPr lang="en-US" altLang="ko-KR" sz="2800" dirty="0" smtClean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800" dirty="0" smtClean="0"/>
              <a:t>더 향상된 </a:t>
            </a:r>
            <a:r>
              <a:rPr lang="en-US" altLang="ko-KR" sz="2800" dirty="0" smtClean="0"/>
              <a:t>cv </a:t>
            </a:r>
            <a:r>
              <a:rPr lang="ko-KR" altLang="en-US" sz="2800" dirty="0" smtClean="0"/>
              <a:t>개발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3862546277"/>
      </p:ext>
    </p:extLst>
  </p:cSld>
  <p:clrMapOvr>
    <a:masterClrMapping/>
  </p:clrMapOvr>
  <p:extLst mod="1">
    <p:ext uri="{6950BFC3-D8DA-4A85-94F7-54DA5524770B}">
      <p188:commentRel xmlns:p188="http://schemas.microsoft.com/office/powerpoint/2018/8/main" xmlns="" r:id="rId2"/>
    </p:ext>
  </p:extLs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138</Words>
  <Application>Microsoft Office PowerPoint</Application>
  <PresentationFormat>와이드스크린</PresentationFormat>
  <Paragraphs>35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Calibri</vt:lpstr>
      <vt:lpstr>Office 테마</vt:lpstr>
      <vt:lpstr>공학설계 2팀 주제 발표</vt:lpstr>
      <vt:lpstr>Index</vt:lpstr>
      <vt:lpstr>Kalman  Filter</vt:lpstr>
      <vt:lpstr>Object Detection</vt:lpstr>
      <vt:lpstr>CV + Kalman Filter</vt:lpstr>
      <vt:lpstr>YOLO + Kalman Filter</vt:lpstr>
      <vt:lpstr>차별점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 Heung-Seon</dc:creator>
  <cp:lastModifiedBy>김선아</cp:lastModifiedBy>
  <cp:revision>8</cp:revision>
  <dcterms:created xsi:type="dcterms:W3CDTF">2021-01-02T06:46:12Z</dcterms:created>
  <dcterms:modified xsi:type="dcterms:W3CDTF">2023-01-30T14:06:05Z</dcterms:modified>
</cp:coreProperties>
</file>