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21" r:id="rId2"/>
    <p:sldId id="717" r:id="rId3"/>
    <p:sldId id="732" r:id="rId4"/>
    <p:sldId id="719" r:id="rId5"/>
    <p:sldId id="720" r:id="rId6"/>
    <p:sldId id="718" r:id="rId7"/>
    <p:sldId id="722" r:id="rId8"/>
    <p:sldId id="724" r:id="rId9"/>
    <p:sldId id="733" r:id="rId10"/>
    <p:sldId id="730" r:id="rId11"/>
    <p:sldId id="723" r:id="rId12"/>
    <p:sldId id="725" r:id="rId13"/>
    <p:sldId id="731" r:id="rId14"/>
    <p:sldId id="726" r:id="rId15"/>
    <p:sldId id="729" r:id="rId16"/>
    <p:sldId id="727" r:id="rId17"/>
    <p:sldId id="72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12521"/>
    <a:srgbClr val="F6C7C6"/>
    <a:srgbClr val="F0A4A2"/>
    <a:srgbClr val="E76A67"/>
    <a:srgbClr val="530F0D"/>
    <a:srgbClr val="911A17"/>
    <a:srgbClr val="E0403C"/>
    <a:srgbClr val="41C9D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990" autoAdjust="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1.8468010207138366E-3"/>
          <c:w val="0.96562499999999996"/>
          <c:h val="0.97783838775143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8-48A2-B861-709BCC3F8CBA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F18-48A2-B861-709BCC3F8CBA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4F18-48A2-B861-709BCC3F8CBA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4F18-48A2-B861-709BCC3F8CBA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4F18-48A2-B861-709BCC3F8CBA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4F18-48A2-B861-709BCC3F8CBA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4F18-48A2-B861-709BCC3F8CBA}"/>
              </c:ext>
            </c:extLst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4F18-48A2-B861-709BCC3F8CBA}"/>
              </c:ext>
            </c:extLst>
          </c:dPt>
          <c:cat>
            <c:strRef>
              <c:f>Sheet1!$A$2:$A$9</c:f>
              <c:strCache>
                <c:ptCount val="8"/>
                <c:pt idx="0">
                  <c:v>배경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35</c:v>
                </c:pt>
                <c:pt idx="2">
                  <c:v>45</c:v>
                </c:pt>
                <c:pt idx="3">
                  <c:v>60</c:v>
                </c:pt>
                <c:pt idx="4">
                  <c:v>40</c:v>
                </c:pt>
                <c:pt idx="5">
                  <c:v>85</c:v>
                </c:pt>
                <c:pt idx="6">
                  <c:v>55</c:v>
                </c:pt>
                <c:pt idx="7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F18-48A2-B861-709BCC3F8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95658552"/>
        <c:axId val="495661296"/>
      </c:barChart>
      <c:catAx>
        <c:axId val="49565855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495661296"/>
        <c:crosses val="autoZero"/>
        <c:auto val="1"/>
        <c:lblAlgn val="ctr"/>
        <c:lblOffset val="100"/>
        <c:noMultiLvlLbl val="0"/>
      </c:catAx>
      <c:valAx>
        <c:axId val="49566129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95658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06530"/>
            <a:ext cx="12192000" cy="4424589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0" dirty="0" err="1" smtClean="0">
                <a:latin typeface="Cooper Black" panose="0208090404030B020404" pitchFamily="18" charset="0"/>
              </a:rPr>
              <a:t>Boire</a:t>
            </a:r>
            <a:r>
              <a:rPr lang="ko-KR" altLang="en-US" sz="10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라 마셔라</a:t>
            </a:r>
            <a:r>
              <a:rPr lang="en-US" altLang="ko-KR" sz="10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!</a:t>
            </a:r>
            <a:endParaRPr lang="ko-KR" altLang="en-US" sz="10000" dirty="0">
              <a:latin typeface="Yu Gothic" panose="020B0400000000000000" pitchFamily="34" charset="-128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68930" y="5461686"/>
            <a:ext cx="2117124" cy="11309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 smtClean="0"/>
              <a:t>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1902110599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김선아</a:t>
            </a:r>
            <a:endParaRPr lang="en-US" altLang="ko-KR" sz="1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 1902110613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김태훈</a:t>
            </a:r>
            <a:endParaRPr lang="en-US" altLang="ko-KR" sz="1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 1902110631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이주형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눈물 방울 3"/>
          <p:cNvSpPr/>
          <p:nvPr/>
        </p:nvSpPr>
        <p:spPr>
          <a:xfrm rot="18851876">
            <a:off x="673197" y="2393171"/>
            <a:ext cx="2822595" cy="2894625"/>
          </a:xfrm>
          <a:prstGeom prst="teardrop">
            <a:avLst>
              <a:gd name="adj" fmla="val 123101"/>
            </a:avLst>
          </a:prstGeom>
          <a:solidFill>
            <a:srgbClr val="D1252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18851876">
            <a:off x="4716199" y="2354381"/>
            <a:ext cx="2822595" cy="2894625"/>
          </a:xfrm>
          <a:prstGeom prst="teardrop">
            <a:avLst>
              <a:gd name="adj" fmla="val 123101"/>
            </a:avLst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 rot="18851876">
            <a:off x="8759202" y="2393171"/>
            <a:ext cx="2822595" cy="2894625"/>
          </a:xfrm>
          <a:prstGeom prst="teardrop">
            <a:avLst>
              <a:gd name="adj" fmla="val 123101"/>
            </a:avLst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70094" y="3578873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40</a:t>
            </a:r>
            <a:r>
              <a:rPr lang="ko-KR" altLang="en-US" sz="2800" b="1" dirty="0"/>
              <a:t>℃ </a:t>
            </a:r>
            <a:r>
              <a:rPr lang="ko-KR" altLang="en-US" sz="2800" b="1" dirty="0" smtClean="0"/>
              <a:t>이상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3096" y="3578873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</a:t>
            </a:r>
            <a:r>
              <a:rPr lang="ko-KR" altLang="en-US" sz="2800" b="1" dirty="0" smtClean="0"/>
              <a:t>℃ 미만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56098" y="3363429"/>
            <a:ext cx="1828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</a:t>
            </a:r>
            <a:r>
              <a:rPr lang="ko-KR" altLang="en-US" sz="2800" b="1" dirty="0" smtClean="0"/>
              <a:t>℃ 이상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40</a:t>
            </a:r>
            <a:r>
              <a:rPr lang="ko-KR" altLang="en-US" sz="2800" b="1" dirty="0"/>
              <a:t>℃ </a:t>
            </a:r>
            <a:r>
              <a:rPr lang="ko-KR" altLang="en-US" sz="2800" b="1" dirty="0" smtClean="0"/>
              <a:t>미만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03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38286" y="1233488"/>
            <a:ext cx="31584612" cy="68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6527496" descr="EMB000006e440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8" t="3679" r="20833" b="10345"/>
          <a:stretch>
            <a:fillRect/>
          </a:stretch>
        </p:blipFill>
        <p:spPr bwMode="auto">
          <a:xfrm>
            <a:off x="856343" y="1825625"/>
            <a:ext cx="4963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48" y="1825625"/>
            <a:ext cx="43119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충전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2" y="1825625"/>
            <a:ext cx="4391025" cy="4351338"/>
          </a:xfrm>
          <a:prstGeom prst="rect">
            <a:avLst/>
          </a:prstGeom>
        </p:spPr>
      </p:pic>
      <p:pic>
        <p:nvPicPr>
          <p:cNvPr id="6" name="_x436522136" descr="EMB000006e4406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"/>
          <a:stretch>
            <a:fillRect/>
          </a:stretch>
        </p:blipFill>
        <p:spPr bwMode="auto">
          <a:xfrm>
            <a:off x="6359944" y="1825625"/>
            <a:ext cx="2960379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36528616" descr="EMB000006e440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" b="85"/>
          <a:stretch>
            <a:fillRect/>
          </a:stretch>
        </p:blipFill>
        <p:spPr bwMode="auto">
          <a:xfrm>
            <a:off x="9320322" y="2272299"/>
            <a:ext cx="2705440" cy="20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36522856" descr="EMB000006e440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/>
          <a:stretch>
            <a:fillRect/>
          </a:stretch>
        </p:blipFill>
        <p:spPr bwMode="auto">
          <a:xfrm>
            <a:off x="7840133" y="4302125"/>
            <a:ext cx="2456156" cy="19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199" y="563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199" y="1233487"/>
            <a:ext cx="20318345" cy="63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3347" y="1470212"/>
            <a:ext cx="2160000" cy="1080000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스터링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24122" y="4572000"/>
            <a:ext cx="2160000" cy="108000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LCD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Module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24122" y="1488015"/>
            <a:ext cx="2160000" cy="10800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MLX90614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온도센서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24567" y="4572000"/>
            <a:ext cx="2160000" cy="108000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충전기술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5999" y="2897448"/>
            <a:ext cx="2880000" cy="1440000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Arduino UNO</a:t>
            </a:r>
            <a:endParaRPr lang="ko-KR" altLang="en-US" sz="2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3862" y="1650212"/>
            <a:ext cx="1080000" cy="7200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스위치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1" idx="0"/>
            <a:endCxn id="12" idx="1"/>
          </p:cNvCxnSpPr>
          <p:nvPr/>
        </p:nvCxnSpPr>
        <p:spPr>
          <a:xfrm rot="5400000" flipH="1" flipV="1">
            <a:off x="3153007" y="3069008"/>
            <a:ext cx="954552" cy="2051432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3"/>
            <a:endCxn id="10" idx="1"/>
          </p:cNvCxnSpPr>
          <p:nvPr/>
        </p:nvCxnSpPr>
        <p:spPr>
          <a:xfrm>
            <a:off x="4943862" y="2010212"/>
            <a:ext cx="3380260" cy="17803"/>
          </a:xfrm>
          <a:prstGeom prst="straightConnector1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0"/>
          </p:cNvCxnSpPr>
          <p:nvPr/>
        </p:nvCxnSpPr>
        <p:spPr>
          <a:xfrm flipV="1">
            <a:off x="6095999" y="2043953"/>
            <a:ext cx="1" cy="853495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1"/>
            <a:endCxn id="7" idx="3"/>
          </p:cNvCxnSpPr>
          <p:nvPr/>
        </p:nvCxnSpPr>
        <p:spPr>
          <a:xfrm flipH="1">
            <a:off x="2983347" y="2010212"/>
            <a:ext cx="880515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7535999" y="3617447"/>
            <a:ext cx="1868123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9" idx="0"/>
          </p:cNvCxnSpPr>
          <p:nvPr/>
        </p:nvCxnSpPr>
        <p:spPr>
          <a:xfrm>
            <a:off x="9404122" y="2568015"/>
            <a:ext cx="0" cy="20039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60524" y="1573433"/>
            <a:ext cx="803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n/off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24144" y="16043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측정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3235" y="3826524"/>
            <a:ext cx="430887" cy="5283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표시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29637" y="3826524"/>
            <a:ext cx="430887" cy="5283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충전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09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전체회로도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6" y="1359694"/>
            <a:ext cx="8766628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쉿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실험중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97" y="1623219"/>
            <a:ext cx="5694605" cy="4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791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주요장비 및 부품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36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6527896" descr="EMB000006e44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 b="63"/>
          <a:stretch>
            <a:fillRect/>
          </a:stretch>
        </p:blipFill>
        <p:spPr bwMode="auto">
          <a:xfrm>
            <a:off x="238457" y="3527494"/>
            <a:ext cx="1800225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6275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36528616" descr="EMB000006e440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" b="85"/>
          <a:stretch>
            <a:fillRect/>
          </a:stretch>
        </p:blipFill>
        <p:spPr bwMode="auto">
          <a:xfrm>
            <a:off x="5008975" y="1374585"/>
            <a:ext cx="2087707" cy="15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31314" y="1432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36522856" descr="EMB000006e440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/>
          <a:stretch>
            <a:fillRect/>
          </a:stretch>
        </p:blipFill>
        <p:spPr bwMode="auto">
          <a:xfrm>
            <a:off x="8504540" y="1222404"/>
            <a:ext cx="2021954" cy="161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36522136" descr="EMB000006e4406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"/>
          <a:stretch>
            <a:fillRect/>
          </a:stretch>
        </p:blipFill>
        <p:spPr bwMode="auto">
          <a:xfrm>
            <a:off x="1242688" y="1294305"/>
            <a:ext cx="2471945" cy="15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8369" y="2854176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리튬</a:t>
            </a:r>
            <a:r>
              <a:rPr lang="ko-KR" altLang="en-US" dirty="0" smtClean="0"/>
              <a:t> 배터리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630829"/>
            <a:ext cx="23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온도센서 </a:t>
            </a:r>
            <a:r>
              <a:rPr lang="en-US" altLang="ko-KR" dirty="0" smtClean="0"/>
              <a:t>MLX90614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20412" y="285934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충전모듈 </a:t>
            </a:r>
            <a:r>
              <a:rPr lang="en-US" altLang="ko-KR" dirty="0" smtClean="0"/>
              <a:t>TP4056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7117" y="2854176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배터리 확인 모듈 </a:t>
            </a:r>
            <a:r>
              <a:rPr lang="en-US" altLang="ko-KR" dirty="0" err="1" smtClean="0"/>
              <a:t>Lipo</a:t>
            </a:r>
            <a:r>
              <a:rPr lang="en-US" altLang="ko-KR" dirty="0" smtClean="0"/>
              <a:t> Fuel Gauge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2377" y="551486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L9110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75" y="63057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77283" y="5514866"/>
            <a:ext cx="16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0.95” TFT LCD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120" y="3218636"/>
            <a:ext cx="2606705" cy="22440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25" y="3243956"/>
            <a:ext cx="2456156" cy="23498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45" y="3269349"/>
            <a:ext cx="2948055" cy="22677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99510" y="5514866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14223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26" y="1474133"/>
            <a:ext cx="5227348" cy="52273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총정리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7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205647625"/>
              </p:ext>
            </p:extLst>
          </p:nvPr>
        </p:nvGraphicFramePr>
        <p:xfrm>
          <a:off x="-183026" y="-265146"/>
          <a:ext cx="10962821" cy="687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타원 1"/>
          <p:cNvSpPr/>
          <p:nvPr/>
        </p:nvSpPr>
        <p:spPr>
          <a:xfrm>
            <a:off x="3639036" y="5588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576" y="13997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34738" y="224069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21820" y="308162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514898" y="39225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95964" y="47634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313076" y="5604398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 27"/>
          <p:cNvSpPr>
            <a:spLocks/>
          </p:cNvSpPr>
          <p:nvPr/>
        </p:nvSpPr>
        <p:spPr bwMode="auto">
          <a:xfrm>
            <a:off x="6372331" y="5027963"/>
            <a:ext cx="324813" cy="36001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6788222" y="2501130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>
            <a:spLocks/>
          </p:cNvSpPr>
          <p:nvPr/>
        </p:nvSpPr>
        <p:spPr bwMode="auto">
          <a:xfrm>
            <a:off x="8575110" y="5889204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Group 20"/>
          <p:cNvGrpSpPr>
            <a:grpSpLocks noChangeAspect="1"/>
          </p:cNvGrpSpPr>
          <p:nvPr/>
        </p:nvGrpSpPr>
        <p:grpSpPr bwMode="auto">
          <a:xfrm>
            <a:off x="9839251" y="4137954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5201792" y="166312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7" name="Group 39"/>
          <p:cNvGrpSpPr>
            <a:grpSpLocks noChangeAspect="1"/>
          </p:cNvGrpSpPr>
          <p:nvPr/>
        </p:nvGrpSpPr>
        <p:grpSpPr bwMode="auto">
          <a:xfrm>
            <a:off x="4595885" y="3356384"/>
            <a:ext cx="349913" cy="282955"/>
            <a:chOff x="5919" y="4283"/>
            <a:chExt cx="324" cy="2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8307758" y="135635"/>
            <a:ext cx="436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oper Black" panose="0208090404030B020404" pitchFamily="18" charset="0"/>
              </a:rPr>
              <a:t>Boire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라 마셔라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820" y="71095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2975" y="1536083"/>
            <a:ext cx="268680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과제 개요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3820" y="1552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2975" y="767587"/>
            <a:ext cx="3801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‘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Boire</a:t>
            </a:r>
            <a:r>
              <a:rPr lang="ko-KR" altLang="en-US" sz="1400" dirty="0" smtClean="0">
                <a:solidFill>
                  <a:prstClr val="white"/>
                </a:solidFill>
              </a:rPr>
              <a:t>라 마셔라</a:t>
            </a:r>
            <a:r>
              <a:rPr lang="en-US" altLang="ko-KR" sz="1400" dirty="0" smtClean="0">
                <a:solidFill>
                  <a:prstClr val="white"/>
                </a:solidFill>
              </a:rPr>
              <a:t>’</a:t>
            </a:r>
            <a:r>
              <a:rPr lang="ko-KR" altLang="en-US" sz="1400" dirty="0" smtClean="0">
                <a:solidFill>
                  <a:prstClr val="white"/>
                </a:solidFill>
              </a:rPr>
              <a:t>란</a:t>
            </a:r>
            <a:r>
              <a:rPr lang="en-US" altLang="ko-KR" sz="1400" dirty="0" smtClean="0">
                <a:solidFill>
                  <a:prstClr val="white"/>
                </a:solidFill>
              </a:rPr>
              <a:t>?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820" y="23932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1809" y="2395143"/>
            <a:ext cx="42495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기술 내용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3820" y="3234450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61809" y="3239485"/>
            <a:ext cx="342543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실험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3820" y="4075614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2975" y="4074530"/>
            <a:ext cx="3801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전체 회로도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3820" y="491677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62975" y="4916236"/>
            <a:ext cx="42495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주요 장비 및 부품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3820" y="575794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61809" y="5757942"/>
            <a:ext cx="48817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총정리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0" name="Freeform 11"/>
          <p:cNvSpPr>
            <a:spLocks noEditPoints="1"/>
          </p:cNvSpPr>
          <p:nvPr/>
        </p:nvSpPr>
        <p:spPr bwMode="auto">
          <a:xfrm flipH="1">
            <a:off x="3906464" y="78196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39" y="2112351"/>
            <a:ext cx="9062722" cy="350593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59069" y="25961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Boire</a:t>
            </a:r>
            <a:r>
              <a:rPr lang="ko-KR" altLang="en-US" dirty="0" smtClean="0"/>
              <a:t>라 마셔라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6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Gill Sans Ultra Bold" panose="020B0A02020104020203" pitchFamily="34" charset="0"/>
              </a:rPr>
              <a:t>과제개요</a:t>
            </a:r>
            <a:endParaRPr lang="ko-KR" altLang="en-US" dirty="0">
              <a:latin typeface="Gill Sans Ultra Bold" panose="020B0A02020104020203" pitchFamily="34" charset="0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8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2" y="365125"/>
            <a:ext cx="10756196" cy="60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31932" y="2769848"/>
            <a:ext cx="4543392" cy="5354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대부분의 기술에 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아두이노가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중요하게 사용되었습니다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6003" y="212106"/>
            <a:ext cx="6413516" cy="6433788"/>
            <a:chOff x="595213" y="208018"/>
            <a:chExt cx="6413516" cy="6433788"/>
          </a:xfrm>
        </p:grpSpPr>
        <p:grpSp>
          <p:nvGrpSpPr>
            <p:cNvPr id="9" name="그룹 8"/>
            <p:cNvGrpSpPr/>
            <p:nvPr/>
          </p:nvGrpSpPr>
          <p:grpSpPr>
            <a:xfrm>
              <a:off x="595213" y="208018"/>
              <a:ext cx="6413516" cy="6433788"/>
              <a:chOff x="3253220" y="693420"/>
              <a:chExt cx="5751093" cy="5769274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6229349" y="693420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35"/>
              <p:cNvSpPr/>
              <p:nvPr/>
            </p:nvSpPr>
            <p:spPr>
              <a:xfrm rot="2700000">
                <a:off x="7370784" y="150072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 36"/>
              <p:cNvSpPr/>
              <p:nvPr/>
            </p:nvSpPr>
            <p:spPr>
              <a:xfrm rot="5400000">
                <a:off x="7633287" y="2898644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37"/>
              <p:cNvSpPr/>
              <p:nvPr/>
            </p:nvSpPr>
            <p:spPr>
              <a:xfrm rot="8100000">
                <a:off x="6825265" y="4055423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 rot="10800000">
                <a:off x="5464116" y="4288518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13500000">
                <a:off x="4314135" y="3504229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 rot="16200000">
                <a:off x="4055629" y="211715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18900000">
                <a:off x="4847686" y="94767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/>
              <p:cNvSpPr/>
              <p:nvPr/>
            </p:nvSpPr>
            <p:spPr>
              <a:xfrm rot="18900000">
                <a:off x="3253220" y="1953011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 rot="16200000">
                <a:off x="3421450" y="355337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자유형 44"/>
              <p:cNvSpPr/>
              <p:nvPr/>
            </p:nvSpPr>
            <p:spPr>
              <a:xfrm rot="13500000">
                <a:off x="4652089" y="4543375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4255975" y="70538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 rot="10800000">
                <a:off x="6240895" y="440545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215955" y="4895392"/>
              <a:ext cx="1439903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  <a:latin typeface="+mn-ea"/>
                </a:rPr>
                <a:t>충전 기술</a:t>
              </a:r>
              <a:endParaRPr lang="en-US" altLang="ko-KR" sz="14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75846" y="4880559"/>
              <a:ext cx="1439903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3687" y="1995341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  <a:latin typeface="+mn-ea"/>
                </a:rPr>
                <a:t>온도 센서</a:t>
              </a:r>
              <a:endParaRPr lang="en-US" altLang="ko-KR" sz="14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6370" y="3609212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prstClr val="white"/>
                  </a:solidFill>
                  <a:latin typeface="+mn-ea"/>
                </a:rPr>
                <a:t>스터링</a:t>
              </a:r>
              <a:r>
                <a:rPr lang="ko-KR" altLang="en-US" sz="1400" b="1" dirty="0" smtClean="0">
                  <a:solidFill>
                    <a:prstClr val="white"/>
                  </a:solidFill>
                  <a:latin typeface="+mn-ea"/>
                </a:rPr>
                <a:t> 기술</a:t>
              </a:r>
              <a:endParaRPr lang="en-US" altLang="ko-KR" sz="14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18809" y="681138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  <a:latin typeface="+mn-ea"/>
                </a:rPr>
                <a:t>디스플레이</a:t>
              </a:r>
              <a:endParaRPr lang="en-US" altLang="ko-KR" sz="14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85602" y="2759225"/>
              <a:ext cx="1960704" cy="138807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제품 기술 소개</a:t>
              </a:r>
              <a:endPara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" name="Group 22"/>
            <p:cNvGrpSpPr>
              <a:grpSpLocks noChangeAspect="1"/>
            </p:cNvGrpSpPr>
            <p:nvPr/>
          </p:nvGrpSpPr>
          <p:grpSpPr bwMode="auto">
            <a:xfrm>
              <a:off x="932425" y="3583916"/>
              <a:ext cx="253217" cy="207180"/>
              <a:chOff x="1080" y="4"/>
              <a:chExt cx="132" cy="108"/>
            </a:xfrm>
            <a:solidFill>
              <a:schemeClr val="bg1"/>
            </a:solidFill>
          </p:grpSpPr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1140" y="61"/>
                <a:ext cx="13" cy="15"/>
              </a:xfrm>
              <a:custGeom>
                <a:avLst/>
                <a:gdLst>
                  <a:gd name="T0" fmla="*/ 163 w 324"/>
                  <a:gd name="T1" fmla="*/ 0 h 393"/>
                  <a:gd name="T2" fmla="*/ 191 w 324"/>
                  <a:gd name="T3" fmla="*/ 2 h 393"/>
                  <a:gd name="T4" fmla="*/ 219 w 324"/>
                  <a:gd name="T5" fmla="*/ 9 h 393"/>
                  <a:gd name="T6" fmla="*/ 245 w 324"/>
                  <a:gd name="T7" fmla="*/ 21 h 393"/>
                  <a:gd name="T8" fmla="*/ 267 w 324"/>
                  <a:gd name="T9" fmla="*/ 37 h 393"/>
                  <a:gd name="T10" fmla="*/ 287 w 324"/>
                  <a:gd name="T11" fmla="*/ 57 h 393"/>
                  <a:gd name="T12" fmla="*/ 303 w 324"/>
                  <a:gd name="T13" fmla="*/ 79 h 393"/>
                  <a:gd name="T14" fmla="*/ 314 w 324"/>
                  <a:gd name="T15" fmla="*/ 104 h 393"/>
                  <a:gd name="T16" fmla="*/ 322 w 324"/>
                  <a:gd name="T17" fmla="*/ 131 h 393"/>
                  <a:gd name="T18" fmla="*/ 324 w 324"/>
                  <a:gd name="T19" fmla="*/ 160 h 393"/>
                  <a:gd name="T20" fmla="*/ 324 w 324"/>
                  <a:gd name="T21" fmla="*/ 233 h 393"/>
                  <a:gd name="T22" fmla="*/ 322 w 324"/>
                  <a:gd name="T23" fmla="*/ 262 h 393"/>
                  <a:gd name="T24" fmla="*/ 314 w 324"/>
                  <a:gd name="T25" fmla="*/ 289 h 393"/>
                  <a:gd name="T26" fmla="*/ 303 w 324"/>
                  <a:gd name="T27" fmla="*/ 314 h 393"/>
                  <a:gd name="T28" fmla="*/ 287 w 324"/>
                  <a:gd name="T29" fmla="*/ 337 h 393"/>
                  <a:gd name="T30" fmla="*/ 267 w 324"/>
                  <a:gd name="T31" fmla="*/ 356 h 393"/>
                  <a:gd name="T32" fmla="*/ 245 w 324"/>
                  <a:gd name="T33" fmla="*/ 372 h 393"/>
                  <a:gd name="T34" fmla="*/ 219 w 324"/>
                  <a:gd name="T35" fmla="*/ 383 h 393"/>
                  <a:gd name="T36" fmla="*/ 191 w 324"/>
                  <a:gd name="T37" fmla="*/ 391 h 393"/>
                  <a:gd name="T38" fmla="*/ 163 w 324"/>
                  <a:gd name="T39" fmla="*/ 393 h 393"/>
                  <a:gd name="T40" fmla="*/ 133 w 324"/>
                  <a:gd name="T41" fmla="*/ 391 h 393"/>
                  <a:gd name="T42" fmla="*/ 106 w 324"/>
                  <a:gd name="T43" fmla="*/ 383 h 393"/>
                  <a:gd name="T44" fmla="*/ 81 w 324"/>
                  <a:gd name="T45" fmla="*/ 372 h 393"/>
                  <a:gd name="T46" fmla="*/ 57 w 324"/>
                  <a:gd name="T47" fmla="*/ 356 h 393"/>
                  <a:gd name="T48" fmla="*/ 38 w 324"/>
                  <a:gd name="T49" fmla="*/ 337 h 393"/>
                  <a:gd name="T50" fmla="*/ 23 w 324"/>
                  <a:gd name="T51" fmla="*/ 314 h 393"/>
                  <a:gd name="T52" fmla="*/ 10 w 324"/>
                  <a:gd name="T53" fmla="*/ 289 h 393"/>
                  <a:gd name="T54" fmla="*/ 3 w 324"/>
                  <a:gd name="T55" fmla="*/ 262 h 393"/>
                  <a:gd name="T56" fmla="*/ 0 w 324"/>
                  <a:gd name="T57" fmla="*/ 233 h 393"/>
                  <a:gd name="T58" fmla="*/ 0 w 324"/>
                  <a:gd name="T59" fmla="*/ 160 h 393"/>
                  <a:gd name="T60" fmla="*/ 3 w 324"/>
                  <a:gd name="T61" fmla="*/ 131 h 393"/>
                  <a:gd name="T62" fmla="*/ 10 w 324"/>
                  <a:gd name="T63" fmla="*/ 104 h 393"/>
                  <a:gd name="T64" fmla="*/ 23 w 324"/>
                  <a:gd name="T65" fmla="*/ 79 h 393"/>
                  <a:gd name="T66" fmla="*/ 38 w 324"/>
                  <a:gd name="T67" fmla="*/ 57 h 393"/>
                  <a:gd name="T68" fmla="*/ 57 w 324"/>
                  <a:gd name="T69" fmla="*/ 37 h 393"/>
                  <a:gd name="T70" fmla="*/ 81 w 324"/>
                  <a:gd name="T71" fmla="*/ 21 h 393"/>
                  <a:gd name="T72" fmla="*/ 106 w 324"/>
                  <a:gd name="T73" fmla="*/ 9 h 393"/>
                  <a:gd name="T74" fmla="*/ 133 w 324"/>
                  <a:gd name="T75" fmla="*/ 2 h 393"/>
                  <a:gd name="T76" fmla="*/ 163 w 324"/>
                  <a:gd name="T7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4" h="393">
                    <a:moveTo>
                      <a:pt x="163" y="0"/>
                    </a:moveTo>
                    <a:lnTo>
                      <a:pt x="191" y="2"/>
                    </a:lnTo>
                    <a:lnTo>
                      <a:pt x="219" y="9"/>
                    </a:lnTo>
                    <a:lnTo>
                      <a:pt x="245" y="21"/>
                    </a:lnTo>
                    <a:lnTo>
                      <a:pt x="267" y="37"/>
                    </a:lnTo>
                    <a:lnTo>
                      <a:pt x="287" y="57"/>
                    </a:lnTo>
                    <a:lnTo>
                      <a:pt x="303" y="79"/>
                    </a:lnTo>
                    <a:lnTo>
                      <a:pt x="314" y="104"/>
                    </a:lnTo>
                    <a:lnTo>
                      <a:pt x="322" y="131"/>
                    </a:lnTo>
                    <a:lnTo>
                      <a:pt x="324" y="160"/>
                    </a:lnTo>
                    <a:lnTo>
                      <a:pt x="324" y="233"/>
                    </a:lnTo>
                    <a:lnTo>
                      <a:pt x="322" y="262"/>
                    </a:lnTo>
                    <a:lnTo>
                      <a:pt x="314" y="289"/>
                    </a:lnTo>
                    <a:lnTo>
                      <a:pt x="303" y="314"/>
                    </a:lnTo>
                    <a:lnTo>
                      <a:pt x="287" y="337"/>
                    </a:lnTo>
                    <a:lnTo>
                      <a:pt x="267" y="356"/>
                    </a:lnTo>
                    <a:lnTo>
                      <a:pt x="245" y="372"/>
                    </a:lnTo>
                    <a:lnTo>
                      <a:pt x="219" y="383"/>
                    </a:lnTo>
                    <a:lnTo>
                      <a:pt x="191" y="391"/>
                    </a:lnTo>
                    <a:lnTo>
                      <a:pt x="163" y="393"/>
                    </a:lnTo>
                    <a:lnTo>
                      <a:pt x="133" y="391"/>
                    </a:lnTo>
                    <a:lnTo>
                      <a:pt x="106" y="383"/>
                    </a:lnTo>
                    <a:lnTo>
                      <a:pt x="81" y="372"/>
                    </a:lnTo>
                    <a:lnTo>
                      <a:pt x="57" y="356"/>
                    </a:lnTo>
                    <a:lnTo>
                      <a:pt x="38" y="337"/>
                    </a:lnTo>
                    <a:lnTo>
                      <a:pt x="23" y="314"/>
                    </a:lnTo>
                    <a:lnTo>
                      <a:pt x="10" y="289"/>
                    </a:lnTo>
                    <a:lnTo>
                      <a:pt x="3" y="262"/>
                    </a:lnTo>
                    <a:lnTo>
                      <a:pt x="0" y="233"/>
                    </a:lnTo>
                    <a:lnTo>
                      <a:pt x="0" y="160"/>
                    </a:lnTo>
                    <a:lnTo>
                      <a:pt x="3" y="131"/>
                    </a:lnTo>
                    <a:lnTo>
                      <a:pt x="10" y="104"/>
                    </a:lnTo>
                    <a:lnTo>
                      <a:pt x="23" y="79"/>
                    </a:lnTo>
                    <a:lnTo>
                      <a:pt x="38" y="57"/>
                    </a:lnTo>
                    <a:lnTo>
                      <a:pt x="57" y="37"/>
                    </a:lnTo>
                    <a:lnTo>
                      <a:pt x="81" y="21"/>
                    </a:lnTo>
                    <a:lnTo>
                      <a:pt x="106" y="9"/>
                    </a:lnTo>
                    <a:lnTo>
                      <a:pt x="133" y="2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1083" y="72"/>
                <a:ext cx="127" cy="40"/>
              </a:xfrm>
              <a:custGeom>
                <a:avLst/>
                <a:gdLst>
                  <a:gd name="T0" fmla="*/ 0 w 3176"/>
                  <a:gd name="T1" fmla="*/ 0 h 997"/>
                  <a:gd name="T2" fmla="*/ 47 w 3176"/>
                  <a:gd name="T3" fmla="*/ 18 h 997"/>
                  <a:gd name="T4" fmla="*/ 95 w 3176"/>
                  <a:gd name="T5" fmla="*/ 32 h 997"/>
                  <a:gd name="T6" fmla="*/ 146 w 3176"/>
                  <a:gd name="T7" fmla="*/ 41 h 997"/>
                  <a:gd name="T8" fmla="*/ 197 w 3176"/>
                  <a:gd name="T9" fmla="*/ 44 h 997"/>
                  <a:gd name="T10" fmla="*/ 1315 w 3176"/>
                  <a:gd name="T11" fmla="*/ 44 h 997"/>
                  <a:gd name="T12" fmla="*/ 1329 w 3176"/>
                  <a:gd name="T13" fmla="*/ 82 h 997"/>
                  <a:gd name="T14" fmla="*/ 1348 w 3176"/>
                  <a:gd name="T15" fmla="*/ 116 h 997"/>
                  <a:gd name="T16" fmla="*/ 1373 w 3176"/>
                  <a:gd name="T17" fmla="*/ 149 h 997"/>
                  <a:gd name="T18" fmla="*/ 1402 w 3176"/>
                  <a:gd name="T19" fmla="*/ 176 h 997"/>
                  <a:gd name="T20" fmla="*/ 1433 w 3176"/>
                  <a:gd name="T21" fmla="*/ 201 h 997"/>
                  <a:gd name="T22" fmla="*/ 1468 w 3176"/>
                  <a:gd name="T23" fmla="*/ 220 h 997"/>
                  <a:gd name="T24" fmla="*/ 1506 w 3176"/>
                  <a:gd name="T25" fmla="*/ 234 h 997"/>
                  <a:gd name="T26" fmla="*/ 1546 w 3176"/>
                  <a:gd name="T27" fmla="*/ 243 h 997"/>
                  <a:gd name="T28" fmla="*/ 1589 w 3176"/>
                  <a:gd name="T29" fmla="*/ 246 h 997"/>
                  <a:gd name="T30" fmla="*/ 1631 w 3176"/>
                  <a:gd name="T31" fmla="*/ 243 h 997"/>
                  <a:gd name="T32" fmla="*/ 1671 w 3176"/>
                  <a:gd name="T33" fmla="*/ 234 h 997"/>
                  <a:gd name="T34" fmla="*/ 1708 w 3176"/>
                  <a:gd name="T35" fmla="*/ 220 h 997"/>
                  <a:gd name="T36" fmla="*/ 1744 w 3176"/>
                  <a:gd name="T37" fmla="*/ 201 h 997"/>
                  <a:gd name="T38" fmla="*/ 1776 w 3176"/>
                  <a:gd name="T39" fmla="*/ 176 h 997"/>
                  <a:gd name="T40" fmla="*/ 1804 w 3176"/>
                  <a:gd name="T41" fmla="*/ 149 h 997"/>
                  <a:gd name="T42" fmla="*/ 1828 w 3176"/>
                  <a:gd name="T43" fmla="*/ 116 h 997"/>
                  <a:gd name="T44" fmla="*/ 1848 w 3176"/>
                  <a:gd name="T45" fmla="*/ 82 h 997"/>
                  <a:gd name="T46" fmla="*/ 1862 w 3176"/>
                  <a:gd name="T47" fmla="*/ 44 h 997"/>
                  <a:gd name="T48" fmla="*/ 2980 w 3176"/>
                  <a:gd name="T49" fmla="*/ 44 h 997"/>
                  <a:gd name="T50" fmla="*/ 3032 w 3176"/>
                  <a:gd name="T51" fmla="*/ 41 h 997"/>
                  <a:gd name="T52" fmla="*/ 3082 w 3176"/>
                  <a:gd name="T53" fmla="*/ 32 h 997"/>
                  <a:gd name="T54" fmla="*/ 3130 w 3176"/>
                  <a:gd name="T55" fmla="*/ 18 h 997"/>
                  <a:gd name="T56" fmla="*/ 3176 w 3176"/>
                  <a:gd name="T57" fmla="*/ 0 h 997"/>
                  <a:gd name="T58" fmla="*/ 3176 w 3176"/>
                  <a:gd name="T59" fmla="*/ 735 h 997"/>
                  <a:gd name="T60" fmla="*/ 3173 w 3176"/>
                  <a:gd name="T61" fmla="*/ 774 h 997"/>
                  <a:gd name="T62" fmla="*/ 3165 w 3176"/>
                  <a:gd name="T63" fmla="*/ 810 h 997"/>
                  <a:gd name="T64" fmla="*/ 3152 w 3176"/>
                  <a:gd name="T65" fmla="*/ 846 h 997"/>
                  <a:gd name="T66" fmla="*/ 3134 w 3176"/>
                  <a:gd name="T67" fmla="*/ 877 h 997"/>
                  <a:gd name="T68" fmla="*/ 3112 w 3176"/>
                  <a:gd name="T69" fmla="*/ 907 h 997"/>
                  <a:gd name="T70" fmla="*/ 3085 w 3176"/>
                  <a:gd name="T71" fmla="*/ 932 h 997"/>
                  <a:gd name="T72" fmla="*/ 3056 w 3176"/>
                  <a:gd name="T73" fmla="*/ 954 h 997"/>
                  <a:gd name="T74" fmla="*/ 3024 w 3176"/>
                  <a:gd name="T75" fmla="*/ 973 h 997"/>
                  <a:gd name="T76" fmla="*/ 2989 w 3176"/>
                  <a:gd name="T77" fmla="*/ 986 h 997"/>
                  <a:gd name="T78" fmla="*/ 2952 w 3176"/>
                  <a:gd name="T79" fmla="*/ 994 h 997"/>
                  <a:gd name="T80" fmla="*/ 2913 w 3176"/>
                  <a:gd name="T81" fmla="*/ 997 h 997"/>
                  <a:gd name="T82" fmla="*/ 264 w 3176"/>
                  <a:gd name="T83" fmla="*/ 997 h 997"/>
                  <a:gd name="T84" fmla="*/ 225 w 3176"/>
                  <a:gd name="T85" fmla="*/ 994 h 997"/>
                  <a:gd name="T86" fmla="*/ 188 w 3176"/>
                  <a:gd name="T87" fmla="*/ 986 h 997"/>
                  <a:gd name="T88" fmla="*/ 153 w 3176"/>
                  <a:gd name="T89" fmla="*/ 973 h 997"/>
                  <a:gd name="T90" fmla="*/ 121 w 3176"/>
                  <a:gd name="T91" fmla="*/ 954 h 997"/>
                  <a:gd name="T92" fmla="*/ 92 w 3176"/>
                  <a:gd name="T93" fmla="*/ 932 h 997"/>
                  <a:gd name="T94" fmla="*/ 65 w 3176"/>
                  <a:gd name="T95" fmla="*/ 907 h 997"/>
                  <a:gd name="T96" fmla="*/ 43 w 3176"/>
                  <a:gd name="T97" fmla="*/ 877 h 997"/>
                  <a:gd name="T98" fmla="*/ 25 w 3176"/>
                  <a:gd name="T99" fmla="*/ 846 h 997"/>
                  <a:gd name="T100" fmla="*/ 12 w 3176"/>
                  <a:gd name="T101" fmla="*/ 810 h 997"/>
                  <a:gd name="T102" fmla="*/ 4 w 3176"/>
                  <a:gd name="T103" fmla="*/ 774 h 997"/>
                  <a:gd name="T104" fmla="*/ 0 w 3176"/>
                  <a:gd name="T105" fmla="*/ 735 h 997"/>
                  <a:gd name="T106" fmla="*/ 0 w 3176"/>
                  <a:gd name="T107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76" h="997">
                    <a:moveTo>
                      <a:pt x="0" y="0"/>
                    </a:moveTo>
                    <a:lnTo>
                      <a:pt x="47" y="18"/>
                    </a:lnTo>
                    <a:lnTo>
                      <a:pt x="95" y="32"/>
                    </a:lnTo>
                    <a:lnTo>
                      <a:pt x="146" y="41"/>
                    </a:lnTo>
                    <a:lnTo>
                      <a:pt x="197" y="44"/>
                    </a:lnTo>
                    <a:lnTo>
                      <a:pt x="1315" y="44"/>
                    </a:lnTo>
                    <a:lnTo>
                      <a:pt x="1329" y="82"/>
                    </a:lnTo>
                    <a:lnTo>
                      <a:pt x="1348" y="116"/>
                    </a:lnTo>
                    <a:lnTo>
                      <a:pt x="1373" y="149"/>
                    </a:lnTo>
                    <a:lnTo>
                      <a:pt x="1402" y="176"/>
                    </a:lnTo>
                    <a:lnTo>
                      <a:pt x="1433" y="201"/>
                    </a:lnTo>
                    <a:lnTo>
                      <a:pt x="1468" y="220"/>
                    </a:lnTo>
                    <a:lnTo>
                      <a:pt x="1506" y="234"/>
                    </a:lnTo>
                    <a:lnTo>
                      <a:pt x="1546" y="243"/>
                    </a:lnTo>
                    <a:lnTo>
                      <a:pt x="1589" y="246"/>
                    </a:lnTo>
                    <a:lnTo>
                      <a:pt x="1631" y="243"/>
                    </a:lnTo>
                    <a:lnTo>
                      <a:pt x="1671" y="234"/>
                    </a:lnTo>
                    <a:lnTo>
                      <a:pt x="1708" y="220"/>
                    </a:lnTo>
                    <a:lnTo>
                      <a:pt x="1744" y="201"/>
                    </a:lnTo>
                    <a:lnTo>
                      <a:pt x="1776" y="176"/>
                    </a:lnTo>
                    <a:lnTo>
                      <a:pt x="1804" y="149"/>
                    </a:lnTo>
                    <a:lnTo>
                      <a:pt x="1828" y="116"/>
                    </a:lnTo>
                    <a:lnTo>
                      <a:pt x="1848" y="82"/>
                    </a:lnTo>
                    <a:lnTo>
                      <a:pt x="1862" y="44"/>
                    </a:lnTo>
                    <a:lnTo>
                      <a:pt x="2980" y="44"/>
                    </a:lnTo>
                    <a:lnTo>
                      <a:pt x="3032" y="41"/>
                    </a:lnTo>
                    <a:lnTo>
                      <a:pt x="3082" y="32"/>
                    </a:lnTo>
                    <a:lnTo>
                      <a:pt x="3130" y="18"/>
                    </a:lnTo>
                    <a:lnTo>
                      <a:pt x="3176" y="0"/>
                    </a:lnTo>
                    <a:lnTo>
                      <a:pt x="3176" y="735"/>
                    </a:lnTo>
                    <a:lnTo>
                      <a:pt x="3173" y="774"/>
                    </a:lnTo>
                    <a:lnTo>
                      <a:pt x="3165" y="810"/>
                    </a:lnTo>
                    <a:lnTo>
                      <a:pt x="3152" y="846"/>
                    </a:lnTo>
                    <a:lnTo>
                      <a:pt x="3134" y="877"/>
                    </a:lnTo>
                    <a:lnTo>
                      <a:pt x="3112" y="907"/>
                    </a:lnTo>
                    <a:lnTo>
                      <a:pt x="3085" y="932"/>
                    </a:lnTo>
                    <a:lnTo>
                      <a:pt x="3056" y="954"/>
                    </a:lnTo>
                    <a:lnTo>
                      <a:pt x="3024" y="973"/>
                    </a:lnTo>
                    <a:lnTo>
                      <a:pt x="2989" y="986"/>
                    </a:lnTo>
                    <a:lnTo>
                      <a:pt x="2952" y="994"/>
                    </a:lnTo>
                    <a:lnTo>
                      <a:pt x="2913" y="997"/>
                    </a:lnTo>
                    <a:lnTo>
                      <a:pt x="264" y="997"/>
                    </a:lnTo>
                    <a:lnTo>
                      <a:pt x="225" y="994"/>
                    </a:lnTo>
                    <a:lnTo>
                      <a:pt x="188" y="986"/>
                    </a:lnTo>
                    <a:lnTo>
                      <a:pt x="153" y="973"/>
                    </a:lnTo>
                    <a:lnTo>
                      <a:pt x="121" y="954"/>
                    </a:lnTo>
                    <a:lnTo>
                      <a:pt x="92" y="932"/>
                    </a:lnTo>
                    <a:lnTo>
                      <a:pt x="65" y="907"/>
                    </a:lnTo>
                    <a:lnTo>
                      <a:pt x="43" y="877"/>
                    </a:lnTo>
                    <a:lnTo>
                      <a:pt x="25" y="846"/>
                    </a:lnTo>
                    <a:lnTo>
                      <a:pt x="12" y="810"/>
                    </a:lnTo>
                    <a:lnTo>
                      <a:pt x="4" y="774"/>
                    </a:lnTo>
                    <a:lnTo>
                      <a:pt x="0" y="7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 noEditPoints="1"/>
              </p:cNvSpPr>
              <p:nvPr/>
            </p:nvSpPr>
            <p:spPr bwMode="auto">
              <a:xfrm>
                <a:off x="1080" y="4"/>
                <a:ext cx="132" cy="62"/>
              </a:xfrm>
              <a:custGeom>
                <a:avLst/>
                <a:gdLst>
                  <a:gd name="T0" fmla="*/ 1330 w 3309"/>
                  <a:gd name="T1" fmla="*/ 256 h 1545"/>
                  <a:gd name="T2" fmla="*/ 1238 w 3309"/>
                  <a:gd name="T3" fmla="*/ 305 h 1545"/>
                  <a:gd name="T4" fmla="*/ 1174 w 3309"/>
                  <a:gd name="T5" fmla="*/ 386 h 1545"/>
                  <a:gd name="T6" fmla="*/ 2135 w 3309"/>
                  <a:gd name="T7" fmla="*/ 386 h 1545"/>
                  <a:gd name="T8" fmla="*/ 2071 w 3309"/>
                  <a:gd name="T9" fmla="*/ 305 h 1545"/>
                  <a:gd name="T10" fmla="*/ 1980 w 3309"/>
                  <a:gd name="T11" fmla="*/ 256 h 1545"/>
                  <a:gd name="T12" fmla="*/ 1401 w 3309"/>
                  <a:gd name="T13" fmla="*/ 244 h 1545"/>
                  <a:gd name="T14" fmla="*/ 1965 w 3309"/>
                  <a:gd name="T15" fmla="*/ 3 h 1545"/>
                  <a:gd name="T16" fmla="*/ 2122 w 3309"/>
                  <a:gd name="T17" fmla="*/ 48 h 1545"/>
                  <a:gd name="T18" fmla="*/ 2254 w 3309"/>
                  <a:gd name="T19" fmla="*/ 139 h 1545"/>
                  <a:gd name="T20" fmla="*/ 2350 w 3309"/>
                  <a:gd name="T21" fmla="*/ 265 h 1545"/>
                  <a:gd name="T22" fmla="*/ 2402 w 3309"/>
                  <a:gd name="T23" fmla="*/ 419 h 1545"/>
                  <a:gd name="T24" fmla="*/ 3113 w 3309"/>
                  <a:gd name="T25" fmla="*/ 430 h 1545"/>
                  <a:gd name="T26" fmla="*/ 3214 w 3309"/>
                  <a:gd name="T27" fmla="*/ 483 h 1545"/>
                  <a:gd name="T28" fmla="*/ 3283 w 3309"/>
                  <a:gd name="T29" fmla="*/ 570 h 1545"/>
                  <a:gd name="T30" fmla="*/ 3309 w 3309"/>
                  <a:gd name="T31" fmla="*/ 681 h 1545"/>
                  <a:gd name="T32" fmla="*/ 3297 w 3309"/>
                  <a:gd name="T33" fmla="*/ 1358 h 1545"/>
                  <a:gd name="T34" fmla="*/ 3244 w 3309"/>
                  <a:gd name="T35" fmla="*/ 1454 h 1545"/>
                  <a:gd name="T36" fmla="*/ 3156 w 3309"/>
                  <a:gd name="T37" fmla="*/ 1520 h 1545"/>
                  <a:gd name="T38" fmla="*/ 3046 w 3309"/>
                  <a:gd name="T39" fmla="*/ 1545 h 1545"/>
                  <a:gd name="T40" fmla="*/ 1927 w 3309"/>
                  <a:gd name="T41" fmla="*/ 1472 h 1545"/>
                  <a:gd name="T42" fmla="*/ 1877 w 3309"/>
                  <a:gd name="T43" fmla="*/ 1378 h 1545"/>
                  <a:gd name="T44" fmla="*/ 1847 w 3309"/>
                  <a:gd name="T45" fmla="*/ 1349 h 1545"/>
                  <a:gd name="T46" fmla="*/ 1797 w 3309"/>
                  <a:gd name="T47" fmla="*/ 1311 h 1545"/>
                  <a:gd name="T48" fmla="*/ 1750 w 3309"/>
                  <a:gd name="T49" fmla="*/ 1290 h 1545"/>
                  <a:gd name="T50" fmla="*/ 1711 w 3309"/>
                  <a:gd name="T51" fmla="*/ 1279 h 1545"/>
                  <a:gd name="T52" fmla="*/ 1625 w 3309"/>
                  <a:gd name="T53" fmla="*/ 1275 h 1545"/>
                  <a:gd name="T54" fmla="*/ 1573 w 3309"/>
                  <a:gd name="T55" fmla="*/ 1286 h 1545"/>
                  <a:gd name="T56" fmla="*/ 1528 w 3309"/>
                  <a:gd name="T57" fmla="*/ 1302 h 1545"/>
                  <a:gd name="T58" fmla="*/ 1502 w 3309"/>
                  <a:gd name="T59" fmla="*/ 1318 h 1545"/>
                  <a:gd name="T60" fmla="*/ 1461 w 3309"/>
                  <a:gd name="T61" fmla="*/ 1349 h 1545"/>
                  <a:gd name="T62" fmla="*/ 1432 w 3309"/>
                  <a:gd name="T63" fmla="*/ 1378 h 1545"/>
                  <a:gd name="T64" fmla="*/ 1382 w 3309"/>
                  <a:gd name="T65" fmla="*/ 1472 h 1545"/>
                  <a:gd name="T66" fmla="*/ 263 w 3309"/>
                  <a:gd name="T67" fmla="*/ 1545 h 1545"/>
                  <a:gd name="T68" fmla="*/ 152 w 3309"/>
                  <a:gd name="T69" fmla="*/ 1520 h 1545"/>
                  <a:gd name="T70" fmla="*/ 64 w 3309"/>
                  <a:gd name="T71" fmla="*/ 1454 h 1545"/>
                  <a:gd name="T72" fmla="*/ 11 w 3309"/>
                  <a:gd name="T73" fmla="*/ 1358 h 1545"/>
                  <a:gd name="T74" fmla="*/ 0 w 3309"/>
                  <a:gd name="T75" fmla="*/ 681 h 1545"/>
                  <a:gd name="T76" fmla="*/ 26 w 3309"/>
                  <a:gd name="T77" fmla="*/ 570 h 1545"/>
                  <a:gd name="T78" fmla="*/ 95 w 3309"/>
                  <a:gd name="T79" fmla="*/ 483 h 1545"/>
                  <a:gd name="T80" fmla="*/ 195 w 3309"/>
                  <a:gd name="T81" fmla="*/ 430 h 1545"/>
                  <a:gd name="T82" fmla="*/ 906 w 3309"/>
                  <a:gd name="T83" fmla="*/ 419 h 1545"/>
                  <a:gd name="T84" fmla="*/ 958 w 3309"/>
                  <a:gd name="T85" fmla="*/ 265 h 1545"/>
                  <a:gd name="T86" fmla="*/ 1054 w 3309"/>
                  <a:gd name="T87" fmla="*/ 139 h 1545"/>
                  <a:gd name="T88" fmla="*/ 1186 w 3309"/>
                  <a:gd name="T89" fmla="*/ 48 h 1545"/>
                  <a:gd name="T90" fmla="*/ 1344 w 3309"/>
                  <a:gd name="T91" fmla="*/ 3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09" h="1545">
                    <a:moveTo>
                      <a:pt x="1401" y="244"/>
                    </a:moveTo>
                    <a:lnTo>
                      <a:pt x="1364" y="247"/>
                    </a:lnTo>
                    <a:lnTo>
                      <a:pt x="1330" y="256"/>
                    </a:lnTo>
                    <a:lnTo>
                      <a:pt x="1296" y="268"/>
                    </a:lnTo>
                    <a:lnTo>
                      <a:pt x="1265" y="284"/>
                    </a:lnTo>
                    <a:lnTo>
                      <a:pt x="1238" y="305"/>
                    </a:lnTo>
                    <a:lnTo>
                      <a:pt x="1213" y="329"/>
                    </a:lnTo>
                    <a:lnTo>
                      <a:pt x="1191" y="356"/>
                    </a:lnTo>
                    <a:lnTo>
                      <a:pt x="1174" y="386"/>
                    </a:lnTo>
                    <a:lnTo>
                      <a:pt x="1160" y="419"/>
                    </a:lnTo>
                    <a:lnTo>
                      <a:pt x="2149" y="419"/>
                    </a:lnTo>
                    <a:lnTo>
                      <a:pt x="2135" y="386"/>
                    </a:lnTo>
                    <a:lnTo>
                      <a:pt x="2118" y="356"/>
                    </a:lnTo>
                    <a:lnTo>
                      <a:pt x="2097" y="329"/>
                    </a:lnTo>
                    <a:lnTo>
                      <a:pt x="2071" y="305"/>
                    </a:lnTo>
                    <a:lnTo>
                      <a:pt x="2043" y="284"/>
                    </a:lnTo>
                    <a:lnTo>
                      <a:pt x="2013" y="268"/>
                    </a:lnTo>
                    <a:lnTo>
                      <a:pt x="1980" y="256"/>
                    </a:lnTo>
                    <a:lnTo>
                      <a:pt x="1944" y="247"/>
                    </a:lnTo>
                    <a:lnTo>
                      <a:pt x="1907" y="244"/>
                    </a:lnTo>
                    <a:lnTo>
                      <a:pt x="1401" y="244"/>
                    </a:lnTo>
                    <a:close/>
                    <a:moveTo>
                      <a:pt x="1401" y="0"/>
                    </a:moveTo>
                    <a:lnTo>
                      <a:pt x="1907" y="0"/>
                    </a:lnTo>
                    <a:lnTo>
                      <a:pt x="1965" y="3"/>
                    </a:lnTo>
                    <a:lnTo>
                      <a:pt x="2019" y="13"/>
                    </a:lnTo>
                    <a:lnTo>
                      <a:pt x="2072" y="27"/>
                    </a:lnTo>
                    <a:lnTo>
                      <a:pt x="2122" y="48"/>
                    </a:lnTo>
                    <a:lnTo>
                      <a:pt x="2169" y="74"/>
                    </a:lnTo>
                    <a:lnTo>
                      <a:pt x="2213" y="103"/>
                    </a:lnTo>
                    <a:lnTo>
                      <a:pt x="2254" y="139"/>
                    </a:lnTo>
                    <a:lnTo>
                      <a:pt x="2290" y="178"/>
                    </a:lnTo>
                    <a:lnTo>
                      <a:pt x="2323" y="219"/>
                    </a:lnTo>
                    <a:lnTo>
                      <a:pt x="2350" y="265"/>
                    </a:lnTo>
                    <a:lnTo>
                      <a:pt x="2373" y="313"/>
                    </a:lnTo>
                    <a:lnTo>
                      <a:pt x="2390" y="365"/>
                    </a:lnTo>
                    <a:lnTo>
                      <a:pt x="2402" y="419"/>
                    </a:lnTo>
                    <a:lnTo>
                      <a:pt x="3034" y="419"/>
                    </a:lnTo>
                    <a:lnTo>
                      <a:pt x="3075" y="422"/>
                    </a:lnTo>
                    <a:lnTo>
                      <a:pt x="3113" y="430"/>
                    </a:lnTo>
                    <a:lnTo>
                      <a:pt x="3150" y="443"/>
                    </a:lnTo>
                    <a:lnTo>
                      <a:pt x="3184" y="460"/>
                    </a:lnTo>
                    <a:lnTo>
                      <a:pt x="3214" y="483"/>
                    </a:lnTo>
                    <a:lnTo>
                      <a:pt x="3241" y="509"/>
                    </a:lnTo>
                    <a:lnTo>
                      <a:pt x="3265" y="538"/>
                    </a:lnTo>
                    <a:lnTo>
                      <a:pt x="3283" y="570"/>
                    </a:lnTo>
                    <a:lnTo>
                      <a:pt x="3297" y="605"/>
                    </a:lnTo>
                    <a:lnTo>
                      <a:pt x="3305" y="642"/>
                    </a:lnTo>
                    <a:lnTo>
                      <a:pt x="3309" y="681"/>
                    </a:lnTo>
                    <a:lnTo>
                      <a:pt x="3309" y="1283"/>
                    </a:lnTo>
                    <a:lnTo>
                      <a:pt x="3305" y="1322"/>
                    </a:lnTo>
                    <a:lnTo>
                      <a:pt x="3297" y="1358"/>
                    </a:lnTo>
                    <a:lnTo>
                      <a:pt x="3284" y="1394"/>
                    </a:lnTo>
                    <a:lnTo>
                      <a:pt x="3267" y="1425"/>
                    </a:lnTo>
                    <a:lnTo>
                      <a:pt x="3244" y="1454"/>
                    </a:lnTo>
                    <a:lnTo>
                      <a:pt x="3219" y="1480"/>
                    </a:lnTo>
                    <a:lnTo>
                      <a:pt x="3189" y="1502"/>
                    </a:lnTo>
                    <a:lnTo>
                      <a:pt x="3156" y="1520"/>
                    </a:lnTo>
                    <a:lnTo>
                      <a:pt x="3121" y="1534"/>
                    </a:lnTo>
                    <a:lnTo>
                      <a:pt x="3085" y="1542"/>
                    </a:lnTo>
                    <a:lnTo>
                      <a:pt x="3046" y="1545"/>
                    </a:lnTo>
                    <a:lnTo>
                      <a:pt x="1940" y="1545"/>
                    </a:lnTo>
                    <a:lnTo>
                      <a:pt x="1936" y="1507"/>
                    </a:lnTo>
                    <a:lnTo>
                      <a:pt x="1927" y="1472"/>
                    </a:lnTo>
                    <a:lnTo>
                      <a:pt x="1915" y="1438"/>
                    </a:lnTo>
                    <a:lnTo>
                      <a:pt x="1897" y="1408"/>
                    </a:lnTo>
                    <a:lnTo>
                      <a:pt x="1877" y="1378"/>
                    </a:lnTo>
                    <a:lnTo>
                      <a:pt x="1852" y="1353"/>
                    </a:lnTo>
                    <a:lnTo>
                      <a:pt x="1850" y="1351"/>
                    </a:lnTo>
                    <a:lnTo>
                      <a:pt x="1847" y="1349"/>
                    </a:lnTo>
                    <a:lnTo>
                      <a:pt x="1830" y="1334"/>
                    </a:lnTo>
                    <a:lnTo>
                      <a:pt x="1811" y="1320"/>
                    </a:lnTo>
                    <a:lnTo>
                      <a:pt x="1797" y="1311"/>
                    </a:lnTo>
                    <a:lnTo>
                      <a:pt x="1781" y="1303"/>
                    </a:lnTo>
                    <a:lnTo>
                      <a:pt x="1764" y="1295"/>
                    </a:lnTo>
                    <a:lnTo>
                      <a:pt x="1750" y="1290"/>
                    </a:lnTo>
                    <a:lnTo>
                      <a:pt x="1736" y="1286"/>
                    </a:lnTo>
                    <a:lnTo>
                      <a:pt x="1723" y="1282"/>
                    </a:lnTo>
                    <a:lnTo>
                      <a:pt x="1711" y="1279"/>
                    </a:lnTo>
                    <a:lnTo>
                      <a:pt x="1683" y="1275"/>
                    </a:lnTo>
                    <a:lnTo>
                      <a:pt x="1655" y="1273"/>
                    </a:lnTo>
                    <a:lnTo>
                      <a:pt x="1625" y="1275"/>
                    </a:lnTo>
                    <a:lnTo>
                      <a:pt x="1598" y="1279"/>
                    </a:lnTo>
                    <a:lnTo>
                      <a:pt x="1585" y="1282"/>
                    </a:lnTo>
                    <a:lnTo>
                      <a:pt x="1573" y="1286"/>
                    </a:lnTo>
                    <a:lnTo>
                      <a:pt x="1559" y="1290"/>
                    </a:lnTo>
                    <a:lnTo>
                      <a:pt x="1544" y="1295"/>
                    </a:lnTo>
                    <a:lnTo>
                      <a:pt x="1528" y="1302"/>
                    </a:lnTo>
                    <a:lnTo>
                      <a:pt x="1513" y="1311"/>
                    </a:lnTo>
                    <a:lnTo>
                      <a:pt x="1508" y="1314"/>
                    </a:lnTo>
                    <a:lnTo>
                      <a:pt x="1502" y="1318"/>
                    </a:lnTo>
                    <a:lnTo>
                      <a:pt x="1497" y="1320"/>
                    </a:lnTo>
                    <a:lnTo>
                      <a:pt x="1479" y="1334"/>
                    </a:lnTo>
                    <a:lnTo>
                      <a:pt x="1461" y="1349"/>
                    </a:lnTo>
                    <a:lnTo>
                      <a:pt x="1458" y="1351"/>
                    </a:lnTo>
                    <a:lnTo>
                      <a:pt x="1456" y="1353"/>
                    </a:lnTo>
                    <a:lnTo>
                      <a:pt x="1432" y="1378"/>
                    </a:lnTo>
                    <a:lnTo>
                      <a:pt x="1411" y="1408"/>
                    </a:lnTo>
                    <a:lnTo>
                      <a:pt x="1394" y="1438"/>
                    </a:lnTo>
                    <a:lnTo>
                      <a:pt x="1382" y="1472"/>
                    </a:lnTo>
                    <a:lnTo>
                      <a:pt x="1373" y="1507"/>
                    </a:lnTo>
                    <a:lnTo>
                      <a:pt x="1368" y="1545"/>
                    </a:lnTo>
                    <a:lnTo>
                      <a:pt x="263" y="1545"/>
                    </a:lnTo>
                    <a:lnTo>
                      <a:pt x="224" y="1542"/>
                    </a:lnTo>
                    <a:lnTo>
                      <a:pt x="187" y="1534"/>
                    </a:lnTo>
                    <a:lnTo>
                      <a:pt x="152" y="1520"/>
                    </a:lnTo>
                    <a:lnTo>
                      <a:pt x="120" y="1502"/>
                    </a:lnTo>
                    <a:lnTo>
                      <a:pt x="91" y="1480"/>
                    </a:lnTo>
                    <a:lnTo>
                      <a:pt x="64" y="1454"/>
                    </a:lnTo>
                    <a:lnTo>
                      <a:pt x="43" y="1425"/>
                    </a:lnTo>
                    <a:lnTo>
                      <a:pt x="25" y="1393"/>
                    </a:lnTo>
                    <a:lnTo>
                      <a:pt x="11" y="1358"/>
                    </a:lnTo>
                    <a:lnTo>
                      <a:pt x="3" y="1322"/>
                    </a:lnTo>
                    <a:lnTo>
                      <a:pt x="0" y="1283"/>
                    </a:lnTo>
                    <a:lnTo>
                      <a:pt x="0" y="681"/>
                    </a:lnTo>
                    <a:lnTo>
                      <a:pt x="3" y="642"/>
                    </a:lnTo>
                    <a:lnTo>
                      <a:pt x="11" y="605"/>
                    </a:lnTo>
                    <a:lnTo>
                      <a:pt x="26" y="570"/>
                    </a:lnTo>
                    <a:lnTo>
                      <a:pt x="44" y="538"/>
                    </a:lnTo>
                    <a:lnTo>
                      <a:pt x="68" y="509"/>
                    </a:lnTo>
                    <a:lnTo>
                      <a:pt x="95" y="483"/>
                    </a:lnTo>
                    <a:lnTo>
                      <a:pt x="125" y="460"/>
                    </a:lnTo>
                    <a:lnTo>
                      <a:pt x="159" y="443"/>
                    </a:lnTo>
                    <a:lnTo>
                      <a:pt x="195" y="430"/>
                    </a:lnTo>
                    <a:lnTo>
                      <a:pt x="234" y="422"/>
                    </a:lnTo>
                    <a:lnTo>
                      <a:pt x="274" y="419"/>
                    </a:lnTo>
                    <a:lnTo>
                      <a:pt x="906" y="419"/>
                    </a:lnTo>
                    <a:lnTo>
                      <a:pt x="918" y="365"/>
                    </a:lnTo>
                    <a:lnTo>
                      <a:pt x="936" y="313"/>
                    </a:lnTo>
                    <a:lnTo>
                      <a:pt x="958" y="265"/>
                    </a:lnTo>
                    <a:lnTo>
                      <a:pt x="986" y="219"/>
                    </a:lnTo>
                    <a:lnTo>
                      <a:pt x="1019" y="178"/>
                    </a:lnTo>
                    <a:lnTo>
                      <a:pt x="1054" y="139"/>
                    </a:lnTo>
                    <a:lnTo>
                      <a:pt x="1095" y="103"/>
                    </a:lnTo>
                    <a:lnTo>
                      <a:pt x="1139" y="74"/>
                    </a:lnTo>
                    <a:lnTo>
                      <a:pt x="1186" y="48"/>
                    </a:lnTo>
                    <a:lnTo>
                      <a:pt x="1236" y="27"/>
                    </a:lnTo>
                    <a:lnTo>
                      <a:pt x="1290" y="13"/>
                    </a:lnTo>
                    <a:lnTo>
                      <a:pt x="1344" y="3"/>
                    </a:lnTo>
                    <a:lnTo>
                      <a:pt x="14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자유형 16"/>
            <p:cNvSpPr>
              <a:spLocks/>
            </p:cNvSpPr>
            <p:nvPr/>
          </p:nvSpPr>
          <p:spPr bwMode="auto">
            <a:xfrm>
              <a:off x="2104017" y="91464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1955013" y="5378061"/>
              <a:ext cx="268664" cy="297781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5434246" y="5440806"/>
              <a:ext cx="190818" cy="32094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0" name="Group 32"/>
            <p:cNvGrpSpPr>
              <a:grpSpLocks noChangeAspect="1"/>
            </p:cNvGrpSpPr>
            <p:nvPr/>
          </p:nvGrpSpPr>
          <p:grpSpPr bwMode="auto">
            <a:xfrm>
              <a:off x="1485930" y="1548202"/>
              <a:ext cx="251325" cy="2605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22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282306" y="4872876"/>
              <a:ext cx="1439903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+mn-ea"/>
                </a:rPr>
                <a:t>아두이노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8121423" y="1996517"/>
            <a:ext cx="2564410" cy="54485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 err="1" smtClean="0">
                <a:solidFill>
                  <a:prstClr val="white"/>
                </a:solidFill>
              </a:rPr>
              <a:t>아두이노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디스플레이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918200" cy="435133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399" y="1825626"/>
            <a:ext cx="4914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온도센서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5257800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1" y="1825625"/>
            <a:ext cx="4241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- MLX90614</a:t>
            </a:r>
            <a:endParaRPr lang="ko-KR" alt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9180" y="1233488"/>
            <a:ext cx="72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51800792" descr="EMB00000e0c78b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58" y="2055813"/>
            <a:ext cx="5260942" cy="39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55264344" descr="EMB00000e0c78b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69" y="3122320"/>
            <a:ext cx="5585382" cy="19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128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HY엽서M</vt:lpstr>
      <vt:lpstr>Yu Gothic</vt:lpstr>
      <vt:lpstr>맑은 고딕</vt:lpstr>
      <vt:lpstr>Arial</vt:lpstr>
      <vt:lpstr>Cooper Black</vt:lpstr>
      <vt:lpstr>Gill Sans Ultra Bold</vt:lpstr>
      <vt:lpstr>Office 테마</vt:lpstr>
      <vt:lpstr>Boire라 마셔라!</vt:lpstr>
      <vt:lpstr>PowerPoint 프레젠테이션</vt:lpstr>
      <vt:lpstr>‘Boire라 마셔라’ 란?</vt:lpstr>
      <vt:lpstr>과제개요</vt:lpstr>
      <vt:lpstr>PowerPoint 프레젠테이션</vt:lpstr>
      <vt:lpstr>PowerPoint 프레젠테이션</vt:lpstr>
      <vt:lpstr>디스플레이</vt:lpstr>
      <vt:lpstr>온도센서</vt:lpstr>
      <vt:lpstr>- MLX90614</vt:lpstr>
      <vt:lpstr>PowerPoint 프레젠테이션</vt:lpstr>
      <vt:lpstr>스터링</vt:lpstr>
      <vt:lpstr>충전</vt:lpstr>
      <vt:lpstr>아두이노</vt:lpstr>
      <vt:lpstr>전체회로도</vt:lpstr>
      <vt:lpstr>쉿! 실험중</vt:lpstr>
      <vt:lpstr>주요장비 및 부품</vt:lpstr>
      <vt:lpstr>총정리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김선아</cp:lastModifiedBy>
  <cp:revision>924</cp:revision>
  <dcterms:created xsi:type="dcterms:W3CDTF">2018-08-02T07:05:36Z</dcterms:created>
  <dcterms:modified xsi:type="dcterms:W3CDTF">2019-11-25T18:17:41Z</dcterms:modified>
</cp:coreProperties>
</file>