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30A54-0374-4392-8F1E-870EAF9204BE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F72B8-7E66-4296-8A93-5FAA26E5F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2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72B8-7E66-4296-8A93-5FAA26E5F6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8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8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5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3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7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BD4E-6884-43B3-B019-A0518AC5ECEC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FAD6-10D0-44F2-AB75-F2FD5C4CE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6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mir.co.k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Index.html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836712"/>
            <a:ext cx="3528392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mtClean="0">
                <a:hlinkClick r:id="rId2"/>
              </a:rPr>
              <a:t>https://webmir.co.kr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08104" y="1296991"/>
            <a:ext cx="3384376" cy="316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mtClean="0"/>
              <a:t>score</a:t>
            </a:r>
          </a:p>
          <a:p>
            <a:r>
              <a:rPr lang="en-US" altLang="ko-KR" smtClean="0"/>
              <a:t>score_li.php (</a:t>
            </a:r>
            <a:r>
              <a:rPr lang="ko-KR" altLang="en-US" smtClean="0"/>
              <a:t>리스트</a:t>
            </a:r>
            <a:r>
              <a:rPr lang="en-US" altLang="ko-KR" smtClean="0"/>
              <a:t>)-get </a:t>
            </a:r>
          </a:p>
          <a:p>
            <a:r>
              <a:rPr lang="en-US" altLang="ko-KR" smtClean="0"/>
              <a:t> - page</a:t>
            </a:r>
          </a:p>
          <a:p>
            <a:r>
              <a:rPr lang="en-US" altLang="ko-KR" smtClean="0"/>
              <a:t>score_up.php(</a:t>
            </a:r>
            <a:r>
              <a:rPr lang="ko-KR" altLang="en-US" smtClean="0"/>
              <a:t>수정</a:t>
            </a:r>
            <a:r>
              <a:rPr lang="en-US" altLang="ko-KR" smtClean="0"/>
              <a:t>)-post </a:t>
            </a:r>
          </a:p>
          <a:p>
            <a:r>
              <a:rPr lang="en-US" altLang="ko-KR" smtClean="0"/>
              <a:t> - id, stdname, kor, eng, math</a:t>
            </a:r>
          </a:p>
          <a:p>
            <a:endParaRPr lang="en-US" altLang="ko-KR" smtClean="0"/>
          </a:p>
          <a:p>
            <a:r>
              <a:rPr lang="en-US" altLang="ko-KR" smtClean="0"/>
              <a:t>score_del.php(</a:t>
            </a:r>
            <a:r>
              <a:rPr lang="ko-KR" altLang="en-US" smtClean="0"/>
              <a:t>삭제</a:t>
            </a:r>
            <a:r>
              <a:rPr lang="en-US" altLang="ko-KR" smtClean="0"/>
              <a:t>)-post</a:t>
            </a:r>
          </a:p>
          <a:p>
            <a:r>
              <a:rPr lang="en-US" altLang="ko-KR" smtClean="0"/>
              <a:t> - id</a:t>
            </a:r>
          </a:p>
          <a:p>
            <a:r>
              <a:rPr lang="en-US" altLang="ko-KR" smtClean="0"/>
              <a:t>score_in.php(</a:t>
            </a:r>
            <a:r>
              <a:rPr lang="ko-KR" altLang="en-US" smtClean="0"/>
              <a:t>저장</a:t>
            </a:r>
            <a:r>
              <a:rPr lang="en-US" altLang="ko-KR" smtClean="0"/>
              <a:t>)-post</a:t>
            </a:r>
          </a:p>
          <a:p>
            <a:r>
              <a:rPr lang="en-US" altLang="ko-KR" smtClean="0"/>
              <a:t> - stdname, kor, eng, math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23528" y="836712"/>
            <a:ext cx="482453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smtClean="0"/>
              <a:t>$.ajax({</a:t>
            </a:r>
          </a:p>
          <a:p>
            <a:r>
              <a:rPr lang="en-US" altLang="ko-KR" sz="2400" smtClean="0"/>
              <a:t>url: </a:t>
            </a:r>
            <a:r>
              <a:rPr lang="en-US" altLang="ko-KR" sz="2400" smtClean="0">
                <a:hlinkClick r:id="rId2"/>
              </a:rPr>
              <a:t>https://webmir.co.kr</a:t>
            </a:r>
            <a:r>
              <a:rPr lang="en-US" altLang="ko-KR" sz="2400" smtClean="0"/>
              <a:t>/score/...</a:t>
            </a:r>
          </a:p>
          <a:p>
            <a:r>
              <a:rPr lang="en-US" altLang="ko-KR" sz="2400" smtClean="0"/>
              <a:t>type: “get”,</a:t>
            </a:r>
          </a:p>
          <a:p>
            <a:r>
              <a:rPr lang="en-US" altLang="ko-KR" sz="2400" smtClean="0"/>
              <a:t>dataType: “json”,</a:t>
            </a:r>
          </a:p>
          <a:p>
            <a:r>
              <a:rPr lang="en-US" altLang="ko-KR" sz="2400" smtClean="0"/>
              <a:t>data: {},</a:t>
            </a:r>
          </a:p>
          <a:p>
            <a:r>
              <a:rPr lang="en-US" altLang="ko-KR" sz="2400" smtClean="0"/>
              <a:t>success: function(res){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},</a:t>
            </a:r>
          </a:p>
          <a:p>
            <a:r>
              <a:rPr lang="en-US" altLang="ko-KR" sz="2400" smtClean="0"/>
              <a:t>error: function(xhr) {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}</a:t>
            </a:r>
          </a:p>
          <a:p>
            <a:r>
              <a:rPr lang="en-US" altLang="ko-KR" sz="2400" smtClean="0"/>
              <a:t>})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5940152" y="5517232"/>
            <a:ext cx="2592288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Database (MySQL)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28184" y="4465343"/>
            <a:ext cx="0" cy="10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8244408" y="4465343"/>
            <a:ext cx="0" cy="10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6216" y="4388911"/>
            <a:ext cx="144015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PHP</a:t>
            </a:r>
          </a:p>
          <a:p>
            <a:pPr algn="ctr"/>
            <a:r>
              <a:rPr lang="en-US" altLang="ko-KR" smtClean="0"/>
              <a:t>JSP</a:t>
            </a:r>
          </a:p>
          <a:p>
            <a:pPr algn="ctr"/>
            <a:r>
              <a:rPr lang="en-US" altLang="ko-KR" smtClean="0"/>
              <a:t>ASP</a:t>
            </a:r>
          </a:p>
          <a:p>
            <a:pPr algn="ctr"/>
            <a:r>
              <a:rPr lang="en-US" altLang="ko-KR" smtClean="0"/>
              <a:t>NODE.JS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7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35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함수정의</a:t>
            </a:r>
            <a:r>
              <a:rPr lang="ko-KR" altLang="en-US"/>
              <a:t>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5623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객체정의서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02338" y="1155521"/>
            <a:ext cx="52708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html = ‘’</a:t>
            </a:r>
          </a:p>
          <a:p>
            <a:r>
              <a:rPr lang="en-US" altLang="ko-KR" sz="2000" smtClean="0"/>
              <a:t>nowPage = 1</a:t>
            </a:r>
            <a:endParaRPr lang="en-US" altLang="ko-KR" sz="2000" smtClean="0"/>
          </a:p>
          <a:p>
            <a:r>
              <a:rPr lang="en-US" altLang="ko-KR" sz="2000" smtClean="0"/>
              <a:t>scoreURL.s</a:t>
            </a:r>
            <a:r>
              <a:rPr lang="en-US" altLang="ko-KR" sz="2000" smtClean="0"/>
              <a:t>ite = “https://webmir.co.kr/score”</a:t>
            </a:r>
          </a:p>
          <a:p>
            <a:r>
              <a:rPr lang="en-US" altLang="ko-KR" sz="2000" smtClean="0"/>
              <a:t>socreURL.getURL(‘C’) – score_in.php</a:t>
            </a:r>
          </a:p>
          <a:p>
            <a:r>
              <a:rPr lang="en-US" altLang="ko-KR" sz="2000" smtClean="0"/>
              <a:t>socreURL.</a:t>
            </a:r>
            <a:r>
              <a:rPr lang="en-US" altLang="ko-KR" sz="2000"/>
              <a:t> </a:t>
            </a:r>
            <a:r>
              <a:rPr lang="en-US" altLang="ko-KR" sz="2000"/>
              <a:t>getURL</a:t>
            </a:r>
            <a:r>
              <a:rPr lang="en-US" altLang="ko-KR" sz="2000" smtClean="0"/>
              <a:t>(‘U’) – score_up.php</a:t>
            </a:r>
          </a:p>
          <a:p>
            <a:r>
              <a:rPr lang="en-US" altLang="ko-KR" sz="2000" smtClean="0"/>
              <a:t>socreURL.</a:t>
            </a:r>
            <a:r>
              <a:rPr lang="en-US" altLang="ko-KR" sz="2000"/>
              <a:t> </a:t>
            </a:r>
            <a:r>
              <a:rPr lang="en-US" altLang="ko-KR" sz="2000"/>
              <a:t>getURL</a:t>
            </a:r>
            <a:r>
              <a:rPr lang="en-US" altLang="ko-KR" sz="2000" smtClean="0"/>
              <a:t>(‘D’) – score_del.php</a:t>
            </a:r>
          </a:p>
          <a:p>
            <a:r>
              <a:rPr lang="en-US" altLang="ko-KR" sz="2000" smtClean="0"/>
              <a:t>socreURL.</a:t>
            </a:r>
            <a:r>
              <a:rPr lang="en-US" altLang="ko-KR" sz="2000"/>
              <a:t> </a:t>
            </a:r>
            <a:r>
              <a:rPr lang="en-US" altLang="ko-KR" sz="2000"/>
              <a:t>getURL</a:t>
            </a:r>
            <a:r>
              <a:rPr lang="en-US" altLang="ko-KR" sz="2000" smtClean="0"/>
              <a:t>(‘R’) – score_li.php</a:t>
            </a:r>
            <a:endParaRPr lang="ko-KR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35362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getData(page)</a:t>
            </a:r>
          </a:p>
          <a:p>
            <a:r>
              <a:rPr lang="en-US" altLang="ko-KR" sz="2400" smtClean="0"/>
              <a:t>upData(bt, id)</a:t>
            </a:r>
          </a:p>
          <a:p>
            <a:r>
              <a:rPr lang="en-US" altLang="ko-KR" sz="2400" smtClean="0"/>
              <a:t>saveData(bt, id)</a:t>
            </a:r>
          </a:p>
          <a:p>
            <a:r>
              <a:rPr lang="en-US" altLang="ko-KR" sz="2400" smtClean="0"/>
              <a:t>delData(bt, id)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upCancel(bt</a:t>
            </a:r>
            <a:r>
              <a:rPr lang="en-US" altLang="ko-KR" sz="2400"/>
              <a:t>, </a:t>
            </a:r>
            <a:r>
              <a:rPr lang="en-US" altLang="ko-KR" sz="2400"/>
              <a:t>id</a:t>
            </a:r>
            <a:r>
              <a:rPr lang="en-US" altLang="ko-KR" sz="2400" smtClean="0"/>
              <a:t>)</a:t>
            </a:r>
          </a:p>
          <a:p>
            <a:r>
              <a:rPr lang="en-US" altLang="ko-KR" sz="2400" smtClean="0"/>
              <a:t>pagerMaker(total, page)</a:t>
            </a:r>
            <a:endParaRPr lang="ko-KR" altLang="en-US" sz="240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11760" y="1340768"/>
            <a:ext cx="1490578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97231" y="1772816"/>
            <a:ext cx="1605107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2541361" y="2168860"/>
            <a:ext cx="1360977" cy="110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11760" y="2564904"/>
            <a:ext cx="158417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6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161</Words>
  <Application>Microsoft Office PowerPoint</Application>
  <PresentationFormat>화면 슬라이드 쇼(4:3)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hi-ilsan</dc:creator>
  <cp:lastModifiedBy>hi-ilsan</cp:lastModifiedBy>
  <cp:revision>7</cp:revision>
  <dcterms:created xsi:type="dcterms:W3CDTF">2019-08-14T04:20:12Z</dcterms:created>
  <dcterms:modified xsi:type="dcterms:W3CDTF">2019-08-14T05:30:35Z</dcterms:modified>
</cp:coreProperties>
</file>