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3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8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8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8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8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0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72B9-58F7-4AEC-BCDB-BAD4A9DBC3A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FA34-1AE1-442B-B4E8-82984591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05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63367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Var</a:t>
            </a:r>
            <a:r>
              <a:rPr lang="ko-KR" altLang="en-US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firebase</a:t>
            </a:r>
            <a:r>
              <a:rPr lang="en-US" altLang="ko-KR" smtClean="0"/>
              <a:t> = Firebase.initializeApp()</a:t>
            </a:r>
          </a:p>
          <a:p>
            <a:r>
              <a:rPr lang="en-US" altLang="ko-KR"/>
              <a:t>var </a:t>
            </a:r>
            <a:r>
              <a:rPr lang="en-US" altLang="ko-KR">
                <a:solidFill>
                  <a:srgbClr val="FF0000"/>
                </a:solidFill>
              </a:rPr>
              <a:t>auth </a:t>
            </a:r>
            <a:r>
              <a:rPr lang="en-US" altLang="ko-KR"/>
              <a:t>= firebase.auth();</a:t>
            </a:r>
          </a:p>
          <a:p>
            <a:r>
              <a:rPr lang="en-US" altLang="ko-KR"/>
              <a:t>var </a:t>
            </a:r>
            <a:r>
              <a:rPr lang="en-US" altLang="ko-KR">
                <a:solidFill>
                  <a:srgbClr val="FF0000"/>
                </a:solidFill>
              </a:rPr>
              <a:t>googleAuth </a:t>
            </a:r>
            <a:r>
              <a:rPr lang="en-US" altLang="ko-KR"/>
              <a:t>= new firebase.auth.GoogleAuthProvider();</a:t>
            </a:r>
          </a:p>
          <a:p>
            <a:r>
              <a:rPr lang="en-US" altLang="ko-KR"/>
              <a:t>var db = firebase.database();</a:t>
            </a:r>
          </a:p>
          <a:p>
            <a:r>
              <a:rPr lang="en-US" altLang="ko-KR" smtClean="0"/>
              <a:t>Var </a:t>
            </a:r>
            <a:r>
              <a:rPr lang="en-US" altLang="ko-KR" smtClean="0">
                <a:solidFill>
                  <a:srgbClr val="FF0000"/>
                </a:solidFill>
              </a:rPr>
              <a:t>user</a:t>
            </a:r>
          </a:p>
          <a:p>
            <a:r>
              <a:rPr lang="en-US" altLang="ko-KR" smtClean="0"/>
              <a:t>Var </a:t>
            </a:r>
            <a:r>
              <a:rPr lang="en-US" altLang="ko-KR" smtClean="0">
                <a:solidFill>
                  <a:srgbClr val="FF0000"/>
                </a:solidFill>
              </a:rPr>
              <a:t>key</a:t>
            </a:r>
          </a:p>
          <a:p>
            <a:endParaRPr lang="en-US" altLang="ko-KR" smtClean="0"/>
          </a:p>
          <a:p>
            <a:r>
              <a:rPr lang="en-US" altLang="ko-KR"/>
              <a:t>auth.</a:t>
            </a:r>
            <a:r>
              <a:rPr lang="en-US" altLang="ko-KR">
                <a:solidFill>
                  <a:srgbClr val="FF0000"/>
                </a:solidFill>
              </a:rPr>
              <a:t>onAuthStateChanged</a:t>
            </a:r>
            <a:r>
              <a:rPr lang="en-US" altLang="ko-KR"/>
              <a:t>(onAuth);</a:t>
            </a:r>
          </a:p>
          <a:p>
            <a:endParaRPr lang="en-US" altLang="ko-KR" smtClean="0"/>
          </a:p>
          <a:p>
            <a:r>
              <a:rPr lang="en-US" altLang="ko-KR" smtClean="0"/>
              <a:t>db.ref</a:t>
            </a:r>
            <a:r>
              <a:rPr lang="en-US" altLang="ko-KR"/>
              <a:t>("root/notes/"+user.uid).on("</a:t>
            </a:r>
            <a:r>
              <a:rPr lang="en-US" altLang="ko-KR">
                <a:solidFill>
                  <a:srgbClr val="FF0000"/>
                </a:solidFill>
              </a:rPr>
              <a:t>child_added</a:t>
            </a:r>
            <a:r>
              <a:rPr lang="en-US" altLang="ko-KR"/>
              <a:t>", onAdd);</a:t>
            </a:r>
          </a:p>
          <a:p>
            <a:r>
              <a:rPr lang="en-US" altLang="ko-KR" smtClean="0"/>
              <a:t>db.ref</a:t>
            </a:r>
            <a:r>
              <a:rPr lang="en-US" altLang="ko-KR"/>
              <a:t>("root/notes/"+user.uid).on("</a:t>
            </a:r>
            <a:r>
              <a:rPr lang="en-US" altLang="ko-KR">
                <a:solidFill>
                  <a:srgbClr val="FF0000"/>
                </a:solidFill>
              </a:rPr>
              <a:t>child_removed</a:t>
            </a:r>
            <a:r>
              <a:rPr lang="en-US" altLang="ko-KR"/>
              <a:t>", onRev);</a:t>
            </a:r>
          </a:p>
          <a:p>
            <a:r>
              <a:rPr lang="en-US" altLang="ko-KR" smtClean="0"/>
              <a:t>db.ref</a:t>
            </a:r>
            <a:r>
              <a:rPr lang="en-US" altLang="ko-KR"/>
              <a:t>("root/notes/"+user.uid).on("</a:t>
            </a:r>
            <a:r>
              <a:rPr lang="en-US" altLang="ko-KR">
                <a:solidFill>
                  <a:srgbClr val="FF0000"/>
                </a:solidFill>
              </a:rPr>
              <a:t>child_changed</a:t>
            </a:r>
            <a:r>
              <a:rPr lang="en-US" altLang="ko-KR"/>
              <a:t>", onChg);</a:t>
            </a:r>
          </a:p>
          <a:p>
            <a:endParaRPr lang="en-US" altLang="ko-KR" smtClean="0"/>
          </a:p>
          <a:p>
            <a:r>
              <a:rPr lang="en-US" altLang="ko-KR" smtClean="0"/>
              <a:t>$("</a:t>
            </a:r>
            <a:r>
              <a:rPr lang="en-US" altLang="ko-KR" smtClean="0">
                <a:solidFill>
                  <a:srgbClr val="FF0000"/>
                </a:solidFill>
              </a:rPr>
              <a:t>#</a:t>
            </a:r>
            <a:r>
              <a:rPr lang="en-US" altLang="ko-KR">
                <a:solidFill>
                  <a:srgbClr val="FF0000"/>
                </a:solidFill>
              </a:rPr>
              <a:t>bt_new</a:t>
            </a:r>
            <a:r>
              <a:rPr lang="en-US" altLang="ko-KR"/>
              <a:t>").on("click", </a:t>
            </a:r>
            <a:r>
              <a:rPr lang="en-US" altLang="ko-KR"/>
              <a:t>function</a:t>
            </a:r>
            <a:r>
              <a:rPr lang="en-US" altLang="ko-KR" smtClean="0"/>
              <a:t>(){});</a:t>
            </a:r>
            <a:endParaRPr lang="en-US" altLang="ko-KR"/>
          </a:p>
          <a:p>
            <a:r>
              <a:rPr lang="en-US" altLang="ko-KR"/>
              <a:t>$("</a:t>
            </a:r>
            <a:r>
              <a:rPr lang="en-US" altLang="ko-KR">
                <a:solidFill>
                  <a:srgbClr val="FF0000"/>
                </a:solidFill>
              </a:rPr>
              <a:t>#bt_save</a:t>
            </a:r>
            <a:r>
              <a:rPr lang="en-US" altLang="ko-KR"/>
              <a:t>").on("click", </a:t>
            </a:r>
            <a:r>
              <a:rPr lang="en-US" altLang="ko-KR"/>
              <a:t>function</a:t>
            </a:r>
            <a:r>
              <a:rPr lang="en-US" altLang="ko-KR" smtClean="0"/>
              <a:t>(){});</a:t>
            </a:r>
            <a:endParaRPr lang="en-US" altLang="ko-KR"/>
          </a:p>
          <a:p>
            <a:r>
              <a:rPr lang="en-US" altLang="ko-KR"/>
              <a:t>$("</a:t>
            </a:r>
            <a:r>
              <a:rPr lang="en-US" altLang="ko-KR">
                <a:solidFill>
                  <a:srgbClr val="FF0000"/>
                </a:solidFill>
              </a:rPr>
              <a:t>#bt_up</a:t>
            </a:r>
            <a:r>
              <a:rPr lang="en-US" altLang="ko-KR"/>
              <a:t>").on("click", </a:t>
            </a:r>
            <a:r>
              <a:rPr lang="en-US" altLang="ko-KR"/>
              <a:t>function</a:t>
            </a:r>
            <a:r>
              <a:rPr lang="en-US" altLang="ko-KR" smtClean="0"/>
              <a:t>(){});</a:t>
            </a:r>
          </a:p>
          <a:p>
            <a:endParaRPr lang="en-US" altLang="ko-KR" smtClean="0"/>
          </a:p>
          <a:p>
            <a:r>
              <a:rPr lang="en-US" altLang="ko-KR" smtClean="0"/>
              <a:t>function </a:t>
            </a:r>
            <a:r>
              <a:rPr lang="en-US" altLang="ko-KR">
                <a:solidFill>
                  <a:srgbClr val="FF0000"/>
                </a:solidFill>
              </a:rPr>
              <a:t>chgState</a:t>
            </a:r>
            <a:r>
              <a:rPr lang="en-US" altLang="ko-KR"/>
              <a:t>(chk</a:t>
            </a:r>
            <a:r>
              <a:rPr lang="en-US" altLang="ko-KR"/>
              <a:t>) </a:t>
            </a:r>
            <a:r>
              <a:rPr lang="en-US" altLang="ko-KR" smtClean="0"/>
              <a:t>{</a:t>
            </a:r>
          </a:p>
          <a:p>
            <a:r>
              <a:rPr lang="en-US" altLang="ko-KR" smtClean="0"/>
              <a:t>//UI</a:t>
            </a:r>
            <a:r>
              <a:rPr lang="ko-KR" altLang="en-US" smtClean="0"/>
              <a:t>처리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Firebase.js</a:t>
            </a:r>
          </a:p>
          <a:p>
            <a:r>
              <a:rPr lang="en-US" altLang="ko-KR" smtClean="0"/>
              <a:t>Var auth = {</a:t>
            </a:r>
          </a:p>
          <a:p>
            <a:pPr lvl="1"/>
            <a:r>
              <a:rPr lang="en-US" altLang="ko-KR" smtClean="0"/>
              <a:t>onAuthStateChanged : function(fn){</a:t>
            </a:r>
          </a:p>
          <a:p>
            <a:pPr lvl="1"/>
            <a:r>
              <a:rPr lang="en-US" altLang="ko-KR" smtClean="0"/>
              <a:t>Var data = {}</a:t>
            </a:r>
          </a:p>
          <a:p>
            <a:pPr lvl="2"/>
            <a:r>
              <a:rPr lang="en-US" altLang="ko-KR" smtClean="0"/>
              <a:t>Fnn(data);</a:t>
            </a:r>
            <a:endParaRPr lang="en-US" altLang="ko-KR"/>
          </a:p>
          <a:p>
            <a:pPr lvl="1"/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115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hi-ilsan</dc:creator>
  <cp:lastModifiedBy>hi-ilsan</cp:lastModifiedBy>
  <cp:revision>3</cp:revision>
  <dcterms:created xsi:type="dcterms:W3CDTF">2019-04-19T00:36:18Z</dcterms:created>
  <dcterms:modified xsi:type="dcterms:W3CDTF">2019-04-19T01:06:28Z</dcterms:modified>
</cp:coreProperties>
</file>