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6F5-F27F-4EAE-A7C5-4D7342C5AD7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DBDB-5974-43F7-9BE6-52135391F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8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6F5-F27F-4EAE-A7C5-4D7342C5AD7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DBDB-5974-43F7-9BE6-52135391F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3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6F5-F27F-4EAE-A7C5-4D7342C5AD7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DBDB-5974-43F7-9BE6-52135391F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9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6F5-F27F-4EAE-A7C5-4D7342C5AD7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DBDB-5974-43F7-9BE6-52135391F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7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6F5-F27F-4EAE-A7C5-4D7342C5AD7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DBDB-5974-43F7-9BE6-52135391F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32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6F5-F27F-4EAE-A7C5-4D7342C5AD7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DBDB-5974-43F7-9BE6-52135391F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0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6F5-F27F-4EAE-A7C5-4D7342C5AD7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DBDB-5974-43F7-9BE6-52135391F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6F5-F27F-4EAE-A7C5-4D7342C5AD7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DBDB-5974-43F7-9BE6-52135391F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46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6F5-F27F-4EAE-A7C5-4D7342C5AD7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DBDB-5974-43F7-9BE6-52135391F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6F5-F27F-4EAE-A7C5-4D7342C5AD7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DBDB-5974-43F7-9BE6-52135391F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6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6F5-F27F-4EAE-A7C5-4D7342C5AD7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DBDB-5974-43F7-9BE6-52135391F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796F5-F27F-4EAE-A7C5-4D7342C5AD72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5DBDB-5974-43F7-9BE6-52135391F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63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err="1" smtClean="0"/>
              <a:t>웹디자인</a:t>
            </a:r>
            <a:r>
              <a:rPr lang="ko-KR" altLang="en-US" smtClean="0"/>
              <a:t> 기능사 실기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임덕규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3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smtClean="0"/>
              <a:t>1. </a:t>
            </a:r>
            <a:r>
              <a:rPr lang="ko-KR" altLang="en-US" sz="2400" err="1" smtClean="0"/>
              <a:t>가로형</a:t>
            </a:r>
            <a:r>
              <a:rPr lang="ko-KR" altLang="en-US" sz="2400" smtClean="0"/>
              <a:t> </a:t>
            </a:r>
            <a:r>
              <a:rPr lang="ko-KR" altLang="en-US" sz="2400" err="1" smtClean="0"/>
              <a:t>네비게이션</a:t>
            </a:r>
            <a:r>
              <a:rPr lang="en-US" altLang="ko-KR" sz="2400" smtClean="0"/>
              <a:t>1</a:t>
            </a:r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611560" y="1124744"/>
            <a:ext cx="777686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64088" y="112474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메뉴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72200" y="112474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메뉴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380312" y="112474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메뉴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80312" y="1628800"/>
            <a:ext cx="100811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서브</a:t>
            </a:r>
            <a:r>
              <a:rPr lang="en-US" altLang="ko-KR" smtClean="0"/>
              <a:t>1</a:t>
            </a:r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서브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76056" y="1916832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&lt;li&gt;</a:t>
            </a:r>
          </a:p>
          <a:p>
            <a:r>
              <a:rPr lang="en-US" altLang="ko-KR"/>
              <a:t> </a:t>
            </a:r>
            <a:r>
              <a:rPr lang="en-US" altLang="ko-KR" smtClean="0"/>
              <a:t> </a:t>
            </a:r>
            <a:r>
              <a:rPr lang="ko-KR" altLang="en-US" smtClean="0"/>
              <a:t>메뉴</a:t>
            </a:r>
            <a:r>
              <a:rPr lang="en-US" altLang="ko-KR" smtClean="0"/>
              <a:t>1</a:t>
            </a:r>
            <a:endParaRPr lang="en-US" altLang="ko-KR"/>
          </a:p>
          <a:p>
            <a:r>
              <a:rPr lang="en-US" altLang="ko-KR"/>
              <a:t> </a:t>
            </a:r>
            <a:r>
              <a:rPr lang="en-US" altLang="ko-KR" smtClean="0"/>
              <a:t> &lt;</a:t>
            </a:r>
            <a:r>
              <a:rPr lang="en-US" altLang="ko-KR" err="1" smtClean="0"/>
              <a:t>ul</a:t>
            </a:r>
            <a:r>
              <a:rPr lang="en-US" altLang="ko-KR" smtClean="0"/>
              <a:t>&gt;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&lt;li&gt;</a:t>
            </a:r>
            <a:r>
              <a:rPr lang="ko-KR" altLang="en-US" smtClean="0"/>
              <a:t>서브</a:t>
            </a:r>
            <a:r>
              <a:rPr lang="en-US" altLang="ko-KR" smtClean="0"/>
              <a:t>1&lt;/li&gt;</a:t>
            </a:r>
          </a:p>
          <a:p>
            <a:r>
              <a:rPr lang="en-US" altLang="ko-KR" smtClean="0"/>
              <a:t>    &lt;li&gt;</a:t>
            </a:r>
            <a:r>
              <a:rPr lang="ko-KR" altLang="en-US" smtClean="0"/>
              <a:t>서브</a:t>
            </a:r>
            <a:r>
              <a:rPr lang="en-US" altLang="ko-KR" smtClean="0"/>
              <a:t>2&lt;/li&gt;</a:t>
            </a:r>
            <a:endParaRPr lang="en-US" altLang="ko-KR"/>
          </a:p>
          <a:p>
            <a:r>
              <a:rPr lang="en-US" altLang="ko-KR" smtClean="0"/>
              <a:t>  &lt;/</a:t>
            </a:r>
            <a:r>
              <a:rPr lang="en-US" altLang="ko-KR" err="1" smtClean="0"/>
              <a:t>ul</a:t>
            </a:r>
            <a:r>
              <a:rPr lang="en-US" altLang="ko-KR" smtClean="0"/>
              <a:t>&gt;</a:t>
            </a:r>
            <a:endParaRPr lang="en-US" altLang="ko-KR"/>
          </a:p>
          <a:p>
            <a:r>
              <a:rPr lang="en-US" altLang="ko-KR" smtClean="0"/>
              <a:t>&lt;/li&gt;</a:t>
            </a:r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580112" y="1484784"/>
            <a:ext cx="1872208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868144" y="1916832"/>
            <a:ext cx="1512168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1560" y="2060848"/>
            <a:ext cx="29852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$(li).</a:t>
            </a:r>
            <a:r>
              <a:rPr lang="en-US" altLang="ko-KR" err="1" smtClean="0"/>
              <a:t>mouseover</a:t>
            </a:r>
            <a:r>
              <a:rPr lang="en-US" altLang="ko-KR" smtClean="0"/>
              <a:t>(function(){</a:t>
            </a:r>
          </a:p>
          <a:p>
            <a:r>
              <a:rPr lang="en-US" altLang="ko-KR"/>
              <a:t> </a:t>
            </a:r>
            <a:r>
              <a:rPr lang="en-US" altLang="ko-KR" smtClean="0"/>
              <a:t> $(</a:t>
            </a:r>
            <a:r>
              <a:rPr lang="en-US" altLang="ko-KR" err="1" smtClean="0"/>
              <a:t>ul</a:t>
            </a:r>
            <a:r>
              <a:rPr lang="en-US" altLang="ko-KR" smtClean="0"/>
              <a:t>).</a:t>
            </a:r>
            <a:r>
              <a:rPr lang="en-US" altLang="ko-KR" err="1" smtClean="0"/>
              <a:t>slideDown</a:t>
            </a:r>
            <a:r>
              <a:rPr lang="en-US" altLang="ko-KR" smtClean="0"/>
              <a:t>();</a:t>
            </a:r>
            <a:endParaRPr lang="en-US" altLang="ko-KR"/>
          </a:p>
          <a:p>
            <a:r>
              <a:rPr lang="en-US" altLang="ko-KR" smtClean="0"/>
              <a:t>});</a:t>
            </a:r>
          </a:p>
          <a:p>
            <a:r>
              <a:rPr lang="en-US" altLang="ko-KR" smtClean="0"/>
              <a:t>$(li).</a:t>
            </a:r>
            <a:r>
              <a:rPr lang="en-US" altLang="ko-KR" err="1" smtClean="0"/>
              <a:t>mouseleave</a:t>
            </a:r>
            <a:r>
              <a:rPr lang="en-US" altLang="ko-KR" smtClean="0"/>
              <a:t>(function(){</a:t>
            </a:r>
          </a:p>
          <a:p>
            <a:r>
              <a:rPr lang="en-US" altLang="ko-KR" smtClean="0"/>
              <a:t>  $(</a:t>
            </a:r>
            <a:r>
              <a:rPr lang="en-US" altLang="ko-KR" err="1" smtClean="0"/>
              <a:t>ul</a:t>
            </a:r>
            <a:r>
              <a:rPr lang="en-US" altLang="ko-KR" smtClean="0"/>
              <a:t>).</a:t>
            </a:r>
            <a:r>
              <a:rPr lang="en-US" altLang="ko-KR" err="1" smtClean="0"/>
              <a:t>slideUp</a:t>
            </a:r>
            <a:r>
              <a:rPr lang="en-US" altLang="ko-KR" smtClean="0"/>
              <a:t>();</a:t>
            </a:r>
          </a:p>
          <a:p>
            <a:r>
              <a:rPr lang="en-US" altLang="ko-KR" smtClean="0"/>
              <a:t>});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875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smtClean="0"/>
              <a:t>2. </a:t>
            </a:r>
            <a:r>
              <a:rPr lang="ko-KR" altLang="en-US" sz="2400" err="1" smtClean="0"/>
              <a:t>가로형</a:t>
            </a:r>
            <a:r>
              <a:rPr lang="ko-KR" altLang="en-US" sz="2400" smtClean="0"/>
              <a:t> 네비게이션</a:t>
            </a:r>
            <a:r>
              <a:rPr lang="en-US" altLang="ko-KR" sz="2400" smtClean="0"/>
              <a:t>2</a:t>
            </a:r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611560" y="1124744"/>
            <a:ext cx="777686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64088" y="112474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메뉴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72200" y="112474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메뉴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380312" y="112474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메뉴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64088" y="1628800"/>
            <a:ext cx="302433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서브</a:t>
            </a:r>
            <a:r>
              <a:rPr lang="en-US" altLang="ko-KR" smtClean="0"/>
              <a:t>1     </a:t>
            </a:r>
            <a:r>
              <a:rPr lang="ko-KR" altLang="en-US" smtClean="0"/>
              <a:t>서브</a:t>
            </a:r>
            <a:r>
              <a:rPr lang="en-US" altLang="ko-KR" smtClean="0"/>
              <a:t>1     </a:t>
            </a:r>
            <a:r>
              <a:rPr lang="ko-KR" altLang="en-US" smtClean="0"/>
              <a:t>서브</a:t>
            </a:r>
            <a:r>
              <a:rPr lang="en-US" altLang="ko-KR"/>
              <a:t>1</a:t>
            </a:r>
            <a:endParaRPr lang="en-US" altLang="ko-KR" smtClean="0"/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서브</a:t>
            </a:r>
            <a:r>
              <a:rPr lang="en-US" altLang="ko-KR" smtClean="0"/>
              <a:t>2     </a:t>
            </a:r>
            <a:r>
              <a:rPr lang="ko-KR" altLang="en-US" smtClean="0"/>
              <a:t>서브</a:t>
            </a:r>
            <a:r>
              <a:rPr lang="en-US" altLang="ko-KR" smtClean="0"/>
              <a:t>2     </a:t>
            </a:r>
            <a:r>
              <a:rPr lang="ko-KR" altLang="en-US" smtClean="0"/>
              <a:t>서브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5936" y="3414889"/>
            <a:ext cx="4752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&lt;ul&gt;</a:t>
            </a:r>
          </a:p>
          <a:p>
            <a:r>
              <a:rPr lang="en-US" altLang="ko-KR"/>
              <a:t> </a:t>
            </a:r>
            <a:r>
              <a:rPr lang="en-US" altLang="ko-KR" smtClean="0"/>
              <a:t> &lt;li class=‘mn’&gt;</a:t>
            </a:r>
            <a:r>
              <a:rPr lang="ko-KR" altLang="en-US" smtClean="0"/>
              <a:t>메뉴</a:t>
            </a:r>
            <a:r>
              <a:rPr lang="en-US" altLang="ko-KR" smtClean="0"/>
              <a:t>1&lt;/li&gt;</a:t>
            </a:r>
          </a:p>
          <a:p>
            <a:r>
              <a:rPr lang="en-US" altLang="ko-KR" smtClean="0"/>
              <a:t>  &lt;li class=‘mn’&gt;</a:t>
            </a:r>
            <a:r>
              <a:rPr lang="ko-KR" altLang="en-US" smtClean="0"/>
              <a:t>메뉴</a:t>
            </a:r>
            <a:r>
              <a:rPr lang="en-US" altLang="ko-KR" smtClean="0"/>
              <a:t>2&lt;/li&gt;</a:t>
            </a:r>
          </a:p>
          <a:p>
            <a:r>
              <a:rPr lang="en-US" altLang="ko-KR" smtClean="0"/>
              <a:t>  &lt;li class=‘mn’&gt;</a:t>
            </a:r>
            <a:r>
              <a:rPr lang="ko-KR" altLang="en-US" smtClean="0"/>
              <a:t>메뉴</a:t>
            </a:r>
            <a:r>
              <a:rPr lang="en-US" altLang="ko-KR" smtClean="0"/>
              <a:t>3&lt;/li&gt;</a:t>
            </a:r>
          </a:p>
          <a:p>
            <a:r>
              <a:rPr lang="en-US" altLang="ko-KR" smtClean="0"/>
              <a:t>  &lt;li class=‘sub’&gt;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&lt;ul&gt;&lt;li&gt;</a:t>
            </a:r>
            <a:r>
              <a:rPr lang="ko-KR" altLang="en-US" smtClean="0"/>
              <a:t>서브</a:t>
            </a:r>
            <a:r>
              <a:rPr lang="en-US" altLang="ko-KR" smtClean="0"/>
              <a:t>1&lt;/li&gt;&lt;li&gt;</a:t>
            </a:r>
            <a:r>
              <a:rPr lang="ko-KR" altLang="en-US" smtClean="0"/>
              <a:t>서브</a:t>
            </a:r>
            <a:r>
              <a:rPr lang="en-US" altLang="ko-KR" smtClean="0"/>
              <a:t>2&lt;/li&gt;&lt;/ul&gt;</a:t>
            </a:r>
          </a:p>
          <a:p>
            <a:r>
              <a:rPr lang="en-US" altLang="ko-KR" smtClean="0"/>
              <a:t>    &lt;ul&gt;&lt;li&gt;</a:t>
            </a:r>
            <a:r>
              <a:rPr lang="ko-KR" altLang="en-US" smtClean="0"/>
              <a:t>서브</a:t>
            </a:r>
            <a:r>
              <a:rPr lang="en-US" altLang="ko-KR" smtClean="0"/>
              <a:t>1&lt;/li&gt;&lt;li&gt;</a:t>
            </a:r>
            <a:r>
              <a:rPr lang="ko-KR" altLang="en-US" smtClean="0"/>
              <a:t>서브</a:t>
            </a:r>
            <a:r>
              <a:rPr lang="en-US" altLang="ko-KR" smtClean="0"/>
              <a:t>2&lt;/li&gt;&lt;/ul&gt;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&lt;ul&gt;&lt;li&gt;</a:t>
            </a:r>
            <a:r>
              <a:rPr lang="ko-KR" altLang="en-US" smtClean="0"/>
              <a:t>서브</a:t>
            </a:r>
            <a:r>
              <a:rPr lang="en-US" altLang="ko-KR" smtClean="0"/>
              <a:t>1&lt;/li&gt;&lt;li&gt;</a:t>
            </a:r>
            <a:r>
              <a:rPr lang="ko-KR" altLang="en-US" smtClean="0"/>
              <a:t>서브</a:t>
            </a:r>
            <a:r>
              <a:rPr lang="en-US" altLang="ko-KR" smtClean="0"/>
              <a:t>2&lt;/li&gt;&lt;/ul&gt;</a:t>
            </a:r>
          </a:p>
          <a:p>
            <a:r>
              <a:rPr lang="en-US" altLang="ko-KR"/>
              <a:t> </a:t>
            </a:r>
            <a:r>
              <a:rPr lang="en-US" altLang="ko-KR" smtClean="0"/>
              <a:t> &lt;/li&gt;</a:t>
            </a:r>
          </a:p>
          <a:p>
            <a:r>
              <a:rPr lang="en-US" altLang="ko-KR" smtClean="0"/>
              <a:t>&lt;/ul&gt;</a:t>
            </a:r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539798" y="1484784"/>
            <a:ext cx="0" cy="23566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616116" y="2663121"/>
            <a:ext cx="828092" cy="19900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1560" y="2060848"/>
            <a:ext cx="31808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$(.mn).</a:t>
            </a:r>
            <a:r>
              <a:rPr lang="en-US" altLang="ko-KR" err="1" smtClean="0"/>
              <a:t>mouseover</a:t>
            </a:r>
            <a:r>
              <a:rPr lang="en-US" altLang="ko-KR" smtClean="0"/>
              <a:t>(function(){</a:t>
            </a:r>
          </a:p>
          <a:p>
            <a:r>
              <a:rPr lang="en-US" altLang="ko-KR"/>
              <a:t> </a:t>
            </a:r>
            <a:r>
              <a:rPr lang="en-US" altLang="ko-KR" smtClean="0"/>
              <a:t> $(.sub).</a:t>
            </a:r>
            <a:r>
              <a:rPr lang="en-US" altLang="ko-KR" err="1" smtClean="0"/>
              <a:t>slideDown</a:t>
            </a:r>
            <a:r>
              <a:rPr lang="en-US" altLang="ko-KR" smtClean="0"/>
              <a:t>();</a:t>
            </a:r>
            <a:endParaRPr lang="en-US" altLang="ko-KR"/>
          </a:p>
          <a:p>
            <a:r>
              <a:rPr lang="en-US" altLang="ko-KR" smtClean="0"/>
              <a:t>});</a:t>
            </a:r>
          </a:p>
          <a:p>
            <a:r>
              <a:rPr lang="en-US" altLang="ko-KR" smtClean="0"/>
              <a:t>$(</a:t>
            </a:r>
            <a:r>
              <a:rPr lang="en-US" altLang="ko-KR" smtClean="0"/>
              <a:t>ul</a:t>
            </a:r>
            <a:r>
              <a:rPr lang="en-US" altLang="ko-KR" smtClean="0"/>
              <a:t>).</a:t>
            </a:r>
            <a:r>
              <a:rPr lang="en-US" altLang="ko-KR" err="1" smtClean="0"/>
              <a:t>mouseleave</a:t>
            </a:r>
            <a:r>
              <a:rPr lang="en-US" altLang="ko-KR" smtClean="0"/>
              <a:t>(function(){</a:t>
            </a:r>
          </a:p>
          <a:p>
            <a:r>
              <a:rPr lang="en-US" altLang="ko-KR" smtClean="0"/>
              <a:t>  </a:t>
            </a:r>
            <a:r>
              <a:rPr lang="en-US" altLang="ko-KR" smtClean="0"/>
              <a:t>$(.sub).</a:t>
            </a:r>
            <a:r>
              <a:rPr lang="en-US" altLang="ko-KR" err="1" smtClean="0"/>
              <a:t>slideUp</a:t>
            </a:r>
            <a:r>
              <a:rPr lang="en-US" altLang="ko-KR" smtClean="0"/>
              <a:t>();</a:t>
            </a:r>
          </a:p>
          <a:p>
            <a:r>
              <a:rPr lang="en-US" altLang="ko-KR" smtClean="0"/>
              <a:t>});</a:t>
            </a:r>
            <a:endParaRPr lang="ko-KR" altLang="en-US" smtClean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355976" y="2060848"/>
            <a:ext cx="828092" cy="145121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84068" y="954405"/>
            <a:ext cx="3384376" cy="20162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smtClean="0"/>
              <a:t>3. </a:t>
            </a:r>
            <a:r>
              <a:rPr lang="ko-KR" altLang="en-US" sz="2400" err="1" smtClean="0"/>
              <a:t>가로형</a:t>
            </a:r>
            <a:r>
              <a:rPr lang="ko-KR" altLang="en-US" sz="2400" smtClean="0"/>
              <a:t> 네비게이션</a:t>
            </a:r>
            <a:r>
              <a:rPr lang="en-US" altLang="ko-KR" sz="2400" smtClean="0"/>
              <a:t>3</a:t>
            </a:r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611560" y="1124744"/>
            <a:ext cx="777686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64088" y="112474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메뉴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72200" y="112474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메뉴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380312" y="112474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메뉴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1560" y="1628800"/>
            <a:ext cx="7776864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                                                          서브</a:t>
            </a:r>
            <a:r>
              <a:rPr lang="en-US" altLang="ko-KR" smtClean="0"/>
              <a:t>1     </a:t>
            </a:r>
            <a:r>
              <a:rPr lang="ko-KR" altLang="en-US" smtClean="0"/>
              <a:t>서브</a:t>
            </a:r>
            <a:r>
              <a:rPr lang="en-US" altLang="ko-KR" smtClean="0"/>
              <a:t>1     </a:t>
            </a:r>
            <a:r>
              <a:rPr lang="ko-KR" altLang="en-US" smtClean="0"/>
              <a:t>서브</a:t>
            </a:r>
            <a:r>
              <a:rPr lang="en-US" altLang="ko-KR"/>
              <a:t>1</a:t>
            </a:r>
            <a:endParaRPr lang="en-US" altLang="ko-KR" smtClean="0"/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                                                          서브</a:t>
            </a:r>
            <a:r>
              <a:rPr lang="en-US" altLang="ko-KR" smtClean="0"/>
              <a:t>2     </a:t>
            </a:r>
            <a:r>
              <a:rPr lang="ko-KR" altLang="en-US" smtClean="0"/>
              <a:t>서브</a:t>
            </a:r>
            <a:r>
              <a:rPr lang="en-US" altLang="ko-KR" smtClean="0"/>
              <a:t>2     </a:t>
            </a:r>
            <a:r>
              <a:rPr lang="ko-KR" altLang="en-US" smtClean="0"/>
              <a:t>서브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95936" y="3414889"/>
            <a:ext cx="4752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&lt;div class=‘navs’&gt;</a:t>
            </a:r>
          </a:p>
          <a:p>
            <a:r>
              <a:rPr lang="en-US" altLang="ko-KR" smtClean="0"/>
              <a:t>  &lt;ul&gt;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&lt;li class=‘mn’&gt;</a:t>
            </a:r>
            <a:r>
              <a:rPr lang="ko-KR" altLang="en-US" smtClean="0"/>
              <a:t>메뉴</a:t>
            </a:r>
            <a:r>
              <a:rPr lang="en-US" altLang="ko-KR" smtClean="0"/>
              <a:t>1&lt;/li&gt;</a:t>
            </a:r>
          </a:p>
          <a:p>
            <a:r>
              <a:rPr lang="en-US" altLang="ko-KR" smtClean="0"/>
              <a:t>    &lt;li class=‘mn’&gt;</a:t>
            </a:r>
            <a:r>
              <a:rPr lang="ko-KR" altLang="en-US" smtClean="0"/>
              <a:t>메뉴</a:t>
            </a:r>
            <a:r>
              <a:rPr lang="en-US" altLang="ko-KR" smtClean="0"/>
              <a:t>2&lt;/li&gt;</a:t>
            </a:r>
          </a:p>
          <a:p>
            <a:r>
              <a:rPr lang="en-US" altLang="ko-KR" smtClean="0"/>
              <a:t>    &lt;li class=‘mn’&gt;</a:t>
            </a:r>
            <a:r>
              <a:rPr lang="ko-KR" altLang="en-US" smtClean="0"/>
              <a:t>메뉴</a:t>
            </a:r>
            <a:r>
              <a:rPr lang="en-US" altLang="ko-KR" smtClean="0"/>
              <a:t>3&lt;/li&gt;</a:t>
            </a:r>
          </a:p>
          <a:p>
            <a:r>
              <a:rPr lang="en-US" altLang="ko-KR" smtClean="0"/>
              <a:t>  &lt;/ul&gt;</a:t>
            </a:r>
          </a:p>
          <a:p>
            <a:r>
              <a:rPr lang="en-US" altLang="ko-KR" smtClean="0"/>
              <a:t>  &lt;li class=‘sub’&gt;</a:t>
            </a:r>
          </a:p>
          <a:p>
            <a:r>
              <a:rPr lang="en-US" altLang="ko-KR" smtClean="0"/>
              <a:t>    &lt;ul&gt;&lt;li&gt;</a:t>
            </a:r>
            <a:r>
              <a:rPr lang="ko-KR" altLang="en-US" smtClean="0"/>
              <a:t>서브</a:t>
            </a:r>
            <a:r>
              <a:rPr lang="en-US" altLang="ko-KR" smtClean="0"/>
              <a:t>1&lt;/li&gt;&lt;li&gt;</a:t>
            </a:r>
            <a:r>
              <a:rPr lang="ko-KR" altLang="en-US" smtClean="0"/>
              <a:t>서브</a:t>
            </a:r>
            <a:r>
              <a:rPr lang="en-US" altLang="ko-KR" smtClean="0"/>
              <a:t>2&lt;/li&gt;&lt;/ul&gt;</a:t>
            </a:r>
          </a:p>
          <a:p>
            <a:r>
              <a:rPr lang="en-US" altLang="ko-KR" smtClean="0"/>
              <a:t>    &lt;ul&gt;&lt;li&gt;</a:t>
            </a:r>
            <a:r>
              <a:rPr lang="ko-KR" altLang="en-US" smtClean="0"/>
              <a:t>서브</a:t>
            </a:r>
            <a:r>
              <a:rPr lang="en-US" altLang="ko-KR" smtClean="0"/>
              <a:t>1&lt;/li&gt;&lt;li&gt;</a:t>
            </a:r>
            <a:r>
              <a:rPr lang="ko-KR" altLang="en-US" smtClean="0"/>
              <a:t>서브</a:t>
            </a:r>
            <a:r>
              <a:rPr lang="en-US" altLang="ko-KR" smtClean="0"/>
              <a:t>2&lt;/li&gt;&lt;/ul&gt;</a:t>
            </a:r>
          </a:p>
          <a:p>
            <a:r>
              <a:rPr lang="en-US" altLang="ko-KR" smtClean="0"/>
              <a:t>    &lt;ul&gt;&lt;li&gt;</a:t>
            </a:r>
            <a:r>
              <a:rPr lang="ko-KR" altLang="en-US" smtClean="0"/>
              <a:t>서브</a:t>
            </a:r>
            <a:r>
              <a:rPr lang="en-US" altLang="ko-KR" smtClean="0"/>
              <a:t>1&lt;/li&gt;&lt;li&gt;</a:t>
            </a:r>
            <a:r>
              <a:rPr lang="ko-KR" altLang="en-US" smtClean="0"/>
              <a:t>서브</a:t>
            </a:r>
            <a:r>
              <a:rPr lang="en-US" altLang="ko-KR" smtClean="0"/>
              <a:t>2&lt;/li&gt;&lt;/ul&gt;</a:t>
            </a:r>
          </a:p>
          <a:p>
            <a:r>
              <a:rPr lang="en-US" altLang="ko-KR" smtClean="0"/>
              <a:t>  &lt;/li&gt;</a:t>
            </a:r>
          </a:p>
          <a:p>
            <a:r>
              <a:rPr lang="en-US" altLang="ko-KR" smtClean="0"/>
              <a:t>&lt;div&gt;</a:t>
            </a:r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652120" y="3291944"/>
            <a:ext cx="18132" cy="24056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670252" y="1268760"/>
            <a:ext cx="845279" cy="28024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5536" y="3573016"/>
            <a:ext cx="33891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$(.mn).</a:t>
            </a:r>
            <a:r>
              <a:rPr lang="en-US" altLang="ko-KR" err="1" smtClean="0"/>
              <a:t>mouseover</a:t>
            </a:r>
            <a:r>
              <a:rPr lang="en-US" altLang="ko-KR" smtClean="0"/>
              <a:t>(function(){</a:t>
            </a:r>
          </a:p>
          <a:p>
            <a:r>
              <a:rPr lang="en-US" altLang="ko-KR"/>
              <a:t> </a:t>
            </a:r>
            <a:r>
              <a:rPr lang="en-US" altLang="ko-KR" smtClean="0"/>
              <a:t> $(.sub).</a:t>
            </a:r>
            <a:r>
              <a:rPr lang="en-US" altLang="ko-KR" err="1" smtClean="0"/>
              <a:t>slideDown</a:t>
            </a:r>
            <a:r>
              <a:rPr lang="en-US" altLang="ko-KR" smtClean="0"/>
              <a:t>();</a:t>
            </a:r>
            <a:endParaRPr lang="en-US" altLang="ko-KR"/>
          </a:p>
          <a:p>
            <a:r>
              <a:rPr lang="en-US" altLang="ko-KR" smtClean="0"/>
              <a:t>});</a:t>
            </a:r>
          </a:p>
          <a:p>
            <a:r>
              <a:rPr lang="en-US" altLang="ko-KR" smtClean="0"/>
              <a:t>$(.navs).</a:t>
            </a:r>
            <a:r>
              <a:rPr lang="en-US" altLang="ko-KR" err="1" smtClean="0"/>
              <a:t>mouseleave</a:t>
            </a:r>
            <a:r>
              <a:rPr lang="en-US" altLang="ko-KR" smtClean="0"/>
              <a:t>(function(){</a:t>
            </a:r>
          </a:p>
          <a:p>
            <a:r>
              <a:rPr lang="en-US" altLang="ko-KR" smtClean="0"/>
              <a:t>  $(.sub).</a:t>
            </a:r>
            <a:r>
              <a:rPr lang="en-US" altLang="ko-KR" err="1" smtClean="0"/>
              <a:t>slideUp</a:t>
            </a:r>
            <a:r>
              <a:rPr lang="en-US" altLang="ko-KR" smtClean="0"/>
              <a:t>();</a:t>
            </a:r>
          </a:p>
          <a:p>
            <a:r>
              <a:rPr lang="en-US" altLang="ko-KR" smtClean="0"/>
              <a:t>});</a:t>
            </a:r>
            <a:endParaRPr lang="ko-KR" altLang="en-US" smtClean="0"/>
          </a:p>
        </p:txBody>
      </p:sp>
      <p:sp>
        <p:nvSpPr>
          <p:cNvPr id="3" name="직사각형 2"/>
          <p:cNvSpPr/>
          <p:nvPr/>
        </p:nvSpPr>
        <p:spPr>
          <a:xfrm>
            <a:off x="251520" y="908720"/>
            <a:ext cx="8496944" cy="238322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5536" y="1484784"/>
            <a:ext cx="8136904" cy="156660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650751" y="3051385"/>
            <a:ext cx="1729561" cy="215487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24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411</Words>
  <Application>Microsoft Office PowerPoint</Application>
  <PresentationFormat>화면 슬라이드 쇼(4:3)</PresentationFormat>
  <Paragraphs>70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웹디자인 기능사 실기</vt:lpstr>
      <vt:lpstr>1. 가로형 네비게이션1</vt:lpstr>
      <vt:lpstr>2. 가로형 네비게이션2</vt:lpstr>
      <vt:lpstr>3. 가로형 네비게이션3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웹디자인 기능사 실기</dc:title>
  <dc:creator>hi-ilsan</dc:creator>
  <cp:lastModifiedBy>hi-ilsan</cp:lastModifiedBy>
  <cp:revision>4</cp:revision>
  <dcterms:created xsi:type="dcterms:W3CDTF">2019-03-25T06:15:20Z</dcterms:created>
  <dcterms:modified xsi:type="dcterms:W3CDTF">2019-03-25T06:47:15Z</dcterms:modified>
</cp:coreProperties>
</file>