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54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0BD4E-6884-43B3-B019-A0518AC5ECEC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FAD6-10D0-44F2-AB75-F2FD5C4CED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682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0BD4E-6884-43B3-B019-A0518AC5ECEC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FAD6-10D0-44F2-AB75-F2FD5C4CED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550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0BD4E-6884-43B3-B019-A0518AC5ECEC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FAD6-10D0-44F2-AB75-F2FD5C4CED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115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0BD4E-6884-43B3-B019-A0518AC5ECEC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FAD6-10D0-44F2-AB75-F2FD5C4CED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51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0BD4E-6884-43B3-B019-A0518AC5ECEC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FAD6-10D0-44F2-AB75-F2FD5C4CED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05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0BD4E-6884-43B3-B019-A0518AC5ECEC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FAD6-10D0-44F2-AB75-F2FD5C4CED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165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0BD4E-6884-43B3-B019-A0518AC5ECEC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FAD6-10D0-44F2-AB75-F2FD5C4CED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337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0BD4E-6884-43B3-B019-A0518AC5ECEC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FAD6-10D0-44F2-AB75-F2FD5C4CED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641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0BD4E-6884-43B3-B019-A0518AC5ECEC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FAD6-10D0-44F2-AB75-F2FD5C4CED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431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0BD4E-6884-43B3-B019-A0518AC5ECEC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FAD6-10D0-44F2-AB75-F2FD5C4CED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086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0BD4E-6884-43B3-B019-A0518AC5ECEC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FAD6-10D0-44F2-AB75-F2FD5C4CED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17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0BD4E-6884-43B3-B019-A0518AC5ECEC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EFAD6-10D0-44F2-AB75-F2FD5C4CED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168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ebmir.co.kr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Index.html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436096" y="836712"/>
            <a:ext cx="3528392" cy="5616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mtClean="0">
                <a:hlinkClick r:id="rId2"/>
              </a:rPr>
              <a:t>https://webmir.co.kr</a:t>
            </a:r>
            <a:endParaRPr lang="en-US" altLang="ko-KR" smtClean="0"/>
          </a:p>
          <a:p>
            <a:pPr algn="ctr"/>
            <a:endParaRPr lang="en-US" altLang="ko-KR"/>
          </a:p>
          <a:p>
            <a:pPr algn="ctr"/>
            <a:endParaRPr lang="en-US" altLang="ko-KR" smtClean="0"/>
          </a:p>
          <a:p>
            <a:pPr algn="ctr"/>
            <a:endParaRPr lang="en-US" altLang="ko-KR"/>
          </a:p>
          <a:p>
            <a:pPr algn="ctr"/>
            <a:endParaRPr lang="en-US" altLang="ko-KR" smtClean="0"/>
          </a:p>
          <a:p>
            <a:pPr algn="ctr"/>
            <a:endParaRPr lang="en-US" altLang="ko-KR"/>
          </a:p>
          <a:p>
            <a:pPr algn="ctr"/>
            <a:endParaRPr lang="en-US" altLang="ko-KR" smtClean="0"/>
          </a:p>
          <a:p>
            <a:pPr algn="ctr"/>
            <a:endParaRPr lang="en-US" altLang="ko-KR"/>
          </a:p>
          <a:p>
            <a:pPr algn="ctr"/>
            <a:endParaRPr lang="en-US" altLang="ko-KR" smtClean="0"/>
          </a:p>
          <a:p>
            <a:pPr algn="ctr"/>
            <a:endParaRPr lang="en-US" altLang="ko-KR"/>
          </a:p>
          <a:p>
            <a:pPr algn="ctr"/>
            <a:endParaRPr lang="en-US" altLang="ko-KR" smtClean="0"/>
          </a:p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508104" y="1296991"/>
            <a:ext cx="3384376" cy="31683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mtClean="0"/>
              <a:t>Score</a:t>
            </a:r>
          </a:p>
          <a:p>
            <a:r>
              <a:rPr lang="en-US" altLang="ko-KR" smtClean="0"/>
              <a:t>Score_li.php (</a:t>
            </a:r>
            <a:r>
              <a:rPr lang="ko-KR" altLang="en-US" smtClean="0"/>
              <a:t>리스트</a:t>
            </a:r>
            <a:r>
              <a:rPr lang="en-US" altLang="ko-KR" smtClean="0"/>
              <a:t>)-get </a:t>
            </a:r>
          </a:p>
          <a:p>
            <a:r>
              <a:rPr lang="en-US" altLang="ko-KR"/>
              <a:t> </a:t>
            </a:r>
            <a:r>
              <a:rPr lang="en-US" altLang="ko-KR" smtClean="0"/>
              <a:t>- page</a:t>
            </a:r>
          </a:p>
          <a:p>
            <a:r>
              <a:rPr lang="en-US" altLang="ko-KR" smtClean="0"/>
              <a:t>Score_up.php(</a:t>
            </a:r>
            <a:r>
              <a:rPr lang="ko-KR" altLang="en-US" smtClean="0"/>
              <a:t>수정</a:t>
            </a:r>
            <a:r>
              <a:rPr lang="en-US" altLang="ko-KR" smtClean="0"/>
              <a:t>)-post </a:t>
            </a:r>
          </a:p>
          <a:p>
            <a:r>
              <a:rPr lang="en-US" altLang="ko-KR"/>
              <a:t> </a:t>
            </a:r>
            <a:r>
              <a:rPr lang="en-US" altLang="ko-KR" smtClean="0"/>
              <a:t>- id, stdname, kor, eng, math</a:t>
            </a:r>
          </a:p>
          <a:p>
            <a:endParaRPr lang="en-US" altLang="ko-KR" smtClean="0"/>
          </a:p>
          <a:p>
            <a:r>
              <a:rPr lang="en-US" altLang="ko-KR" smtClean="0"/>
              <a:t>Score_del.php(</a:t>
            </a:r>
            <a:r>
              <a:rPr lang="ko-KR" altLang="en-US" smtClean="0"/>
              <a:t>삭제</a:t>
            </a:r>
            <a:r>
              <a:rPr lang="en-US" altLang="ko-KR" smtClean="0"/>
              <a:t>)-post</a:t>
            </a:r>
          </a:p>
          <a:p>
            <a:r>
              <a:rPr lang="en-US" altLang="ko-KR"/>
              <a:t> </a:t>
            </a:r>
            <a:r>
              <a:rPr lang="en-US" altLang="ko-KR" smtClean="0"/>
              <a:t>- id</a:t>
            </a:r>
          </a:p>
          <a:p>
            <a:r>
              <a:rPr lang="en-US" altLang="ko-KR" smtClean="0"/>
              <a:t>Score_in.php(</a:t>
            </a:r>
            <a:r>
              <a:rPr lang="ko-KR" altLang="en-US" smtClean="0"/>
              <a:t>저장</a:t>
            </a:r>
            <a:r>
              <a:rPr lang="en-US" altLang="ko-KR" smtClean="0"/>
              <a:t>)-post</a:t>
            </a:r>
          </a:p>
          <a:p>
            <a:r>
              <a:rPr lang="en-US" altLang="ko-KR"/>
              <a:t> </a:t>
            </a:r>
            <a:r>
              <a:rPr lang="en-US" altLang="ko-KR" smtClean="0"/>
              <a:t>- stdname, kor, eng, math</a:t>
            </a:r>
            <a:endParaRPr lang="en-US" altLang="ko-KR"/>
          </a:p>
        </p:txBody>
      </p:sp>
      <p:sp>
        <p:nvSpPr>
          <p:cNvPr id="10" name="직사각형 9"/>
          <p:cNvSpPr/>
          <p:nvPr/>
        </p:nvSpPr>
        <p:spPr>
          <a:xfrm>
            <a:off x="323528" y="836712"/>
            <a:ext cx="4824536" cy="5616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400" smtClean="0"/>
              <a:t>$.ajax({</a:t>
            </a:r>
          </a:p>
          <a:p>
            <a:r>
              <a:rPr lang="en-US" altLang="ko-KR" sz="2400" smtClean="0"/>
              <a:t>url: </a:t>
            </a:r>
            <a:r>
              <a:rPr lang="en-US" altLang="ko-KR" sz="2400" smtClean="0">
                <a:hlinkClick r:id="rId2"/>
              </a:rPr>
              <a:t>https://webmir.co.kr</a:t>
            </a:r>
            <a:r>
              <a:rPr lang="en-US" altLang="ko-KR" sz="2400" smtClean="0"/>
              <a:t>/score/...</a:t>
            </a:r>
          </a:p>
          <a:p>
            <a:r>
              <a:rPr lang="en-US" altLang="ko-KR" sz="2400" smtClean="0"/>
              <a:t>Type: “get”,</a:t>
            </a:r>
          </a:p>
          <a:p>
            <a:r>
              <a:rPr lang="en-US" altLang="ko-KR" sz="2400" smtClean="0"/>
              <a:t>dataType: “json”,</a:t>
            </a:r>
          </a:p>
          <a:p>
            <a:r>
              <a:rPr lang="en-US" altLang="ko-KR" sz="2400" smtClean="0"/>
              <a:t>Data: {},</a:t>
            </a:r>
          </a:p>
          <a:p>
            <a:r>
              <a:rPr lang="en-US" altLang="ko-KR" sz="2400" smtClean="0"/>
              <a:t>Success: function(res){</a:t>
            </a:r>
          </a:p>
          <a:p>
            <a:endParaRPr lang="en-US" altLang="ko-KR" sz="2400" smtClean="0"/>
          </a:p>
          <a:p>
            <a:r>
              <a:rPr lang="en-US" altLang="ko-KR" sz="2400" smtClean="0"/>
              <a:t>},</a:t>
            </a:r>
          </a:p>
          <a:p>
            <a:r>
              <a:rPr lang="en-US" altLang="ko-KR" sz="2400" smtClean="0"/>
              <a:t>Error: function(xhr) {</a:t>
            </a:r>
          </a:p>
          <a:p>
            <a:endParaRPr lang="en-US" altLang="ko-KR" sz="2400"/>
          </a:p>
          <a:p>
            <a:r>
              <a:rPr lang="en-US" altLang="ko-KR" sz="2400" smtClean="0"/>
              <a:t>}</a:t>
            </a:r>
            <a:endParaRPr lang="en-US" altLang="ko-KR" sz="2400"/>
          </a:p>
          <a:p>
            <a:r>
              <a:rPr lang="en-US" altLang="ko-KR" sz="2400" smtClean="0"/>
              <a:t>})</a:t>
            </a:r>
            <a:endParaRPr lang="ko-KR" altLang="en-US" sz="2400"/>
          </a:p>
        </p:txBody>
      </p:sp>
      <p:sp>
        <p:nvSpPr>
          <p:cNvPr id="11" name="직사각형 10"/>
          <p:cNvSpPr/>
          <p:nvPr/>
        </p:nvSpPr>
        <p:spPr>
          <a:xfrm>
            <a:off x="5940152" y="5517232"/>
            <a:ext cx="2592288" cy="7920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Database (MySQL)</a:t>
            </a:r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6228184" y="4465343"/>
            <a:ext cx="0" cy="10518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8244408" y="4465343"/>
            <a:ext cx="0" cy="10518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679409" y="4388911"/>
            <a:ext cx="1041766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PHP</a:t>
            </a:r>
          </a:p>
          <a:p>
            <a:pPr algn="ctr"/>
            <a:r>
              <a:rPr lang="en-US" altLang="ko-KR" smtClean="0"/>
              <a:t>JSP</a:t>
            </a:r>
          </a:p>
          <a:p>
            <a:pPr algn="ctr"/>
            <a:r>
              <a:rPr lang="en-US" altLang="ko-KR" smtClean="0"/>
              <a:t>ASP</a:t>
            </a:r>
          </a:p>
          <a:p>
            <a:pPr algn="ctr"/>
            <a:r>
              <a:rPr lang="en-US" altLang="ko-KR" smtClean="0"/>
              <a:t>Node.js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678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93</Words>
  <Application>Microsoft Office PowerPoint</Application>
  <PresentationFormat>화면 슬라이드 쇼(4:3)</PresentationFormat>
  <Paragraphs>38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hi-ilsan</dc:creator>
  <cp:lastModifiedBy>hi-ilsan</cp:lastModifiedBy>
  <cp:revision>3</cp:revision>
  <dcterms:created xsi:type="dcterms:W3CDTF">2019-08-14T04:20:12Z</dcterms:created>
  <dcterms:modified xsi:type="dcterms:W3CDTF">2019-08-14T04:55:41Z</dcterms:modified>
</cp:coreProperties>
</file>