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8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8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8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7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02CC-6E02-432A-928E-5DBE95086BA8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021F-6088-49EE-B074-B0B747485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99505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전통적인 데이터 처리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0861" y="1043418"/>
            <a:ext cx="4039986" cy="208649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6211" y="1209502"/>
            <a:ext cx="3649287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&lt;form action=“../php/save.php”&gt;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.</a:t>
            </a:r>
          </a:p>
          <a:p>
            <a:r>
              <a:rPr lang="en-US" altLang="ko-KR" smtClean="0"/>
              <a:t>  .</a:t>
            </a:r>
          </a:p>
          <a:p>
            <a:r>
              <a:rPr lang="en-US" altLang="ko-KR" smtClean="0"/>
              <a:t>  .</a:t>
            </a:r>
            <a:endParaRPr lang="en-US" altLang="ko-KR"/>
          </a:p>
          <a:p>
            <a:r>
              <a:rPr lang="en-US" altLang="ko-KR"/>
              <a:t> </a:t>
            </a:r>
            <a:r>
              <a:rPr lang="en-US" altLang="ko-KR" smtClean="0"/>
              <a:t> &lt;button&gt;</a:t>
            </a:r>
            <a:r>
              <a:rPr lang="ko-KR" altLang="en-US" smtClean="0"/>
              <a:t>저장</a:t>
            </a:r>
            <a:r>
              <a:rPr lang="en-US" altLang="ko-KR" smtClean="0"/>
              <a:t>&lt;/button&gt;</a:t>
            </a:r>
            <a:endParaRPr lang="en-US" altLang="ko-KR"/>
          </a:p>
          <a:p>
            <a:r>
              <a:rPr lang="en-US" altLang="ko-KR" smtClean="0"/>
              <a:t>&lt;/form&gt;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90356" y="674086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wr.html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82290" y="2327564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39243" y="1105094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00847" y="1263036"/>
            <a:ext cx="2406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889590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request (POST)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40386" y="1043418"/>
            <a:ext cx="4039986" cy="208649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7723" y="1112823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47214" y="1112823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전송된 데이터를 받아서</a:t>
            </a:r>
            <a:endParaRPr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7417723" y="1743928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47214" y="1752035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받은 데이터를 데이터베이스에 저장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7431577" y="2375033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84622" y="2172916"/>
            <a:ext cx="2818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&lt;script&gt;</a:t>
            </a:r>
          </a:p>
          <a:p>
            <a:r>
              <a:rPr lang="en-US" altLang="ko-KR" sz="1400" smtClean="0"/>
              <a:t>location.href = ‘../php/list.php’;</a:t>
            </a:r>
          </a:p>
          <a:p>
            <a:r>
              <a:rPr lang="en-US" altLang="ko-KR" sz="1400" smtClean="0"/>
              <a:t>&lt;/script&gt;</a:t>
            </a:r>
            <a:r>
              <a:rPr lang="ko-KR" altLang="en-US" sz="1400" smtClean="0"/>
              <a:t>생성해서 응답</a:t>
            </a:r>
            <a:endParaRPr lang="en-US" altLang="ko-KR" sz="1400" smtClean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638502" y="2532975"/>
            <a:ext cx="2668385" cy="14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05497" y="3145084"/>
            <a:ext cx="493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response – </a:t>
            </a:r>
            <a:r>
              <a:rPr lang="ko-KR" altLang="en-US" smtClean="0"/>
              <a:t>저장이 됐으니 </a:t>
            </a:r>
            <a:r>
              <a:rPr lang="en-US" altLang="ko-KR" smtClean="0"/>
              <a:t>list.php</a:t>
            </a:r>
            <a:r>
              <a:rPr lang="ko-KR" altLang="en-US" smtClean="0"/>
              <a:t>를 호출해라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1766" y="4197481"/>
            <a:ext cx="4039986" cy="208649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60861" y="3818748"/>
            <a:ext cx="3921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무명</a:t>
            </a:r>
            <a:r>
              <a:rPr lang="en-US" altLang="ko-KR" sz="1400" smtClean="0"/>
              <a:t>.html</a:t>
            </a:r>
            <a:r>
              <a:rPr lang="ko-KR" altLang="en-US" sz="1400" smtClean="0"/>
              <a:t>을 주지만 주소창은</a:t>
            </a:r>
            <a:r>
              <a:rPr lang="en-US" altLang="ko-KR" sz="1400" smtClean="0"/>
              <a:t>save.php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7200902" y="612936"/>
            <a:ext cx="11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save.php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68924" y="4330162"/>
            <a:ext cx="3649287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&lt;script&gt;</a:t>
            </a:r>
          </a:p>
          <a:p>
            <a:r>
              <a:rPr lang="en-US" altLang="ko-KR" smtClean="0"/>
              <a:t>location.href = ‘../php/list.php’;</a:t>
            </a:r>
            <a:endParaRPr lang="en-US" altLang="ko-KR"/>
          </a:p>
          <a:p>
            <a:r>
              <a:rPr lang="en-US" altLang="ko-KR" smtClean="0"/>
              <a:t>&lt;/script&gt;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172988" y="4284654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788132" y="4403665"/>
            <a:ext cx="2406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87885" y="4030219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request (GET)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79870" y="4083797"/>
            <a:ext cx="4039986" cy="208649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457207" y="4153202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97090" y="4214116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데이터</a:t>
            </a:r>
            <a:r>
              <a:rPr lang="en-US" altLang="ko-KR" sz="1400" smtClean="0"/>
              <a:t> </a:t>
            </a:r>
            <a:r>
              <a:rPr lang="ko-KR" altLang="en-US" sz="1400" smtClean="0"/>
              <a:t>베이스에서 리스트를 받아서</a:t>
            </a:r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7457207" y="4722583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897090" y="4708092"/>
            <a:ext cx="281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데이터로 </a:t>
            </a:r>
            <a:r>
              <a:rPr lang="en-US" altLang="ko-KR" sz="1400" smtClean="0"/>
              <a:t>HTML</a:t>
            </a:r>
            <a:r>
              <a:rPr lang="ko-KR" altLang="en-US" sz="1400" smtClean="0"/>
              <a:t>을 생성하여 응답</a:t>
            </a:r>
            <a:endParaRPr lang="ko-KR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7240386" y="3653315"/>
            <a:ext cx="11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list.php</a:t>
            </a:r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4808910" y="4880525"/>
            <a:ext cx="2540924" cy="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5462" y="4488776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response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99505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Modern </a:t>
            </a:r>
            <a:r>
              <a:rPr lang="en-US" altLang="ko-KR" smtClean="0"/>
              <a:t>Web</a:t>
            </a:r>
            <a:r>
              <a:rPr lang="ko-KR" altLang="en-US" smtClean="0"/>
              <a:t> </a:t>
            </a:r>
            <a:r>
              <a:rPr lang="ko-KR" altLang="en-US" smtClean="0"/>
              <a:t>데이터 처리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7609" y="1015002"/>
            <a:ext cx="4060773" cy="33159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6211" y="1209502"/>
            <a:ext cx="3649287" cy="289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&lt;form </a:t>
            </a:r>
            <a:r>
              <a:rPr lang="en-US" altLang="ko-KR" sz="1400" smtClean="0"/>
              <a:t>onsubmit=“return onSubmit(this);”&gt;</a:t>
            </a:r>
            <a:endParaRPr lang="en-US" altLang="ko-KR" sz="1400" smtClean="0"/>
          </a:p>
          <a:p>
            <a:r>
              <a:rPr lang="en-US" altLang="ko-KR" sz="1400" smtClean="0"/>
              <a:t>…</a:t>
            </a:r>
          </a:p>
          <a:p>
            <a:r>
              <a:rPr lang="en-US" altLang="ko-KR" sz="1400" smtClean="0"/>
              <a:t>&lt;</a:t>
            </a:r>
            <a:r>
              <a:rPr lang="en-US" altLang="ko-KR" sz="1400" smtClean="0"/>
              <a:t>button&gt;</a:t>
            </a:r>
            <a:r>
              <a:rPr lang="ko-KR" altLang="en-US" sz="1400" smtClean="0"/>
              <a:t>저장</a:t>
            </a:r>
            <a:r>
              <a:rPr lang="en-US" altLang="ko-KR" sz="1400" smtClean="0"/>
              <a:t>&lt;/button&gt;</a:t>
            </a:r>
            <a:endParaRPr lang="en-US" altLang="ko-KR" sz="1400"/>
          </a:p>
          <a:p>
            <a:r>
              <a:rPr lang="en-US" altLang="ko-KR" sz="1400" smtClean="0"/>
              <a:t>&lt;/form</a:t>
            </a:r>
            <a:r>
              <a:rPr lang="en-US" altLang="ko-KR" sz="1400" smtClean="0"/>
              <a:t>&gt;</a:t>
            </a:r>
          </a:p>
          <a:p>
            <a:endParaRPr lang="en-US" altLang="ko-KR" sz="1400"/>
          </a:p>
          <a:p>
            <a:r>
              <a:rPr lang="en-US" altLang="ko-KR" sz="1400" smtClean="0"/>
              <a:t>&lt;script&gt;</a:t>
            </a:r>
          </a:p>
          <a:p>
            <a:r>
              <a:rPr lang="en-US" altLang="ko-KR" sz="1400" smtClean="0"/>
              <a:t>function onSubmit(f)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$.get(‘../save.php’, function(r) {</a:t>
            </a:r>
          </a:p>
          <a:p>
            <a:r>
              <a:rPr lang="en-US" altLang="ko-KR" sz="1400" smtClean="0"/>
              <a:t>   … list</a:t>
            </a:r>
            <a:r>
              <a:rPr lang="ko-KR" altLang="en-US" sz="1400" smtClean="0"/>
              <a:t>생성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})</a:t>
            </a:r>
            <a:endParaRPr lang="en-US" altLang="ko-KR" sz="1400"/>
          </a:p>
          <a:p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en-US" altLang="ko-KR" sz="1400" smtClean="0"/>
              <a:t>&lt;/script&gt;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890356" y="674086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wr.html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67396" y="1743928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502604" y="1353527"/>
            <a:ext cx="4818137" cy="1625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889590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request (POST)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40386" y="1026814"/>
            <a:ext cx="4039986" cy="208649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08021" y="1181513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47214" y="1112823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전송된 데이터를 받아서</a:t>
            </a:r>
            <a:endParaRPr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7432959" y="1666757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9682" y="1656078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받은 데이터를 데이터베이스에 저장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7441619" y="2196799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388129" y="2856764"/>
            <a:ext cx="4014357" cy="22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00902" y="612936"/>
            <a:ext cx="11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save.php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457207" y="2697471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683" y="2125216"/>
            <a:ext cx="30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데이터</a:t>
            </a:r>
            <a:r>
              <a:rPr lang="en-US" altLang="ko-KR" sz="1400" smtClean="0"/>
              <a:t> </a:t>
            </a:r>
            <a:r>
              <a:rPr lang="ko-KR" altLang="en-US" sz="1400" smtClean="0"/>
              <a:t>베이스에서 리스트를 </a:t>
            </a:r>
            <a:r>
              <a:rPr lang="en-US" altLang="ko-KR" sz="1400" smtClean="0"/>
              <a:t>json</a:t>
            </a:r>
            <a:r>
              <a:rPr lang="ko-KR" altLang="en-US" sz="1400" smtClean="0"/>
              <a:t>으로 생성하여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4933604" y="2544569"/>
            <a:ext cx="12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response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48246" y="2595696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897090" y="2702427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생성된 </a:t>
            </a:r>
            <a:r>
              <a:rPr lang="en-US" altLang="ko-KR" sz="1400" smtClean="0"/>
              <a:t>json</a:t>
            </a:r>
            <a:r>
              <a:rPr lang="ko-KR" altLang="en-US" sz="1400" smtClean="0"/>
              <a:t>을 응답</a:t>
            </a:r>
            <a:endParaRPr lang="ko-KR" altLang="en-US" sz="1400"/>
          </a:p>
        </p:txBody>
      </p:sp>
      <p:sp>
        <p:nvSpPr>
          <p:cNvPr id="45" name="타원 44"/>
          <p:cNvSpPr/>
          <p:nvPr/>
        </p:nvSpPr>
        <p:spPr>
          <a:xfrm>
            <a:off x="1974272" y="3271058"/>
            <a:ext cx="332509" cy="31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66355" y="3279105"/>
            <a:ext cx="20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응답받은</a:t>
            </a:r>
            <a:r>
              <a:rPr lang="ko-KR" altLang="en-US" sz="1400" smtClean="0"/>
              <a:t> </a:t>
            </a:r>
            <a:r>
              <a:rPr lang="en-US" altLang="ko-KR" sz="1400" smtClean="0"/>
              <a:t>json</a:t>
            </a:r>
            <a:r>
              <a:rPr lang="ko-KR" altLang="en-US" sz="1400" smtClean="0"/>
              <a:t>을 사용해 동적으로 </a:t>
            </a:r>
            <a:r>
              <a:rPr lang="en-US" altLang="ko-KR" sz="1400" smtClean="0"/>
              <a:t>HTML</a:t>
            </a:r>
            <a:r>
              <a:rPr lang="ko-KR" altLang="en-US" sz="1400" smtClean="0"/>
              <a:t>을 생성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2652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187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6</cp:revision>
  <dcterms:created xsi:type="dcterms:W3CDTF">2021-05-17T00:52:59Z</dcterms:created>
  <dcterms:modified xsi:type="dcterms:W3CDTF">2021-05-17T02:12:32Z</dcterms:modified>
</cp:coreProperties>
</file>