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9C8-C98B-444D-9062-84B13C1D137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C268-0529-456D-8463-44B6B0406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8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9C8-C98B-444D-9062-84B13C1D137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C268-0529-456D-8463-44B6B0406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1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9C8-C98B-444D-9062-84B13C1D137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C268-0529-456D-8463-44B6B0406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9C8-C98B-444D-9062-84B13C1D137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C268-0529-456D-8463-44B6B0406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1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9C8-C98B-444D-9062-84B13C1D137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C268-0529-456D-8463-44B6B0406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4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9C8-C98B-444D-9062-84B13C1D137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C268-0529-456D-8463-44B6B0406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10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9C8-C98B-444D-9062-84B13C1D137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C268-0529-456D-8463-44B6B0406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0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9C8-C98B-444D-9062-84B13C1D137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C268-0529-456D-8463-44B6B0406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5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9C8-C98B-444D-9062-84B13C1D137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C268-0529-456D-8463-44B6B0406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43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9C8-C98B-444D-9062-84B13C1D137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C268-0529-456D-8463-44B6B0406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9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9C8-C98B-444D-9062-84B13C1D137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C268-0529-456D-8463-44B6B0406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8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B09C8-C98B-444D-9062-84B13C1D137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9C268-0529-456D-8463-44B6B0406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0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5636" y="482138"/>
            <a:ext cx="4256117" cy="2776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415636" y="482138"/>
            <a:ext cx="4256117" cy="3740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About | Products | contact</a:t>
            </a:r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045826" y="515285"/>
            <a:ext cx="2635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http://myCompany.com</a:t>
            </a:r>
            <a:endParaRPr lang="ko-KR" altLang="en-US" sz="1400"/>
          </a:p>
        </p:txBody>
      </p:sp>
      <p:sp>
        <p:nvSpPr>
          <p:cNvPr id="7" name="직사각형 6"/>
          <p:cNvSpPr/>
          <p:nvPr/>
        </p:nvSpPr>
        <p:spPr>
          <a:xfrm>
            <a:off x="7340138" y="482138"/>
            <a:ext cx="4114800" cy="3092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40138" y="669173"/>
            <a:ext cx="4114799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app.use(‘/’, express.static(path.join(__dirname, ‘./public’)))</a:t>
            </a:r>
            <a:endParaRPr lang="ko-KR" altLang="en-US" sz="120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813069" y="823062"/>
            <a:ext cx="2427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40137" y="948541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public/index.html</a:t>
            </a:r>
            <a:endParaRPr lang="ko-KR" altLang="en-US" sz="120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771506" y="1133207"/>
            <a:ext cx="2385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8393" y="1133207"/>
            <a:ext cx="3300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about: /html/about.html</a:t>
            </a:r>
            <a:endParaRPr lang="ko-KR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648393" y="1564386"/>
            <a:ext cx="3300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products: /product</a:t>
            </a:r>
            <a:endParaRPr lang="ko-KR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652551" y="1995565"/>
            <a:ext cx="3300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contact: /html/contact.html</a:t>
            </a:r>
            <a:endParaRPr lang="ko-KR" alt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7431578" y="1253940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public/html/about.html</a:t>
            </a:r>
            <a:endParaRPr lang="ko-KR" altLang="en-US" sz="120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771506" y="1535684"/>
            <a:ext cx="2468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813069" y="1392439"/>
            <a:ext cx="2427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423264" y="1578411"/>
            <a:ext cx="3948546" cy="111760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app.get(‘/product’, () =&gt; { </a:t>
            </a:r>
          </a:p>
          <a:p>
            <a:r>
              <a:rPr lang="en-US" altLang="ko-KR" sz="1200" smtClean="0"/>
              <a:t>… </a:t>
            </a:r>
            <a:r>
              <a:rPr lang="ko-KR" altLang="en-US" sz="1200" smtClean="0"/>
              <a:t>데이터베이스</a:t>
            </a:r>
            <a:r>
              <a:rPr lang="en-US" altLang="ko-KR" sz="1200" smtClean="0"/>
              <a:t>  </a:t>
            </a:r>
          </a:p>
          <a:p>
            <a:r>
              <a:rPr lang="en-US" altLang="ko-KR" sz="1200" smtClean="0"/>
              <a:t>html</a:t>
            </a:r>
            <a:r>
              <a:rPr lang="ko-KR" altLang="en-US" sz="1200" smtClean="0"/>
              <a:t>을 생성</a:t>
            </a:r>
            <a:endParaRPr lang="en-US" altLang="ko-KR" sz="1200"/>
          </a:p>
          <a:p>
            <a:r>
              <a:rPr lang="en-US" altLang="ko-KR" sz="1200" smtClean="0"/>
              <a:t>res.send(html)</a:t>
            </a:r>
            <a:endParaRPr lang="en-US" altLang="ko-KR" sz="1200"/>
          </a:p>
          <a:p>
            <a:r>
              <a:rPr lang="en-US" altLang="ko-KR" sz="1200" smtClean="0"/>
              <a:t>})</a:t>
            </a:r>
            <a:endParaRPr lang="ko-KR" altLang="en-US" sz="120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813069" y="1870363"/>
            <a:ext cx="2427316" cy="15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4813069" y="2164842"/>
            <a:ext cx="2344189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7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hi-sinchon 7</dc:creator>
  <cp:lastModifiedBy>hi-sinchon 7</cp:lastModifiedBy>
  <cp:revision>2</cp:revision>
  <dcterms:created xsi:type="dcterms:W3CDTF">2021-05-27T05:30:24Z</dcterms:created>
  <dcterms:modified xsi:type="dcterms:W3CDTF">2021-05-27T05:32:13Z</dcterms:modified>
</cp:coreProperties>
</file>