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4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4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1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7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B27A-A0E7-4D72-8AFE-CE4532B8BBE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C06D-E6B3-41FE-9413-6451CA8D9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8763" y="897775"/>
            <a:ext cx="2842953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756458" y="1205345"/>
            <a:ext cx="2385753" cy="73866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&lt;form&gt;</a:t>
            </a:r>
          </a:p>
          <a:p>
            <a:r>
              <a:rPr lang="en-US" altLang="ko-KR" sz="1400" smtClean="0"/>
              <a:t>…</a:t>
            </a:r>
            <a:endParaRPr lang="en-US" altLang="ko-KR" sz="1400"/>
          </a:p>
          <a:p>
            <a:r>
              <a:rPr lang="en-US" altLang="ko-KR" sz="1400" smtClean="0"/>
              <a:t>&lt;/form&gt;</a:t>
            </a:r>
            <a:endParaRPr lang="ko-KR" altLang="en-US" sz="140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241964" y="1388225"/>
            <a:ext cx="1687483" cy="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03768" y="889463"/>
            <a:ext cx="2768138" cy="392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20145" y="1205345"/>
            <a:ext cx="257694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전송된 데이터를 받아서 저장</a:t>
            </a:r>
            <a:endParaRPr lang="ko-KR" altLang="en-US" sz="1400"/>
          </a:p>
        </p:txBody>
      </p:sp>
      <p:grpSp>
        <p:nvGrpSpPr>
          <p:cNvPr id="18" name="그룹 17"/>
          <p:cNvGrpSpPr/>
          <p:nvPr/>
        </p:nvGrpSpPr>
        <p:grpSpPr>
          <a:xfrm>
            <a:off x="9019311" y="2331717"/>
            <a:ext cx="1014152" cy="906091"/>
            <a:chOff x="8819806" y="2389906"/>
            <a:chExt cx="1014152" cy="906091"/>
          </a:xfrm>
        </p:grpSpPr>
        <p:sp>
          <p:nvSpPr>
            <p:cNvPr id="13" name="순서도: 자기 디스크 12"/>
            <p:cNvSpPr/>
            <p:nvPr/>
          </p:nvSpPr>
          <p:spPr>
            <a:xfrm>
              <a:off x="8819806" y="2822171"/>
              <a:ext cx="1014152" cy="47382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자기 디스크 15"/>
            <p:cNvSpPr/>
            <p:nvPr/>
          </p:nvSpPr>
          <p:spPr>
            <a:xfrm>
              <a:off x="8819806" y="2630976"/>
              <a:ext cx="1014152" cy="47382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자기 디스크 16"/>
            <p:cNvSpPr/>
            <p:nvPr/>
          </p:nvSpPr>
          <p:spPr>
            <a:xfrm>
              <a:off x="8819806" y="2389906"/>
              <a:ext cx="1014152" cy="47382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>
            <a:off x="7897091" y="1513122"/>
            <a:ext cx="86452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8071658" y="2211185"/>
            <a:ext cx="689957" cy="55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27871" y="1923192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DataBase -DB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28456" y="2057293"/>
            <a:ext cx="257694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응답할 </a:t>
            </a:r>
            <a:r>
              <a:rPr lang="en-US" altLang="ko-KR" sz="1400" smtClean="0"/>
              <a:t>HTML</a:t>
            </a:r>
            <a:r>
              <a:rPr lang="ko-KR" altLang="en-US" sz="1400" smtClean="0"/>
              <a:t>을 만들어서</a:t>
            </a:r>
            <a:endParaRPr lang="ko-KR" altLang="en-US" sz="14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3499658" y="2211181"/>
            <a:ext cx="1546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03768" y="520131"/>
            <a:ext cx="105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backend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80560" y="241069"/>
            <a:ext cx="6259485" cy="584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021782" y="3429003"/>
            <a:ext cx="2768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SQL(</a:t>
            </a:r>
            <a:r>
              <a:rPr lang="ko-KR" altLang="en-US" sz="1100" smtClean="0"/>
              <a:t>언어</a:t>
            </a:r>
            <a:r>
              <a:rPr lang="en-US" altLang="ko-KR" sz="1100" smtClean="0"/>
              <a:t>) – Structured Query Language</a:t>
            </a:r>
            <a:endParaRPr lang="ko-KR" alt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7996844" y="3730463"/>
            <a:ext cx="27681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MySQL(</a:t>
            </a:r>
            <a:r>
              <a:rPr lang="ko-KR" altLang="en-US" sz="1100" smtClean="0"/>
              <a:t>무료</a:t>
            </a:r>
            <a:r>
              <a:rPr lang="en-US" altLang="ko-KR" sz="1100" smtClean="0"/>
              <a:t>, </a:t>
            </a:r>
            <a:r>
              <a:rPr lang="ko-KR" altLang="en-US" sz="1100" smtClean="0"/>
              <a:t>유료</a:t>
            </a:r>
            <a:r>
              <a:rPr lang="en-US" altLang="ko-KR" sz="1100" smtClean="0"/>
              <a:t>) – Oracle</a:t>
            </a:r>
          </a:p>
          <a:p>
            <a:r>
              <a:rPr lang="en-US" altLang="ko-KR" sz="1100" smtClean="0"/>
              <a:t>MariaDB(</a:t>
            </a:r>
            <a:r>
              <a:rPr lang="ko-KR" altLang="en-US" sz="1100" smtClean="0"/>
              <a:t>무료</a:t>
            </a:r>
            <a:r>
              <a:rPr lang="en-US" altLang="ko-KR" sz="1100" smtClean="0"/>
              <a:t>) - </a:t>
            </a:r>
            <a:r>
              <a:rPr lang="ko-KR" altLang="en-US" sz="1100" smtClean="0"/>
              <a:t>개인</a:t>
            </a:r>
            <a:endParaRPr lang="en-US" altLang="ko-KR" sz="1100" smtClean="0"/>
          </a:p>
          <a:p>
            <a:r>
              <a:rPr lang="en-US" altLang="ko-KR" sz="1100" smtClean="0"/>
              <a:t>Oracle(</a:t>
            </a:r>
            <a:r>
              <a:rPr lang="ko-KR" altLang="en-US" sz="1100" smtClean="0"/>
              <a:t>매우비싼 유료</a:t>
            </a:r>
            <a:r>
              <a:rPr lang="en-US" altLang="ko-KR" sz="1100" smtClean="0"/>
              <a:t>) – Oracle</a:t>
            </a:r>
          </a:p>
          <a:p>
            <a:r>
              <a:rPr lang="en-US" altLang="ko-KR" sz="1100" smtClean="0"/>
              <a:t>MSSQL(</a:t>
            </a:r>
            <a:r>
              <a:rPr lang="ko-KR" altLang="en-US" sz="1100" smtClean="0"/>
              <a:t>비싼 유료</a:t>
            </a:r>
            <a:r>
              <a:rPr lang="en-US" altLang="ko-KR" sz="1100" smtClean="0"/>
              <a:t>) – MicroSoft</a:t>
            </a:r>
          </a:p>
          <a:p>
            <a:r>
              <a:rPr lang="en-US" altLang="ko-KR" sz="1100" smtClean="0"/>
              <a:t>…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7381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3</cp:revision>
  <dcterms:created xsi:type="dcterms:W3CDTF">2021-05-24T02:39:37Z</dcterms:created>
  <dcterms:modified xsi:type="dcterms:W3CDTF">2021-05-24T08:07:20Z</dcterms:modified>
</cp:coreProperties>
</file>