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8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5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1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1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0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9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23D8-18CA-4A31-9883-590EE0D30EF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AEC2-0818-4F30-94C9-938327B8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282633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웹디자이너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17322" y="290944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웹퍼블리셔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4921" y="257693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프론트엔드개발자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55033" y="28263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백엔드개발자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46822" y="282633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서버엔지니어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93579" y="651964"/>
            <a:ext cx="154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-Database</a:t>
            </a:r>
          </a:p>
          <a:p>
            <a:r>
              <a:rPr lang="en-US" altLang="ko-KR" sz="1200" smtClean="0"/>
              <a:t>-Client(</a:t>
            </a:r>
            <a:r>
              <a:rPr lang="ko-KR" altLang="en-US" sz="1200" smtClean="0"/>
              <a:t>브라우저</a:t>
            </a:r>
            <a:r>
              <a:rPr lang="en-US" altLang="ko-KR" sz="1200" smtClean="0"/>
              <a:t>)</a:t>
            </a:r>
            <a:r>
              <a:rPr lang="ko-KR" altLang="en-US" sz="1200" smtClean="0"/>
              <a:t>의</a:t>
            </a:r>
            <a:r>
              <a:rPr lang="en-US" altLang="ko-KR" sz="1200" smtClean="0"/>
              <a:t> </a:t>
            </a:r>
            <a:r>
              <a:rPr lang="ko-KR" altLang="en-US" sz="1200" smtClean="0"/>
              <a:t>요청을 처리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10246822" y="651964"/>
            <a:ext cx="1548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</a:t>
            </a:r>
            <a:r>
              <a:rPr lang="ko-KR" altLang="en-US" sz="1200" smtClean="0"/>
              <a:t>서버를 운영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74921" y="716401"/>
            <a:ext cx="20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</a:t>
            </a:r>
            <a:r>
              <a:rPr lang="ko-KR" altLang="en-US" sz="1200" smtClean="0"/>
              <a:t>백엔드개발자에게 자료를 요청하고 응답받은 자료로 </a:t>
            </a:r>
            <a:r>
              <a:rPr lang="en-US" altLang="ko-KR" sz="1200" smtClean="0"/>
              <a:t>DOM</a:t>
            </a:r>
            <a:r>
              <a:rPr lang="ko-KR" altLang="en-US" sz="1200" smtClean="0"/>
              <a:t>을 핸들링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2443249" y="716403"/>
            <a:ext cx="202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-HTML, CSS, UI </a:t>
            </a:r>
            <a:r>
              <a:rPr lang="ko-KR" altLang="en-US" sz="1200" smtClean="0"/>
              <a:t>구현</a:t>
            </a:r>
            <a:endParaRPr lang="en-US" altLang="ko-KR" sz="1200" smtClean="0"/>
          </a:p>
          <a:p>
            <a:r>
              <a:rPr lang="en-US" altLang="ko-KR" sz="1200" smtClean="0"/>
              <a:t>- Slide, Navigation, Popup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238298" y="698130"/>
            <a:ext cx="202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</a:t>
            </a:r>
            <a:r>
              <a:rPr lang="ko-KR" altLang="en-US" sz="1200" smtClean="0"/>
              <a:t>웹페이지 디자인</a:t>
            </a:r>
            <a:endParaRPr lang="en-US" altLang="ko-KR" sz="1200" smtClean="0"/>
          </a:p>
          <a:p>
            <a:r>
              <a:rPr lang="en-US" altLang="ko-KR" sz="1200" smtClean="0"/>
              <a:t>- PSD</a:t>
            </a:r>
            <a:r>
              <a:rPr lang="ko-KR" altLang="en-US" sz="1200" smtClean="0"/>
              <a:t>까지만 관여</a:t>
            </a: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1088967" y="1425091"/>
            <a:ext cx="9817331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웹디자이너 </a:t>
            </a:r>
            <a:r>
              <a:rPr lang="en-US" altLang="ko-KR" smtClean="0"/>
              <a:t>+ </a:t>
            </a:r>
            <a:r>
              <a:rPr lang="ko-KR" altLang="en-US" smtClean="0"/>
              <a:t>개발자 </a:t>
            </a:r>
            <a:r>
              <a:rPr lang="en-US" altLang="ko-KR" smtClean="0"/>
              <a:t>(</a:t>
            </a:r>
            <a:r>
              <a:rPr lang="ko-KR" altLang="en-US" smtClean="0"/>
              <a:t>없어지는 추세</a:t>
            </a:r>
            <a:r>
              <a:rPr lang="en-US" altLang="ko-KR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웹디자이너 </a:t>
            </a:r>
            <a:r>
              <a:rPr lang="en-US" altLang="ko-K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포토샵</a:t>
            </a:r>
            <a:r>
              <a:rPr lang="en-US" altLang="ko-K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일러스트</a:t>
            </a:r>
            <a:r>
              <a:rPr lang="en-US" altLang="ko-K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XD?, Figma?, HTML, CSS)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개발자 </a:t>
            </a:r>
            <a:r>
              <a:rPr lang="en-US" altLang="ko-KR" smtClean="0"/>
              <a:t>(HTML, CSS, JS, jQuery, Backend)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전통적인 웹사이트</a:t>
            </a:r>
            <a:r>
              <a:rPr lang="en-US" altLang="ko-KR" smtClean="0"/>
              <a:t>(jQuery</a:t>
            </a:r>
            <a:r>
              <a:rPr lang="ko-KR" altLang="en-US" smtClean="0"/>
              <a:t>를 사용한 일반 웹사이트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88966" y="3192668"/>
            <a:ext cx="9925398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웹디자이너 </a:t>
            </a:r>
            <a:r>
              <a:rPr lang="en-US" altLang="ko-KR" smtClean="0"/>
              <a:t>+ </a:t>
            </a:r>
            <a:r>
              <a:rPr lang="ko-KR" altLang="en-US" smtClean="0"/>
              <a:t>퍼블리셔 </a:t>
            </a:r>
            <a:r>
              <a:rPr lang="en-US" altLang="ko-KR" smtClean="0"/>
              <a:t>+ </a:t>
            </a:r>
            <a:r>
              <a:rPr lang="ko-KR" altLang="en-US" smtClean="0"/>
              <a:t>개발자 </a:t>
            </a:r>
            <a:r>
              <a:rPr lang="en-US" altLang="ko-KR" smtClean="0"/>
              <a:t>(</a:t>
            </a:r>
            <a:r>
              <a:rPr lang="ko-KR" altLang="en-US" smtClean="0"/>
              <a:t>제일 많다</a:t>
            </a:r>
            <a:r>
              <a:rPr lang="en-US" altLang="ko-KR" smtClean="0"/>
              <a:t>) -&gt; </a:t>
            </a:r>
            <a:r>
              <a:rPr lang="ko-KR" altLang="en-US" smtClean="0"/>
              <a:t>웹에이전시</a:t>
            </a:r>
            <a:r>
              <a:rPr lang="en-US" altLang="ko-KR" smtClean="0"/>
              <a:t>, </a:t>
            </a:r>
            <a:r>
              <a:rPr lang="ko-KR" altLang="en-US" smtClean="0"/>
              <a:t>일반회사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웹디자이너 </a:t>
            </a:r>
            <a:r>
              <a:rPr lang="en-US" altLang="ko-KR" smtClean="0"/>
              <a:t>(</a:t>
            </a:r>
            <a:r>
              <a:rPr lang="ko-KR" altLang="en-US" smtClean="0"/>
              <a:t>포토샵</a:t>
            </a:r>
            <a:r>
              <a:rPr lang="en-US" altLang="ko-KR" smtClean="0"/>
              <a:t>, </a:t>
            </a:r>
            <a:r>
              <a:rPr lang="ko-KR" altLang="en-US" smtClean="0"/>
              <a:t>일러스트</a:t>
            </a:r>
            <a:r>
              <a:rPr lang="en-US" altLang="ko-KR" smtClean="0"/>
              <a:t>, XD, Figma, zeplin) – PSD, </a:t>
            </a:r>
            <a:r>
              <a:rPr lang="ko-KR" altLang="en-US" smtClean="0"/>
              <a:t>디자인 가이드를 넘겨줘야됨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퍼블리셔 </a:t>
            </a:r>
            <a:r>
              <a:rPr lang="en-US" altLang="ko-KR" smtClean="0"/>
              <a:t>(HTML, CSS, jQuery) - js</a:t>
            </a:r>
            <a:r>
              <a:rPr lang="ko-KR" altLang="en-US" smtClean="0"/>
              <a:t>코딩량이 많다</a:t>
            </a:r>
            <a:r>
              <a:rPr lang="en-US" altLang="ko-KR" smtClean="0"/>
              <a:t>. -&gt; UI(slide, navigation)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개발자</a:t>
            </a:r>
            <a:r>
              <a:rPr lang="en-US" altLang="ko-K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ko-K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HTML, CSS, JS, jQuery, Backend</a:t>
            </a:r>
            <a:r>
              <a:rPr lang="en-US" altLang="ko-K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02870" y="2724066"/>
            <a:ext cx="103895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49191" y="2791213"/>
            <a:ext cx="100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웹표준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51163" y="4479174"/>
            <a:ext cx="103895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88579" y="4551464"/>
            <a:ext cx="1197724" cy="79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facebook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66412" y="4524843"/>
            <a:ext cx="1662546" cy="80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react: js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97280" y="4960246"/>
            <a:ext cx="9943407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웹디자이너 </a:t>
            </a:r>
            <a:r>
              <a:rPr lang="en-US" altLang="ko-KR" smtClean="0"/>
              <a:t>+ </a:t>
            </a:r>
            <a:r>
              <a:rPr lang="ko-KR" altLang="en-US" smtClean="0"/>
              <a:t>퍼블리셔 </a:t>
            </a:r>
            <a:r>
              <a:rPr lang="en-US" altLang="ko-KR" smtClean="0"/>
              <a:t>+ </a:t>
            </a:r>
            <a:r>
              <a:rPr lang="ko-KR" altLang="en-US" smtClean="0"/>
              <a:t>프론트엔드 개발 </a:t>
            </a:r>
            <a:r>
              <a:rPr lang="en-US" altLang="ko-KR" smtClean="0"/>
              <a:t>+ </a:t>
            </a:r>
            <a:r>
              <a:rPr lang="ko-KR" altLang="en-US" smtClean="0"/>
              <a:t>백엔드개발자 </a:t>
            </a:r>
            <a:r>
              <a:rPr lang="en-US" altLang="ko-KR" smtClean="0"/>
              <a:t>(</a:t>
            </a:r>
            <a:r>
              <a:rPr lang="ko-KR" altLang="en-US" smtClean="0"/>
              <a:t>점점 빠르게 증가</a:t>
            </a:r>
            <a:r>
              <a:rPr lang="en-US" altLang="ko-KR" smtClean="0"/>
              <a:t>) -&gt; </a:t>
            </a:r>
            <a:r>
              <a:rPr lang="ko-KR" altLang="en-US" smtClean="0"/>
              <a:t>플랫폼회사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웹디자이너 </a:t>
            </a:r>
            <a:r>
              <a:rPr lang="en-US" altLang="ko-KR" smtClean="0"/>
              <a:t>(</a:t>
            </a:r>
            <a:r>
              <a:rPr lang="ko-KR" altLang="en-US" smtClean="0"/>
              <a:t>포토샵</a:t>
            </a:r>
            <a:r>
              <a:rPr lang="en-US" altLang="ko-KR" smtClean="0"/>
              <a:t>, </a:t>
            </a:r>
            <a:r>
              <a:rPr lang="ko-KR" altLang="en-US" smtClean="0"/>
              <a:t>일러스트</a:t>
            </a:r>
            <a:r>
              <a:rPr lang="en-US" altLang="ko-KR" smtClean="0"/>
              <a:t>, XD, Figma, zeplin) – PSD, </a:t>
            </a:r>
            <a:r>
              <a:rPr lang="ko-KR" altLang="en-US" smtClean="0"/>
              <a:t>디자인 가이드를 넘겨줘야됨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퍼블리셔 </a:t>
            </a:r>
            <a:r>
              <a:rPr lang="en-US" altLang="ko-KR" smtClean="0"/>
              <a:t>(HTML, CSS)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프론트엔드 개발자 </a:t>
            </a:r>
            <a:r>
              <a:rPr lang="en-US" altLang="ko-K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ko-K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HTML, CSS, jQuery, Ajax, Vue, React</a:t>
            </a:r>
            <a:r>
              <a:rPr lang="en-US" altLang="ko-KR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개발자</a:t>
            </a:r>
            <a:r>
              <a:rPr lang="en-US" altLang="ko-KR" smtClean="0"/>
              <a:t>(</a:t>
            </a:r>
            <a:r>
              <a:rPr lang="en-US" altLang="ko-KR" smtClean="0"/>
              <a:t>Backend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6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457200"/>
            <a:ext cx="269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쇼핑몰 </a:t>
            </a:r>
            <a:r>
              <a:rPr lang="en-US" altLang="ko-KR" smtClean="0"/>
              <a:t>– Vender, </a:t>
            </a:r>
            <a:r>
              <a:rPr lang="ko-KR" altLang="en-US" smtClean="0"/>
              <a:t>자사몰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27863" y="440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일반회사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50046" y="4405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웹에이전시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47412" y="4322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플랫폼회사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30357" y="4405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솔루션회사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30477" y="44057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SI</a:t>
            </a:r>
            <a:r>
              <a:rPr lang="ko-KR" altLang="en-US" smtClean="0"/>
              <a:t>업체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0575" y="922713"/>
            <a:ext cx="26054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Vender- </a:t>
            </a:r>
            <a:r>
              <a:rPr lang="ko-KR" altLang="en-US" sz="1100" smtClean="0"/>
              <a:t>유통</a:t>
            </a:r>
            <a:r>
              <a:rPr lang="en-US" altLang="ko-KR" sz="1100" smtClean="0"/>
              <a:t>, open market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웹디자이너</a:t>
            </a:r>
            <a:r>
              <a:rPr lang="en-US" altLang="ko-KR" sz="1100" smtClean="0"/>
              <a:t>(</a:t>
            </a:r>
            <a:r>
              <a:rPr lang="ko-KR" altLang="en-US" sz="1100" smtClean="0"/>
              <a:t>상세페이지 디자인</a:t>
            </a:r>
            <a:r>
              <a:rPr lang="en-US" altLang="ko-KR" sz="110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HTML,CSS </a:t>
            </a:r>
            <a:r>
              <a:rPr lang="ko-KR" altLang="en-US" sz="1100" smtClean="0"/>
              <a:t>몰라도 됨</a:t>
            </a:r>
            <a:r>
              <a:rPr lang="en-US" altLang="ko-KR" sz="110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디자이너가 되고 싶은데</a:t>
            </a:r>
            <a:r>
              <a:rPr lang="en-US" altLang="ko-KR" sz="1100" smtClean="0"/>
              <a:t>…</a:t>
            </a:r>
            <a:r>
              <a:rPr lang="ko-KR" altLang="en-US" sz="1100" smtClean="0"/>
              <a:t>디자인이 감각이 떨어져 ㅠㅠ </a:t>
            </a:r>
            <a:r>
              <a:rPr lang="en-US" altLang="ko-KR" sz="1100" smtClean="0"/>
              <a:t>(6</a:t>
            </a:r>
            <a:r>
              <a:rPr lang="ko-KR" altLang="en-US" sz="1100" smtClean="0"/>
              <a:t>개월</a:t>
            </a:r>
            <a:r>
              <a:rPr lang="en-US" altLang="ko-KR" sz="1100" smtClean="0"/>
              <a:t> ~ 1</a:t>
            </a:r>
            <a:r>
              <a:rPr lang="ko-KR" altLang="en-US" sz="1100" smtClean="0"/>
              <a:t>년</a:t>
            </a:r>
            <a:r>
              <a:rPr lang="en-US" altLang="ko-KR" sz="110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촬영</a:t>
            </a:r>
            <a:r>
              <a:rPr lang="en-US" altLang="ko-KR" sz="1100" smtClean="0"/>
              <a:t>, </a:t>
            </a:r>
            <a:r>
              <a:rPr lang="ko-KR" altLang="en-US" sz="1100" smtClean="0"/>
              <a:t>영상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3600</a:t>
            </a:r>
            <a:r>
              <a:rPr lang="ko-KR" altLang="en-US" sz="1100" smtClean="0"/>
              <a:t>끝</a:t>
            </a:r>
            <a:r>
              <a:rPr lang="en-US" altLang="ko-KR" sz="1100" smtClean="0"/>
              <a:t>!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돈벌래요</a:t>
            </a:r>
            <a:r>
              <a:rPr lang="en-US" altLang="ko-KR" sz="1100" smtClean="0"/>
              <a:t>. </a:t>
            </a:r>
            <a:r>
              <a:rPr lang="ko-KR" altLang="en-US" sz="1100" smtClean="0"/>
              <a:t>내가 회사차릴래요</a:t>
            </a:r>
            <a:r>
              <a:rPr lang="en-US" altLang="ko-KR" sz="1100" smtClean="0"/>
              <a:t>~</a:t>
            </a:r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MD -&gt; </a:t>
            </a:r>
            <a:r>
              <a:rPr lang="ko-KR" altLang="en-US" sz="1100" smtClean="0"/>
              <a:t>창업</a:t>
            </a:r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3046027" y="906088"/>
            <a:ext cx="17169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전산팀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전산팀장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디자이너</a:t>
            </a:r>
            <a:r>
              <a:rPr lang="en-US" altLang="ko-KR" sz="1100" smtClean="0"/>
              <a:t>(</a:t>
            </a:r>
            <a:r>
              <a:rPr lang="ko-KR" altLang="en-US" sz="1100" smtClean="0"/>
              <a:t>디자인 업무</a:t>
            </a:r>
            <a:r>
              <a:rPr lang="en-US" altLang="ko-KR" sz="110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연차</a:t>
            </a:r>
            <a:r>
              <a:rPr lang="en-US" altLang="ko-KR" sz="1100" smtClean="0"/>
              <a:t>(</a:t>
            </a:r>
            <a:r>
              <a:rPr lang="ko-KR" altLang="en-US" sz="1100" smtClean="0"/>
              <a:t>급여상향</a:t>
            </a:r>
            <a:r>
              <a:rPr lang="en-US" altLang="ko-KR" sz="110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워라벨</a:t>
            </a:r>
            <a:endParaRPr lang="en-US" altLang="ko-KR" sz="110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93022" y="922713"/>
            <a:ext cx="17169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smtClean="0"/>
              <a:t>시간과 정신의 방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과다한 업무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1 ~ 2</a:t>
            </a:r>
            <a:r>
              <a:rPr lang="ko-KR" altLang="en-US" sz="1100" smtClean="0"/>
              <a:t>년을 버티면</a:t>
            </a:r>
            <a:r>
              <a:rPr lang="en-US" altLang="ko-KR" sz="1100" smtClean="0"/>
              <a:t>..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막내 시작 </a:t>
            </a:r>
            <a:r>
              <a:rPr lang="en-US" altLang="ko-KR" sz="1100" smtClean="0"/>
              <a:t>(1 ~ 2)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주임</a:t>
            </a:r>
            <a:r>
              <a:rPr lang="en-US" altLang="ko-KR" sz="1100" smtClean="0"/>
              <a:t>, </a:t>
            </a:r>
            <a:r>
              <a:rPr lang="ko-KR" altLang="en-US" sz="1100" smtClean="0"/>
              <a:t>대리 </a:t>
            </a:r>
            <a:r>
              <a:rPr lang="en-US" altLang="ko-KR" sz="1100" smtClean="0"/>
              <a:t>(3 ~ 5)</a:t>
            </a:r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4000 ~ 5000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팀 리더</a:t>
            </a:r>
            <a:r>
              <a:rPr lang="en-US" altLang="ko-KR" sz="1100" smtClean="0"/>
              <a:t>(5 ~ 10)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팀장 </a:t>
            </a:r>
            <a:r>
              <a:rPr lang="en-US" altLang="ko-KR" sz="1100" smtClean="0"/>
              <a:t>(10 ~)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9935" y="906088"/>
            <a:ext cx="1716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smtClean="0"/>
              <a:t>스타트업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함께한다</a:t>
            </a:r>
            <a:r>
              <a:rPr lang="en-US" altLang="ko-KR" sz="1100" smtClean="0"/>
              <a:t>/</a:t>
            </a:r>
            <a:r>
              <a:rPr lang="ko-KR" altLang="en-US" sz="1100" smtClean="0"/>
              <a:t>안한다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직원들</a:t>
            </a:r>
            <a:r>
              <a:rPr lang="en-US" altLang="ko-KR" sz="1100" smtClean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빨간펜 가르침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기획</a:t>
            </a:r>
            <a:r>
              <a:rPr lang="en-US" altLang="ko-KR" sz="1100" smtClean="0"/>
              <a:t>, </a:t>
            </a:r>
            <a:r>
              <a:rPr lang="ko-KR" altLang="en-US" sz="1100" smtClean="0"/>
              <a:t>디자인</a:t>
            </a:r>
            <a:r>
              <a:rPr lang="en-US" altLang="ko-KR" sz="1100" smtClean="0"/>
              <a:t>, </a:t>
            </a:r>
            <a:r>
              <a:rPr lang="ko-KR" altLang="en-US" sz="1100" smtClean="0"/>
              <a:t>개발</a:t>
            </a:r>
            <a:r>
              <a:rPr lang="en-US" altLang="ko-KR" sz="1100" smtClean="0"/>
              <a:t>…</a:t>
            </a:r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React, Vue, Node …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1314" y="906088"/>
            <a:ext cx="1716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smtClean="0"/>
              <a:t>ERP, POS -&gt; </a:t>
            </a:r>
            <a:r>
              <a:rPr lang="ko-KR" altLang="en-US" sz="1100" smtClean="0"/>
              <a:t>웹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보안</a:t>
            </a:r>
            <a:r>
              <a:rPr lang="en-US" altLang="ko-KR" sz="1100" smtClean="0"/>
              <a:t>, </a:t>
            </a:r>
            <a:r>
              <a:rPr lang="ko-KR" altLang="en-US" sz="1100" smtClean="0"/>
              <a:t>한글과컴퓨터</a:t>
            </a:r>
            <a:r>
              <a:rPr lang="en-US" altLang="ko-KR" sz="110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웹</a:t>
            </a:r>
            <a:r>
              <a:rPr lang="en-US" altLang="ko-KR" sz="1100" smtClean="0"/>
              <a:t>: </a:t>
            </a:r>
            <a:r>
              <a:rPr lang="ko-KR" altLang="en-US" sz="1100" smtClean="0"/>
              <a:t>찬밥</a:t>
            </a:r>
            <a:r>
              <a:rPr lang="en-US" altLang="ko-KR" sz="1100" smtClean="0"/>
              <a:t>(?)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앱개발</a:t>
            </a:r>
            <a:endParaRPr lang="en-US" altLang="ko-KR" sz="11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397824" y="876547"/>
            <a:ext cx="1716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smtClean="0"/>
              <a:t>관공서 </a:t>
            </a:r>
            <a:r>
              <a:rPr lang="en-US" altLang="ko-KR" sz="1100" smtClean="0"/>
              <a:t>+ </a:t>
            </a:r>
            <a:r>
              <a:rPr lang="ko-KR" altLang="en-US" sz="1100" smtClean="0"/>
              <a:t>대기업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삼성</a:t>
            </a:r>
            <a:r>
              <a:rPr lang="en-US" altLang="ko-KR" sz="1100" smtClean="0"/>
              <a:t>SDS, LG CNS</a:t>
            </a:r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마더</a:t>
            </a:r>
            <a:r>
              <a:rPr lang="en-US" altLang="ko-KR" sz="1100" smtClean="0"/>
              <a:t>/</a:t>
            </a:r>
            <a:r>
              <a:rPr lang="ko-KR" altLang="en-US" sz="1100" smtClean="0"/>
              <a:t>협력업체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갑</a:t>
            </a:r>
            <a:r>
              <a:rPr lang="en-US" altLang="ko-KR" sz="1100" smtClean="0"/>
              <a:t>/</a:t>
            </a:r>
            <a:r>
              <a:rPr lang="ko-KR" altLang="en-US" sz="1100" smtClean="0"/>
              <a:t>을</a:t>
            </a:r>
            <a:r>
              <a:rPr lang="en-US" altLang="ko-KR" sz="1100" smtClean="0"/>
              <a:t>/</a:t>
            </a:r>
            <a:r>
              <a:rPr lang="ko-KR" altLang="en-US" sz="1100" smtClean="0"/>
              <a:t>병</a:t>
            </a:r>
            <a:r>
              <a:rPr lang="en-US" altLang="ko-KR" sz="1100" smtClean="0"/>
              <a:t>/</a:t>
            </a:r>
            <a:r>
              <a:rPr lang="ko-KR" altLang="en-US" sz="1100" smtClean="0"/>
              <a:t>정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SI</a:t>
            </a:r>
            <a:r>
              <a:rPr lang="ko-KR" altLang="en-US" sz="1100" smtClean="0"/>
              <a:t>업체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인맥</a:t>
            </a:r>
            <a:r>
              <a:rPr lang="en-US" altLang="ko-KR" sz="1100" smtClean="0"/>
              <a:t>/</a:t>
            </a:r>
            <a:r>
              <a:rPr lang="ko-KR" altLang="en-US" sz="1100" smtClean="0"/>
              <a:t>기회</a:t>
            </a:r>
            <a:endParaRPr lang="en-US" altLang="ko-KR" sz="110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826327" y="3429000"/>
            <a:ext cx="193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네카라쿠베</a:t>
            </a:r>
            <a:endParaRPr lang="en-US" altLang="ko-KR" smtClean="0"/>
          </a:p>
          <a:p>
            <a:r>
              <a:rPr lang="en-US" altLang="ko-KR" smtClean="0"/>
              <a:t>+ </a:t>
            </a:r>
            <a:r>
              <a:rPr lang="ko-KR" altLang="en-US" smtClean="0"/>
              <a:t>상장기업</a:t>
            </a:r>
            <a:endParaRPr lang="en-US" altLang="ko-KR" smtClean="0"/>
          </a:p>
          <a:p>
            <a:r>
              <a:rPr lang="en-US" altLang="ko-KR" smtClean="0"/>
              <a:t>+ </a:t>
            </a:r>
            <a:r>
              <a:rPr lang="ko-KR" altLang="en-US" smtClean="0"/>
              <a:t>상장예정기업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75652" y="3429000"/>
            <a:ext cx="110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해외취업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08075" y="3429000"/>
            <a:ext cx="141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외국계기업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82703" y="4352330"/>
            <a:ext cx="260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준비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코딩테스트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4</a:t>
            </a:r>
            <a:r>
              <a:rPr lang="ko-KR" altLang="en-US" sz="1100" smtClean="0"/>
              <a:t>년제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ko-KR" altLang="en-US" sz="1100" smtClean="0"/>
              <a:t>기본스펙</a:t>
            </a:r>
            <a:endParaRPr lang="ko-KR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5344686" y="4288599"/>
            <a:ext cx="148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준비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native </a:t>
            </a:r>
            <a:r>
              <a:rPr lang="ko-KR" altLang="en-US" sz="1100" smtClean="0"/>
              <a:t>영어</a:t>
            </a:r>
            <a:endParaRPr lang="ko-KR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7575268" y="4288598"/>
            <a:ext cx="1480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준비</a:t>
            </a:r>
            <a:endParaRPr lang="en-US" altLang="ko-KR" sz="1100" smtClean="0"/>
          </a:p>
          <a:p>
            <a:pPr marL="171450" indent="-171450">
              <a:buFontTx/>
              <a:buChar char="-"/>
            </a:pPr>
            <a:r>
              <a:rPr lang="en-US" altLang="ko-KR" sz="1100" smtClean="0"/>
              <a:t>native </a:t>
            </a:r>
            <a:r>
              <a:rPr lang="ko-KR" altLang="en-US" sz="1100" smtClean="0"/>
              <a:t>영어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0243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394</Words>
  <Application>Microsoft Office PowerPoint</Application>
  <PresentationFormat>와이드스크린</PresentationFormat>
  <Paragraphs>85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9</cp:revision>
  <dcterms:created xsi:type="dcterms:W3CDTF">2021-05-26T07:21:22Z</dcterms:created>
  <dcterms:modified xsi:type="dcterms:W3CDTF">2021-05-26T08:35:04Z</dcterms:modified>
</cp:coreProperties>
</file>