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6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5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3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5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5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1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9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3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1A7E-2254-4F42-A62F-307501D6476F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53A5-2738-4672-A835-E83BDEFDB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000" y="838200"/>
            <a:ext cx="4008120" cy="562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35280"/>
            <a:ext cx="326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multer.diskstorage( </a:t>
            </a:r>
            <a:r>
              <a:rPr lang="ko-KR" altLang="en-US" smtClean="0"/>
              <a:t>객체</a:t>
            </a:r>
            <a:r>
              <a:rPr lang="en-US" altLang="ko-KR" smtClean="0"/>
              <a:t> 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83480" y="838200"/>
            <a:ext cx="643128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destination: function(req, file, cb) {</a:t>
            </a:r>
          </a:p>
          <a:p>
            <a:endParaRPr lang="en-US" altLang="ko-KR"/>
          </a:p>
          <a:p>
            <a:r>
              <a:rPr lang="en-US" altLang="ko-KR" smtClean="0"/>
              <a:t>}</a:t>
            </a:r>
          </a:p>
          <a:p>
            <a:endParaRPr lang="en-US" altLang="ko-KR"/>
          </a:p>
          <a:p>
            <a:r>
              <a:rPr lang="en-US" altLang="ko-KR" smtClean="0"/>
              <a:t>filename: function(</a:t>
            </a:r>
            <a:r>
              <a:rPr lang="en-US" altLang="ko-KR" smtClean="0"/>
              <a:t>req, file, cb</a:t>
            </a:r>
            <a:r>
              <a:rPr lang="en-US" altLang="ko-KR" smtClean="0"/>
              <a:t>) {</a:t>
            </a:r>
          </a:p>
          <a:p>
            <a:endParaRPr lang="en-US" altLang="ko-KR"/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68240" y="3169920"/>
            <a:ext cx="3855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파일이 업로드 되면 위의 두 함수를 </a:t>
            </a:r>
            <a:r>
              <a:rPr lang="en-US" altLang="ko-KR" smtClean="0"/>
              <a:t>diskStorage() </a:t>
            </a:r>
            <a:r>
              <a:rPr lang="ko-KR" altLang="en-US" smtClean="0"/>
              <a:t>가 실행할 때 </a:t>
            </a:r>
            <a:r>
              <a:rPr lang="en-US" altLang="ko-KR" smtClean="0"/>
              <a:t>diskStorage</a:t>
            </a:r>
            <a:r>
              <a:rPr lang="ko-KR" altLang="en-US" smtClean="0"/>
              <a:t>가 맡긴 </a:t>
            </a:r>
            <a:r>
              <a:rPr lang="en-US" altLang="ko-KR" smtClean="0"/>
              <a:t>cb</a:t>
            </a:r>
            <a:r>
              <a:rPr lang="ko-KR" altLang="en-US" smtClean="0"/>
              <a:t>함수를 실행해 줘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7720" y="1737360"/>
            <a:ext cx="2834640" cy="1132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destinationCb(err, </a:t>
            </a:r>
            <a:r>
              <a:rPr lang="ko-KR" altLang="en-US" smtClean="0"/>
              <a:t>경로</a:t>
            </a:r>
            <a:r>
              <a:rPr lang="en-US" altLang="ko-KR" smtClean="0"/>
              <a:t>) {</a:t>
            </a:r>
          </a:p>
          <a:p>
            <a:endParaRPr lang="en-US" altLang="ko-KR"/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7720" y="3202602"/>
            <a:ext cx="2834640" cy="1132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filenameCb(err, </a:t>
            </a:r>
            <a:r>
              <a:rPr lang="ko-KR" altLang="en-US" smtClean="0"/>
              <a:t>파일명</a:t>
            </a:r>
            <a:r>
              <a:rPr lang="en-US" altLang="ko-KR" smtClean="0"/>
              <a:t>) {</a:t>
            </a:r>
          </a:p>
          <a:p>
            <a:endParaRPr lang="en-US" altLang="ko-KR" smtClean="0"/>
          </a:p>
          <a:p>
            <a:r>
              <a:rPr lang="en-US" altLang="ko-KR" smtClean="0"/>
              <a:t>}</a:t>
            </a:r>
            <a:endParaRPr lang="ko-KR" altLang="en-US" smtClean="0"/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 flipV="1">
            <a:off x="3642360" y="2299424"/>
            <a:ext cx="4305300" cy="146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 flipV="1">
            <a:off x="3642360" y="1171694"/>
            <a:ext cx="4602480" cy="113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팔각형 13"/>
          <p:cNvSpPr/>
          <p:nvPr/>
        </p:nvSpPr>
        <p:spPr>
          <a:xfrm>
            <a:off x="3154680" y="1083142"/>
            <a:ext cx="487680" cy="48768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5" name="팔각형 14"/>
          <p:cNvSpPr/>
          <p:nvPr/>
        </p:nvSpPr>
        <p:spPr>
          <a:xfrm>
            <a:off x="8793480" y="868680"/>
            <a:ext cx="487680" cy="48768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52160" y="117169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cb(null, </a:t>
            </a:r>
            <a:r>
              <a:rPr lang="ko-KR" altLang="en-US" smtClean="0"/>
              <a:t>경로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49340" y="229942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cb(null, </a:t>
            </a:r>
            <a:r>
              <a:rPr lang="ko-KR" altLang="en-US" smtClean="0"/>
              <a:t>파일명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0" name="팔각형 19"/>
          <p:cNvSpPr/>
          <p:nvPr/>
        </p:nvSpPr>
        <p:spPr>
          <a:xfrm>
            <a:off x="5364480" y="1143000"/>
            <a:ext cx="487680" cy="48768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244340" y="5398263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" y="49365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req.file </a:t>
            </a:r>
            <a:r>
              <a:rPr lang="ko-KR" altLang="en-US" smtClean="0"/>
              <a:t>필요한 정보 입력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req.body </a:t>
            </a:r>
            <a:r>
              <a:rPr lang="ko-KR" altLang="en-US" smtClean="0"/>
              <a:t>필요한 정보 입력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next();</a:t>
            </a:r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764281" y="1432947"/>
            <a:ext cx="1532590" cy="42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3" idx="0"/>
          </p:cNvCxnSpPr>
          <p:nvPr/>
        </p:nvCxnSpPr>
        <p:spPr>
          <a:xfrm>
            <a:off x="2385060" y="4437429"/>
            <a:ext cx="0" cy="49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2</cp:revision>
  <dcterms:created xsi:type="dcterms:W3CDTF">2021-06-01T05:40:26Z</dcterms:created>
  <dcterms:modified xsi:type="dcterms:W3CDTF">2021-06-01T05:44:06Z</dcterms:modified>
</cp:coreProperties>
</file>