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22DA-A1D0-4AFD-9FE5-0677FD622705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992F-EEBE-4FD7-A3F1-F9AD329D9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7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22DA-A1D0-4AFD-9FE5-0677FD622705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992F-EEBE-4FD7-A3F1-F9AD329D9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3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22DA-A1D0-4AFD-9FE5-0677FD622705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992F-EEBE-4FD7-A3F1-F9AD329D9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9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22DA-A1D0-4AFD-9FE5-0677FD622705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992F-EEBE-4FD7-A3F1-F9AD329D9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0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22DA-A1D0-4AFD-9FE5-0677FD622705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992F-EEBE-4FD7-A3F1-F9AD329D9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22DA-A1D0-4AFD-9FE5-0677FD622705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992F-EEBE-4FD7-A3F1-F9AD329D9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2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22DA-A1D0-4AFD-9FE5-0677FD622705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992F-EEBE-4FD7-A3F1-F9AD329D9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1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22DA-A1D0-4AFD-9FE5-0677FD622705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992F-EEBE-4FD7-A3F1-F9AD329D9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0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22DA-A1D0-4AFD-9FE5-0677FD622705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992F-EEBE-4FD7-A3F1-F9AD329D9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2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22DA-A1D0-4AFD-9FE5-0677FD622705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992F-EEBE-4FD7-A3F1-F9AD329D9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22DA-A1D0-4AFD-9FE5-0677FD622705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992F-EEBE-4FD7-A3F1-F9AD329D9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3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22DA-A1D0-4AFD-9FE5-0677FD622705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992F-EEBE-4FD7-A3F1-F9AD329D9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1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6692" y="61157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vuex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7641" y="365761"/>
            <a:ext cx="126907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mutations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7826" y="2750529"/>
            <a:ext cx="74537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state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47163" y="2808718"/>
            <a:ext cx="9836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actions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53593" y="5497484"/>
            <a:ext cx="917172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getters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817331" y="2819802"/>
            <a:ext cx="49885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79170" y="2527414"/>
            <a:ext cx="1128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daily: null,</a:t>
            </a:r>
          </a:p>
          <a:p>
            <a:r>
              <a:rPr lang="en-US" altLang="ko-KR" sz="1400" smtClean="0"/>
              <a:t>  days: null</a:t>
            </a:r>
            <a:endParaRPr lang="en-US" altLang="ko-KR" sz="1400"/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981997" y="4920915"/>
            <a:ext cx="149767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Component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7365076" y="3308466"/>
            <a:ext cx="365760" cy="157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327669" y="3873731"/>
            <a:ext cx="440574" cy="44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955280" y="2819802"/>
            <a:ext cx="1687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7955280" y="3178050"/>
            <a:ext cx="1687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9023465" y="2599515"/>
            <a:ext cx="440574" cy="44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308570" y="2957763"/>
            <a:ext cx="440574" cy="44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5378334" y="847899"/>
            <a:ext cx="1729048" cy="175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5942214" y="1397742"/>
            <a:ext cx="440574" cy="44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217071" y="735093"/>
            <a:ext cx="2559306" cy="175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2587718" y="1283133"/>
            <a:ext cx="440574" cy="44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77641" y="980902"/>
            <a:ext cx="1334192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state </a:t>
            </a:r>
            <a:r>
              <a:rPr lang="ko-KR" altLang="en-US" sz="1200" smtClean="0"/>
              <a:t>변경상태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3986644" y="1248698"/>
            <a:ext cx="1334192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state </a:t>
            </a:r>
            <a:r>
              <a:rPr lang="ko-KR" altLang="en-US" sz="1200" smtClean="0"/>
              <a:t>변경상태</a:t>
            </a:r>
            <a:endParaRPr lang="ko-KR" altLang="en-US" sz="1200"/>
          </a:p>
        </p:txBody>
      </p:sp>
      <p:sp>
        <p:nvSpPr>
          <p:cNvPr id="33" name="직사각형 32"/>
          <p:cNvSpPr/>
          <p:nvPr/>
        </p:nvSpPr>
        <p:spPr>
          <a:xfrm>
            <a:off x="3986644" y="1522439"/>
            <a:ext cx="1334192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state </a:t>
            </a:r>
            <a:r>
              <a:rPr lang="ko-KR" altLang="en-US" sz="1200" smtClean="0"/>
              <a:t>변경상태</a:t>
            </a:r>
            <a:endParaRPr lang="ko-KR" altLang="en-US" sz="1200"/>
          </a:p>
        </p:txBody>
      </p:sp>
      <p:sp>
        <p:nvSpPr>
          <p:cNvPr id="34" name="직사각형 33"/>
          <p:cNvSpPr/>
          <p:nvPr/>
        </p:nvSpPr>
        <p:spPr>
          <a:xfrm>
            <a:off x="3986644" y="1796180"/>
            <a:ext cx="1334192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state </a:t>
            </a:r>
            <a:r>
              <a:rPr lang="ko-KR" altLang="en-US" sz="1200" smtClean="0"/>
              <a:t>변경상태</a:t>
            </a:r>
            <a:endParaRPr lang="ko-KR" alt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8749144" y="4943486"/>
            <a:ext cx="27788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computed: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… mapGetters([‘GET_DAILY’])</a:t>
            </a:r>
          </a:p>
          <a:p>
            <a:r>
              <a:rPr lang="en-US" altLang="ko-KR" sz="1400" smtClean="0"/>
              <a:t>  cityName: function()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return this.GET_DAILY.name</a:t>
            </a:r>
            <a:endParaRPr lang="en-US" altLang="ko-KR" sz="1400"/>
          </a:p>
          <a:p>
            <a:r>
              <a:rPr lang="en-US" altLang="ko-KR" sz="1400" smtClean="0"/>
              <a:t>  }</a:t>
            </a:r>
            <a:endParaRPr lang="en-US" altLang="ko-KR" sz="1400"/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8667776" y="4356351"/>
            <a:ext cx="294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import { mapGetters } from ‘vuex’</a:t>
            </a:r>
          </a:p>
          <a:p>
            <a:endParaRPr lang="ko-KR" altLang="en-US" sz="140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1217071" y="3308466"/>
            <a:ext cx="2769573" cy="206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276437" y="4069337"/>
            <a:ext cx="440574" cy="44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6</a:t>
            </a:r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5311833" y="5141201"/>
            <a:ext cx="1435330" cy="49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5809211" y="5168305"/>
            <a:ext cx="440574" cy="44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7</a:t>
            </a:r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7955280" y="5378335"/>
            <a:ext cx="1147156" cy="35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8308570" y="5331591"/>
            <a:ext cx="440574" cy="44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8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hi-sinchon 7</dc:creator>
  <cp:lastModifiedBy>hi-sinchon 7</cp:lastModifiedBy>
  <cp:revision>3</cp:revision>
  <dcterms:created xsi:type="dcterms:W3CDTF">2021-06-14T04:36:46Z</dcterms:created>
  <dcterms:modified xsi:type="dcterms:W3CDTF">2021-06-14T04:50:30Z</dcterms:modified>
</cp:coreProperties>
</file>