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3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A26-0A3E-4729-AA5F-90F33F5A220B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Julian Lüken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Avid lover of all things Computer Science and Math.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0" y="1649644"/>
            <a:ext cx="3649211" cy="401977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94" y="1649644"/>
            <a:ext cx="5292944" cy="46389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146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Hole </a:t>
            </a:r>
            <a:r>
              <a:rPr lang="de-DE" b="1" dirty="0" err="1" smtClean="0"/>
              <a:t>creation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40120" y="909352"/>
            <a:ext cx="37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Basic 2D </a:t>
            </a:r>
            <a:r>
              <a:rPr lang="de-DE" dirty="0" err="1" smtClean="0"/>
              <a:t>curves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 </a:t>
            </a:r>
            <a:r>
              <a:rPr lang="de-DE" dirty="0" err="1" smtClean="0"/>
              <a:t>circle</a:t>
            </a:r>
            <a:r>
              <a:rPr lang="de-DE" dirty="0" smtClean="0"/>
              <a:t>, </a:t>
            </a:r>
            <a:r>
              <a:rPr lang="de-DE" dirty="0" err="1" smtClean="0"/>
              <a:t>rounded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endParaRPr lang="de-DE" dirty="0"/>
          </a:p>
        </p:txBody>
      </p:sp>
      <p:sp>
        <p:nvSpPr>
          <p:cNvPr id="8" name="Pfeil nach oben 7"/>
          <p:cNvSpPr/>
          <p:nvPr/>
        </p:nvSpPr>
        <p:spPr>
          <a:xfrm rot="5400000">
            <a:off x="4901639" y="3009954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90377" y="726314"/>
            <a:ext cx="18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Embed</a:t>
            </a:r>
            <a:r>
              <a:rPr lang="de-DE" dirty="0" smtClean="0"/>
              <a:t> in 3D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 smtClean="0"/>
          </a:p>
        </p:txBody>
      </p:sp>
      <p:sp>
        <p:nvSpPr>
          <p:cNvPr id="10" name="Pfeil nach oben 9"/>
          <p:cNvSpPr/>
          <p:nvPr/>
        </p:nvSpPr>
        <p:spPr>
          <a:xfrm rot="5400000">
            <a:off x="7935833" y="3009953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441527" y="726314"/>
            <a:ext cx="202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Find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linearly</a:t>
            </a:r>
            <a:r>
              <a:rPr lang="de-DE" dirty="0" smtClean="0"/>
              <a:t> </a:t>
            </a:r>
            <a:r>
              <a:rPr lang="de-DE" dirty="0" err="1" smtClean="0"/>
              <a:t>interpolated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25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6162">
            <a:off x="7021153" y="1268379"/>
            <a:ext cx="3581981" cy="15590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9450" y="44605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Hole </a:t>
            </a:r>
            <a:r>
              <a:rPr lang="de-DE" b="1" dirty="0" err="1" smtClean="0"/>
              <a:t>intersection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503" y="1090151"/>
            <a:ext cx="5345197" cy="28155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78" y="3380402"/>
            <a:ext cx="5074530" cy="64389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274878" y="4560272"/>
            <a:ext cx="480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The orange </a:t>
            </a:r>
            <a:r>
              <a:rPr lang="de-DE" dirty="0" err="1" smtClean="0"/>
              <a:t>shape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rays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intersect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surfaces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274878" y="2497940"/>
            <a:ext cx="480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Notice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2" name="Pfeil nach oben 11"/>
          <p:cNvSpPr/>
          <p:nvPr/>
        </p:nvSpPr>
        <p:spPr>
          <a:xfrm rot="5400000">
            <a:off x="5723218" y="2319410"/>
            <a:ext cx="247828" cy="4785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3652063"/>
            <a:ext cx="5543703" cy="302141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9450" y="446059"/>
            <a:ext cx="358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Hole </a:t>
            </a:r>
            <a:r>
              <a:rPr lang="de-DE" b="1" dirty="0" err="1" smtClean="0"/>
              <a:t>intersection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ray</a:t>
            </a:r>
            <a:r>
              <a:rPr lang="de-DE" b="1" dirty="0" smtClean="0"/>
              <a:t> </a:t>
            </a:r>
            <a:r>
              <a:rPr lang="de-DE" b="1" dirty="0" err="1" smtClean="0"/>
              <a:t>marching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1" y="1180389"/>
            <a:ext cx="3849136" cy="20275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05" y="630725"/>
            <a:ext cx="4361820" cy="2284464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8023969">
            <a:off x="2927758" y="3425561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2515368">
            <a:off x="9043457" y="3167618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950" y="317043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shape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194875" y="5873090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Ray </a:t>
            </a:r>
            <a:r>
              <a:rPr lang="de-DE" dirty="0" err="1" smtClean="0"/>
              <a:t>marching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688446" y="287599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Intersected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99" y="478172"/>
            <a:ext cx="8456366" cy="6379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9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Cooling</a:t>
            </a:r>
            <a:r>
              <a:rPr lang="de-DE" dirty="0" smtClean="0"/>
              <a:t> Design </a:t>
            </a:r>
            <a:r>
              <a:rPr lang="de-DE" dirty="0" err="1" smtClean="0"/>
              <a:t>Process</a:t>
            </a:r>
            <a:r>
              <a:rPr lang="de-DE" dirty="0" smtClean="0"/>
              <a:t> Chain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92" y="1690688"/>
            <a:ext cx="9789321" cy="44646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664117" y="5444455"/>
            <a:ext cx="981512" cy="710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2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Also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Northern Germany (East </a:t>
            </a:r>
            <a:r>
              <a:rPr lang="de-DE" dirty="0" err="1" smtClean="0"/>
              <a:t>Frisia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Cooking</a:t>
            </a:r>
            <a:r>
              <a:rPr lang="de-DE" dirty="0" smtClean="0"/>
              <a:t>, </a:t>
            </a:r>
            <a:r>
              <a:rPr lang="de-DE" dirty="0" err="1" smtClean="0"/>
              <a:t>hiking</a:t>
            </a:r>
            <a:r>
              <a:rPr lang="de-DE" dirty="0" smtClean="0"/>
              <a:t>,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guitar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 smtClean="0"/>
              <a:t>now</a:t>
            </a:r>
            <a:endParaRPr lang="de-DE" dirty="0"/>
          </a:p>
          <a:p>
            <a:r>
              <a:rPr lang="de-DE" dirty="0" smtClean="0"/>
              <a:t>Loves Jazz </a:t>
            </a:r>
            <a:r>
              <a:rPr lang="de-DE" dirty="0" err="1" smtClean="0"/>
              <a:t>and</a:t>
            </a:r>
            <a:r>
              <a:rPr lang="de-DE" dirty="0" smtClean="0"/>
              <a:t> Progressive </a:t>
            </a:r>
            <a:r>
              <a:rPr lang="de-DE" dirty="0" err="1" smtClean="0"/>
              <a:t>Metal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4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M. Sc. Applied </a:t>
            </a:r>
            <a:r>
              <a:rPr lang="de-DE" b="1" dirty="0" smtClean="0"/>
              <a:t>Computer Science</a:t>
            </a:r>
          </a:p>
          <a:p>
            <a:pPr lvl="1"/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specialization</a:t>
            </a:r>
            <a:r>
              <a:rPr lang="de-DE" dirty="0" smtClean="0"/>
              <a:t>: </a:t>
            </a:r>
            <a:r>
              <a:rPr lang="de-DE" b="1" dirty="0" smtClean="0"/>
              <a:t>Scientific Computing</a:t>
            </a:r>
            <a:r>
              <a:rPr lang="de-DE" dirty="0" smtClean="0"/>
              <a:t>, </a:t>
            </a:r>
            <a:r>
              <a:rPr lang="de-DE" b="1" dirty="0" smtClean="0"/>
              <a:t>Digital Signal Processing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/>
              <a:t>German Aerospace Center </a:t>
            </a:r>
            <a:r>
              <a:rPr lang="de-DE" dirty="0" smtClean="0"/>
              <a:t>(</a:t>
            </a:r>
            <a:r>
              <a:rPr lang="de-DE" dirty="0" err="1" smtClean="0"/>
              <a:t>since</a:t>
            </a:r>
            <a:r>
              <a:rPr lang="de-DE" dirty="0" smtClean="0"/>
              <a:t> 2021)</a:t>
            </a:r>
          </a:p>
          <a:p>
            <a:pPr lvl="1"/>
            <a:r>
              <a:rPr lang="de-DE" dirty="0" smtClean="0"/>
              <a:t>Institute </a:t>
            </a:r>
            <a:r>
              <a:rPr lang="de-DE" dirty="0" err="1" smtClean="0"/>
              <a:t>of</a:t>
            </a:r>
            <a:r>
              <a:rPr lang="de-DE" dirty="0" smtClean="0"/>
              <a:t> Propulsion Technology, Turbine Department in Göttingen (DE)</a:t>
            </a:r>
          </a:p>
          <a:p>
            <a:pPr lvl="1"/>
            <a:r>
              <a:rPr lang="de-DE" dirty="0" smtClean="0"/>
              <a:t>Thesis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b="1" dirty="0" err="1" smtClean="0"/>
              <a:t>CoolingGen</a:t>
            </a:r>
            <a:r>
              <a:rPr lang="de-DE" b="1" dirty="0" smtClean="0"/>
              <a:t> </a:t>
            </a:r>
            <a:endParaRPr lang="de-DE" dirty="0"/>
          </a:p>
          <a:p>
            <a:r>
              <a:rPr lang="de-DE" dirty="0" smtClean="0"/>
              <a:t>Knowledge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in </a:t>
            </a:r>
            <a:r>
              <a:rPr lang="de-DE" b="1" dirty="0" err="1" smtClean="0"/>
              <a:t>math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err="1" smtClean="0"/>
              <a:t>programming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w.r.t. Digital Signal Processing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49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CoolingGen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b="1" dirty="0" smtClean="0"/>
              <a:t>tate-</a:t>
            </a:r>
            <a:r>
              <a:rPr lang="de-DE" b="1" dirty="0" err="1" smtClean="0"/>
              <a:t>of</a:t>
            </a:r>
            <a:r>
              <a:rPr lang="de-DE" b="1" dirty="0" smtClean="0"/>
              <a:t>-</a:t>
            </a:r>
            <a:r>
              <a:rPr lang="de-DE" b="1" dirty="0" err="1" smtClean="0"/>
              <a:t>the</a:t>
            </a:r>
            <a:r>
              <a:rPr lang="de-DE" b="1" dirty="0" smtClean="0"/>
              <a:t>-art</a:t>
            </a:r>
            <a:r>
              <a:rPr lang="de-DE" dirty="0" smtClean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 smtClean="0"/>
              <a:t>arametric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3D </a:t>
            </a:r>
            <a:r>
              <a:rPr lang="de-DE" dirty="0" err="1" smtClean="0"/>
              <a:t>turbine</a:t>
            </a:r>
            <a:r>
              <a:rPr lang="de-DE" dirty="0" smtClean="0"/>
              <a:t> blade/</a:t>
            </a:r>
            <a:r>
              <a:rPr lang="de-DE" dirty="0" err="1" smtClean="0"/>
              <a:t>vane</a:t>
            </a:r>
            <a:r>
              <a:rPr lang="de-DE" dirty="0" smtClean="0"/>
              <a:t> geometries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/>
              <a:t>German Aerospace Center</a:t>
            </a:r>
          </a:p>
          <a:p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b="1" dirty="0" err="1" smtClean="0"/>
              <a:t>custom</a:t>
            </a:r>
            <a:r>
              <a:rPr lang="de-DE" b="1" dirty="0" smtClean="0"/>
              <a:t> CAD </a:t>
            </a:r>
            <a:r>
              <a:rPr lang="de-DE" b="1" dirty="0" err="1" smtClean="0"/>
              <a:t>kernel</a:t>
            </a:r>
            <a:endParaRPr lang="de-DE" b="1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b="1" dirty="0" smtClean="0"/>
              <a:t>NURBS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b="1" dirty="0" err="1" smtClean="0"/>
              <a:t>streamsurface</a:t>
            </a:r>
            <a:r>
              <a:rPr lang="de-DE" b="1" dirty="0" smtClean="0"/>
              <a:t> </a:t>
            </a:r>
            <a:r>
              <a:rPr lang="de-DE" b="1" dirty="0" err="1" smtClean="0"/>
              <a:t>coordinate</a:t>
            </a:r>
            <a:r>
              <a:rPr lang="de-DE" b="1" dirty="0" smtClean="0"/>
              <a:t> </a:t>
            </a:r>
            <a:r>
              <a:rPr lang="de-DE" b="1" dirty="0" err="1" smtClean="0"/>
              <a:t>transformation</a:t>
            </a:r>
            <a:r>
              <a:rPr lang="de-DE" b="1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/>
              <a:t>custom</a:t>
            </a:r>
            <a:r>
              <a:rPr lang="de-DE" dirty="0" smtClean="0"/>
              <a:t> </a:t>
            </a:r>
            <a:r>
              <a:rPr lang="de-DE" b="1" dirty="0" err="1" smtClean="0"/>
              <a:t>algorithms</a:t>
            </a:r>
            <a:r>
              <a:rPr lang="de-DE" dirty="0" smtClean="0"/>
              <a:t> (</a:t>
            </a:r>
            <a:r>
              <a:rPr lang="de-DE" dirty="0" err="1" smtClean="0"/>
              <a:t>fillet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, </a:t>
            </a:r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marching</a:t>
            </a:r>
            <a:r>
              <a:rPr lang="de-DE" dirty="0" smtClean="0"/>
              <a:t>, …) </a:t>
            </a:r>
            <a:r>
              <a:rPr lang="de-DE" dirty="0" err="1" smtClean="0"/>
              <a:t>for</a:t>
            </a:r>
            <a:r>
              <a:rPr lang="de-DE" dirty="0" smtClean="0"/>
              <a:t> fast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modification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95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CoolingGen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6867525" cy="4899025"/>
          </a:xfrm>
        </p:spPr>
        <p:txBody>
          <a:bodyPr/>
          <a:lstStyle/>
          <a:p>
            <a:r>
              <a:rPr lang="de-DE" dirty="0" smtClean="0"/>
              <a:t>Problem: Aviation </a:t>
            </a:r>
            <a:r>
              <a:rPr lang="de-DE" dirty="0" err="1" smtClean="0"/>
              <a:t>cooling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/>
              <a:t> </a:t>
            </a:r>
            <a:r>
              <a:rPr lang="de-DE" b="1" dirty="0" err="1" smtClean="0"/>
              <a:t>hard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model</a:t>
            </a:r>
            <a:r>
              <a:rPr lang="de-DE" b="1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conventional</a:t>
            </a:r>
            <a:r>
              <a:rPr lang="de-DE" dirty="0" smtClean="0"/>
              <a:t> CAD </a:t>
            </a:r>
            <a:r>
              <a:rPr lang="de-DE" dirty="0" err="1" smtClean="0"/>
              <a:t>tools</a:t>
            </a:r>
            <a:r>
              <a:rPr lang="de-DE" dirty="0" smtClean="0"/>
              <a:t>.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err="1" smtClean="0"/>
              <a:t>hard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modify</a:t>
            </a:r>
            <a:endParaRPr lang="de-DE" b="1" dirty="0" smtClean="0"/>
          </a:p>
          <a:p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CAD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b="1" dirty="0" err="1" smtClean="0"/>
              <a:t>own</a:t>
            </a:r>
            <a:r>
              <a:rPr lang="de-DE" b="1" dirty="0" smtClean="0"/>
              <a:t> primitives </a:t>
            </a:r>
            <a:r>
              <a:rPr lang="de-DE" dirty="0" err="1" smtClean="0"/>
              <a:t>based</a:t>
            </a:r>
            <a:r>
              <a:rPr lang="de-DE" dirty="0" smtClean="0"/>
              <a:t> on (</a:t>
            </a:r>
            <a:r>
              <a:rPr lang="de-DE" dirty="0" err="1" smtClean="0"/>
              <a:t>relatively</a:t>
            </a:r>
            <a:r>
              <a:rPr lang="de-DE" dirty="0" smtClean="0"/>
              <a:t>) </a:t>
            </a:r>
            <a:r>
              <a:rPr lang="de-DE" b="1" dirty="0" smtClean="0"/>
              <a:t>simple </a:t>
            </a:r>
            <a:r>
              <a:rPr lang="de-DE" b="1" dirty="0" err="1" smtClean="0"/>
              <a:t>parameter</a:t>
            </a:r>
            <a:r>
              <a:rPr lang="de-DE" b="1" dirty="0" smtClean="0"/>
              <a:t> </a:t>
            </a:r>
            <a:r>
              <a:rPr lang="de-DE" b="1" dirty="0" err="1" smtClean="0"/>
              <a:t>representations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re-create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483" y="136524"/>
            <a:ext cx="3881768" cy="62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CoolingGen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/>
          <a:lstStyle/>
          <a:p>
            <a:r>
              <a:rPr lang="de-DE" dirty="0" smtClean="0"/>
              <a:t>Problem 2: </a:t>
            </a:r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shapes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err="1" smtClean="0"/>
              <a:t>intersection</a:t>
            </a:r>
            <a:r>
              <a:rPr lang="de-DE" b="1" dirty="0" smtClean="0"/>
              <a:t>-heavy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> </a:t>
            </a:r>
            <a:r>
              <a:rPr lang="de-DE" dirty="0" smtClean="0"/>
              <a:t>Boolean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this</a:t>
            </a:r>
            <a:r>
              <a:rPr lang="de-DE" dirty="0" smtClean="0"/>
              <a:t> will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do!</a:t>
            </a:r>
          </a:p>
          <a:p>
            <a:endParaRPr lang="de-DE" dirty="0"/>
          </a:p>
          <a:p>
            <a:r>
              <a:rPr lang="de-DE" dirty="0" smtClean="0"/>
              <a:t>Solution 2: </a:t>
            </a:r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b="1" dirty="0" err="1" smtClean="0"/>
              <a:t>more</a:t>
            </a:r>
            <a:r>
              <a:rPr lang="de-DE" b="1" dirty="0" smtClean="0"/>
              <a:t> simple </a:t>
            </a:r>
            <a:r>
              <a:rPr lang="de-DE" b="1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shapes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find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intersect</a:t>
            </a:r>
            <a:r>
              <a:rPr lang="de-DE" dirty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365125"/>
            <a:ext cx="6124575" cy="46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9063"/>
            <a:ext cx="3544315" cy="390893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3028079" y="2834962"/>
            <a:ext cx="8763306" cy="392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95" y="530799"/>
            <a:ext cx="6620890" cy="1991473"/>
          </a:xfrm>
          <a:prstGeom prst="rect">
            <a:avLst/>
          </a:prstGeom>
        </p:spPr>
      </p:pic>
      <p:sp>
        <p:nvSpPr>
          <p:cNvPr id="12" name="Pfeil nach oben 11"/>
          <p:cNvSpPr/>
          <p:nvPr/>
        </p:nvSpPr>
        <p:spPr>
          <a:xfrm rot="5400000">
            <a:off x="7294430" y="1327018"/>
            <a:ext cx="328305" cy="39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oben 12"/>
          <p:cNvSpPr/>
          <p:nvPr/>
        </p:nvSpPr>
        <p:spPr>
          <a:xfrm rot="5400000">
            <a:off x="9560590" y="1327017"/>
            <a:ext cx="328305" cy="39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429798" y="213809"/>
            <a:ext cx="24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 </a:t>
            </a:r>
            <a:r>
              <a:rPr lang="de-DE" dirty="0" err="1" smtClean="0"/>
              <a:t>delimiting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29138" y="213809"/>
            <a:ext cx="209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Trim</a:t>
            </a:r>
            <a:r>
              <a:rPr lang="de-DE" dirty="0" smtClean="0"/>
              <a:t> at </a:t>
            </a:r>
            <a:r>
              <a:rPr lang="de-DE" dirty="0" err="1" smtClean="0"/>
              <a:t>intersections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265922" y="218110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fillets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28" y="3152645"/>
            <a:ext cx="8279967" cy="341387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70495" y="2834961"/>
            <a:ext cx="22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Fillet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20" name="Pfeil nach oben 19"/>
          <p:cNvSpPr/>
          <p:nvPr/>
        </p:nvSpPr>
        <p:spPr>
          <a:xfrm rot="5400000">
            <a:off x="4081857" y="1327016"/>
            <a:ext cx="328305" cy="39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9450" y="446059"/>
            <a:ext cx="286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Transform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streamsurface</a:t>
            </a:r>
            <a:r>
              <a:rPr lang="de-DE" b="1" dirty="0"/>
              <a:t> </a:t>
            </a:r>
          </a:p>
          <a:p>
            <a:r>
              <a:rPr lang="de-DE" b="1" dirty="0" err="1"/>
              <a:t>coordinate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624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" y="710361"/>
            <a:ext cx="12147402" cy="5522660"/>
          </a:xfrm>
          <a:prstGeom prst="rect">
            <a:avLst/>
          </a:prstGeom>
        </p:spPr>
      </p:pic>
      <p:sp>
        <p:nvSpPr>
          <p:cNvPr id="6" name="Pfeil nach oben 5"/>
          <p:cNvSpPr/>
          <p:nvPr/>
        </p:nvSpPr>
        <p:spPr>
          <a:xfrm rot="5400000">
            <a:off x="5889070" y="2684358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19450" y="446059"/>
            <a:ext cx="660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Inverse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curves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surface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lifting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(orange </a:t>
            </a:r>
            <a:r>
              <a:rPr lang="de-DE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surface</a:t>
            </a:r>
            <a:r>
              <a:rPr lang="de-DE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de-DE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2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405"/>
            <a:ext cx="7080308" cy="306430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458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Creating</a:t>
            </a:r>
            <a:r>
              <a:rPr lang="de-DE" b="1" dirty="0" smtClean="0"/>
              <a:t> </a:t>
            </a:r>
            <a:r>
              <a:rPr lang="de-DE" b="1" dirty="0" err="1" smtClean="0"/>
              <a:t>turns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resulting</a:t>
            </a:r>
            <a:r>
              <a:rPr lang="de-DE" b="1" dirty="0" smtClean="0"/>
              <a:t> </a:t>
            </a:r>
            <a:r>
              <a:rPr lang="de-DE" b="1" dirty="0" err="1" smtClean="0"/>
              <a:t>channels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07" y="3599727"/>
            <a:ext cx="6553092" cy="2981501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5400000">
            <a:off x="3473041" y="1560233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9327237">
            <a:off x="6082017" y="3053473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oben 9"/>
          <p:cNvSpPr/>
          <p:nvPr/>
        </p:nvSpPr>
        <p:spPr>
          <a:xfrm rot="5400000">
            <a:off x="7894039" y="4135653"/>
            <a:ext cx="771787" cy="755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918121" y="1005668"/>
            <a:ext cx="872455" cy="906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20704" y="815391"/>
            <a:ext cx="1031845" cy="661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644310" y="3736063"/>
            <a:ext cx="516236" cy="524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147419" y="3231809"/>
            <a:ext cx="643389" cy="1247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0593362" y="3573710"/>
            <a:ext cx="872455" cy="906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32495" y="3718434"/>
            <a:ext cx="392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Fuse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, find plane </a:t>
            </a:r>
            <a:r>
              <a:rPr lang="de-DE" dirty="0" err="1" smtClean="0"/>
              <a:t>intersections</a:t>
            </a:r>
            <a:endParaRPr lang="de-DE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7712414" y="3217387"/>
            <a:ext cx="26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,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2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0" y="675620"/>
            <a:ext cx="11220408" cy="598523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19450" y="44605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Multiple </a:t>
            </a:r>
            <a:r>
              <a:rPr lang="de-DE" b="1" dirty="0" err="1" smtClean="0"/>
              <a:t>turns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5637400" y="630725"/>
            <a:ext cx="964736" cy="1247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Breitbild</PresentationFormat>
  <Paragraphs>53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Julian Lüken</vt:lpstr>
      <vt:lpstr>About me</vt:lpstr>
      <vt:lpstr>CoolingGen</vt:lpstr>
      <vt:lpstr>CoolingGen</vt:lpstr>
      <vt:lpstr>CoolingGen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Result</vt:lpstr>
      <vt:lpstr>Cooling Design Process Chain</vt:lpstr>
      <vt:lpstr>Also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 Lüken</dc:title>
  <dc:creator>julian</dc:creator>
  <cp:lastModifiedBy>julian</cp:lastModifiedBy>
  <cp:revision>12</cp:revision>
  <dcterms:created xsi:type="dcterms:W3CDTF">2023-03-08T08:59:21Z</dcterms:created>
  <dcterms:modified xsi:type="dcterms:W3CDTF">2023-03-08T10:37:15Z</dcterms:modified>
</cp:coreProperties>
</file>