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LJGWPx0rBphUGkQgt1GWaVHK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752975" y="2185670"/>
            <a:ext cx="709549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G32US Food Steamer </a:t>
            </a:r>
            <a:br>
              <a:rPr lang="en-US" sz="5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Packaging Design 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39" y="533400"/>
            <a:ext cx="4233535" cy="451920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650254" y="5184030"/>
            <a:ext cx="14575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Steamer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"/>
          <p:cNvGrpSpPr/>
          <p:nvPr/>
        </p:nvGrpSpPr>
        <p:grpSpPr>
          <a:xfrm>
            <a:off x="921883" y="596673"/>
            <a:ext cx="1628775" cy="5915025"/>
            <a:chOff x="1079726" y="580344"/>
            <a:chExt cx="1628775" cy="5915025"/>
          </a:xfrm>
        </p:grpSpPr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9726" y="580344"/>
              <a:ext cx="1628775" cy="591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/>
            <p:nvPr/>
          </p:nvSpPr>
          <p:spPr>
            <a:xfrm>
              <a:off x="1079726" y="1763486"/>
              <a:ext cx="1628775" cy="3211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79726" y="3377292"/>
              <a:ext cx="1628775" cy="3211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79726" y="4941773"/>
              <a:ext cx="1628775" cy="3211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2639771" y="870850"/>
            <a:ext cx="565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Enormous Capacity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expanded lid offers more space to steam and prepare delicious and healthy food.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639785" y="2367642"/>
            <a:ext cx="54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Convenient Countdown 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select your cooking time and relax until your food is ready to eat.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639785" y="3880756"/>
            <a:ext cx="54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Worry-free Cooking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warning when water gets low or empty to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safety.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639785" y="5480956"/>
            <a:ext cx="543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design takes up minimal space in your kitchen and sleek design compliments other kitchenware.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1" y="600937"/>
            <a:ext cx="5772831" cy="59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123050" y="1793503"/>
            <a:ext cx="5437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Food-Grade 304 Stainless Steel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Certified for use with food while boasting extra durability and easy cleaning.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248400" y="4827813"/>
            <a:ext cx="501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 and ABS Materials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BPA-free plastics are hygienic and non-leaching for healthy cooking for years to come.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163286" y="185057"/>
            <a:ext cx="41474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Introduction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163286" y="566177"/>
            <a:ext cx="10357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brief introduction of G 32US, hope it will help you understand this product.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0" y="1316629"/>
            <a:ext cx="12192000" cy="369332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Reasons of why Buydeem develop G32US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5519058" y="3177424"/>
            <a:ext cx="578031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Steaming is the core requirement for users to use electric steamers.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Buydeem wants to use more reasonable configuration, lower price to meet the needs of more users.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want the product to be easier to use.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74" y="2117272"/>
            <a:ext cx="4019386" cy="429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34602" l="47060" r="13728" t="20996"/>
          <a:stretch/>
        </p:blipFill>
        <p:spPr>
          <a:xfrm>
            <a:off x="87086" y="1730829"/>
            <a:ext cx="4297434" cy="27081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G32US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79614" y="587024"/>
            <a:ext cx="67437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G32US is a very simple product, and very easy to use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1 Knob and 2 buttons；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5"/>
          <p:cNvCxnSpPr/>
          <p:nvPr/>
        </p:nvCxnSpPr>
        <p:spPr>
          <a:xfrm flipH="1" rot="10800000">
            <a:off x="3551464" y="2476500"/>
            <a:ext cx="1483179" cy="1632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5"/>
          <p:cNvCxnSpPr/>
          <p:nvPr/>
        </p:nvCxnSpPr>
        <p:spPr>
          <a:xfrm flipH="1" rot="10800000">
            <a:off x="3233057" y="3314571"/>
            <a:ext cx="963300" cy="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5"/>
          <p:cNvCxnSpPr/>
          <p:nvPr/>
        </p:nvCxnSpPr>
        <p:spPr>
          <a:xfrm>
            <a:off x="2160814" y="3004457"/>
            <a:ext cx="2443800" cy="1524000"/>
          </a:xfrm>
          <a:prstGeom prst="bentConnector3">
            <a:avLst>
              <a:gd fmla="val -1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5"/>
          <p:cNvCxnSpPr/>
          <p:nvPr/>
        </p:nvCxnSpPr>
        <p:spPr>
          <a:xfrm>
            <a:off x="1741714" y="3657600"/>
            <a:ext cx="2911800" cy="1681800"/>
          </a:xfrm>
          <a:prstGeom prst="bentConnector3">
            <a:avLst>
              <a:gd fmla="val -46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7" name="Google Shape;127;p5"/>
          <p:cNvGrpSpPr/>
          <p:nvPr/>
        </p:nvGrpSpPr>
        <p:grpSpPr>
          <a:xfrm>
            <a:off x="4287610" y="2291834"/>
            <a:ext cx="6821261" cy="3186108"/>
            <a:chOff x="4287610" y="2291834"/>
            <a:chExt cx="6821261" cy="3186108"/>
          </a:xfrm>
        </p:grpSpPr>
        <p:sp>
          <p:nvSpPr>
            <p:cNvPr id="128" name="Google Shape;128;p5"/>
            <p:cNvSpPr txBox="1"/>
            <p:nvPr/>
          </p:nvSpPr>
          <p:spPr>
            <a:xfrm>
              <a:off x="5089071" y="2291834"/>
              <a:ext cx="6019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Short press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[Star/Pause]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Start/pause cooking, long press [Start/pause] to stop working.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4287610" y="3176005"/>
              <a:ext cx="6019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Press </a:t>
              </a:r>
              <a:r>
                <a:rPr b="1"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[Stop]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stop and power off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4604657" y="4389957"/>
              <a:ext cx="60198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Rotate the button to adjust the cooking time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735286" y="5200943"/>
              <a:ext cx="37178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light strip shows a countdown of cooking progress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85" y="157381"/>
            <a:ext cx="10091057" cy="649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43372" y="65706"/>
            <a:ext cx="28798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Cutting-die Design of G32US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99" y="1501807"/>
            <a:ext cx="2471338" cy="370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2656" y="1502018"/>
            <a:ext cx="2471057" cy="370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70" y="1502229"/>
            <a:ext cx="2471057" cy="370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0313" y="1501807"/>
            <a:ext cx="2467150" cy="37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2024-05-15T01:59:05Z</dcterms:created>
  <dc:creator>BUY641472</dc:creator>
</cp:coreProperties>
</file>