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1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8A08-9678-4ED4-B3A4-BCD7839569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EF29-ADD2-45F8-BA19-35F5CFB7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7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Arguments in C/C++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allows a user to pass some arguments to the program being launched to execute by supporting an extended main function declaration as follows: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 … }, </a:t>
            </a:r>
            <a:r>
              <a:rPr lang="en-US" dirty="0" smtClean="0"/>
              <a:t>where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/>
              <a:t> is the argument count (includes the command itself)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smtClean="0"/>
              <a:t>is the argument vector, i.e., an array of strings that represent the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9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52478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&lt;&lt; "!";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Above C++ program is saved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hello2.cc</a:t>
            </a:r>
          </a:p>
          <a:p>
            <a:r>
              <a:rPr lang="en-US" dirty="0" smtClean="0"/>
              <a:t>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-o hello2 hello2.cc</a:t>
            </a:r>
          </a:p>
          <a:p>
            <a:r>
              <a:rPr lang="en-US" dirty="0" smtClean="0"/>
              <a:t>Executable is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hello2</a:t>
            </a:r>
          </a:p>
          <a:p>
            <a:r>
              <a:rPr lang="en-US" dirty="0" smtClean="0"/>
              <a:t>Execute with command: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./hello2 Shui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rgc</a:t>
            </a:r>
            <a:r>
              <a:rPr lang="en-US" dirty="0" smtClean="0"/>
              <a:t> is 2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 smtClean="0"/>
              <a:t> is the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hello2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dirty="0" smtClean="0"/>
              <a:t> is the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3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Command Line Arguments in C/C++ Programs</vt:lpstr>
      <vt:lpstr>C/C++ Command Line Arguments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Arguments in C/C++ Programs</dc:title>
  <dc:creator>Shui Lam</dc:creator>
  <cp:lastModifiedBy>Shui Lam</cp:lastModifiedBy>
  <cp:revision>5</cp:revision>
  <dcterms:created xsi:type="dcterms:W3CDTF">2021-08-31T20:04:12Z</dcterms:created>
  <dcterms:modified xsi:type="dcterms:W3CDTF">2021-08-31T23:43:30Z</dcterms:modified>
</cp:coreProperties>
</file>