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0D02-D149-41E9-ACFF-464CCCE45F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F48A-4F8D-403D-9044-235C1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System Calls &amp;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running program accesses o</a:t>
            </a:r>
            <a:r>
              <a:rPr lang="en-US" dirty="0" smtClean="0"/>
              <a:t>perating system facilities via Application Programming Interface (API).</a:t>
            </a:r>
          </a:p>
          <a:p>
            <a:r>
              <a:rPr lang="en-US" dirty="0" smtClean="0"/>
              <a:t>API represents procedure calls that can be made to cause the operating system to perform tasks.</a:t>
            </a:r>
          </a:p>
          <a:p>
            <a:r>
              <a:rPr lang="en-US" dirty="0" smtClean="0"/>
              <a:t>These procedure calls are also known as System Calls, or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use of system calls is for I/O or requesting for resources (e.g., a file).</a:t>
            </a:r>
          </a:p>
          <a:p>
            <a:r>
              <a:rPr lang="en-US" dirty="0" smtClean="0"/>
              <a:t>A process is created to execute program.  Another use of system calls is to create new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Unix (and Linux), almost everything is made to look like a file.</a:t>
            </a:r>
          </a:p>
          <a:p>
            <a:r>
              <a:rPr lang="en-US" dirty="0" smtClean="0"/>
              <a:t>Basic files operations include: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en-US" dirty="0" smtClean="0"/>
              <a:t>: locate the file and gain access to it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</a:t>
            </a:r>
            <a:r>
              <a:rPr lang="en-US" dirty="0" smtClean="0"/>
              <a:t>: retrieve data from the file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rite</a:t>
            </a:r>
            <a:r>
              <a:rPr lang="en-US" dirty="0" smtClean="0"/>
              <a:t>: put data into the file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lose</a:t>
            </a:r>
            <a:r>
              <a:rPr lang="en-US" dirty="0" smtClean="0"/>
              <a:t>:  terminate access to the file</a:t>
            </a:r>
          </a:p>
          <a:p>
            <a:r>
              <a:rPr lang="en-US" dirty="0" smtClean="0"/>
              <a:t>Extended file operations available on standard files, but not necessarily on things that are made to look like files: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en-US" dirty="0" smtClean="0"/>
              <a:t>: scroll forward or backward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cntl</a:t>
            </a:r>
            <a:r>
              <a:rPr lang="en-US" dirty="0" smtClean="0"/>
              <a:t>: check on or modify how the file is accessed (e.g., set up asynchronous access)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Operations: open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err="1" smtClean="0"/>
              <a:t>int</a:t>
            </a:r>
            <a:r>
              <a:rPr lang="en-US" sz="2700" dirty="0" smtClean="0"/>
              <a:t> open(</a:t>
            </a:r>
            <a:r>
              <a:rPr lang="en-US" sz="2700" dirty="0" err="1" smtClean="0"/>
              <a:t>const</a:t>
            </a:r>
            <a:r>
              <a:rPr lang="en-US" sz="2700" dirty="0" smtClean="0"/>
              <a:t> char* path, </a:t>
            </a:r>
            <a:r>
              <a:rPr lang="en-US" sz="2700" dirty="0" err="1" smtClean="0"/>
              <a:t>int</a:t>
            </a:r>
            <a:r>
              <a:rPr lang="en-US" sz="2700" dirty="0" smtClean="0"/>
              <a:t> flags);</a:t>
            </a:r>
            <a:br>
              <a:rPr lang="en-US" sz="2700" dirty="0" smtClean="0"/>
            </a:br>
            <a:r>
              <a:rPr lang="fr-FR" sz="2700" dirty="0" err="1" smtClean="0"/>
              <a:t>int</a:t>
            </a:r>
            <a:r>
              <a:rPr lang="fr-FR" sz="2700" dirty="0" smtClean="0"/>
              <a:t> open(</a:t>
            </a:r>
            <a:r>
              <a:rPr lang="fr-FR" sz="2700" dirty="0" err="1" smtClean="0"/>
              <a:t>const</a:t>
            </a:r>
            <a:r>
              <a:rPr lang="fr-FR" sz="2700" dirty="0" smtClean="0"/>
              <a:t> char* </a:t>
            </a:r>
            <a:r>
              <a:rPr lang="fr-FR" sz="2700" dirty="0" err="1" smtClean="0"/>
              <a:t>path</a:t>
            </a:r>
            <a:r>
              <a:rPr lang="fr-FR" sz="2700" dirty="0" smtClean="0"/>
              <a:t>, </a:t>
            </a:r>
            <a:r>
              <a:rPr lang="fr-FR" sz="2700" dirty="0" err="1" smtClean="0"/>
              <a:t>int</a:t>
            </a:r>
            <a:r>
              <a:rPr lang="fr-FR" sz="2700" dirty="0" smtClean="0"/>
              <a:t> flags, </a:t>
            </a:r>
            <a:r>
              <a:rPr lang="fr-FR" sz="2700" dirty="0" err="1" smtClean="0"/>
              <a:t>mode_t</a:t>
            </a:r>
            <a:r>
              <a:rPr lang="fr-FR" sz="2700" dirty="0" smtClean="0"/>
              <a:t> mode);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516"/>
            <a:ext cx="10515600" cy="50171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(or create) a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Returns:</a:t>
            </a:r>
          </a:p>
          <a:p>
            <a:pPr marL="457200" lvl="1" indent="0">
              <a:buNone/>
            </a:pPr>
            <a:r>
              <a:rPr lang="en-US" dirty="0"/>
              <a:t>−1 error (could not open the file)</a:t>
            </a:r>
          </a:p>
          <a:p>
            <a:pPr marL="457200" lvl="1" indent="0">
              <a:buNone/>
            </a:pPr>
            <a:r>
              <a:rPr lang="en-US" dirty="0" smtClean="0"/>
              <a:t> 0 </a:t>
            </a:r>
            <a:r>
              <a:rPr lang="en-US" dirty="0"/>
              <a:t>the descriptor (access to) of the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path: The name of the file. The name can </a:t>
            </a:r>
            <a:r>
              <a:rPr lang="en-US" dirty="0" smtClean="0"/>
              <a:t>include directories </a:t>
            </a:r>
            <a:r>
              <a:rPr lang="en-US" dirty="0"/>
              <a:t>Example: "data/input.txt"</a:t>
            </a:r>
          </a:p>
          <a:p>
            <a:r>
              <a:rPr lang="en-US" dirty="0"/>
              <a:t>flags: At least one of the following flags must be present</a:t>
            </a:r>
          </a:p>
          <a:p>
            <a:pPr marL="457200" lvl="1" indent="0">
              <a:buNone/>
            </a:pPr>
            <a:r>
              <a:rPr lang="en-US" dirty="0"/>
              <a:t>O_RDONLY: read only</a:t>
            </a:r>
          </a:p>
          <a:p>
            <a:pPr marL="457200" lvl="1" indent="0">
              <a:buNone/>
            </a:pPr>
            <a:r>
              <a:rPr lang="en-US" dirty="0"/>
              <a:t>O_WRONLY: write only</a:t>
            </a:r>
          </a:p>
          <a:p>
            <a:pPr marL="457200" lvl="1" indent="0">
              <a:buNone/>
            </a:pPr>
            <a:r>
              <a:rPr lang="en-US" dirty="0"/>
              <a:t>O_RDWR: read write</a:t>
            </a:r>
          </a:p>
          <a:p>
            <a:r>
              <a:rPr lang="en-US" dirty="0"/>
              <a:t>Some of the other flags are:</a:t>
            </a:r>
          </a:p>
          <a:p>
            <a:pPr marL="457200" lvl="1" indent="0">
              <a:buNone/>
            </a:pPr>
            <a:r>
              <a:rPr lang="en-US" dirty="0"/>
              <a:t>O_CREAT: create the file if it doesn’t </a:t>
            </a:r>
            <a:r>
              <a:rPr lang="en-US" dirty="0" smtClean="0"/>
              <a:t>exist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O_EXCL: used with create–fail if the file </a:t>
            </a:r>
            <a:r>
              <a:rPr lang="en-US" dirty="0" smtClean="0"/>
              <a:t>exists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O_TRUNC: delete any existing file </a:t>
            </a:r>
            <a:r>
              <a:rPr lang="en-US" dirty="0" smtClean="0"/>
              <a:t>contents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O_APPEND: write at the end of the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Note: The flags are constants and may be </a:t>
            </a:r>
            <a:r>
              <a:rPr lang="en-US" dirty="0" smtClean="0"/>
              <a:t>combined using </a:t>
            </a:r>
            <a:r>
              <a:rPr lang="en-US" dirty="0"/>
              <a:t>a bitwise “or”:</a:t>
            </a:r>
          </a:p>
          <a:p>
            <a:pPr marL="457200" lvl="1" indent="0">
              <a:buNone/>
            </a:pPr>
            <a:r>
              <a:rPr lang="en-US" dirty="0" smtClean="0"/>
              <a:t>e.g. </a:t>
            </a:r>
            <a:r>
              <a:rPr lang="en-US" dirty="0"/>
              <a:t>(O_CREATE|O_EXCL)</a:t>
            </a:r>
          </a:p>
        </p:txBody>
      </p:sp>
    </p:spTree>
    <p:extLst>
      <p:ext uri="{BB962C8B-B14F-4D97-AF65-F5344CB8AC3E}">
        <p14:creationId xmlns:p14="http://schemas.microsoft.com/office/powerpoint/2010/main" val="41220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Operations: open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fr-FR" sz="2700" dirty="0" err="1"/>
              <a:t>int</a:t>
            </a:r>
            <a:r>
              <a:rPr lang="fr-FR" sz="2700" dirty="0"/>
              <a:t> open(</a:t>
            </a:r>
            <a:r>
              <a:rPr lang="fr-FR" sz="2700" dirty="0" err="1"/>
              <a:t>const</a:t>
            </a:r>
            <a:r>
              <a:rPr lang="fr-FR" sz="2700" dirty="0"/>
              <a:t> char* </a:t>
            </a:r>
            <a:r>
              <a:rPr lang="fr-FR" sz="2700" dirty="0" err="1"/>
              <a:t>path</a:t>
            </a:r>
            <a:r>
              <a:rPr lang="fr-FR" sz="2700" dirty="0"/>
              <a:t>, </a:t>
            </a:r>
            <a:r>
              <a:rPr lang="fr-FR" sz="2700" dirty="0" err="1"/>
              <a:t>int</a:t>
            </a:r>
            <a:r>
              <a:rPr lang="fr-FR" sz="2700" dirty="0"/>
              <a:t> flags, </a:t>
            </a:r>
            <a:r>
              <a:rPr lang="fr-FR" sz="2700" dirty="0" err="1"/>
              <a:t>mode_t</a:t>
            </a:r>
            <a:r>
              <a:rPr lang="fr-FR" sz="2700" dirty="0"/>
              <a:t> mode);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1"/>
            <a:ext cx="10515600" cy="46489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form has a mode, used to set controls on the file</a:t>
            </a:r>
          </a:p>
          <a:p>
            <a:r>
              <a:rPr lang="en-US" dirty="0" smtClean="0"/>
              <a:t>9 common modes:</a:t>
            </a:r>
          </a:p>
          <a:p>
            <a:r>
              <a:rPr lang="en-US" dirty="0" smtClean="0"/>
              <a:t>3 apply to owner of the file</a:t>
            </a:r>
          </a:p>
          <a:p>
            <a:pPr marL="457200" lvl="1" indent="0">
              <a:buNone/>
            </a:pPr>
            <a:r>
              <a:rPr lang="en-US" dirty="0"/>
              <a:t>S_IRUSR: the owner of the file can read from it</a:t>
            </a:r>
          </a:p>
          <a:p>
            <a:pPr marL="457200" lvl="1" indent="0">
              <a:buNone/>
            </a:pPr>
            <a:r>
              <a:rPr lang="en-US" dirty="0"/>
              <a:t>S_IWUSR: the owner of the file can write to it</a:t>
            </a:r>
          </a:p>
          <a:p>
            <a:pPr marL="457200" lvl="1" indent="0">
              <a:buNone/>
            </a:pPr>
            <a:r>
              <a:rPr lang="en-US" dirty="0"/>
              <a:t>S_IXUSR: the owner of the file can execute it</a:t>
            </a:r>
            <a:endParaRPr lang="en-US" dirty="0" smtClean="0"/>
          </a:p>
          <a:p>
            <a:r>
              <a:rPr lang="en-US" dirty="0" smtClean="0"/>
              <a:t>3 apply to users in the same group as the file owner</a:t>
            </a:r>
          </a:p>
          <a:p>
            <a:pPr marL="457200" lvl="1" indent="0">
              <a:buNone/>
            </a:pPr>
            <a:r>
              <a:rPr lang="en-US" dirty="0"/>
              <a:t>S_IRGRP: group members can read the file</a:t>
            </a:r>
          </a:p>
          <a:p>
            <a:pPr marL="457200" lvl="1" indent="0">
              <a:buNone/>
            </a:pPr>
            <a:r>
              <a:rPr lang="en-US" dirty="0"/>
              <a:t>S_IWGRP: group members can write the to the file</a:t>
            </a:r>
          </a:p>
          <a:p>
            <a:pPr marL="457200" lvl="1" indent="0">
              <a:buNone/>
            </a:pPr>
            <a:r>
              <a:rPr lang="en-US" dirty="0"/>
              <a:t>S_IXGRP: group members can run the file</a:t>
            </a:r>
            <a:endParaRPr lang="en-US" dirty="0" smtClean="0"/>
          </a:p>
          <a:p>
            <a:r>
              <a:rPr lang="en-US" dirty="0" smtClean="0"/>
              <a:t>3 apply to other users who are not the owner and not a member of the same group</a:t>
            </a:r>
          </a:p>
          <a:p>
            <a:pPr marL="457200" lvl="1" indent="0">
              <a:buNone/>
            </a:pPr>
            <a:r>
              <a:rPr lang="en-US" dirty="0"/>
              <a:t>S_IROTH: others can read the file</a:t>
            </a:r>
          </a:p>
          <a:p>
            <a:pPr marL="457200" lvl="1" indent="0">
              <a:buNone/>
            </a:pPr>
            <a:r>
              <a:rPr lang="en-US" dirty="0"/>
              <a:t>S_IWOTH: others can write to the file</a:t>
            </a:r>
          </a:p>
          <a:p>
            <a:pPr marL="457200" lvl="1" indent="0">
              <a:buNone/>
            </a:pPr>
            <a:r>
              <a:rPr lang="en-US" dirty="0"/>
              <a:t>S_IXOTH: others can execute the file</a:t>
            </a:r>
          </a:p>
        </p:txBody>
      </p:sp>
    </p:spTree>
    <p:extLst>
      <p:ext uri="{BB962C8B-B14F-4D97-AF65-F5344CB8AC3E}">
        <p14:creationId xmlns:p14="http://schemas.microsoft.com/office/powerpoint/2010/main" val="30574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Operations: read</a:t>
            </a:r>
            <a:br>
              <a:rPr lang="en-US" dirty="0" smtClean="0"/>
            </a:br>
            <a:r>
              <a:rPr lang="en-US" sz="2400" dirty="0" err="1"/>
              <a:t>ssize_t</a:t>
            </a:r>
            <a:r>
              <a:rPr lang="en-US" sz="2400" dirty="0"/>
              <a:t> read(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fd</a:t>
            </a:r>
            <a:r>
              <a:rPr lang="en-US" sz="2400" dirty="0"/>
              <a:t>, void* 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dirty="0" err="1"/>
              <a:t>size_t</a:t>
            </a:r>
            <a:r>
              <a:rPr lang="en-US" sz="2400" dirty="0"/>
              <a:t> count);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/>
              <a:t>: the file to read from</a:t>
            </a:r>
            <a:r>
              <a:rPr lang="en-US" dirty="0" smtClean="0"/>
              <a:t>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file descriptor, </a:t>
            </a:r>
            <a:r>
              <a:rPr lang="en-US" dirty="0"/>
              <a:t>is the result of an open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: the variable (array) to read into.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 * the address of the memory to read into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maximum number of bytes to </a:t>
            </a:r>
            <a:r>
              <a:rPr lang="en-US" dirty="0" smtClean="0"/>
              <a:t>read, usually the </a:t>
            </a:r>
            <a:r>
              <a:rPr lang="en-US" dirty="0"/>
              <a:t>size of the variable you are reading </a:t>
            </a:r>
            <a:r>
              <a:rPr lang="en-US" dirty="0" smtClean="0"/>
              <a:t>into</a:t>
            </a:r>
            <a:endParaRPr lang="en-US" dirty="0"/>
          </a:p>
          <a:p>
            <a:r>
              <a:rPr lang="en-US" dirty="0"/>
              <a:t>Returns:</a:t>
            </a:r>
          </a:p>
          <a:p>
            <a:pPr marL="457200" lvl="1" indent="0">
              <a:buNone/>
            </a:pPr>
            <a:r>
              <a:rPr lang="en-US" dirty="0"/>
              <a:t>−1 if the read fails</a:t>
            </a:r>
          </a:p>
          <a:p>
            <a:pPr marL="457200" lvl="1" indent="0">
              <a:buNone/>
            </a:pPr>
            <a:r>
              <a:rPr lang="en-US" dirty="0"/>
              <a:t>0 if end of file (nothing more to read)</a:t>
            </a:r>
          </a:p>
          <a:p>
            <a:pPr marL="457200" lvl="1" indent="0">
              <a:buNone/>
            </a:pPr>
            <a:r>
              <a:rPr lang="en-US" dirty="0"/>
              <a:t>&gt; 0 the number of bytes that were </a:t>
            </a:r>
            <a:r>
              <a:rPr lang="en-US" dirty="0" smtClean="0"/>
              <a:t>read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dirty="0"/>
              <a:t>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/>
              <a:t>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but these type definitions could change if your </a:t>
            </a:r>
            <a:r>
              <a:rPr lang="en-US" dirty="0" smtClean="0"/>
              <a:t>operating system </a:t>
            </a:r>
            <a:r>
              <a:rPr lang="en-US" dirty="0"/>
              <a:t>supports extremely long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Operations: write</a:t>
            </a:r>
            <a:br>
              <a:rPr lang="en-US" dirty="0" smtClean="0"/>
            </a:br>
            <a:r>
              <a:rPr lang="en-US" sz="2700" dirty="0" err="1"/>
              <a:t>ssize_t</a:t>
            </a:r>
            <a:r>
              <a:rPr lang="en-US" sz="2700" dirty="0"/>
              <a:t> write(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fd</a:t>
            </a:r>
            <a:r>
              <a:rPr lang="en-US" sz="2700" dirty="0"/>
              <a:t>, </a:t>
            </a:r>
            <a:r>
              <a:rPr lang="en-US" sz="2700" dirty="0" err="1"/>
              <a:t>const</a:t>
            </a:r>
            <a:r>
              <a:rPr lang="en-US" sz="2700" dirty="0"/>
              <a:t> void *</a:t>
            </a:r>
            <a:r>
              <a:rPr lang="en-US" sz="2700" dirty="0" err="1"/>
              <a:t>buf</a:t>
            </a:r>
            <a:r>
              <a:rPr lang="en-US" sz="2700" dirty="0"/>
              <a:t>, </a:t>
            </a:r>
            <a:r>
              <a:rPr lang="en-US" sz="2700" dirty="0" err="1"/>
              <a:t>size_t</a:t>
            </a:r>
            <a:r>
              <a:rPr lang="en-US" sz="2700" dirty="0"/>
              <a:t> count);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read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/>
              <a:t>: the file to write </a:t>
            </a:r>
            <a:r>
              <a:rPr lang="en-US" dirty="0" smtClean="0"/>
              <a:t>to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file descriptor is simply a number that refers to an open file. </a:t>
            </a:r>
            <a:r>
              <a:rPr lang="en-US" dirty="0" smtClean="0"/>
              <a:t> By </a:t>
            </a:r>
            <a:r>
              <a:rPr lang="en-US" dirty="0"/>
              <a:t>default , file descriptor 0 (zero) refers to the standard input &amp; often abbreviated as </a:t>
            </a:r>
            <a:r>
              <a:rPr lang="en-US" dirty="0" err="1"/>
              <a:t>stdin</a:t>
            </a:r>
            <a:r>
              <a:rPr lang="en-US" dirty="0"/>
              <a:t>. File descriptor 1 refers to standard output (</a:t>
            </a:r>
            <a:r>
              <a:rPr lang="en-US" dirty="0" err="1"/>
              <a:t>stdout</a:t>
            </a:r>
            <a:r>
              <a:rPr lang="en-US" dirty="0"/>
              <a:t>) and file descriptor 2 refers to standard error (</a:t>
            </a:r>
            <a:r>
              <a:rPr lang="en-US" dirty="0" err="1"/>
              <a:t>stderr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: the address of the variable (or constant) to </a:t>
            </a:r>
            <a:r>
              <a:rPr lang="en-US" dirty="0" smtClean="0"/>
              <a:t>be written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number of bytes to be </a:t>
            </a:r>
            <a:r>
              <a:rPr lang="en-US" dirty="0" smtClean="0"/>
              <a:t>written, usually the size </a:t>
            </a:r>
            <a:r>
              <a:rPr lang="en-US" dirty="0"/>
              <a:t>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dirty="0"/>
          </a:p>
          <a:p>
            <a:r>
              <a:rPr lang="en-US" dirty="0"/>
              <a:t>Returns:</a:t>
            </a:r>
          </a:p>
          <a:p>
            <a:pPr marL="457200" lvl="1" indent="0">
              <a:buNone/>
            </a:pPr>
            <a:r>
              <a:rPr lang="en-US" dirty="0"/>
              <a:t>−1 the write </a:t>
            </a:r>
            <a:r>
              <a:rPr lang="en-US" dirty="0" smtClean="0"/>
              <a:t>failed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0 </a:t>
            </a:r>
            <a:r>
              <a:rPr lang="en-US" dirty="0"/>
              <a:t>the number of bytes </a:t>
            </a:r>
            <a:r>
              <a:rPr lang="en-US" dirty="0" smtClean="0"/>
              <a:t>written</a:t>
            </a:r>
            <a:endParaRPr lang="en-US" dirty="0"/>
          </a:p>
          <a:p>
            <a:r>
              <a:rPr lang="en-US" dirty="0"/>
              <a:t>With some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options the number of bytes </a:t>
            </a:r>
            <a:r>
              <a:rPr lang="en-US" dirty="0" smtClean="0"/>
              <a:t>written may </a:t>
            </a:r>
            <a:r>
              <a:rPr lang="en-US" dirty="0"/>
              <a:t>not be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96093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Operations: close</a:t>
            </a:r>
            <a:br>
              <a:rPr lang="en-US" dirty="0" smtClean="0"/>
            </a:br>
            <a:r>
              <a:rPr lang="en-US" sz="2400" dirty="0" err="1"/>
              <a:t>int</a:t>
            </a:r>
            <a:r>
              <a:rPr lang="en-US" sz="2400" dirty="0"/>
              <a:t> close(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fd</a:t>
            </a:r>
            <a:r>
              <a:rPr lang="en-US" sz="2400" dirty="0"/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the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6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4558"/>
            <a:ext cx="10515600" cy="5558589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buffer[64];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open("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info.txt",O_RDONLY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// open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((result=read(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fd,buffer,sizeof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(buffer)))&gt;0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if (write(1,buffer,(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)result) &lt; 0)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/>
              <a:t>The file is assumed to exist; it is opened read </a:t>
            </a:r>
            <a:r>
              <a:rPr lang="en-US" dirty="0" smtClean="0"/>
              <a:t>only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Data is read and written to the </a:t>
            </a:r>
            <a:r>
              <a:rPr lang="en-US" dirty="0" smtClean="0"/>
              <a:t>screen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All files are closed when a program </a:t>
            </a:r>
            <a:r>
              <a:rPr lang="en-US" dirty="0" smtClean="0"/>
              <a:t>exits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730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Linux System Calls &amp; Files</vt:lpstr>
      <vt:lpstr>System Calls</vt:lpstr>
      <vt:lpstr>Files</vt:lpstr>
      <vt:lpstr>File Operations: open int open(const char* path, int flags); int open(const char* path, int flags, mode_t mode);</vt:lpstr>
      <vt:lpstr>File Operations: open int open(const char* path, int flags, mode_t mode);</vt:lpstr>
      <vt:lpstr>File Operations: read ssize_t read(int fd, void* buf, size_t count);</vt:lpstr>
      <vt:lpstr>File Operations: write ssize_t write(int fd, const void *buf, size_t count);</vt:lpstr>
      <vt:lpstr>File Operations: close int close(int fd);</vt:lpstr>
      <vt:lpstr>Sample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Calls &amp; Files</dc:title>
  <dc:creator>Shui Lam</dc:creator>
  <cp:lastModifiedBy>Shui Lam</cp:lastModifiedBy>
  <cp:revision>9</cp:revision>
  <dcterms:created xsi:type="dcterms:W3CDTF">2021-08-31T04:48:31Z</dcterms:created>
  <dcterms:modified xsi:type="dcterms:W3CDTF">2021-08-31T06:13:40Z</dcterms:modified>
</cp:coreProperties>
</file>