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67" r:id="rId8"/>
    <p:sldId id="265" r:id="rId9"/>
    <p:sldId id="259" r:id="rId10"/>
    <p:sldId id="264" r:id="rId11"/>
    <p:sldId id="260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8CA03-D366-78F2-4D4F-C5B87B7F6EC8}" v="11" dt="2021-12-16T22:37:03.786"/>
    <p1510:client id="{802650D8-2C6E-4A7D-B565-2D78FE811A5A}" v="11" dt="2021-12-17T03:36:30.765"/>
    <p1510:client id="{844C1D59-88D4-D4BF-34A7-308E192166BD}" v="75" dt="2021-12-17T03:37:35.405"/>
    <p1510:client id="{8E9DA7B8-0313-DE40-495F-638976016564}" v="3558" dt="2021-12-17T00:41:03.146"/>
    <p1510:client id="{A3585666-3D28-55FB-1D26-FF0A2581DD94}" v="505" dt="2021-12-16T22:10:12.003"/>
    <p1510:client id="{A9E6A06E-6698-6B79-7E0C-E15099C6788D}" v="343" dt="2021-12-17T03:05:06.979"/>
    <p1510:client id="{B6A0B22C-75E4-EC92-10E7-2567C2FB8060}" v="102" dt="2021-12-16T07:44:36.186"/>
    <p1510:client id="{FB07E1B9-E044-ECE2-1727-6DB09C55E2F0}" v="36" dt="2021-12-17T03:04:44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Quintanilla" userId="S::lionel.quintanilla@student.csulb.edu::cb93c9a6-6192-4f07-9c4c-d0cd626d1565" providerId="AD" clId="Web-{FB07E1B9-E044-ECE2-1727-6DB09C55E2F0}"/>
    <pc:docChg chg="addSld modSld">
      <pc:chgData name="Lionel Quintanilla" userId="S::lionel.quintanilla@student.csulb.edu::cb93c9a6-6192-4f07-9c4c-d0cd626d1565" providerId="AD" clId="Web-{FB07E1B9-E044-ECE2-1727-6DB09C55E2F0}" dt="2021-12-17T03:04:43.729" v="41" actId="20577"/>
      <pc:docMkLst>
        <pc:docMk/>
      </pc:docMkLst>
      <pc:sldChg chg="modSp new">
        <pc:chgData name="Lionel Quintanilla" userId="S::lionel.quintanilla@student.csulb.edu::cb93c9a6-6192-4f07-9c4c-d0cd626d1565" providerId="AD" clId="Web-{FB07E1B9-E044-ECE2-1727-6DB09C55E2F0}" dt="2021-12-17T03:04:43.729" v="41" actId="20577"/>
        <pc:sldMkLst>
          <pc:docMk/>
          <pc:sldMk cId="496038346" sldId="268"/>
        </pc:sldMkLst>
        <pc:spChg chg="mod">
          <ac:chgData name="Lionel Quintanilla" userId="S::lionel.quintanilla@student.csulb.edu::cb93c9a6-6192-4f07-9c4c-d0cd626d1565" providerId="AD" clId="Web-{FB07E1B9-E044-ECE2-1727-6DB09C55E2F0}" dt="2021-12-17T03:01:02.334" v="7" actId="20577"/>
          <ac:spMkLst>
            <pc:docMk/>
            <pc:sldMk cId="496038346" sldId="268"/>
            <ac:spMk id="2" creationId="{40961B80-F978-4BA1-901C-E1E65325C34B}"/>
          </ac:spMkLst>
        </pc:spChg>
        <pc:spChg chg="mod">
          <ac:chgData name="Lionel Quintanilla" userId="S::lionel.quintanilla@student.csulb.edu::cb93c9a6-6192-4f07-9c4c-d0cd626d1565" providerId="AD" clId="Web-{FB07E1B9-E044-ECE2-1727-6DB09C55E2F0}" dt="2021-12-17T03:04:43.729" v="41" actId="20577"/>
          <ac:spMkLst>
            <pc:docMk/>
            <pc:sldMk cId="496038346" sldId="268"/>
            <ac:spMk id="3" creationId="{46EF9DE3-2423-4672-BFEA-D06F103FF65E}"/>
          </ac:spMkLst>
        </pc:spChg>
      </pc:sldChg>
    </pc:docChg>
  </pc:docChgLst>
  <pc:docChgLst>
    <pc:chgData name="Brian Tran" userId="S::brian.tran03@student.csulb.edu::cc86d9df-114a-47be-a6e1-581d333b9d04" providerId="AD" clId="Web-{8E9DA7B8-0313-DE40-495F-638976016564}"/>
    <pc:docChg chg="addSld modSld">
      <pc:chgData name="Brian Tran" userId="S::brian.tran03@student.csulb.edu::cc86d9df-114a-47be-a6e1-581d333b9d04" providerId="AD" clId="Web-{8E9DA7B8-0313-DE40-495F-638976016564}" dt="2021-12-17T00:41:02.443" v="2637" actId="20577"/>
      <pc:docMkLst>
        <pc:docMk/>
      </pc:docMkLst>
      <pc:sldChg chg="addSp delSp modSp">
        <pc:chgData name="Brian Tran" userId="S::brian.tran03@student.csulb.edu::cc86d9df-114a-47be-a6e1-581d333b9d04" providerId="AD" clId="Web-{8E9DA7B8-0313-DE40-495F-638976016564}" dt="2021-12-17T00:41:02.443" v="2637" actId="20577"/>
        <pc:sldMkLst>
          <pc:docMk/>
          <pc:sldMk cId="1378090480" sldId="260"/>
        </pc:sldMkLst>
        <pc:spChg chg="mod">
          <ac:chgData name="Brian Tran" userId="S::brian.tran03@student.csulb.edu::cc86d9df-114a-47be-a6e1-581d333b9d04" providerId="AD" clId="Web-{8E9DA7B8-0313-DE40-495F-638976016564}" dt="2021-12-16T22:59:54.479" v="845" actId="20577"/>
          <ac:spMkLst>
            <pc:docMk/>
            <pc:sldMk cId="1378090480" sldId="260"/>
            <ac:spMk id="2" creationId="{D0AF944A-1803-4A4F-8D6F-073431EAE5C9}"/>
          </ac:spMkLst>
        </pc:spChg>
        <pc:spChg chg="del">
          <ac:chgData name="Brian Tran" userId="S::brian.tran03@student.csulb.edu::cc86d9df-114a-47be-a6e1-581d333b9d04" providerId="AD" clId="Web-{8E9DA7B8-0313-DE40-495F-638976016564}" dt="2021-12-16T22:04:48.199" v="0"/>
          <ac:spMkLst>
            <pc:docMk/>
            <pc:sldMk cId="1378090480" sldId="260"/>
            <ac:spMk id="3" creationId="{AA2F07A8-E845-41C6-9F95-69D3951E03F2}"/>
          </ac:spMkLst>
        </pc:spChg>
        <pc:spChg chg="add del mod">
          <ac:chgData name="Brian Tran" userId="S::brian.tran03@student.csulb.edu::cc86d9df-114a-47be-a6e1-581d333b9d04" providerId="AD" clId="Web-{8E9DA7B8-0313-DE40-495F-638976016564}" dt="2021-12-16T22:06:07.903" v="22"/>
          <ac:spMkLst>
            <pc:docMk/>
            <pc:sldMk cId="1378090480" sldId="260"/>
            <ac:spMk id="6" creationId="{0FDEB202-2E8C-44BC-8DB7-0355712FA43D}"/>
          </ac:spMkLst>
        </pc:spChg>
        <pc:spChg chg="add del mod">
          <ac:chgData name="Brian Tran" userId="S::brian.tran03@student.csulb.edu::cc86d9df-114a-47be-a6e1-581d333b9d04" providerId="AD" clId="Web-{8E9DA7B8-0313-DE40-495F-638976016564}" dt="2021-12-16T22:12:17.645" v="26"/>
          <ac:spMkLst>
            <pc:docMk/>
            <pc:sldMk cId="1378090480" sldId="260"/>
            <ac:spMk id="9" creationId="{B0F53582-7D32-4AB6-BD76-145B0BEC7D19}"/>
          </ac:spMkLst>
        </pc:spChg>
        <pc:spChg chg="add mod">
          <ac:chgData name="Brian Tran" userId="S::brian.tran03@student.csulb.edu::cc86d9df-114a-47be-a6e1-581d333b9d04" providerId="AD" clId="Web-{8E9DA7B8-0313-DE40-495F-638976016564}" dt="2021-12-17T00:41:02.443" v="2637" actId="20577"/>
          <ac:spMkLst>
            <pc:docMk/>
            <pc:sldMk cId="1378090480" sldId="260"/>
            <ac:spMk id="11" creationId="{330C554A-B5AA-4E9E-B125-0F28E3F56DE9}"/>
          </ac:spMkLst>
        </pc:spChg>
        <pc:graphicFrameChg chg="add del mod ord modGraphic">
          <ac:chgData name="Brian Tran" userId="S::brian.tran03@student.csulb.edu::cc86d9df-114a-47be-a6e1-581d333b9d04" providerId="AD" clId="Web-{8E9DA7B8-0313-DE40-495F-638976016564}" dt="2021-12-16T22:05:45.450" v="21"/>
          <ac:graphicFrameMkLst>
            <pc:docMk/>
            <pc:sldMk cId="1378090480" sldId="260"/>
            <ac:graphicFrameMk id="4" creationId="{46C996F5-2E11-4D98-B4AB-88A3D9332771}"/>
          </ac:graphicFrameMkLst>
        </pc:graphicFrameChg>
        <pc:graphicFrameChg chg="add del mod ord modGraphic">
          <ac:chgData name="Brian Tran" userId="S::brian.tran03@student.csulb.edu::cc86d9df-114a-47be-a6e1-581d333b9d04" providerId="AD" clId="Web-{8E9DA7B8-0313-DE40-495F-638976016564}" dt="2021-12-16T22:08:08.312" v="25"/>
          <ac:graphicFrameMkLst>
            <pc:docMk/>
            <pc:sldMk cId="1378090480" sldId="260"/>
            <ac:graphicFrameMk id="7" creationId="{7EE2E314-8CA2-4C74-A871-209FF7C13254}"/>
          </ac:graphicFrameMkLst>
        </pc:graphicFrameChg>
        <pc:graphicFrameChg chg="add mod ord modGraphic">
          <ac:chgData name="Brian Tran" userId="S::brian.tran03@student.csulb.edu::cc86d9df-114a-47be-a6e1-581d333b9d04" providerId="AD" clId="Web-{8E9DA7B8-0313-DE40-495F-638976016564}" dt="2021-12-17T00:40:24.380" v="2629" actId="1076"/>
          <ac:graphicFrameMkLst>
            <pc:docMk/>
            <pc:sldMk cId="1378090480" sldId="260"/>
            <ac:graphicFrameMk id="10" creationId="{809D5756-A42A-44BD-AEB0-DA12FABB8A2A}"/>
          </ac:graphicFrameMkLst>
        </pc:graphicFrameChg>
      </pc:sldChg>
      <pc:sldChg chg="addSp delSp modSp new">
        <pc:chgData name="Brian Tran" userId="S::brian.tran03@student.csulb.edu::cc86d9df-114a-47be-a6e1-581d333b9d04" providerId="AD" clId="Web-{8E9DA7B8-0313-DE40-495F-638976016564}" dt="2021-12-17T00:36:23.954" v="2628" actId="1076"/>
        <pc:sldMkLst>
          <pc:docMk/>
          <pc:sldMk cId="2804401552" sldId="266"/>
        </pc:sldMkLst>
        <pc:spChg chg="mod">
          <ac:chgData name="Brian Tran" userId="S::brian.tran03@student.csulb.edu::cc86d9df-114a-47be-a6e1-581d333b9d04" providerId="AD" clId="Web-{8E9DA7B8-0313-DE40-495F-638976016564}" dt="2021-12-16T23:07:18.332" v="854" actId="20577"/>
          <ac:spMkLst>
            <pc:docMk/>
            <pc:sldMk cId="2804401552" sldId="266"/>
            <ac:spMk id="2" creationId="{5D38ADBF-0CC4-4B2B-8B43-7C179F06FCC5}"/>
          </ac:spMkLst>
        </pc:spChg>
        <pc:spChg chg="del">
          <ac:chgData name="Brian Tran" userId="S::brian.tran03@student.csulb.edu::cc86d9df-114a-47be-a6e1-581d333b9d04" providerId="AD" clId="Web-{8E9DA7B8-0313-DE40-495F-638976016564}" dt="2021-12-16T23:30:28.295" v="1090"/>
          <ac:spMkLst>
            <pc:docMk/>
            <pc:sldMk cId="2804401552" sldId="266"/>
            <ac:spMk id="3" creationId="{585C1F46-F409-4518-9077-5B673FA8267A}"/>
          </ac:spMkLst>
        </pc:spChg>
        <pc:spChg chg="add mod">
          <ac:chgData name="Brian Tran" userId="S::brian.tran03@student.csulb.edu::cc86d9df-114a-47be-a6e1-581d333b9d04" providerId="AD" clId="Web-{8E9DA7B8-0313-DE40-495F-638976016564}" dt="2021-12-17T00:36:23.954" v="2628" actId="1076"/>
          <ac:spMkLst>
            <pc:docMk/>
            <pc:sldMk cId="2804401552" sldId="266"/>
            <ac:spMk id="5" creationId="{9B79B63C-027C-437E-8F69-C450407AEB18}"/>
          </ac:spMkLst>
        </pc:spChg>
        <pc:graphicFrameChg chg="add mod ord modGraphic">
          <ac:chgData name="Brian Tran" userId="S::brian.tran03@student.csulb.edu::cc86d9df-114a-47be-a6e1-581d333b9d04" providerId="AD" clId="Web-{8E9DA7B8-0313-DE40-495F-638976016564}" dt="2021-12-17T00:17:27.554" v="1984"/>
          <ac:graphicFrameMkLst>
            <pc:docMk/>
            <pc:sldMk cId="2804401552" sldId="266"/>
            <ac:graphicFrameMk id="4" creationId="{A78707B8-1DE1-4478-A212-F6B940C45CA1}"/>
          </ac:graphicFrameMkLst>
        </pc:graphicFrameChg>
      </pc:sldChg>
    </pc:docChg>
  </pc:docChgLst>
  <pc:docChgLst>
    <pc:chgData name="Lionel Quintanilla" userId="S::lionel.quintanilla@student.csulb.edu::cb93c9a6-6192-4f07-9c4c-d0cd626d1565" providerId="AD" clId="Web-{FE2DC86D-9FA1-41A8-BAE6-A3179C35B5D9}"/>
    <pc:docChg chg="addSld delSld modSld addMainMaster delMainMaster">
      <pc:chgData name="Lionel Quintanilla" userId="S::lionel.quintanilla@student.csulb.edu::cb93c9a6-6192-4f07-9c4c-d0cd626d1565" providerId="AD" clId="Web-{FE2DC86D-9FA1-41A8-BAE6-A3179C35B5D9}" dt="2021-12-16T00:52:51.459" v="55" actId="20577"/>
      <pc:docMkLst>
        <pc:docMk/>
      </pc:docMkLst>
      <pc:sldChg chg="addSp modSp mod setBg modClrScheme chgLayout">
        <pc:chgData name="Lionel Quintanilla" userId="S::lionel.quintanilla@student.csulb.edu::cb93c9a6-6192-4f07-9c4c-d0cd626d1565" providerId="AD" clId="Web-{FE2DC86D-9FA1-41A8-BAE6-A3179C35B5D9}" dt="2021-12-16T00:49:37.088" v="20" actId="20577"/>
        <pc:sldMkLst>
          <pc:docMk/>
          <pc:sldMk cId="109857222" sldId="256"/>
        </pc:sldMkLst>
        <pc:spChg chg="mod">
          <ac:chgData name="Lionel Quintanilla" userId="S::lionel.quintanilla@student.csulb.edu::cb93c9a6-6192-4f07-9c4c-d0cd626d1565" providerId="AD" clId="Web-{FE2DC86D-9FA1-41A8-BAE6-A3179C35B5D9}" dt="2021-12-16T00:49:37.088" v="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onel Quintanilla" userId="S::lionel.quintanilla@student.csulb.edu::cb93c9a6-6192-4f07-9c4c-d0cd626d1565" providerId="AD" clId="Web-{FE2DC86D-9FA1-41A8-BAE6-A3179C35B5D9}" dt="2021-12-16T00:49:05.242" v="1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ionel Quintanilla" userId="S::lionel.quintanilla@student.csulb.edu::cb93c9a6-6192-4f07-9c4c-d0cd626d1565" providerId="AD" clId="Web-{FE2DC86D-9FA1-41A8-BAE6-A3179C35B5D9}" dt="2021-12-16T00:46:52.359" v="0"/>
          <ac:spMkLst>
            <pc:docMk/>
            <pc:sldMk cId="109857222" sldId="256"/>
            <ac:spMk id="8" creationId="{281148B8-58D0-4E9A-A32C-B3B181A3A850}"/>
          </ac:spMkLst>
        </pc:spChg>
        <pc:spChg chg="add">
          <ac:chgData name="Lionel Quintanilla" userId="S::lionel.quintanilla@student.csulb.edu::cb93c9a6-6192-4f07-9c4c-d0cd626d1565" providerId="AD" clId="Web-{FE2DC86D-9FA1-41A8-BAE6-A3179C35B5D9}" dt="2021-12-16T00:46:52.359" v="0"/>
          <ac:spMkLst>
            <pc:docMk/>
            <pc:sldMk cId="109857222" sldId="256"/>
            <ac:spMk id="10" creationId="{81EC1EF6-A5BF-44DB-A672-D024091B3C76}"/>
          </ac:spMkLst>
        </pc:spChg>
        <pc:spChg chg="add">
          <ac:chgData name="Lionel Quintanilla" userId="S::lionel.quintanilla@student.csulb.edu::cb93c9a6-6192-4f07-9c4c-d0cd626d1565" providerId="AD" clId="Web-{FE2DC86D-9FA1-41A8-BAE6-A3179C35B5D9}" dt="2021-12-16T00:46:52.359" v="0"/>
          <ac:spMkLst>
            <pc:docMk/>
            <pc:sldMk cId="109857222" sldId="256"/>
            <ac:spMk id="12" creationId="{45E02CBB-287D-4A17-B2F3-56AD2C058FF8}"/>
          </ac:spMkLst>
        </pc:spChg>
      </pc:sldChg>
      <pc:sldChg chg="modSp new">
        <pc:chgData name="Lionel Quintanilla" userId="S::lionel.quintanilla@student.csulb.edu::cb93c9a6-6192-4f07-9c4c-d0cd626d1565" providerId="AD" clId="Web-{FE2DC86D-9FA1-41A8-BAE6-A3179C35B5D9}" dt="2021-12-16T00:51:09.187" v="27" actId="20577"/>
        <pc:sldMkLst>
          <pc:docMk/>
          <pc:sldMk cId="119952011" sldId="257"/>
        </pc:sldMkLst>
        <pc:spChg chg="mod">
          <ac:chgData name="Lionel Quintanilla" userId="S::lionel.quintanilla@student.csulb.edu::cb93c9a6-6192-4f07-9c4c-d0cd626d1565" providerId="AD" clId="Web-{FE2DC86D-9FA1-41A8-BAE6-A3179C35B5D9}" dt="2021-12-16T00:51:09.187" v="27" actId="20577"/>
          <ac:spMkLst>
            <pc:docMk/>
            <pc:sldMk cId="119952011" sldId="257"/>
            <ac:spMk id="2" creationId="{1EF3ECEE-FD32-471B-8B6E-D8FA498F6A8A}"/>
          </ac:spMkLst>
        </pc:spChg>
      </pc:sldChg>
      <pc:sldChg chg="new del">
        <pc:chgData name="Lionel Quintanilla" userId="S::lionel.quintanilla@student.csulb.edu::cb93c9a6-6192-4f07-9c4c-d0cd626d1565" providerId="AD" clId="Web-{FE2DC86D-9FA1-41A8-BAE6-A3179C35B5D9}" dt="2021-12-16T00:47:02.594" v="4"/>
        <pc:sldMkLst>
          <pc:docMk/>
          <pc:sldMk cId="221491487" sldId="257"/>
        </pc:sldMkLst>
      </pc:sldChg>
      <pc:sldChg chg="modSp new">
        <pc:chgData name="Lionel Quintanilla" userId="S::lionel.quintanilla@student.csulb.edu::cb93c9a6-6192-4f07-9c4c-d0cd626d1565" providerId="AD" clId="Web-{FE2DC86D-9FA1-41A8-BAE6-A3179C35B5D9}" dt="2021-12-16T00:51:49.314" v="32" actId="20577"/>
        <pc:sldMkLst>
          <pc:docMk/>
          <pc:sldMk cId="1726250109" sldId="258"/>
        </pc:sldMkLst>
        <pc:spChg chg="mod">
          <ac:chgData name="Lionel Quintanilla" userId="S::lionel.quintanilla@student.csulb.edu::cb93c9a6-6192-4f07-9c4c-d0cd626d1565" providerId="AD" clId="Web-{FE2DC86D-9FA1-41A8-BAE6-A3179C35B5D9}" dt="2021-12-16T00:51:49.314" v="32" actId="20577"/>
          <ac:spMkLst>
            <pc:docMk/>
            <pc:sldMk cId="1726250109" sldId="258"/>
            <ac:spMk id="2" creationId="{BD8034B1-5F7B-4CEC-8699-0F5B33DA8AFA}"/>
          </ac:spMkLst>
        </pc:spChg>
      </pc:sldChg>
      <pc:sldChg chg="new del">
        <pc:chgData name="Lionel Quintanilla" userId="S::lionel.quintanilla@student.csulb.edu::cb93c9a6-6192-4f07-9c4c-d0cd626d1565" providerId="AD" clId="Web-{FE2DC86D-9FA1-41A8-BAE6-A3179C35B5D9}" dt="2021-12-16T00:47:01.328" v="3"/>
        <pc:sldMkLst>
          <pc:docMk/>
          <pc:sldMk cId="2447976884" sldId="258"/>
        </pc:sldMkLst>
      </pc:sldChg>
      <pc:sldChg chg="modSp new">
        <pc:chgData name="Lionel Quintanilla" userId="S::lionel.quintanilla@student.csulb.edu::cb93c9a6-6192-4f07-9c4c-d0cd626d1565" providerId="AD" clId="Web-{FE2DC86D-9FA1-41A8-BAE6-A3179C35B5D9}" dt="2021-12-16T00:52:28.270" v="38" actId="20577"/>
        <pc:sldMkLst>
          <pc:docMk/>
          <pc:sldMk cId="2765643348" sldId="259"/>
        </pc:sldMkLst>
        <pc:spChg chg="mod">
          <ac:chgData name="Lionel Quintanilla" userId="S::lionel.quintanilla@student.csulb.edu::cb93c9a6-6192-4f07-9c4c-d0cd626d1565" providerId="AD" clId="Web-{FE2DC86D-9FA1-41A8-BAE6-A3179C35B5D9}" dt="2021-12-16T00:52:28.270" v="38" actId="20577"/>
          <ac:spMkLst>
            <pc:docMk/>
            <pc:sldMk cId="2765643348" sldId="259"/>
            <ac:spMk id="2" creationId="{D8B86979-F5AB-4CFE-88DB-FC373644EF1E}"/>
          </ac:spMkLst>
        </pc:spChg>
      </pc:sldChg>
      <pc:sldChg chg="modSp new">
        <pc:chgData name="Lionel Quintanilla" userId="S::lionel.quintanilla@student.csulb.edu::cb93c9a6-6192-4f07-9c4c-d0cd626d1565" providerId="AD" clId="Web-{FE2DC86D-9FA1-41A8-BAE6-A3179C35B5D9}" dt="2021-12-16T00:52:51.459" v="55" actId="20577"/>
        <pc:sldMkLst>
          <pc:docMk/>
          <pc:sldMk cId="1378090480" sldId="260"/>
        </pc:sldMkLst>
        <pc:spChg chg="mod">
          <ac:chgData name="Lionel Quintanilla" userId="S::lionel.quintanilla@student.csulb.edu::cb93c9a6-6192-4f07-9c4c-d0cd626d1565" providerId="AD" clId="Web-{FE2DC86D-9FA1-41A8-BAE6-A3179C35B5D9}" dt="2021-12-16T00:52:51.459" v="55" actId="20577"/>
          <ac:spMkLst>
            <pc:docMk/>
            <pc:sldMk cId="1378090480" sldId="260"/>
            <ac:spMk id="2" creationId="{D0AF944A-1803-4A4F-8D6F-073431EAE5C9}"/>
          </ac:spMkLst>
        </pc:spChg>
      </pc:sldChg>
      <pc:sldMasterChg chg="del delSldLayout">
        <pc:chgData name="Lionel Quintanilla" userId="S::lionel.quintanilla@student.csulb.edu::cb93c9a6-6192-4f07-9c4c-d0cd626d1565" providerId="AD" clId="Web-{FE2DC86D-9FA1-41A8-BAE6-A3179C35B5D9}" dt="2021-12-16T00:46:52.359" v="0"/>
        <pc:sldMasterMkLst>
          <pc:docMk/>
          <pc:sldMasterMk cId="2460954070" sldId="2147483660"/>
        </pc:sldMasterMkLst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ionel Quintanilla" userId="S::lionel.quintanilla@student.csulb.edu::cb93c9a6-6192-4f07-9c4c-d0cd626d1565" providerId="AD" clId="Web-{FE2DC86D-9FA1-41A8-BAE6-A3179C35B5D9}" dt="2021-12-16T00:46:52.359" v="0"/>
        <pc:sldMasterMkLst>
          <pc:docMk/>
          <pc:sldMasterMk cId="4031974104" sldId="2147483685"/>
        </pc:sldMasterMkLst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4262560977" sldId="2147483674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4005744429" sldId="2147483675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354163405" sldId="2147483676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999191113" sldId="2147483677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1062358672" sldId="2147483678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1408021587" sldId="2147483679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412137902" sldId="2147483680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3636297530" sldId="2147483681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2211663141" sldId="2147483682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2805704381" sldId="2147483683"/>
          </pc:sldLayoutMkLst>
        </pc:sldLayoutChg>
        <pc:sldLayoutChg chg="add">
          <pc:chgData name="Lionel Quintanilla" userId="S::lionel.quintanilla@student.csulb.edu::cb93c9a6-6192-4f07-9c4c-d0cd626d1565" providerId="AD" clId="Web-{FE2DC86D-9FA1-41A8-BAE6-A3179C35B5D9}" dt="2021-12-16T00:46:52.359" v="0"/>
          <pc:sldLayoutMkLst>
            <pc:docMk/>
            <pc:sldMasterMk cId="4031974104" sldId="2147483685"/>
            <pc:sldLayoutMk cId="415680257" sldId="2147483684"/>
          </pc:sldLayoutMkLst>
        </pc:sldLayoutChg>
      </pc:sldMasterChg>
    </pc:docChg>
  </pc:docChgLst>
  <pc:docChgLst>
    <pc:chgData name="Andrew De La Rosa" userId="S::andrew.delarosa@student.csulb.edu::c6d8767e-a93d-4b12-ac56-b5cb4d72b218" providerId="AD" clId="Web-{A9E6A06E-6698-6B79-7E0C-E15099C6788D}"/>
    <pc:docChg chg="addSld delSld modSld">
      <pc:chgData name="Andrew De La Rosa" userId="S::andrew.delarosa@student.csulb.edu::c6d8767e-a93d-4b12-ac56-b5cb4d72b218" providerId="AD" clId="Web-{A9E6A06E-6698-6B79-7E0C-E15099C6788D}" dt="2021-12-17T03:05:06.557" v="336" actId="20577"/>
      <pc:docMkLst>
        <pc:docMk/>
      </pc:docMkLst>
      <pc:sldChg chg="modSp new">
        <pc:chgData name="Andrew De La Rosa" userId="S::andrew.delarosa@student.csulb.edu::c6d8767e-a93d-4b12-ac56-b5cb4d72b218" providerId="AD" clId="Web-{A9E6A06E-6698-6B79-7E0C-E15099C6788D}" dt="2021-12-17T03:05:06.557" v="336" actId="20577"/>
        <pc:sldMkLst>
          <pc:docMk/>
          <pc:sldMk cId="3358796682" sldId="267"/>
        </pc:sldMkLst>
        <pc:spChg chg="mod">
          <ac:chgData name="Andrew De La Rosa" userId="S::andrew.delarosa@student.csulb.edu::c6d8767e-a93d-4b12-ac56-b5cb4d72b218" providerId="AD" clId="Web-{A9E6A06E-6698-6B79-7E0C-E15099C6788D}" dt="2021-12-17T00:20:15.205" v="267" actId="20577"/>
          <ac:spMkLst>
            <pc:docMk/>
            <pc:sldMk cId="3358796682" sldId="267"/>
            <ac:spMk id="2" creationId="{E5E01F63-0D11-42A8-B20F-7453C30B035E}"/>
          </ac:spMkLst>
        </pc:spChg>
        <pc:spChg chg="mod">
          <ac:chgData name="Andrew De La Rosa" userId="S::andrew.delarosa@student.csulb.edu::c6d8767e-a93d-4b12-ac56-b5cb4d72b218" providerId="AD" clId="Web-{A9E6A06E-6698-6B79-7E0C-E15099C6788D}" dt="2021-12-17T03:05:06.557" v="336" actId="20577"/>
          <ac:spMkLst>
            <pc:docMk/>
            <pc:sldMk cId="3358796682" sldId="267"/>
            <ac:spMk id="3" creationId="{CDFD332B-8C9B-45C6-8B0C-AC94BEAB7A67}"/>
          </ac:spMkLst>
        </pc:spChg>
      </pc:sldChg>
      <pc:sldChg chg="new del">
        <pc:chgData name="Andrew De La Rosa" userId="S::andrew.delarosa@student.csulb.edu::c6d8767e-a93d-4b12-ac56-b5cb4d72b218" providerId="AD" clId="Web-{A9E6A06E-6698-6B79-7E0C-E15099C6788D}" dt="2021-12-17T00:09:57.129" v="2"/>
        <pc:sldMkLst>
          <pc:docMk/>
          <pc:sldMk cId="2630618811" sldId="268"/>
        </pc:sldMkLst>
      </pc:sldChg>
    </pc:docChg>
  </pc:docChgLst>
  <pc:docChgLst>
    <pc:chgData name="Lionel Quintanilla" userId="S::lionel.quintanilla@student.csulb.edu::cb93c9a6-6192-4f07-9c4c-d0cd626d1565" providerId="AD" clId="Web-{1F68CA03-D366-78F2-4D4F-C5B87B7F6EC8}"/>
    <pc:docChg chg="modSld">
      <pc:chgData name="Lionel Quintanilla" userId="S::lionel.quintanilla@student.csulb.edu::cb93c9a6-6192-4f07-9c4c-d0cd626d1565" providerId="AD" clId="Web-{1F68CA03-D366-78F2-4D4F-C5B87B7F6EC8}" dt="2021-12-16T22:37:03.786" v="7" actId="1076"/>
      <pc:docMkLst>
        <pc:docMk/>
      </pc:docMkLst>
      <pc:sldChg chg="addSp delSp modSp">
        <pc:chgData name="Lionel Quintanilla" userId="S::lionel.quintanilla@student.csulb.edu::cb93c9a6-6192-4f07-9c4c-d0cd626d1565" providerId="AD" clId="Web-{1F68CA03-D366-78F2-4D4F-C5B87B7F6EC8}" dt="2021-12-16T22:37:03.786" v="7" actId="1076"/>
        <pc:sldMkLst>
          <pc:docMk/>
          <pc:sldMk cId="1517651637" sldId="261"/>
        </pc:sldMkLst>
        <pc:picChg chg="add mod">
          <ac:chgData name="Lionel Quintanilla" userId="S::lionel.quintanilla@student.csulb.edu::cb93c9a6-6192-4f07-9c4c-d0cd626d1565" providerId="AD" clId="Web-{1F68CA03-D366-78F2-4D4F-C5B87B7F6EC8}" dt="2021-12-16T22:34:15.110" v="3" actId="1076"/>
          <ac:picMkLst>
            <pc:docMk/>
            <pc:sldMk cId="1517651637" sldId="261"/>
            <ac:picMk id="10" creationId="{B0DD2EC5-8CD9-42CD-8A20-D37B4D0C5DA6}"/>
          </ac:picMkLst>
        </pc:picChg>
        <pc:picChg chg="add del mod">
          <ac:chgData name="Lionel Quintanilla" userId="S::lionel.quintanilla@student.csulb.edu::cb93c9a6-6192-4f07-9c4c-d0cd626d1565" providerId="AD" clId="Web-{1F68CA03-D366-78F2-4D4F-C5B87B7F6EC8}" dt="2021-12-16T22:36:33.270" v="5"/>
          <ac:picMkLst>
            <pc:docMk/>
            <pc:sldMk cId="1517651637" sldId="261"/>
            <ac:picMk id="18" creationId="{004EA4B6-F5D2-4EE6-AB18-91B9FB8284C4}"/>
          </ac:picMkLst>
        </pc:picChg>
        <pc:picChg chg="add mod">
          <ac:chgData name="Lionel Quintanilla" userId="S::lionel.quintanilla@student.csulb.edu::cb93c9a6-6192-4f07-9c4c-d0cd626d1565" providerId="AD" clId="Web-{1F68CA03-D366-78F2-4D4F-C5B87B7F6EC8}" dt="2021-12-16T22:37:03.786" v="7" actId="1076"/>
          <ac:picMkLst>
            <pc:docMk/>
            <pc:sldMk cId="1517651637" sldId="261"/>
            <ac:picMk id="19" creationId="{FF07EAA8-49CC-419B-9AA2-F7BBC6CC61AB}"/>
          </ac:picMkLst>
        </pc:picChg>
      </pc:sldChg>
    </pc:docChg>
  </pc:docChgLst>
  <pc:docChgLst>
    <pc:chgData name="Matthew Zaldana" userId="bc428df2-2b64-4ba0-a311-d8fca1b84df9" providerId="ADAL" clId="{2E0BBBC2-7C19-466E-9CB9-A0439D6B9C8E}"/>
    <pc:docChg chg="undo custSel modSld">
      <pc:chgData name="Matthew Zaldana" userId="bc428df2-2b64-4ba0-a311-d8fca1b84df9" providerId="ADAL" clId="{2E0BBBC2-7C19-466E-9CB9-A0439D6B9C8E}" dt="2021-12-16T23:57:06.469" v="1518" actId="14100"/>
      <pc:docMkLst>
        <pc:docMk/>
      </pc:docMkLst>
      <pc:sldChg chg="modSp">
        <pc:chgData name="Matthew Zaldana" userId="bc428df2-2b64-4ba0-a311-d8fca1b84df9" providerId="ADAL" clId="{2E0BBBC2-7C19-466E-9CB9-A0439D6B9C8E}" dt="2021-12-16T23:53:11.160" v="941" actId="14100"/>
        <pc:sldMkLst>
          <pc:docMk/>
          <pc:sldMk cId="2765643348" sldId="259"/>
        </pc:sldMkLst>
        <pc:spChg chg="mod">
          <ac:chgData name="Matthew Zaldana" userId="bc428df2-2b64-4ba0-a311-d8fca1b84df9" providerId="ADAL" clId="{2E0BBBC2-7C19-466E-9CB9-A0439D6B9C8E}" dt="2021-12-16T23:53:11.160" v="941" actId="14100"/>
          <ac:spMkLst>
            <pc:docMk/>
            <pc:sldMk cId="2765643348" sldId="259"/>
            <ac:spMk id="3" creationId="{26DF17A6-5B47-44C6-AFD2-972C61BABED2}"/>
          </ac:spMkLst>
        </pc:spChg>
      </pc:sldChg>
      <pc:sldChg chg="modSp">
        <pc:chgData name="Matthew Zaldana" userId="bc428df2-2b64-4ba0-a311-d8fca1b84df9" providerId="ADAL" clId="{2E0BBBC2-7C19-466E-9CB9-A0439D6B9C8E}" dt="2021-12-16T23:57:06.469" v="1518" actId="14100"/>
        <pc:sldMkLst>
          <pc:docMk/>
          <pc:sldMk cId="964671795" sldId="264"/>
        </pc:sldMkLst>
        <pc:spChg chg="mod">
          <ac:chgData name="Matthew Zaldana" userId="bc428df2-2b64-4ba0-a311-d8fca1b84df9" providerId="ADAL" clId="{2E0BBBC2-7C19-466E-9CB9-A0439D6B9C8E}" dt="2021-12-16T23:57:06.469" v="1518" actId="14100"/>
          <ac:spMkLst>
            <pc:docMk/>
            <pc:sldMk cId="964671795" sldId="264"/>
            <ac:spMk id="3" creationId="{7263557F-1F67-43A6-BB42-1C86D5B9E4D8}"/>
          </ac:spMkLst>
        </pc:spChg>
      </pc:sldChg>
    </pc:docChg>
  </pc:docChgLst>
  <pc:docChgLst>
    <pc:chgData name="Matthew Zaldana" userId="bc428df2-2b64-4ba0-a311-d8fca1b84df9" providerId="ADAL" clId="{802650D8-2C6E-4A7D-B565-2D78FE811A5A}"/>
    <pc:docChg chg="undo custSel addSld modSld">
      <pc:chgData name="Matthew Zaldana" userId="bc428df2-2b64-4ba0-a311-d8fca1b84df9" providerId="ADAL" clId="{802650D8-2C6E-4A7D-B565-2D78FE811A5A}" dt="2021-12-17T03:36:30.765" v="708" actId="20577"/>
      <pc:docMkLst>
        <pc:docMk/>
      </pc:docMkLst>
      <pc:sldChg chg="modSp mod">
        <pc:chgData name="Matthew Zaldana" userId="bc428df2-2b64-4ba0-a311-d8fca1b84df9" providerId="ADAL" clId="{802650D8-2C6E-4A7D-B565-2D78FE811A5A}" dt="2021-12-17T03:36:30.765" v="708" actId="20577"/>
        <pc:sldMkLst>
          <pc:docMk/>
          <pc:sldMk cId="2765643348" sldId="259"/>
        </pc:sldMkLst>
        <pc:spChg chg="mod">
          <ac:chgData name="Matthew Zaldana" userId="bc428df2-2b64-4ba0-a311-d8fca1b84df9" providerId="ADAL" clId="{802650D8-2C6E-4A7D-B565-2D78FE811A5A}" dt="2021-12-17T03:36:30.765" v="708" actId="20577"/>
          <ac:spMkLst>
            <pc:docMk/>
            <pc:sldMk cId="2765643348" sldId="259"/>
            <ac:spMk id="3" creationId="{26DF17A6-5B47-44C6-AFD2-972C61BABED2}"/>
          </ac:spMkLst>
        </pc:spChg>
      </pc:sldChg>
      <pc:sldChg chg="modSp new mod">
        <pc:chgData name="Matthew Zaldana" userId="bc428df2-2b64-4ba0-a311-d8fca1b84df9" providerId="ADAL" clId="{802650D8-2C6E-4A7D-B565-2D78FE811A5A}" dt="2021-12-17T02:37:48.094" v="700" actId="313"/>
        <pc:sldMkLst>
          <pc:docMk/>
          <pc:sldMk cId="964671795" sldId="264"/>
        </pc:sldMkLst>
        <pc:spChg chg="mod">
          <ac:chgData name="Matthew Zaldana" userId="bc428df2-2b64-4ba0-a311-d8fca1b84df9" providerId="ADAL" clId="{802650D8-2C6E-4A7D-B565-2D78FE811A5A}" dt="2021-12-16T19:43:27.663" v="696"/>
          <ac:spMkLst>
            <pc:docMk/>
            <pc:sldMk cId="964671795" sldId="264"/>
            <ac:spMk id="2" creationId="{1031C9BE-D684-4B0E-ACD7-C1ED7F02C1F1}"/>
          </ac:spMkLst>
        </pc:spChg>
        <pc:spChg chg="mod">
          <ac:chgData name="Matthew Zaldana" userId="bc428df2-2b64-4ba0-a311-d8fca1b84df9" providerId="ADAL" clId="{802650D8-2C6E-4A7D-B565-2D78FE811A5A}" dt="2021-12-17T02:37:48.094" v="700" actId="313"/>
          <ac:spMkLst>
            <pc:docMk/>
            <pc:sldMk cId="964671795" sldId="264"/>
            <ac:spMk id="3" creationId="{7263557F-1F67-43A6-BB42-1C86D5B9E4D8}"/>
          </ac:spMkLst>
        </pc:spChg>
      </pc:sldChg>
    </pc:docChg>
  </pc:docChgLst>
  <pc:docChgLst>
    <pc:chgData name="Lionel Quintanilla" userId="S::lionel.quintanilla@student.csulb.edu::cb93c9a6-6192-4f07-9c4c-d0cd626d1565" providerId="AD" clId="Web-{B6A0B22C-75E4-EC92-10E7-2567C2FB8060}"/>
    <pc:docChg chg="addSld modSld sldOrd">
      <pc:chgData name="Lionel Quintanilla" userId="S::lionel.quintanilla@student.csulb.edu::cb93c9a6-6192-4f07-9c4c-d0cd626d1565" providerId="AD" clId="Web-{B6A0B22C-75E4-EC92-10E7-2567C2FB8060}" dt="2021-12-16T07:44:44.843" v="97"/>
      <pc:docMkLst>
        <pc:docMk/>
      </pc:docMkLst>
      <pc:sldChg chg="addSp delSp modSp mod setBg modClrScheme chgLayout">
        <pc:chgData name="Lionel Quintanilla" userId="S::lionel.quintanilla@student.csulb.edu::cb93c9a6-6192-4f07-9c4c-d0cd626d1565" providerId="AD" clId="Web-{B6A0B22C-75E4-EC92-10E7-2567C2FB8060}" dt="2021-12-16T07:33:53.080" v="47"/>
        <pc:sldMkLst>
          <pc:docMk/>
          <pc:sldMk cId="119952011" sldId="257"/>
        </pc:sldMkLst>
        <pc:spChg chg="mod ord">
          <ac:chgData name="Lionel Quintanilla" userId="S::lionel.quintanilla@student.csulb.edu::cb93c9a6-6192-4f07-9c4c-d0cd626d1565" providerId="AD" clId="Web-{B6A0B22C-75E4-EC92-10E7-2567C2FB8060}" dt="2021-12-16T07:33:53.080" v="47"/>
          <ac:spMkLst>
            <pc:docMk/>
            <pc:sldMk cId="119952011" sldId="257"/>
            <ac:spMk id="2" creationId="{1EF3ECEE-FD32-471B-8B6E-D8FA498F6A8A}"/>
          </ac:spMkLst>
        </pc:spChg>
        <pc:spChg chg="add del mod ord">
          <ac:chgData name="Lionel Quintanilla" userId="S::lionel.quintanilla@student.csulb.edu::cb93c9a6-6192-4f07-9c4c-d0cd626d1565" providerId="AD" clId="Web-{B6A0B22C-75E4-EC92-10E7-2567C2FB8060}" dt="2021-12-16T07:33:53.080" v="47"/>
          <ac:spMkLst>
            <pc:docMk/>
            <pc:sldMk cId="119952011" sldId="257"/>
            <ac:spMk id="3" creationId="{BA086577-FA66-4081-9D25-23EB651B58AC}"/>
          </ac:spMkLst>
        </pc:spChg>
        <pc:spChg chg="add del mod ord">
          <ac:chgData name="Lionel Quintanilla" userId="S::lionel.quintanilla@student.csulb.edu::cb93c9a6-6192-4f07-9c4c-d0cd626d1565" providerId="AD" clId="Web-{B6A0B22C-75E4-EC92-10E7-2567C2FB8060}" dt="2021-12-16T07:33:14.119" v="42"/>
          <ac:spMkLst>
            <pc:docMk/>
            <pc:sldMk cId="119952011" sldId="257"/>
            <ac:spMk id="6" creationId="{E6314CED-A0A9-4403-B38B-516A2BE0F66A}"/>
          </ac:spMkLst>
        </pc:spChg>
        <pc:spChg chg="add">
          <ac:chgData name="Lionel Quintanilla" userId="S::lionel.quintanilla@student.csulb.edu::cb93c9a6-6192-4f07-9c4c-d0cd626d1565" providerId="AD" clId="Web-{B6A0B22C-75E4-EC92-10E7-2567C2FB8060}" dt="2021-12-16T07:33:53.080" v="47"/>
          <ac:spMkLst>
            <pc:docMk/>
            <pc:sldMk cId="119952011" sldId="257"/>
            <ac:spMk id="8" creationId="{23BB7E73-E730-42EA-AACE-D1E323EA547E}"/>
          </ac:spMkLst>
        </pc:spChg>
        <pc:spChg chg="add">
          <ac:chgData name="Lionel Quintanilla" userId="S::lionel.quintanilla@student.csulb.edu::cb93c9a6-6192-4f07-9c4c-d0cd626d1565" providerId="AD" clId="Web-{B6A0B22C-75E4-EC92-10E7-2567C2FB8060}" dt="2021-12-16T07:33:53.080" v="47"/>
          <ac:spMkLst>
            <pc:docMk/>
            <pc:sldMk cId="119952011" sldId="257"/>
            <ac:spMk id="10" creationId="{F1F6C2E9-B316-4410-88E5-74F044FC3575}"/>
          </ac:spMkLst>
        </pc:spChg>
        <pc:spChg chg="add">
          <ac:chgData name="Lionel Quintanilla" userId="S::lionel.quintanilla@student.csulb.edu::cb93c9a6-6192-4f07-9c4c-d0cd626d1565" providerId="AD" clId="Web-{B6A0B22C-75E4-EC92-10E7-2567C2FB8060}" dt="2021-12-16T07:33:53.080" v="47"/>
          <ac:spMkLst>
            <pc:docMk/>
            <pc:sldMk cId="119952011" sldId="257"/>
            <ac:spMk id="12" creationId="{83D07262-43A6-451F-9B19-77B943C6399D}"/>
          </ac:spMkLst>
        </pc:spChg>
        <pc:picChg chg="add del mod ord">
          <ac:chgData name="Lionel Quintanilla" userId="S::lionel.quintanilla@student.csulb.edu::cb93c9a6-6192-4f07-9c4c-d0cd626d1565" providerId="AD" clId="Web-{B6A0B22C-75E4-EC92-10E7-2567C2FB8060}" dt="2021-12-16T07:31:57.177" v="35"/>
          <ac:picMkLst>
            <pc:docMk/>
            <pc:sldMk cId="119952011" sldId="257"/>
            <ac:picMk id="4" creationId="{7D002675-FFDA-4B26-90AA-804126A8B3FB}"/>
          </ac:picMkLst>
        </pc:picChg>
        <pc:picChg chg="add del mod ord">
          <ac:chgData name="Lionel Quintanilla" userId="S::lionel.quintanilla@student.csulb.edu::cb93c9a6-6192-4f07-9c4c-d0cd626d1565" providerId="AD" clId="Web-{B6A0B22C-75E4-EC92-10E7-2567C2FB8060}" dt="2021-12-16T07:32:21.506" v="37"/>
          <ac:picMkLst>
            <pc:docMk/>
            <pc:sldMk cId="119952011" sldId="257"/>
            <ac:picMk id="5" creationId="{07908764-2623-4FAB-A0DC-268D37ECC0EE}"/>
          </ac:picMkLst>
        </pc:picChg>
      </pc:sldChg>
      <pc:sldChg chg="addSp delSp modSp new mod setBg modClrScheme chgLayout">
        <pc:chgData name="Lionel Quintanilla" userId="S::lionel.quintanilla@student.csulb.edu::cb93c9a6-6192-4f07-9c4c-d0cd626d1565" providerId="AD" clId="Web-{B6A0B22C-75E4-EC92-10E7-2567C2FB8060}" dt="2021-12-16T07:44:44.843" v="97"/>
        <pc:sldMkLst>
          <pc:docMk/>
          <pc:sldMk cId="1517651637" sldId="261"/>
        </pc:sldMkLst>
        <pc:spChg chg="mod ord">
          <ac:chgData name="Lionel Quintanilla" userId="S::lionel.quintanilla@student.csulb.edu::cb93c9a6-6192-4f07-9c4c-d0cd626d1565" providerId="AD" clId="Web-{B6A0B22C-75E4-EC92-10E7-2567C2FB8060}" dt="2021-12-16T07:44:44.843" v="97"/>
          <ac:spMkLst>
            <pc:docMk/>
            <pc:sldMk cId="1517651637" sldId="261"/>
            <ac:spMk id="2" creationId="{D4448137-EC31-4928-9D03-AE46737E3E45}"/>
          </ac:spMkLst>
        </pc:spChg>
        <pc:spChg chg="del mod ord">
          <ac:chgData name="Lionel Quintanilla" userId="S::lionel.quintanilla@student.csulb.edu::cb93c9a6-6192-4f07-9c4c-d0cd626d1565" providerId="AD" clId="Web-{B6A0B22C-75E4-EC92-10E7-2567C2FB8060}" dt="2021-12-16T07:44:44.843" v="97"/>
          <ac:spMkLst>
            <pc:docMk/>
            <pc:sldMk cId="1517651637" sldId="261"/>
            <ac:spMk id="3" creationId="{A9EB0321-1474-45ED-90B5-07BBCF45B3E6}"/>
          </ac:spMkLst>
        </pc:spChg>
        <pc:spChg chg="add del mod ord">
          <ac:chgData name="Lionel Quintanilla" userId="S::lionel.quintanilla@student.csulb.edu::cb93c9a6-6192-4f07-9c4c-d0cd626d1565" providerId="AD" clId="Web-{B6A0B22C-75E4-EC92-10E7-2567C2FB8060}" dt="2021-12-16T07:44:36.186" v="96"/>
          <ac:spMkLst>
            <pc:docMk/>
            <pc:sldMk cId="1517651637" sldId="261"/>
            <ac:spMk id="4" creationId="{632A834C-6983-4A31-99FE-2325EE5FA8C7}"/>
          </ac:spMkLst>
        </pc:spChg>
        <pc:spChg chg="add">
          <ac:chgData name="Lionel Quintanilla" userId="S::lionel.quintanilla@student.csulb.edu::cb93c9a6-6192-4f07-9c4c-d0cd626d1565" providerId="AD" clId="Web-{B6A0B22C-75E4-EC92-10E7-2567C2FB8060}" dt="2021-12-16T07:44:44.843" v="97"/>
          <ac:spMkLst>
            <pc:docMk/>
            <pc:sldMk cId="1517651637" sldId="261"/>
            <ac:spMk id="9" creationId="{23BB7E73-E730-42EA-AACE-D1E323EA547E}"/>
          </ac:spMkLst>
        </pc:spChg>
        <pc:spChg chg="add">
          <ac:chgData name="Lionel Quintanilla" userId="S::lionel.quintanilla@student.csulb.edu::cb93c9a6-6192-4f07-9c4c-d0cd626d1565" providerId="AD" clId="Web-{B6A0B22C-75E4-EC92-10E7-2567C2FB8060}" dt="2021-12-16T07:44:44.843" v="97"/>
          <ac:spMkLst>
            <pc:docMk/>
            <pc:sldMk cId="1517651637" sldId="261"/>
            <ac:spMk id="11" creationId="{F1F6C2E9-B316-4410-88E5-74F044FC3575}"/>
          </ac:spMkLst>
        </pc:spChg>
        <pc:spChg chg="add">
          <ac:chgData name="Lionel Quintanilla" userId="S::lionel.quintanilla@student.csulb.edu::cb93c9a6-6192-4f07-9c4c-d0cd626d1565" providerId="AD" clId="Web-{B6A0B22C-75E4-EC92-10E7-2567C2FB8060}" dt="2021-12-16T07:44:44.843" v="97"/>
          <ac:spMkLst>
            <pc:docMk/>
            <pc:sldMk cId="1517651637" sldId="261"/>
            <ac:spMk id="13" creationId="{83D07262-43A6-451F-9B19-77B943C6399D}"/>
          </ac:spMkLst>
        </pc:spChg>
        <pc:graphicFrameChg chg="add">
          <ac:chgData name="Lionel Quintanilla" userId="S::lionel.quintanilla@student.csulb.edu::cb93c9a6-6192-4f07-9c4c-d0cd626d1565" providerId="AD" clId="Web-{B6A0B22C-75E4-EC92-10E7-2567C2FB8060}" dt="2021-12-16T07:44:44.843" v="97"/>
          <ac:graphicFrameMkLst>
            <pc:docMk/>
            <pc:sldMk cId="1517651637" sldId="261"/>
            <ac:graphicFrameMk id="5" creationId="{42788E61-1863-444F-A6C8-267705A1C833}"/>
          </ac:graphicFrameMkLst>
        </pc:graphicFrameChg>
      </pc:sldChg>
      <pc:sldChg chg="addSp delSp modSp new mod ord modClrScheme chgLayout">
        <pc:chgData name="Lionel Quintanilla" userId="S::lionel.quintanilla@student.csulb.edu::cb93c9a6-6192-4f07-9c4c-d0cd626d1565" providerId="AD" clId="Web-{B6A0B22C-75E4-EC92-10E7-2567C2FB8060}" dt="2021-12-16T07:40:59.341" v="89" actId="20577"/>
        <pc:sldMkLst>
          <pc:docMk/>
          <pc:sldMk cId="430117970" sldId="262"/>
        </pc:sldMkLst>
        <pc:spChg chg="mod ord">
          <ac:chgData name="Lionel Quintanilla" userId="S::lionel.quintanilla@student.csulb.edu::cb93c9a6-6192-4f07-9c4c-d0cd626d1565" providerId="AD" clId="Web-{B6A0B22C-75E4-EC92-10E7-2567C2FB8060}" dt="2021-12-16T07:40:59.341" v="89" actId="20577"/>
          <ac:spMkLst>
            <pc:docMk/>
            <pc:sldMk cId="430117970" sldId="262"/>
            <ac:spMk id="2" creationId="{F2D8FE03-AD10-46EF-BC96-70642D7BC36C}"/>
          </ac:spMkLst>
        </pc:spChg>
        <pc:spChg chg="add del mod ord">
          <ac:chgData name="Lionel Quintanilla" userId="S::lionel.quintanilla@student.csulb.edu::cb93c9a6-6192-4f07-9c4c-d0cd626d1565" providerId="AD" clId="Web-{B6A0B22C-75E4-EC92-10E7-2567C2FB8060}" dt="2021-12-16T07:35:44.227" v="71"/>
          <ac:spMkLst>
            <pc:docMk/>
            <pc:sldMk cId="430117970" sldId="262"/>
            <ac:spMk id="3" creationId="{F5F68FAD-C059-4631-BCA0-0D7D2C2BE92B}"/>
          </ac:spMkLst>
        </pc:spChg>
        <pc:spChg chg="add del mod ord">
          <ac:chgData name="Lionel Quintanilla" userId="S::lionel.quintanilla@student.csulb.edu::cb93c9a6-6192-4f07-9c4c-d0cd626d1565" providerId="AD" clId="Web-{B6A0B22C-75E4-EC92-10E7-2567C2FB8060}" dt="2021-12-16T07:37:59.658" v="74"/>
          <ac:spMkLst>
            <pc:docMk/>
            <pc:sldMk cId="430117970" sldId="262"/>
            <ac:spMk id="5" creationId="{AD175EE4-57E0-4F43-BDD2-C2824C197C38}"/>
          </ac:spMkLst>
        </pc:spChg>
        <pc:picChg chg="add del mod ord">
          <ac:chgData name="Lionel Quintanilla" userId="S::lionel.quintanilla@student.csulb.edu::cb93c9a6-6192-4f07-9c4c-d0cd626d1565" providerId="AD" clId="Web-{B6A0B22C-75E4-EC92-10E7-2567C2FB8060}" dt="2021-12-16T07:34:40.895" v="58"/>
          <ac:picMkLst>
            <pc:docMk/>
            <pc:sldMk cId="430117970" sldId="262"/>
            <ac:picMk id="4" creationId="{5B528982-1687-478C-A1C4-27B1B02FEB19}"/>
          </ac:picMkLst>
        </pc:picChg>
        <pc:picChg chg="add mod ord">
          <ac:chgData name="Lionel Quintanilla" userId="S::lionel.quintanilla@student.csulb.edu::cb93c9a6-6192-4f07-9c4c-d0cd626d1565" providerId="AD" clId="Web-{B6A0B22C-75E4-EC92-10E7-2567C2FB8060}" dt="2021-12-16T07:39:03.334" v="83" actId="14100"/>
          <ac:picMkLst>
            <pc:docMk/>
            <pc:sldMk cId="430117970" sldId="262"/>
            <ac:picMk id="6" creationId="{BD636AB7-E01E-4E83-9DC3-BA19FB96A9E8}"/>
          </ac:picMkLst>
        </pc:picChg>
      </pc:sldChg>
      <pc:sldChg chg="addSp delSp modSp new mod modClrScheme chgLayout">
        <pc:chgData name="Lionel Quintanilla" userId="S::lionel.quintanilla@student.csulb.edu::cb93c9a6-6192-4f07-9c4c-d0cd626d1565" providerId="AD" clId="Web-{B6A0B22C-75E4-EC92-10E7-2567C2FB8060}" dt="2021-12-16T07:42:32.850" v="95" actId="14100"/>
        <pc:sldMkLst>
          <pc:docMk/>
          <pc:sldMk cId="4059707095" sldId="263"/>
        </pc:sldMkLst>
        <pc:spChg chg="mod ord">
          <ac:chgData name="Lionel Quintanilla" userId="S::lionel.quintanilla@student.csulb.edu::cb93c9a6-6192-4f07-9c4c-d0cd626d1565" providerId="AD" clId="Web-{B6A0B22C-75E4-EC92-10E7-2567C2FB8060}" dt="2021-12-16T07:41:07.169" v="91" actId="20577"/>
          <ac:spMkLst>
            <pc:docMk/>
            <pc:sldMk cId="4059707095" sldId="263"/>
            <ac:spMk id="2" creationId="{7C6C1C76-0C69-4BFB-98AF-AEEC345E4746}"/>
          </ac:spMkLst>
        </pc:spChg>
        <pc:spChg chg="mod ord">
          <ac:chgData name="Lionel Quintanilla" userId="S::lionel.quintanilla@student.csulb.edu::cb93c9a6-6192-4f07-9c4c-d0cd626d1565" providerId="AD" clId="Web-{B6A0B22C-75E4-EC92-10E7-2567C2FB8060}" dt="2021-12-16T07:35:56.525" v="73" actId="20577"/>
          <ac:spMkLst>
            <pc:docMk/>
            <pc:sldMk cId="4059707095" sldId="263"/>
            <ac:spMk id="3" creationId="{A79BEF0F-D8C5-471A-B714-9BF171C3EC39}"/>
          </ac:spMkLst>
        </pc:spChg>
        <pc:spChg chg="add del mod ord">
          <ac:chgData name="Lionel Quintanilla" userId="S::lionel.quintanilla@student.csulb.edu::cb93c9a6-6192-4f07-9c4c-d0cd626d1565" providerId="AD" clId="Web-{B6A0B22C-75E4-EC92-10E7-2567C2FB8060}" dt="2021-12-16T07:42:05.235" v="92"/>
          <ac:spMkLst>
            <pc:docMk/>
            <pc:sldMk cId="4059707095" sldId="263"/>
            <ac:spMk id="4" creationId="{5AF471FC-B2D5-47E3-9EBF-23FCEDFBAFCD}"/>
          </ac:spMkLst>
        </pc:spChg>
        <pc:picChg chg="add mod ord">
          <ac:chgData name="Lionel Quintanilla" userId="S::lionel.quintanilla@student.csulb.edu::cb93c9a6-6192-4f07-9c4c-d0cd626d1565" providerId="AD" clId="Web-{B6A0B22C-75E4-EC92-10E7-2567C2FB8060}" dt="2021-12-16T07:42:32.850" v="95" actId="14100"/>
          <ac:picMkLst>
            <pc:docMk/>
            <pc:sldMk cId="4059707095" sldId="263"/>
            <ac:picMk id="5" creationId="{38DF695C-35DC-4742-9691-0762F55F561C}"/>
          </ac:picMkLst>
        </pc:picChg>
      </pc:sldChg>
    </pc:docChg>
  </pc:docChgLst>
  <pc:docChgLst>
    <pc:chgData name="Pouya Tavakoli" userId="S::pouya.tavakoli@student.csulb.edu::da48cd05-6cd1-47d2-bb00-73ab616eb6f5" providerId="AD" clId="Web-{844C1D59-88D4-D4BF-34A7-308E192166BD}"/>
    <pc:docChg chg="modSld">
      <pc:chgData name="Pouya Tavakoli" userId="S::pouya.tavakoli@student.csulb.edu::da48cd05-6cd1-47d2-bb00-73ab616eb6f5" providerId="AD" clId="Web-{844C1D59-88D4-D4BF-34A7-308E192166BD}" dt="2021-12-17T03:37:35.405" v="80" actId="20577"/>
      <pc:docMkLst>
        <pc:docMk/>
      </pc:docMkLst>
      <pc:sldChg chg="modSp">
        <pc:chgData name="Pouya Tavakoli" userId="S::pouya.tavakoli@student.csulb.edu::da48cd05-6cd1-47d2-bb00-73ab616eb6f5" providerId="AD" clId="Web-{844C1D59-88D4-D4BF-34A7-308E192166BD}" dt="2021-12-17T03:37:35.405" v="80" actId="20577"/>
        <pc:sldMkLst>
          <pc:docMk/>
          <pc:sldMk cId="1726250109" sldId="258"/>
        </pc:sldMkLst>
        <pc:spChg chg="mod">
          <ac:chgData name="Pouya Tavakoli" userId="S::pouya.tavakoli@student.csulb.edu::da48cd05-6cd1-47d2-bb00-73ab616eb6f5" providerId="AD" clId="Web-{844C1D59-88D4-D4BF-34A7-308E192166BD}" dt="2021-12-17T03:37:35.405" v="80" actId="20577"/>
          <ac:spMkLst>
            <pc:docMk/>
            <pc:sldMk cId="1726250109" sldId="258"/>
            <ac:spMk id="3" creationId="{D2A28979-8C8C-43EA-B269-D8C1A6BC4598}"/>
          </ac:spMkLst>
        </pc:spChg>
      </pc:sldChg>
      <pc:sldChg chg="modSp">
        <pc:chgData name="Pouya Tavakoli" userId="S::pouya.tavakoli@student.csulb.edu::da48cd05-6cd1-47d2-bb00-73ab616eb6f5" providerId="AD" clId="Web-{844C1D59-88D4-D4BF-34A7-308E192166BD}" dt="2021-12-17T03:33:15.134" v="32" actId="20577"/>
        <pc:sldMkLst>
          <pc:docMk/>
          <pc:sldMk cId="131942144" sldId="265"/>
        </pc:sldMkLst>
        <pc:spChg chg="mod">
          <ac:chgData name="Pouya Tavakoli" userId="S::pouya.tavakoli@student.csulb.edu::da48cd05-6cd1-47d2-bb00-73ab616eb6f5" providerId="AD" clId="Web-{844C1D59-88D4-D4BF-34A7-308E192166BD}" dt="2021-12-17T03:33:15.134" v="32" actId="20577"/>
          <ac:spMkLst>
            <pc:docMk/>
            <pc:sldMk cId="131942144" sldId="265"/>
            <ac:spMk id="3" creationId="{5B75ECF5-4379-4B00-A5A4-DD4394FF35D9}"/>
          </ac:spMkLst>
        </pc:spChg>
      </pc:sldChg>
    </pc:docChg>
  </pc:docChgLst>
  <pc:docChgLst>
    <pc:chgData name="Pouya Tavakoli" userId="S::pouya.tavakoli@student.csulb.edu::da48cd05-6cd1-47d2-bb00-73ab616eb6f5" providerId="AD" clId="Web-{A3585666-3D28-55FB-1D26-FF0A2581DD94}"/>
    <pc:docChg chg="addSld modSld">
      <pc:chgData name="Pouya Tavakoli" userId="S::pouya.tavakoli@student.csulb.edu::da48cd05-6cd1-47d2-bb00-73ab616eb6f5" providerId="AD" clId="Web-{A3585666-3D28-55FB-1D26-FF0A2581DD94}" dt="2021-12-16T22:10:22.519" v="507"/>
      <pc:docMkLst>
        <pc:docMk/>
      </pc:docMkLst>
      <pc:sldChg chg="addSp delSp modSp mod setBg">
        <pc:chgData name="Pouya Tavakoli" userId="S::pouya.tavakoli@student.csulb.edu::da48cd05-6cd1-47d2-bb00-73ab616eb6f5" providerId="AD" clId="Web-{A3585666-3D28-55FB-1D26-FF0A2581DD94}" dt="2021-12-16T22:02:26.320" v="290" actId="20577"/>
        <pc:sldMkLst>
          <pc:docMk/>
          <pc:sldMk cId="1726250109" sldId="258"/>
        </pc:sldMkLst>
        <pc:spChg chg="mod">
          <ac:chgData name="Pouya Tavakoli" userId="S::pouya.tavakoli@student.csulb.edu::da48cd05-6cd1-47d2-bb00-73ab616eb6f5" providerId="AD" clId="Web-{A3585666-3D28-55FB-1D26-FF0A2581DD94}" dt="2021-12-16T21:59:33.263" v="102"/>
          <ac:spMkLst>
            <pc:docMk/>
            <pc:sldMk cId="1726250109" sldId="258"/>
            <ac:spMk id="2" creationId="{BD8034B1-5F7B-4CEC-8699-0F5B33DA8AFA}"/>
          </ac:spMkLst>
        </pc:spChg>
        <pc:spChg chg="mod">
          <ac:chgData name="Pouya Tavakoli" userId="S::pouya.tavakoli@student.csulb.edu::da48cd05-6cd1-47d2-bb00-73ab616eb6f5" providerId="AD" clId="Web-{A3585666-3D28-55FB-1D26-FF0A2581DD94}" dt="2021-12-16T22:02:26.320" v="290" actId="20577"/>
          <ac:spMkLst>
            <pc:docMk/>
            <pc:sldMk cId="1726250109" sldId="258"/>
            <ac:spMk id="3" creationId="{D2A28979-8C8C-43EA-B269-D8C1A6BC4598}"/>
          </ac:spMkLst>
        </pc:spChg>
        <pc:spChg chg="add del mod">
          <ac:chgData name="Pouya Tavakoli" userId="S::pouya.tavakoli@student.csulb.edu::da48cd05-6cd1-47d2-bb00-73ab616eb6f5" providerId="AD" clId="Web-{A3585666-3D28-55FB-1D26-FF0A2581DD94}" dt="2021-12-16T21:54:53.232" v="7"/>
          <ac:spMkLst>
            <pc:docMk/>
            <pc:sldMk cId="1726250109" sldId="258"/>
            <ac:spMk id="5" creationId="{953C8088-2A87-42FD-B8BD-0E47A6924765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1:59:33.263" v="102"/>
          <ac:spMkLst>
            <pc:docMk/>
            <pc:sldMk cId="1726250109" sldId="258"/>
            <ac:spMk id="8" creationId="{C868C70C-E5C4-CD47-888C-FCB3373B6D38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1:59:33.263" v="102"/>
          <ac:spMkLst>
            <pc:docMk/>
            <pc:sldMk cId="1726250109" sldId="258"/>
            <ac:spMk id="9" creationId="{D8C68F39-5E8A-844C-A8FD-394F253C1E5F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1:59:33.263" v="102"/>
          <ac:spMkLst>
            <pc:docMk/>
            <pc:sldMk cId="1726250109" sldId="258"/>
            <ac:spMk id="10" creationId="{BC583CEB-AC2B-2640-94F6-5958E6BC5BAB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1:58:58.012" v="95"/>
          <ac:spMkLst>
            <pc:docMk/>
            <pc:sldMk cId="1726250109" sldId="258"/>
            <ac:spMk id="11" creationId="{C868C70C-E5C4-CD47-888C-FCB3373B6D38}"/>
          </ac:spMkLst>
        </pc:spChg>
        <pc:spChg chg="add">
          <ac:chgData name="Pouya Tavakoli" userId="S::pouya.tavakoli@student.csulb.edu::da48cd05-6cd1-47d2-bb00-73ab616eb6f5" providerId="AD" clId="Web-{A3585666-3D28-55FB-1D26-FF0A2581DD94}" dt="2021-12-16T21:59:33.263" v="102"/>
          <ac:spMkLst>
            <pc:docMk/>
            <pc:sldMk cId="1726250109" sldId="258"/>
            <ac:spMk id="12" creationId="{C868C70C-E5C4-CD47-888C-FCB3373B6D38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1:58:58.012" v="95"/>
          <ac:spMkLst>
            <pc:docMk/>
            <pc:sldMk cId="1726250109" sldId="258"/>
            <ac:spMk id="13" creationId="{D8C68F39-5E8A-844C-A8FD-394F253C1E5F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1:58:58.012" v="95"/>
          <ac:spMkLst>
            <pc:docMk/>
            <pc:sldMk cId="1726250109" sldId="258"/>
            <ac:spMk id="15" creationId="{BC583CEB-AC2B-2640-94F6-5958E6BC5BAB}"/>
          </ac:spMkLst>
        </pc:spChg>
        <pc:spChg chg="add">
          <ac:chgData name="Pouya Tavakoli" userId="S::pouya.tavakoli@student.csulb.edu::da48cd05-6cd1-47d2-bb00-73ab616eb6f5" providerId="AD" clId="Web-{A3585666-3D28-55FB-1D26-FF0A2581DD94}" dt="2021-12-16T21:59:33.263" v="102"/>
          <ac:spMkLst>
            <pc:docMk/>
            <pc:sldMk cId="1726250109" sldId="258"/>
            <ac:spMk id="17" creationId="{D8C68F39-5E8A-844C-A8FD-394F253C1E5F}"/>
          </ac:spMkLst>
        </pc:spChg>
        <pc:spChg chg="add">
          <ac:chgData name="Pouya Tavakoli" userId="S::pouya.tavakoli@student.csulb.edu::da48cd05-6cd1-47d2-bb00-73ab616eb6f5" providerId="AD" clId="Web-{A3585666-3D28-55FB-1D26-FF0A2581DD94}" dt="2021-12-16T21:59:33.263" v="102"/>
          <ac:spMkLst>
            <pc:docMk/>
            <pc:sldMk cId="1726250109" sldId="258"/>
            <ac:spMk id="19" creationId="{BC583CEB-AC2B-2640-94F6-5958E6BC5BAB}"/>
          </ac:spMkLst>
        </pc:spChg>
        <pc:picChg chg="add mod">
          <ac:chgData name="Pouya Tavakoli" userId="S::pouya.tavakoli@student.csulb.edu::da48cd05-6cd1-47d2-bb00-73ab616eb6f5" providerId="AD" clId="Web-{A3585666-3D28-55FB-1D26-FF0A2581DD94}" dt="2021-12-16T21:59:33.263" v="102"/>
          <ac:picMkLst>
            <pc:docMk/>
            <pc:sldMk cId="1726250109" sldId="258"/>
            <ac:picMk id="6" creationId="{D5BD3141-66F2-4717-90EE-30BDDBE087E5}"/>
          </ac:picMkLst>
        </pc:picChg>
      </pc:sldChg>
      <pc:sldChg chg="addSp delSp modSp new mod setBg">
        <pc:chgData name="Pouya Tavakoli" userId="S::pouya.tavakoli@student.csulb.edu::da48cd05-6cd1-47d2-bb00-73ab616eb6f5" providerId="AD" clId="Web-{A3585666-3D28-55FB-1D26-FF0A2581DD94}" dt="2021-12-16T22:10:22.519" v="507"/>
        <pc:sldMkLst>
          <pc:docMk/>
          <pc:sldMk cId="131942144" sldId="265"/>
        </pc:sldMkLst>
        <pc:spChg chg="mod">
          <ac:chgData name="Pouya Tavakoli" userId="S::pouya.tavakoli@student.csulb.edu::da48cd05-6cd1-47d2-bb00-73ab616eb6f5" providerId="AD" clId="Web-{A3585666-3D28-55FB-1D26-FF0A2581DD94}" dt="2021-12-16T22:10:22.519" v="507"/>
          <ac:spMkLst>
            <pc:docMk/>
            <pc:sldMk cId="131942144" sldId="265"/>
            <ac:spMk id="2" creationId="{9385B0D6-7241-4214-B0B8-AB57C8C27442}"/>
          </ac:spMkLst>
        </pc:spChg>
        <pc:spChg chg="mod">
          <ac:chgData name="Pouya Tavakoli" userId="S::pouya.tavakoli@student.csulb.edu::da48cd05-6cd1-47d2-bb00-73ab616eb6f5" providerId="AD" clId="Web-{A3585666-3D28-55FB-1D26-FF0A2581DD94}" dt="2021-12-16T22:10:22.519" v="507"/>
          <ac:spMkLst>
            <pc:docMk/>
            <pc:sldMk cId="131942144" sldId="265"/>
            <ac:spMk id="3" creationId="{5B75ECF5-4379-4B00-A5A4-DD4394FF35D9}"/>
          </ac:spMkLst>
        </pc:spChg>
        <pc:spChg chg="add">
          <ac:chgData name="Pouya Tavakoli" userId="S::pouya.tavakoli@student.csulb.edu::da48cd05-6cd1-47d2-bb00-73ab616eb6f5" providerId="AD" clId="Web-{A3585666-3D28-55FB-1D26-FF0A2581DD94}" dt="2021-12-16T22:10:22.519" v="507"/>
          <ac:spMkLst>
            <pc:docMk/>
            <pc:sldMk cId="131942144" sldId="265"/>
            <ac:spMk id="7" creationId="{C868C70C-E5C4-CD47-888C-FCB3373B6D38}"/>
          </ac:spMkLst>
        </pc:spChg>
        <pc:spChg chg="add">
          <ac:chgData name="Pouya Tavakoli" userId="S::pouya.tavakoli@student.csulb.edu::da48cd05-6cd1-47d2-bb00-73ab616eb6f5" providerId="AD" clId="Web-{A3585666-3D28-55FB-1D26-FF0A2581DD94}" dt="2021-12-16T22:10:22.519" v="507"/>
          <ac:spMkLst>
            <pc:docMk/>
            <pc:sldMk cId="131942144" sldId="265"/>
            <ac:spMk id="8" creationId="{6DA97320-228E-48F3-BCFA-423F983C8557}"/>
          </ac:spMkLst>
        </pc:spChg>
        <pc:spChg chg="add">
          <ac:chgData name="Pouya Tavakoli" userId="S::pouya.tavakoli@student.csulb.edu::da48cd05-6cd1-47d2-bb00-73ab616eb6f5" providerId="AD" clId="Web-{A3585666-3D28-55FB-1D26-FF0A2581DD94}" dt="2021-12-16T22:10:22.519" v="507"/>
          <ac:spMkLst>
            <pc:docMk/>
            <pc:sldMk cId="131942144" sldId="265"/>
            <ac:spMk id="9" creationId="{2C9F0975-851A-4FEC-B19A-6EC12C0D540C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2:10:22.519" v="506"/>
          <ac:spMkLst>
            <pc:docMk/>
            <pc:sldMk cId="131942144" sldId="265"/>
            <ac:spMk id="10" creationId="{C868C70C-E5C4-CD47-888C-FCB3373B6D38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2:10:22.519" v="506"/>
          <ac:spMkLst>
            <pc:docMk/>
            <pc:sldMk cId="131942144" sldId="265"/>
            <ac:spMk id="12" creationId="{D8C68F39-5E8A-844C-A8FD-394F253C1E5F}"/>
          </ac:spMkLst>
        </pc:spChg>
        <pc:spChg chg="add del">
          <ac:chgData name="Pouya Tavakoli" userId="S::pouya.tavakoli@student.csulb.edu::da48cd05-6cd1-47d2-bb00-73ab616eb6f5" providerId="AD" clId="Web-{A3585666-3D28-55FB-1D26-FF0A2581DD94}" dt="2021-12-16T22:10:22.519" v="506"/>
          <ac:spMkLst>
            <pc:docMk/>
            <pc:sldMk cId="131942144" sldId="265"/>
            <ac:spMk id="14" creationId="{BC583CEB-AC2B-2640-94F6-5958E6BC5BAB}"/>
          </ac:spMkLst>
        </pc:spChg>
        <pc:picChg chg="add mod">
          <ac:chgData name="Pouya Tavakoli" userId="S::pouya.tavakoli@student.csulb.edu::da48cd05-6cd1-47d2-bb00-73ab616eb6f5" providerId="AD" clId="Web-{A3585666-3D28-55FB-1D26-FF0A2581DD94}" dt="2021-12-16T22:10:22.519" v="507"/>
          <ac:picMkLst>
            <pc:docMk/>
            <pc:sldMk cId="131942144" sldId="265"/>
            <ac:picMk id="4" creationId="{9D0C4D6A-043C-4743-8DB8-EAD38AF3BD6B}"/>
          </ac:picMkLst>
        </pc:picChg>
        <pc:picChg chg="add mod">
          <ac:chgData name="Pouya Tavakoli" userId="S::pouya.tavakoli@student.csulb.edu::da48cd05-6cd1-47d2-bb00-73ab616eb6f5" providerId="AD" clId="Web-{A3585666-3D28-55FB-1D26-FF0A2581DD94}" dt="2021-12-16T22:10:22.519" v="507"/>
          <ac:picMkLst>
            <pc:docMk/>
            <pc:sldMk cId="131942144" sldId="265"/>
            <ac:picMk id="5" creationId="{7013C2E4-42D6-4FCD-A393-AF3B4A515B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9CED5-7467-462F-8F82-166C7C403D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9996632-B011-47B7-BBF9-7FFD4430A8DF}">
      <dgm:prSet/>
      <dgm:spPr/>
      <dgm:t>
        <a:bodyPr/>
        <a:lstStyle/>
        <a:p>
          <a:r>
            <a:rPr lang="en-US" b="1"/>
            <a:t>Aim 1: Devise a machine learning technique that can create captions with a reasonable degree of accuracy</a:t>
          </a:r>
          <a:endParaRPr lang="en-US"/>
        </a:p>
      </dgm:t>
    </dgm:pt>
    <dgm:pt modelId="{D2C6AFC7-B4BD-45B6-B76C-8B0ECE5219D6}" type="parTrans" cxnId="{CD6711FB-4315-444A-B40B-A16FEEBC6857}">
      <dgm:prSet/>
      <dgm:spPr/>
      <dgm:t>
        <a:bodyPr/>
        <a:lstStyle/>
        <a:p>
          <a:endParaRPr lang="en-US"/>
        </a:p>
      </dgm:t>
    </dgm:pt>
    <dgm:pt modelId="{683CB707-7327-49FB-B29A-54ECCC5F3EC9}" type="sibTrans" cxnId="{CD6711FB-4315-444A-B40B-A16FEEBC6857}">
      <dgm:prSet/>
      <dgm:spPr/>
      <dgm:t>
        <a:bodyPr/>
        <a:lstStyle/>
        <a:p>
          <a:endParaRPr lang="en-US"/>
        </a:p>
      </dgm:t>
    </dgm:pt>
    <dgm:pt modelId="{EC3D934A-87C1-434A-B7D5-6F69E5E7ADB7}">
      <dgm:prSet/>
      <dgm:spPr/>
      <dgm:t>
        <a:bodyPr/>
        <a:lstStyle/>
        <a:p>
          <a:r>
            <a:rPr lang="en-US" b="1"/>
            <a:t>Aim 2: Create an application that can take in videos and display captions on top of the videos</a:t>
          </a:r>
          <a:endParaRPr lang="en-US"/>
        </a:p>
      </dgm:t>
    </dgm:pt>
    <dgm:pt modelId="{8B908AB6-47DA-4F2A-BA83-AB5B8CBF6136}" type="parTrans" cxnId="{7B44F04C-69E7-4521-84A7-3155E3FBA506}">
      <dgm:prSet/>
      <dgm:spPr/>
      <dgm:t>
        <a:bodyPr/>
        <a:lstStyle/>
        <a:p>
          <a:endParaRPr lang="en-US"/>
        </a:p>
      </dgm:t>
    </dgm:pt>
    <dgm:pt modelId="{9CBC9660-9582-4468-998D-54EA57E29B79}" type="sibTrans" cxnId="{7B44F04C-69E7-4521-84A7-3155E3FBA506}">
      <dgm:prSet/>
      <dgm:spPr/>
      <dgm:t>
        <a:bodyPr/>
        <a:lstStyle/>
        <a:p>
          <a:endParaRPr lang="en-US"/>
        </a:p>
      </dgm:t>
    </dgm:pt>
    <dgm:pt modelId="{8C122E6B-9CD1-475C-86B1-6EDBDA0F2586}" type="pres">
      <dgm:prSet presAssocID="{F7E9CED5-7467-462F-8F82-166C7C403D90}" presName="root" presStyleCnt="0">
        <dgm:presLayoutVars>
          <dgm:dir/>
          <dgm:resizeHandles val="exact"/>
        </dgm:presLayoutVars>
      </dgm:prSet>
      <dgm:spPr/>
    </dgm:pt>
    <dgm:pt modelId="{A55124B9-156D-4472-9BDC-62DA7543EBF2}" type="pres">
      <dgm:prSet presAssocID="{19996632-B011-47B7-BBF9-7FFD4430A8DF}" presName="compNode" presStyleCnt="0"/>
      <dgm:spPr/>
    </dgm:pt>
    <dgm:pt modelId="{B569AD54-8FD1-488D-8052-A66E7A87611A}" type="pres">
      <dgm:prSet presAssocID="{19996632-B011-47B7-BBF9-7FFD4430A8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70A78F2-E61D-4A7D-BCDD-4B3884EAC36B}" type="pres">
      <dgm:prSet presAssocID="{19996632-B011-47B7-BBF9-7FFD4430A8DF}" presName="spaceRect" presStyleCnt="0"/>
      <dgm:spPr/>
    </dgm:pt>
    <dgm:pt modelId="{80222A16-BE02-469E-ACBD-ACBEF15FCB54}" type="pres">
      <dgm:prSet presAssocID="{19996632-B011-47B7-BBF9-7FFD4430A8DF}" presName="textRect" presStyleLbl="revTx" presStyleIdx="0" presStyleCnt="2">
        <dgm:presLayoutVars>
          <dgm:chMax val="1"/>
          <dgm:chPref val="1"/>
        </dgm:presLayoutVars>
      </dgm:prSet>
      <dgm:spPr/>
    </dgm:pt>
    <dgm:pt modelId="{3313C119-EE71-442A-B52C-2C494798EDEA}" type="pres">
      <dgm:prSet presAssocID="{683CB707-7327-49FB-B29A-54ECCC5F3EC9}" presName="sibTrans" presStyleCnt="0"/>
      <dgm:spPr/>
    </dgm:pt>
    <dgm:pt modelId="{49C6FFD0-3816-407F-ABBC-1D4F0C3BBE22}" type="pres">
      <dgm:prSet presAssocID="{EC3D934A-87C1-434A-B7D5-6F69E5E7ADB7}" presName="compNode" presStyleCnt="0"/>
      <dgm:spPr/>
    </dgm:pt>
    <dgm:pt modelId="{628D3B49-F6F9-42ED-B2A9-548F942074FB}" type="pres">
      <dgm:prSet presAssocID="{EC3D934A-87C1-434A-B7D5-6F69E5E7AD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C0B765A-00EA-4273-AF49-79672BBC56FC}" type="pres">
      <dgm:prSet presAssocID="{EC3D934A-87C1-434A-B7D5-6F69E5E7ADB7}" presName="spaceRect" presStyleCnt="0"/>
      <dgm:spPr/>
    </dgm:pt>
    <dgm:pt modelId="{63C0EFBC-9399-4C92-9028-6041EBD0E5F0}" type="pres">
      <dgm:prSet presAssocID="{EC3D934A-87C1-434A-B7D5-6F69E5E7ADB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D24C5C-198B-478C-BDF0-52BBE73B6648}" type="presOf" srcId="{F7E9CED5-7467-462F-8F82-166C7C403D90}" destId="{8C122E6B-9CD1-475C-86B1-6EDBDA0F2586}" srcOrd="0" destOrd="0" presId="urn:microsoft.com/office/officeart/2018/2/layout/IconLabelList"/>
    <dgm:cxn modelId="{7B44F04C-69E7-4521-84A7-3155E3FBA506}" srcId="{F7E9CED5-7467-462F-8F82-166C7C403D90}" destId="{EC3D934A-87C1-434A-B7D5-6F69E5E7ADB7}" srcOrd="1" destOrd="0" parTransId="{8B908AB6-47DA-4F2A-BA83-AB5B8CBF6136}" sibTransId="{9CBC9660-9582-4468-998D-54EA57E29B79}"/>
    <dgm:cxn modelId="{D88BA571-2377-47BC-A3E5-132268094D6F}" type="presOf" srcId="{19996632-B011-47B7-BBF9-7FFD4430A8DF}" destId="{80222A16-BE02-469E-ACBD-ACBEF15FCB54}" srcOrd="0" destOrd="0" presId="urn:microsoft.com/office/officeart/2018/2/layout/IconLabelList"/>
    <dgm:cxn modelId="{CCEA10BA-35DF-42ED-B2A0-3DD2B9C88228}" type="presOf" srcId="{EC3D934A-87C1-434A-B7D5-6F69E5E7ADB7}" destId="{63C0EFBC-9399-4C92-9028-6041EBD0E5F0}" srcOrd="0" destOrd="0" presId="urn:microsoft.com/office/officeart/2018/2/layout/IconLabelList"/>
    <dgm:cxn modelId="{CD6711FB-4315-444A-B40B-A16FEEBC6857}" srcId="{F7E9CED5-7467-462F-8F82-166C7C403D90}" destId="{19996632-B011-47B7-BBF9-7FFD4430A8DF}" srcOrd="0" destOrd="0" parTransId="{D2C6AFC7-B4BD-45B6-B76C-8B0ECE5219D6}" sibTransId="{683CB707-7327-49FB-B29A-54ECCC5F3EC9}"/>
    <dgm:cxn modelId="{778651F7-0324-4942-BAE9-C4C819D27F44}" type="presParOf" srcId="{8C122E6B-9CD1-475C-86B1-6EDBDA0F2586}" destId="{A55124B9-156D-4472-9BDC-62DA7543EBF2}" srcOrd="0" destOrd="0" presId="urn:microsoft.com/office/officeart/2018/2/layout/IconLabelList"/>
    <dgm:cxn modelId="{A28BF891-7883-4ECA-BCB8-C3E88EA7E74F}" type="presParOf" srcId="{A55124B9-156D-4472-9BDC-62DA7543EBF2}" destId="{B569AD54-8FD1-488D-8052-A66E7A87611A}" srcOrd="0" destOrd="0" presId="urn:microsoft.com/office/officeart/2018/2/layout/IconLabelList"/>
    <dgm:cxn modelId="{E7F75BD8-BF14-4BEA-B16C-58F36D3AC5EC}" type="presParOf" srcId="{A55124B9-156D-4472-9BDC-62DA7543EBF2}" destId="{770A78F2-E61D-4A7D-BCDD-4B3884EAC36B}" srcOrd="1" destOrd="0" presId="urn:microsoft.com/office/officeart/2018/2/layout/IconLabelList"/>
    <dgm:cxn modelId="{A8191D95-CAE1-48F2-A034-2BFF0ADEA415}" type="presParOf" srcId="{A55124B9-156D-4472-9BDC-62DA7543EBF2}" destId="{80222A16-BE02-469E-ACBD-ACBEF15FCB54}" srcOrd="2" destOrd="0" presId="urn:microsoft.com/office/officeart/2018/2/layout/IconLabelList"/>
    <dgm:cxn modelId="{CE00C3CC-C15A-4C89-BEA1-31F0B6D63B66}" type="presParOf" srcId="{8C122E6B-9CD1-475C-86B1-6EDBDA0F2586}" destId="{3313C119-EE71-442A-B52C-2C494798EDEA}" srcOrd="1" destOrd="0" presId="urn:microsoft.com/office/officeart/2018/2/layout/IconLabelList"/>
    <dgm:cxn modelId="{1FCBC60D-9235-4A5C-9C54-F7445342F5F9}" type="presParOf" srcId="{8C122E6B-9CD1-475C-86B1-6EDBDA0F2586}" destId="{49C6FFD0-3816-407F-ABBC-1D4F0C3BBE22}" srcOrd="2" destOrd="0" presId="urn:microsoft.com/office/officeart/2018/2/layout/IconLabelList"/>
    <dgm:cxn modelId="{7CA32691-897B-43C4-97A4-1E76251AA4D4}" type="presParOf" srcId="{49C6FFD0-3816-407F-ABBC-1D4F0C3BBE22}" destId="{628D3B49-F6F9-42ED-B2A9-548F942074FB}" srcOrd="0" destOrd="0" presId="urn:microsoft.com/office/officeart/2018/2/layout/IconLabelList"/>
    <dgm:cxn modelId="{B8BC2E16-2AFA-4EC0-A894-897C636712D3}" type="presParOf" srcId="{49C6FFD0-3816-407F-ABBC-1D4F0C3BBE22}" destId="{9C0B765A-00EA-4273-AF49-79672BBC56FC}" srcOrd="1" destOrd="0" presId="urn:microsoft.com/office/officeart/2018/2/layout/IconLabelList"/>
    <dgm:cxn modelId="{9D158F64-C95E-4FBB-8CBE-E92B94ED6F13}" type="presParOf" srcId="{49C6FFD0-3816-407F-ABBC-1D4F0C3BBE22}" destId="{63C0EFBC-9399-4C92-9028-6041EBD0E5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9AD54-8FD1-488D-8052-A66E7A87611A}">
      <dsp:nvSpPr>
        <dsp:cNvPr id="0" name=""/>
        <dsp:cNvSpPr/>
      </dsp:nvSpPr>
      <dsp:spPr>
        <a:xfrm>
          <a:off x="1254292" y="38226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22A16-BE02-469E-ACBD-ACBEF15FCB54}">
      <dsp:nvSpPr>
        <dsp:cNvPr id="0" name=""/>
        <dsp:cNvSpPr/>
      </dsp:nvSpPr>
      <dsp:spPr>
        <a:xfrm>
          <a:off x="66292" y="279638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Aim 1: Devise a machine learning technique that can create captions with a reasonable degree of accuracy</a:t>
          </a:r>
          <a:endParaRPr lang="en-US" sz="1600" kern="1200"/>
        </a:p>
      </dsp:txBody>
      <dsp:txXfrm>
        <a:off x="66292" y="2796384"/>
        <a:ext cx="4320000" cy="720000"/>
      </dsp:txXfrm>
    </dsp:sp>
    <dsp:sp modelId="{628D3B49-F6F9-42ED-B2A9-548F942074FB}">
      <dsp:nvSpPr>
        <dsp:cNvPr id="0" name=""/>
        <dsp:cNvSpPr/>
      </dsp:nvSpPr>
      <dsp:spPr>
        <a:xfrm>
          <a:off x="6330292" y="38226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0EFBC-9399-4C92-9028-6041EBD0E5F0}">
      <dsp:nvSpPr>
        <dsp:cNvPr id="0" name=""/>
        <dsp:cNvSpPr/>
      </dsp:nvSpPr>
      <dsp:spPr>
        <a:xfrm>
          <a:off x="5142292" y="279638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Aim 2: Create an application that can take in videos and display captions on top of the videos</a:t>
          </a:r>
          <a:endParaRPr lang="en-US" sz="1600" kern="1200"/>
        </a:p>
      </dsp:txBody>
      <dsp:txXfrm>
        <a:off x="5142292" y="279638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4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090" y="1247140"/>
            <a:ext cx="5456242" cy="3450844"/>
          </a:xfrm>
        </p:spPr>
        <p:txBody>
          <a:bodyPr>
            <a:noAutofit/>
          </a:bodyPr>
          <a:lstStyle/>
          <a:p>
            <a:r>
              <a:rPr lang="en-US" sz="4400" b="0">
                <a:ea typeface="+mj-lt"/>
                <a:cs typeface="+mj-lt"/>
              </a:rPr>
              <a:t>ENGR 361:</a:t>
            </a:r>
            <a:br>
              <a:rPr lang="en-US" sz="4400" b="0">
                <a:ea typeface="+mj-lt"/>
                <a:cs typeface="+mj-lt"/>
              </a:rPr>
            </a:br>
            <a:r>
              <a:rPr lang="en-US" sz="4400" b="0">
                <a:ea typeface="+mj-lt"/>
                <a:cs typeface="+mj-lt"/>
              </a:rPr>
              <a:t>A Machine Learning Approach to Automatic Closed Captioning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090" y="4818126"/>
            <a:ext cx="5456242" cy="1268984"/>
          </a:xfrm>
        </p:spPr>
        <p:txBody>
          <a:bodyPr>
            <a:normAutofit/>
          </a:bodyPr>
          <a:lstStyle/>
          <a:p>
            <a:r>
              <a:rPr lang="es-MX" sz="2000">
                <a:ea typeface="+mn-lt"/>
                <a:cs typeface="+mn-lt"/>
              </a:rPr>
              <a:t>Lionel Quintanilla, Andrew De La Rosa, </a:t>
            </a:r>
            <a:r>
              <a:rPr lang="es-MX" sz="2000" err="1">
                <a:ea typeface="+mn-lt"/>
                <a:cs typeface="+mn-lt"/>
              </a:rPr>
              <a:t>Pouya</a:t>
            </a:r>
            <a:r>
              <a:rPr lang="es-MX" sz="2000">
                <a:ea typeface="+mn-lt"/>
                <a:cs typeface="+mn-lt"/>
              </a:rPr>
              <a:t> </a:t>
            </a:r>
            <a:r>
              <a:rPr lang="es-MX" sz="2000" err="1">
                <a:ea typeface="+mn-lt"/>
                <a:cs typeface="+mn-lt"/>
              </a:rPr>
              <a:t>Tavakoli</a:t>
            </a:r>
            <a:r>
              <a:rPr lang="es-MX" sz="2000">
                <a:ea typeface="+mn-lt"/>
                <a:cs typeface="+mn-lt"/>
              </a:rPr>
              <a:t>, Brian Tran, Matthew </a:t>
            </a:r>
            <a:r>
              <a:rPr lang="es-MX" sz="2000" err="1">
                <a:ea typeface="+mn-lt"/>
                <a:cs typeface="+mn-lt"/>
              </a:rPr>
              <a:t>Zaldana</a:t>
            </a:r>
            <a:endParaRPr lang="en-US" sz="200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C9BE-D684-4B0E-ACD7-C1ED7F02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 &amp; Expectations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557F-1F67-43A6-BB42-1C86D5B9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134252"/>
          </a:xfrm>
        </p:spPr>
        <p:txBody>
          <a:bodyPr/>
          <a:lstStyle/>
          <a:p>
            <a:r>
              <a:rPr lang="en-US" sz="2300"/>
              <a:t>Aim 2:</a:t>
            </a:r>
          </a:p>
          <a:p>
            <a:pPr lvl="1"/>
            <a:r>
              <a:rPr lang="en-US" sz="2000"/>
              <a:t>Measure the visual appeal of the text generated on screen as well as the quality of descriptive text for </a:t>
            </a:r>
            <a:r>
              <a:rPr lang="en-US" sz="2000" err="1"/>
              <a:t>HoH</a:t>
            </a:r>
            <a:r>
              <a:rPr lang="en-US" sz="2000"/>
              <a:t>/deaf people</a:t>
            </a:r>
          </a:p>
          <a:p>
            <a:pPr lvl="2"/>
            <a:r>
              <a:rPr lang="en-US" sz="1800"/>
              <a:t>Visual Quality is average of scores from the survey</a:t>
            </a:r>
          </a:p>
          <a:p>
            <a:pPr lvl="2"/>
            <a:r>
              <a:rPr lang="en-US" sz="1800"/>
              <a:t>Quality of descriptive Language average of text scores which is around 0.5</a:t>
            </a:r>
          </a:p>
          <a:p>
            <a:pPr lvl="2"/>
            <a:r>
              <a:rPr lang="en-US" sz="1800"/>
              <a:t>Excellent score is 0.8 to 0.9</a:t>
            </a:r>
          </a:p>
          <a:p>
            <a:pPr lvl="1"/>
            <a:r>
              <a:rPr lang="en-US"/>
              <a:t>Survey contains open response sections that gauge to overall experience </a:t>
            </a:r>
          </a:p>
          <a:p>
            <a:pPr lvl="1"/>
            <a:r>
              <a:rPr lang="en-US"/>
              <a:t>Use Dr. </a:t>
            </a:r>
            <a:r>
              <a:rPr lang="en-US" err="1"/>
              <a:t>Burgstahler</a:t>
            </a:r>
            <a:r>
              <a:rPr lang="en-US"/>
              <a:t> methods for eye-catching captions</a:t>
            </a:r>
          </a:p>
          <a:p>
            <a:pPr lvl="2"/>
            <a:r>
              <a:rPr lang="en-US"/>
              <a:t>Use one or two lines of text</a:t>
            </a:r>
          </a:p>
          <a:p>
            <a:pPr lvl="1"/>
            <a:r>
              <a:rPr lang="en-US"/>
              <a:t>Combine with our technique enables comprehension and understanding</a:t>
            </a:r>
          </a:p>
        </p:txBody>
      </p:sp>
    </p:spTree>
    <p:extLst>
      <p:ext uri="{BB962C8B-B14F-4D97-AF65-F5344CB8AC3E}">
        <p14:creationId xmlns:p14="http://schemas.microsoft.com/office/powerpoint/2010/main" val="96467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944A-1803-4A4F-8D6F-073431EA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 </a:t>
            </a:r>
            <a:r>
              <a:rPr lang="en-US">
                <a:ea typeface="+mj-lt"/>
                <a:cs typeface="+mj-lt"/>
              </a:rPr>
              <a:t>Timeline</a:t>
            </a:r>
            <a:r>
              <a:rPr lang="en-US"/>
              <a:t> &amp; Budget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09D5756-A42A-44BD-AEB0-DA12FABB8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165389"/>
              </p:ext>
            </p:extLst>
          </p:nvPr>
        </p:nvGraphicFramePr>
        <p:xfrm>
          <a:off x="1643256" y="2337149"/>
          <a:ext cx="94868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3823710512"/>
                    </a:ext>
                  </a:extLst>
                </a:gridCol>
                <a:gridCol w="2044390">
                  <a:extLst>
                    <a:ext uri="{9D8B030D-6E8A-4147-A177-3AD203B41FA5}">
                      <a16:colId xmlns:a16="http://schemas.microsoft.com/office/drawing/2014/main" val="2695266009"/>
                    </a:ext>
                  </a:extLst>
                </a:gridCol>
                <a:gridCol w="1750369">
                  <a:extLst>
                    <a:ext uri="{9D8B030D-6E8A-4147-A177-3AD203B41FA5}">
                      <a16:colId xmlns:a16="http://schemas.microsoft.com/office/drawing/2014/main" val="2089724299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3408200250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497961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Month 1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(Week 1 --- 4)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Neue Haas Grotesk Text Pro"/>
                        </a:rPr>
                        <a:t>Month 2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Neue Haas Grotesk Text Pro"/>
                        </a:rPr>
                        <a:t>(Week 5 --- 8)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Neue Haas Grotesk Text Pro"/>
                        </a:rPr>
                        <a:t>Month 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Neue Haas Grotesk Text Pro"/>
                        </a:rPr>
                        <a:t>(Week 9 --- 12)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Neue Haas Grotesk Text Pro"/>
                        </a:rPr>
                        <a:t>Month 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Neue Haas Grotesk Text Pro"/>
                        </a:rPr>
                        <a:t>(Week 13 --- 16)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1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Aim 1: Algorithm Development</a:t>
                      </a:r>
                    </a:p>
                    <a:p>
                      <a:pPr lvl="0" algn="l"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 sz="1000"/>
                        <a:t> Programming</a:t>
                      </a:r>
                    </a:p>
                    <a:p>
                      <a:pPr lvl="0" algn="l"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 sz="1000"/>
                        <a:t> Training</a:t>
                      </a:r>
                    </a:p>
                    <a:p>
                      <a:pPr lvl="0" algn="l"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 sz="1000"/>
                        <a:t> Analysis/</a:t>
                      </a: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5400"/>
                        <a:t>-</a:t>
                      </a:r>
                      <a:r>
                        <a:rPr lang="en-US" sz="1800"/>
                        <a:t> </a:t>
                      </a:r>
                      <a:r>
                        <a:rPr lang="en-US" sz="54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5400"/>
                        <a:t>-</a:t>
                      </a:r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400" b="0" i="0" u="none" strike="noStrike" noProof="0">
                          <a:latin typeface="Neue Haas Grotesk Text Pro"/>
                        </a:rPr>
                        <a:t>-</a:t>
                      </a:r>
                      <a:r>
                        <a:rPr lang="en-US" sz="2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5400" b="0" i="0" u="none" strike="noStrike" noProof="0">
                          <a:latin typeface="Neue Haas Grotesk Text Pro"/>
                        </a:rPr>
                        <a:t>-</a:t>
                      </a:r>
                      <a:r>
                        <a:rPr lang="en-US" sz="2400" b="0" i="0" u="none" strike="noStrike" noProof="0">
                          <a:latin typeface="Neue Haas Grotesk Text Pro"/>
                        </a:rPr>
                        <a:t>x</a:t>
                      </a:r>
                      <a:r>
                        <a:rPr lang="en-US" sz="5400" b="0" i="0" u="none" strike="noStrike" noProof="0">
                          <a:latin typeface="Neue Haas Grotesk Text Pro"/>
                        </a:rPr>
                        <a:t>-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5400" b="0" i="0" u="none" strike="noStrike" noProof="0">
                          <a:latin typeface="Neue Haas Grotesk Text Pro"/>
                        </a:rPr>
                        <a:t>-</a:t>
                      </a:r>
                      <a:r>
                        <a:rPr lang="en-US" sz="2800" b="0" i="0" u="none" strike="noStrike" noProof="0">
                          <a:solidFill>
                            <a:srgbClr val="C00000"/>
                          </a:solidFill>
                          <a:latin typeface="Neue Haas Grotesk Text Pro"/>
                        </a:rPr>
                        <a:t>x</a:t>
                      </a:r>
                      <a:endParaRPr lang="en-US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540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540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540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62276"/>
                  </a:ext>
                </a:extLst>
              </a:tr>
              <a:tr h="1022195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Aim 2: Extension Development</a:t>
                      </a:r>
                    </a:p>
                    <a:p>
                      <a:pPr lvl="0" algn="l"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 sz="1000"/>
                        <a:t> Video intake</a:t>
                      </a:r>
                    </a:p>
                    <a:p>
                      <a:pPr lvl="0" algn="l"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 sz="1000"/>
                        <a:t> Caption Display</a:t>
                      </a:r>
                    </a:p>
                    <a:p>
                      <a:pPr lvl="0" algn="l">
                        <a:buNone/>
                      </a:pPr>
                      <a:r>
                        <a:rPr lang="en-US"/>
                        <a:t>-</a:t>
                      </a:r>
                      <a:r>
                        <a:rPr lang="en-US" sz="900"/>
                        <a:t> Combine w/ Algorithm/</a:t>
                      </a:r>
                      <a:r>
                        <a:rPr lang="en-US" sz="900">
                          <a:solidFill>
                            <a:srgbClr val="C00000"/>
                          </a:solidFill>
                        </a:rPr>
                        <a:t> 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4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5400"/>
                        <a:t>-</a:t>
                      </a:r>
                      <a:r>
                        <a:rPr lang="en-US" sz="2400"/>
                        <a:t>x</a:t>
                      </a:r>
                      <a:r>
                        <a:rPr lang="en-US" sz="54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5400"/>
                        <a:t>-</a:t>
                      </a:r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400" b="0" i="0" u="none" strike="noStrike" noProof="0">
                          <a:latin typeface="Neue Haas Grotesk Text Pro"/>
                        </a:rPr>
                        <a:t>-</a:t>
                      </a:r>
                      <a:r>
                        <a:rPr lang="en-US" sz="2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5400" b="0" i="0" u="none" strike="noStrike" noProof="0">
                          <a:latin typeface="Neue Haas Grotesk Text Pro"/>
                        </a:rPr>
                        <a:t>-</a:t>
                      </a:r>
                      <a:r>
                        <a:rPr lang="en-US" sz="2400" b="0" i="0" u="none" strike="noStrike" noProof="0">
                          <a:latin typeface="Neue Haas Grotesk Text Pro"/>
                        </a:rPr>
                        <a:t> </a:t>
                      </a:r>
                      <a:r>
                        <a:rPr lang="en-US" sz="5400" b="0" i="0" u="none" strike="noStrike" noProof="0">
                          <a:latin typeface="Neue Haas Grotesk Text Pro"/>
                        </a:rPr>
                        <a:t>-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5400" b="0" i="0" u="none" strike="noStrike" noProof="0">
                          <a:latin typeface="Neue Haas Grotesk Text Pro"/>
                        </a:rPr>
                        <a:t>-</a:t>
                      </a:r>
                      <a:r>
                        <a:rPr lang="en-US" sz="2800" b="0" i="0" u="none" strike="noStrike" noProof="0">
                          <a:solidFill>
                            <a:srgbClr val="C00000"/>
                          </a:solidFill>
                          <a:latin typeface="Neue Haas Grotesk Text Pro"/>
                        </a:rPr>
                        <a:t>x</a:t>
                      </a:r>
                      <a:endParaRPr lang="en-US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40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540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540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540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sz="280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751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50" b="1"/>
                        <a:t>Volunteer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5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5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b="0" i="0" u="none" strike="noStrike" noProof="0">
                          <a:solidFill>
                            <a:schemeClr val="bg1"/>
                          </a:solidFill>
                          <a:latin typeface="Neue Haas Grotesk Text Pro"/>
                        </a:rPr>
                        <a:t>-</a:t>
                      </a:r>
                      <a:r>
                        <a:rPr lang="en-US" sz="2400" b="0" i="0" u="none" strike="noStrike" noProof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en-US" sz="5400" b="0" i="0" u="none" strike="noStrike" noProof="0">
                          <a:solidFill>
                            <a:schemeClr val="bg1"/>
                          </a:solidFill>
                          <a:latin typeface="Neue Haas Grotesk Text Pro"/>
                        </a:rPr>
                        <a:t>-</a:t>
                      </a:r>
                      <a:r>
                        <a:rPr lang="en-US" sz="2400" b="0" i="0" u="none" strike="noStrike" noProof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en-US" sz="5400" b="0" i="0" u="none" strike="noStrike" noProof="0">
                          <a:solidFill>
                            <a:schemeClr val="bg1"/>
                          </a:solidFill>
                          <a:latin typeface="Neue Haas Grotesk Text Pro"/>
                        </a:rPr>
                        <a:t>-</a:t>
                      </a:r>
                      <a:r>
                        <a:rPr lang="en-US" sz="2400" b="0" i="0" u="none" strike="noStrike" noProof="0">
                          <a:solidFill>
                            <a:srgbClr val="C00000"/>
                          </a:solidFill>
                          <a:latin typeface="Neue Haas Grotesk Text Pro"/>
                        </a:rPr>
                        <a:t>x</a:t>
                      </a:r>
                      <a:r>
                        <a:rPr lang="en-US" sz="5400" b="0" i="0" u="none" strike="noStrike" noProof="0">
                          <a:solidFill>
                            <a:schemeClr val="bg1"/>
                          </a:solidFill>
                          <a:latin typeface="Neue Haas Grotesk Text Pro"/>
                        </a:rPr>
                        <a:t>-</a:t>
                      </a:r>
                      <a:endParaRPr lang="en-US" sz="2400" b="0" i="0" u="none" strike="noStrike" noProof="0">
                        <a:solidFill>
                          <a:schemeClr val="bg1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C00000"/>
                          </a:solidFill>
                          <a:latin typeface="Neue Haas Grotesk Text Pro"/>
                        </a:rPr>
                        <a:t>x</a:t>
                      </a:r>
                      <a:r>
                        <a:rPr lang="en-US" sz="5400" b="0" i="0" u="none" strike="noStrike" noProof="0">
                          <a:solidFill>
                            <a:schemeClr val="bg1"/>
                          </a:solidFill>
                          <a:latin typeface="Neue Haas Grotesk Text Pro"/>
                        </a:rPr>
                        <a:t>-</a:t>
                      </a:r>
                      <a:r>
                        <a:rPr lang="en-US" sz="2400" b="0" i="0" u="none" strike="noStrike" noProof="0">
                          <a:solidFill>
                            <a:srgbClr val="C00000"/>
                          </a:solidFill>
                          <a:latin typeface="Neue Haas Grotesk Text Pro"/>
                        </a:rPr>
                        <a:t>x</a:t>
                      </a:r>
                      <a:endParaRPr lang="en-US" sz="5400" b="0" i="0" u="none" strike="noStrike" noProof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38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0C554A-B5AA-4E9E-B125-0F28E3F56DE9}"/>
              </a:ext>
            </a:extLst>
          </p:cNvPr>
          <p:cNvSpPr txBox="1"/>
          <p:nvPr/>
        </p:nvSpPr>
        <p:spPr>
          <a:xfrm>
            <a:off x="9222058" y="830767"/>
            <a:ext cx="1897567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Key:</a:t>
            </a:r>
          </a:p>
          <a:p>
            <a:r>
              <a:rPr lang="en-US">
                <a:solidFill>
                  <a:schemeClr val="bg1"/>
                </a:solidFill>
                <a:highlight>
                  <a:srgbClr val="000000"/>
                </a:highlight>
              </a:rPr>
              <a:t>S</a:t>
            </a:r>
            <a:r>
              <a:rPr lang="en-US"/>
              <a:t> = </a:t>
            </a:r>
            <a:r>
              <a:rPr lang="en-US" sz="1200"/>
              <a:t>Required Time</a:t>
            </a:r>
          </a:p>
          <a:p>
            <a:r>
              <a:rPr lang="en-US">
                <a:solidFill>
                  <a:schemeClr val="bg1"/>
                </a:solidFill>
              </a:rPr>
              <a:t>X</a:t>
            </a:r>
            <a:r>
              <a:rPr lang="en-US"/>
              <a:t> = </a:t>
            </a:r>
            <a:r>
              <a:rPr lang="en-US" sz="1000"/>
              <a:t>Checkpoint</a:t>
            </a:r>
          </a:p>
          <a:p>
            <a:r>
              <a:rPr lang="en-US">
                <a:solidFill>
                  <a:srgbClr val="C00000"/>
                </a:solidFill>
              </a:rPr>
              <a:t>X</a:t>
            </a:r>
            <a:r>
              <a:rPr lang="en-US"/>
              <a:t> = </a:t>
            </a:r>
            <a:r>
              <a:rPr lang="en-US" sz="1000"/>
              <a:t>Expected Finish</a:t>
            </a:r>
          </a:p>
          <a:p>
            <a:r>
              <a:rPr lang="en-US">
                <a:solidFill>
                  <a:srgbClr val="00B050"/>
                </a:solidFill>
                <a:highlight>
                  <a:srgbClr val="008000"/>
                </a:highlight>
              </a:rPr>
              <a:t>   </a:t>
            </a:r>
            <a:r>
              <a:rPr lang="en-US"/>
              <a:t> = </a:t>
            </a:r>
            <a:r>
              <a:rPr lang="en-US" sz="1000"/>
              <a:t>Debug time/Finish</a:t>
            </a:r>
          </a:p>
        </p:txBody>
      </p:sp>
    </p:spTree>
    <p:extLst>
      <p:ext uri="{BB962C8B-B14F-4D97-AF65-F5344CB8AC3E}">
        <p14:creationId xmlns:p14="http://schemas.microsoft.com/office/powerpoint/2010/main" val="137809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ADBF-0CC4-4B2B-8B43-7C179F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 Timeline &amp; Budget</a:t>
            </a:r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707B8-1DE1-4478-A212-F6B940C45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16449"/>
              </p:ext>
            </p:extLst>
          </p:nvPr>
        </p:nvGraphicFramePr>
        <p:xfrm>
          <a:off x="7534816" y="1844636"/>
          <a:ext cx="3837496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12">
                  <a:extLst>
                    <a:ext uri="{9D8B030D-6E8A-4147-A177-3AD203B41FA5}">
                      <a16:colId xmlns:a16="http://schemas.microsoft.com/office/drawing/2014/main" val="2597569904"/>
                    </a:ext>
                  </a:extLst>
                </a:gridCol>
                <a:gridCol w="901365">
                  <a:extLst>
                    <a:ext uri="{9D8B030D-6E8A-4147-A177-3AD203B41FA5}">
                      <a16:colId xmlns:a16="http://schemas.microsoft.com/office/drawing/2014/main" val="717447647"/>
                    </a:ext>
                  </a:extLst>
                </a:gridCol>
                <a:gridCol w="1245219">
                  <a:extLst>
                    <a:ext uri="{9D8B030D-6E8A-4147-A177-3AD203B41FA5}">
                      <a16:colId xmlns:a16="http://schemas.microsoft.com/office/drawing/2014/main" val="3253432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Amounts 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4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Aim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5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Workstation Computers (per computer)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$500 - 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 computers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5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Aim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9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Neue Haas Grotesk Text Pro"/>
                        </a:rPr>
                        <a:t>Workstation Computers (per computer)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/>
                        <a:t>$500 - $1,000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Aim 1 Computers can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5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Volunteer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7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Conference Room Rent (per hour)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Neue Haas Grotesk Text Pro"/>
                        </a:rPr>
                        <a:t>$70 - $160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 hour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0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Testing Computers (per computer)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$150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 – 10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6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/>
                        <a:t>Compensation (per volunteer)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$25 - 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 – 10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0838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$4295 - $8160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General Avg: $6550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22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79B63C-027C-437E-8F69-C450407AEB18}"/>
              </a:ext>
            </a:extLst>
          </p:cNvPr>
          <p:cNvSpPr txBox="1"/>
          <p:nvPr/>
        </p:nvSpPr>
        <p:spPr>
          <a:xfrm>
            <a:off x="1852960" y="1843669"/>
            <a:ext cx="5568177" cy="4497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Budget Reasoning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Aim 1: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000"/>
              <a:t>Each workstation computer is used in order to test each possible technique for developing the algorithm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000"/>
              <a:t>Training the algorithm will require data that can be obtained for free or at a negligent price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Aim 2:</a:t>
            </a: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sz="1000">
                <a:ea typeface="+mn-lt"/>
                <a:cs typeface="+mn-lt"/>
              </a:rPr>
              <a:t>The workstation computers that are bought for Aim 1 can be reused for Aim 2 therefore nullifying potential cost for Aim 2 </a:t>
            </a:r>
            <a:endParaRPr lang="en-US" sz="10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Volunteer Expenses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000"/>
              <a:t>The conference room rental is required in order to have a potential place for testing volunteer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000"/>
              <a:t>Testing computers are used to host the extension that is developed so that volunteers are able to test the extension's capabilities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000"/>
              <a:t>Volunteer should be compensated for their participation in testing the extension to ensure that the project goal is properly fulfilled</a:t>
            </a:r>
          </a:p>
        </p:txBody>
      </p:sp>
    </p:spTree>
    <p:extLst>
      <p:ext uri="{BB962C8B-B14F-4D97-AF65-F5344CB8AC3E}">
        <p14:creationId xmlns:p14="http://schemas.microsoft.com/office/powerpoint/2010/main" val="280440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1B80-F978-4BA1-901C-E1E65325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9DE3-2423-4672-BFEA-D06F103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27569"/>
            <a:ext cx="9486690" cy="53448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">
                <a:ea typeface="+mn-lt"/>
                <a:cs typeface="+mn-lt"/>
              </a:rPr>
              <a:t>Benton, B. (2021, October 21). Workstation vs desktop computer: Which do you need? Redshift by Autodesk. Retrieved December 11, 2021, from https://redshift.autodesk.com/pc-versus-workstation/. </a:t>
            </a:r>
          </a:p>
          <a:p>
            <a:r>
              <a:rPr lang="en-US" sz="600">
                <a:ea typeface="+mn-lt"/>
                <a:cs typeface="+mn-lt"/>
              </a:rPr>
              <a:t>Bond, L. (2019, June 3). Are Automatically Generated Captions and Transcripts Detrimental to Video SEO? 3Play Media. Retrieved November 15, 2021, from https://www.3playmedia.com/blog/are-automatically-generated-captionstranscripts-detrimental-video-seo/. </a:t>
            </a:r>
          </a:p>
          <a:p>
            <a:r>
              <a:rPr lang="en-US" sz="600">
                <a:ea typeface="+mn-lt"/>
                <a:cs typeface="+mn-lt"/>
              </a:rPr>
              <a:t>Burgstahler, S. (2018). Creating Video and Multimedia Products That Are Accessible to People with Sensory Impairments. Creating Video and Multimedia Products That Are Accessible to People with Sensory Impairments | DO-IT. Retrieved December 11, 2021, from https://www.washington.edu/doit/creating-video-and-multimediaproducts-are-accessible-people-sensory-impairments. </a:t>
            </a:r>
          </a:p>
          <a:p>
            <a:r>
              <a:rPr lang="en-US" sz="600">
                <a:ea typeface="+mn-lt"/>
                <a:cs typeface="+mn-lt"/>
              </a:rPr>
              <a:t>Federal Communications Commission. (2021, January 27). Closed Captioning on Television. Federal Communications Commission. Retrieved November 14, 2021, from https://www.fcc.gov/consumers/guides/closed-captioning-television. </a:t>
            </a:r>
          </a:p>
          <a:p>
            <a:r>
              <a:rPr lang="en-US" sz="600">
                <a:ea typeface="+mn-lt"/>
                <a:cs typeface="+mn-lt"/>
              </a:rPr>
              <a:t>Google Cloud. (2021). Speech-to-Text Basics. Google. Retrieved December 11, 2021, from https://cloud.google.com/speech-to-text/docs/basics. </a:t>
            </a:r>
          </a:p>
          <a:p>
            <a:r>
              <a:rPr lang="en-US" sz="600">
                <a:ea typeface="+mn-lt"/>
                <a:cs typeface="+mn-lt"/>
              </a:rPr>
              <a:t>IBM Cloud Education. (2020, August 17). What Are Neural Networks? IBM. Retrieved December 11, 2021, from https://www.ibm.com/cloud/learn/neural-networks. Machine Learning Approach | 7 December 2021 14 </a:t>
            </a:r>
          </a:p>
          <a:p>
            <a:r>
              <a:rPr lang="en-US" sz="600">
                <a:ea typeface="+mn-lt"/>
                <a:cs typeface="+mn-lt"/>
              </a:rPr>
              <a:t>Lavie, A., &amp; Agarwal, A. (2007). Meteor: an automatic metric for MT evaluation with high levels of correlation with human judgments. Proceedings of the Second Workshop on Statistical Machine Translation - </a:t>
            </a:r>
            <a:r>
              <a:rPr lang="en-US" sz="600" err="1">
                <a:ea typeface="+mn-lt"/>
                <a:cs typeface="+mn-lt"/>
              </a:rPr>
              <a:t>StatMT</a:t>
            </a:r>
            <a:r>
              <a:rPr lang="en-US" sz="600">
                <a:ea typeface="+mn-lt"/>
                <a:cs typeface="+mn-lt"/>
              </a:rPr>
              <a:t> '07, 228–231. https://doi.org/10.3115/1626355.1626389 </a:t>
            </a:r>
          </a:p>
          <a:p>
            <a:r>
              <a:rPr lang="en-US" sz="600">
                <a:ea typeface="+mn-lt"/>
                <a:cs typeface="+mn-lt"/>
              </a:rPr>
              <a:t>Lin, C.-Y. (2004). ROUGE: A package for automatic evaluation of summaries. Text Summarization Branches Out, 74–81. https://doi.org/https://aclanthology.org/W04- 1013 </a:t>
            </a:r>
          </a:p>
          <a:p>
            <a:r>
              <a:rPr lang="en-US" sz="600">
                <a:ea typeface="+mn-lt"/>
                <a:cs typeface="+mn-lt"/>
              </a:rPr>
              <a:t>Microsoft. (2021). Common Objects in Context. COCO. Retrieved December 11, 2021, from https://cocodataset.org/#home. </a:t>
            </a:r>
          </a:p>
          <a:p>
            <a:r>
              <a:rPr lang="en-US" sz="600">
                <a:ea typeface="+mn-lt"/>
                <a:cs typeface="+mn-lt"/>
              </a:rPr>
              <a:t>Nam, S., Fels, D. I., &amp; Chignell, M. H. (2020). Modeling closed captioning subjective quality assessment by deaf and hard of hearing viewers. IEEE Transactions on Computational Social Systems, 7(3), 621–631. https://doi.org/10.1109/tcss.2020.2972399 </a:t>
            </a:r>
          </a:p>
          <a:p>
            <a:r>
              <a:rPr lang="en-US" sz="600">
                <a:ea typeface="+mn-lt"/>
                <a:cs typeface="+mn-lt"/>
              </a:rPr>
              <a:t>National Institute of Deafness and Other Communication Disorders. (2021, March 25). Quick Statistics About Hearing. Retrieved November 14, 2021, from https://www.nidcd.nih.gov/health/statistics/quick-statistics-hearing. </a:t>
            </a:r>
          </a:p>
          <a:p>
            <a:r>
              <a:rPr lang="en-US" sz="600" err="1">
                <a:ea typeface="+mn-lt"/>
                <a:cs typeface="+mn-lt"/>
              </a:rPr>
              <a:t>Papineni</a:t>
            </a:r>
            <a:r>
              <a:rPr lang="en-US" sz="600">
                <a:ea typeface="+mn-lt"/>
                <a:cs typeface="+mn-lt"/>
              </a:rPr>
              <a:t>, K., </a:t>
            </a:r>
            <a:r>
              <a:rPr lang="en-US" sz="600" err="1">
                <a:ea typeface="+mn-lt"/>
                <a:cs typeface="+mn-lt"/>
              </a:rPr>
              <a:t>Roukos</a:t>
            </a:r>
            <a:r>
              <a:rPr lang="en-US" sz="600">
                <a:ea typeface="+mn-lt"/>
                <a:cs typeface="+mn-lt"/>
              </a:rPr>
              <a:t>, S., Ward, T., &amp; Zhu, W.-J. (2001). BLEU: A method for automatic evaluation of machine translation. Proceedings of the 40th Annual Meeting on Association for Computational Linguistics - ACL '02, 311–318. https://doi.org/10.3115/1073083.1073135 </a:t>
            </a:r>
          </a:p>
          <a:p>
            <a:r>
              <a:rPr lang="en-US" sz="600">
                <a:ea typeface="+mn-lt"/>
                <a:cs typeface="+mn-lt"/>
              </a:rPr>
              <a:t>Pavic, F., &amp; Brkic, L. (2021). Methods of improving and optimizing react </a:t>
            </a:r>
            <a:r>
              <a:rPr lang="en-US" sz="600" err="1">
                <a:ea typeface="+mn-lt"/>
                <a:cs typeface="+mn-lt"/>
              </a:rPr>
              <a:t>webapplications</a:t>
            </a:r>
            <a:r>
              <a:rPr lang="en-US" sz="600">
                <a:ea typeface="+mn-lt"/>
                <a:cs typeface="+mn-lt"/>
              </a:rPr>
              <a:t>. 2021 44th International Convention on Information, Communication and Electronic Technology (MIPRO). https://doi.org/10.23919/mipro52101.2021.9596762 </a:t>
            </a:r>
          </a:p>
          <a:p>
            <a:r>
              <a:rPr lang="en-US" sz="600" err="1">
                <a:ea typeface="+mn-lt"/>
                <a:cs typeface="+mn-lt"/>
              </a:rPr>
              <a:t>Peerspace</a:t>
            </a:r>
            <a:r>
              <a:rPr lang="en-US" sz="600">
                <a:ea typeface="+mn-lt"/>
                <a:cs typeface="+mn-lt"/>
              </a:rPr>
              <a:t>. (2021, October 23). How Much Does It Cost to Rent a Hotel Conference Room? </a:t>
            </a:r>
            <a:r>
              <a:rPr lang="en-US" sz="600" err="1">
                <a:ea typeface="+mn-lt"/>
                <a:cs typeface="+mn-lt"/>
              </a:rPr>
              <a:t>Peerspace</a:t>
            </a:r>
            <a:r>
              <a:rPr lang="en-US" sz="600">
                <a:ea typeface="+mn-lt"/>
                <a:cs typeface="+mn-lt"/>
              </a:rPr>
              <a:t>. Retrieved December 11, 2021, from https://www.peerspace.com/resources/rent-hotel-conference-room/. </a:t>
            </a:r>
          </a:p>
          <a:p>
            <a:r>
              <a:rPr lang="en-US" sz="600">
                <a:ea typeface="+mn-lt"/>
                <a:cs typeface="+mn-lt"/>
              </a:rPr>
              <a:t>Pickard, J. (2021, November 11). The Best Cheap Chromebook Prices and deals in December 2021. TechRadar. Retrieved December 11, 2021, from https://www.techradar.com/news/cheap-chromebook-deals. </a:t>
            </a:r>
          </a:p>
          <a:p>
            <a:r>
              <a:rPr lang="en-US" sz="600">
                <a:ea typeface="+mn-lt"/>
                <a:cs typeface="+mn-lt"/>
              </a:rPr>
              <a:t>Plummer, B. A., Wang, L., Cervantes, C. M., Caicedo, J. C., </a:t>
            </a:r>
            <a:r>
              <a:rPr lang="en-US" sz="600" err="1">
                <a:ea typeface="+mn-lt"/>
                <a:cs typeface="+mn-lt"/>
              </a:rPr>
              <a:t>Hockenmaier</a:t>
            </a:r>
            <a:r>
              <a:rPr lang="en-US" sz="600">
                <a:ea typeface="+mn-lt"/>
                <a:cs typeface="+mn-lt"/>
              </a:rPr>
              <a:t>, J., &amp; </a:t>
            </a:r>
            <a:r>
              <a:rPr lang="en-US" sz="600" err="1">
                <a:ea typeface="+mn-lt"/>
                <a:cs typeface="+mn-lt"/>
              </a:rPr>
              <a:t>Lazebnik</a:t>
            </a:r>
            <a:r>
              <a:rPr lang="en-US" sz="600">
                <a:ea typeface="+mn-lt"/>
                <a:cs typeface="+mn-lt"/>
              </a:rPr>
              <a:t>, S. (2015). Flickr30k entities: Collecting region-to-phrase correspondences for richer image-to-sentence models. 2015 IEEE International Conference on Computer Vision (ICCV), 1–22. https://doi.org/10.1109/iccv.2015.303 </a:t>
            </a:r>
          </a:p>
          <a:p>
            <a:r>
              <a:rPr lang="en-US" sz="600">
                <a:ea typeface="+mn-lt"/>
                <a:cs typeface="+mn-lt"/>
              </a:rPr>
              <a:t>Rosenblum, H. A. (2015, February 12). NAD Sues Harvard and MIT for Discrimination in Public Online Content. National Association of the Deaf. Retrieved December 11, 2021, from https://www.nad.org/2015/02/17/nad-sues-harvard-and-mit-fordiscrimination-in-public-online-content/. </a:t>
            </a:r>
          </a:p>
          <a:p>
            <a:r>
              <a:rPr lang="en-US" sz="600">
                <a:ea typeface="+mn-lt"/>
                <a:cs typeface="+mn-lt"/>
              </a:rPr>
              <a:t>Yang, L., Hu, H., Xing, S., &amp; Lu, X. (2020). Constrained LSTM and residual attention for image captioning. ACM Transactions on Multimedia Computing, Communications, and Applications, 16(3), 1–18. https://doi.org/10.1145/3386725</a:t>
            </a:r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4960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3ECEE-FD32-471B-8B6E-D8FA498F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92" y="455362"/>
            <a:ext cx="5510607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Introduction: Hypothesis &amp;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6577-FA66-4081-9D25-23EB651B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792" y="2160016"/>
            <a:ext cx="5510607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Purpose: Develop and test an application that can automatically generate closed captions using machine learning techniques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99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FE03-AD10-46EF-BC96-70642D7B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Introduction: Background &amp; Significance</a:t>
            </a:r>
            <a:br>
              <a:rPr lang="en-US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8FAD-C059-4631-BCA0-0D7D2C2BE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Certain content requires closed captions (FCC, 2021). 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Many providers create captions automatically with Automatic Speech Recognition (Google Cloud, 2021). 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ASR does not produce particularly accurate closed captions, only 60% to 70% accurate (Bond, 2014). </a:t>
            </a:r>
            <a:endParaRPr lang="en-US"/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636AB7-E01E-4E83-9DC3-BA19FB96A9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5198" y="2161421"/>
            <a:ext cx="5047363" cy="3246328"/>
          </a:xfrm>
        </p:spPr>
      </p:pic>
    </p:spTree>
    <p:extLst>
      <p:ext uri="{BB962C8B-B14F-4D97-AF65-F5344CB8AC3E}">
        <p14:creationId xmlns:p14="http://schemas.microsoft.com/office/powerpoint/2010/main" val="43011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1C76-0C69-4BFB-98AF-AEEC345E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Introduction: Background &amp; Significance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EF0F-D8C5-471A-B714-9BF171C3E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ea typeface="+mn-lt"/>
                <a:cs typeface="+mn-lt"/>
              </a:rPr>
              <a:t>Inaccurate captions carry legal liability; NAD sued Harvard and MIT in 2015 for inaccurate captions (Rosenblum, 2015). </a:t>
            </a:r>
          </a:p>
          <a:p>
            <a:r>
              <a:rPr lang="en-US" b="1">
                <a:ea typeface="+mn-lt"/>
                <a:cs typeface="+mn-lt"/>
              </a:rPr>
              <a:t>Providing accurate captions protects from liability and fines. </a:t>
            </a:r>
          </a:p>
          <a:p>
            <a:r>
              <a:rPr lang="en-US" b="1">
                <a:ea typeface="+mn-lt"/>
                <a:cs typeface="+mn-lt"/>
              </a:rPr>
              <a:t>Neural networks in captioning show promising results.  (Yang et al., 2020).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8DF695C-35DC-4742-9691-0762F55F56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5198" y="2355908"/>
            <a:ext cx="5030554" cy="2442734"/>
          </a:xfrm>
        </p:spPr>
      </p:pic>
    </p:spTree>
    <p:extLst>
      <p:ext uri="{BB962C8B-B14F-4D97-AF65-F5344CB8AC3E}">
        <p14:creationId xmlns:p14="http://schemas.microsoft.com/office/powerpoint/2010/main" val="405970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48137-EC31-4928-9D03-AE46737E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Introduction: Specific Aims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788E61-1863-444F-A6C8-267705A1C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52013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B0DD2EC5-8CD9-42CD-8A20-D37B4D0C5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449" y="2698778"/>
            <a:ext cx="3836955" cy="1638531"/>
          </a:xfrm>
          <a:prstGeom prst="rect">
            <a:avLst/>
          </a:prstGeom>
        </p:spPr>
      </p:pic>
      <p:pic>
        <p:nvPicPr>
          <p:cNvPr id="19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FF07EAA8-49CC-419B-9AA2-F7BBC6CC6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0359" y="2584232"/>
            <a:ext cx="2743200" cy="18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034B1-5F7B-4CEC-8699-0F5B33DA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Methods &amp; Research Plan I </a:t>
            </a:r>
            <a:br>
              <a:rPr lang="en-US" sz="3100"/>
            </a:br>
            <a:r>
              <a:rPr lang="en-US" sz="3100"/>
              <a:t>Design and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8979-8C8C-43EA-B269-D8C1A6BC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Four Algorithms</a:t>
            </a:r>
          </a:p>
          <a:p>
            <a:pPr lvl="1"/>
            <a:r>
              <a:rPr lang="en-US"/>
              <a:t>GAN</a:t>
            </a:r>
          </a:p>
          <a:p>
            <a:pPr lvl="1"/>
            <a:r>
              <a:rPr lang="en-US"/>
              <a:t>NMT</a:t>
            </a:r>
          </a:p>
          <a:p>
            <a:pPr lvl="1"/>
            <a:r>
              <a:rPr lang="en-US"/>
              <a:t>RNN</a:t>
            </a:r>
          </a:p>
          <a:p>
            <a:pPr lvl="1"/>
            <a:r>
              <a:rPr lang="en-US"/>
              <a:t>3-module encoder-decoder</a:t>
            </a:r>
          </a:p>
          <a:p>
            <a:r>
              <a:rPr lang="en-US"/>
              <a:t>Algorithm Training</a:t>
            </a:r>
          </a:p>
          <a:p>
            <a:pPr lvl="1"/>
            <a:r>
              <a:rPr lang="en-US"/>
              <a:t>Uses industry approved data sets for training live captioning AI</a:t>
            </a:r>
          </a:p>
          <a:p>
            <a:pPr lvl="1"/>
            <a:r>
              <a:rPr lang="en-US"/>
              <a:t>~1000s of media per dataset</a:t>
            </a:r>
          </a:p>
          <a:p>
            <a:r>
              <a:rPr lang="en-US"/>
              <a:t>User Survey</a:t>
            </a:r>
          </a:p>
          <a:p>
            <a:pPr lvl="1"/>
            <a:r>
              <a:rPr lang="en-US"/>
              <a:t>15 mins of view time per tester</a:t>
            </a:r>
          </a:p>
          <a:p>
            <a:pPr lvl="1"/>
            <a:r>
              <a:rPr lang="en-US"/>
              <a:t>Both open and closed response questions</a:t>
            </a:r>
          </a:p>
          <a:p>
            <a:pPr lvl="1"/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BD3141-66F2-4717-90EE-30BDDBE0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484811"/>
            <a:ext cx="5199575" cy="37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1F63-0D11-42A8-B20F-7453C30B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Methods &amp; Research Plan II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Setting and Protocol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332B-8C9B-45C6-8B0C-AC94BEAB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Setting</a:t>
            </a:r>
          </a:p>
          <a:p>
            <a:pPr lvl="1"/>
            <a:r>
              <a:rPr lang="en-US"/>
              <a:t>Un-interruptible computer laboratory and multimedia room for viewing</a:t>
            </a:r>
          </a:p>
          <a:p>
            <a:pPr lvl="1"/>
            <a:r>
              <a:rPr lang="en-US"/>
              <a:t>Each participant views video on multiple devices</a:t>
            </a:r>
          </a:p>
          <a:p>
            <a:pPr lvl="1"/>
            <a:r>
              <a:rPr lang="en-US"/>
              <a:t>Participants then complete a QA survey</a:t>
            </a:r>
          </a:p>
          <a:p>
            <a:r>
              <a:rPr lang="en-US"/>
              <a:t>Protocol</a:t>
            </a:r>
          </a:p>
          <a:p>
            <a:pPr lvl="1"/>
            <a:r>
              <a:rPr lang="en-US"/>
              <a:t>Algorithms run and train on separate computers for 24 hours</a:t>
            </a:r>
          </a:p>
          <a:p>
            <a:pPr lvl="1"/>
            <a:r>
              <a:rPr lang="en-US"/>
              <a:t>Test results are collected onto an external drive</a:t>
            </a:r>
          </a:p>
          <a:p>
            <a:pPr lvl="1"/>
            <a:r>
              <a:rPr lang="en-US"/>
              <a:t>Survey takers will watch 15 minutes of captioned footage then complete a survey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5B0D6-7241-4214-B0B8-AB57C8C2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Methods and Research Plan III</a:t>
            </a:r>
            <a:br>
              <a:rPr lang="en-US" sz="3400"/>
            </a:br>
            <a:r>
              <a:rPr lang="en-US" sz="340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ECF5-4379-4B00-A5A4-DD4394FF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Three Metrics</a:t>
            </a:r>
          </a:p>
          <a:p>
            <a:pPr lvl="1"/>
            <a:r>
              <a:rPr lang="en-US"/>
              <a:t>Accuracy of Text (AT)</a:t>
            </a:r>
          </a:p>
          <a:p>
            <a:pPr lvl="1"/>
            <a:r>
              <a:rPr lang="en-US"/>
              <a:t>Visual Quality of Text (VQ)</a:t>
            </a:r>
          </a:p>
          <a:p>
            <a:pPr lvl="1"/>
            <a:r>
              <a:rPr lang="en-US"/>
              <a:t>Quality of Descriptive Language (QL)</a:t>
            </a:r>
          </a:p>
          <a:p>
            <a:r>
              <a:rPr lang="en-US"/>
              <a:t>Open Ended Questions</a:t>
            </a:r>
          </a:p>
          <a:p>
            <a:pPr lvl="1"/>
            <a:r>
              <a:rPr lang="en-US"/>
              <a:t>Users will have three sections to list qualitative observations about AT, VQ, and QL.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0C4D6A-043C-4743-8DB8-EAD38AF3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54" y="1371561"/>
            <a:ext cx="4245788" cy="976530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013C2E4-42D6-4FCD-A393-AF3B4A51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06" y="3587818"/>
            <a:ext cx="2505456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6979-F5AB-4CFE-88DB-FC373644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 &amp; Expectations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17A6-5B47-44C6-AFD2-972C61BA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655" y="1526959"/>
            <a:ext cx="9486690" cy="5157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Aim 1:</a:t>
            </a:r>
          </a:p>
          <a:p>
            <a:pPr lvl="1"/>
            <a:r>
              <a:rPr lang="en-US" sz="2000"/>
              <a:t>Compare results of each technique using the three common ML tests to determine accuracy</a:t>
            </a:r>
          </a:p>
          <a:p>
            <a:pPr lvl="2"/>
            <a:r>
              <a:rPr lang="en-US" sz="1600"/>
              <a:t>Accuracy of produced text (AT)</a:t>
            </a:r>
          </a:p>
          <a:p>
            <a:pPr lvl="2"/>
            <a:r>
              <a:rPr lang="en-US" sz="1600"/>
              <a:t>Visual quality of the text on-screen (VQ)</a:t>
            </a:r>
          </a:p>
          <a:p>
            <a:pPr lvl="2"/>
            <a:r>
              <a:rPr lang="en-US" sz="1600"/>
              <a:t>Quality of descriptive language (QL)</a:t>
            </a:r>
          </a:p>
          <a:p>
            <a:pPr lvl="1"/>
            <a:r>
              <a:rPr lang="en-US" sz="1800"/>
              <a:t>When calculating the averages of these scores, we must acknowledge that</a:t>
            </a:r>
          </a:p>
          <a:p>
            <a:pPr lvl="2"/>
            <a:r>
              <a:rPr lang="en-US" sz="1600"/>
              <a:t>Must be a score of on a scale from 0 to 1</a:t>
            </a:r>
          </a:p>
          <a:p>
            <a:pPr lvl="1"/>
            <a:r>
              <a:rPr lang="en-US" sz="1800"/>
              <a:t>We can decipher the data given from these experiments using several natural language tests:</a:t>
            </a:r>
          </a:p>
          <a:p>
            <a:pPr lvl="2"/>
            <a:r>
              <a:rPr lang="en-US" sz="1600"/>
              <a:t>BLEU – measures the accuracy of machine-generated text at a sentence level</a:t>
            </a:r>
          </a:p>
          <a:p>
            <a:pPr lvl="2"/>
            <a:r>
              <a:rPr lang="en-US" sz="1600"/>
              <a:t>METEOR – measures the accuracy of text at a word level</a:t>
            </a:r>
          </a:p>
          <a:p>
            <a:pPr lvl="2"/>
            <a:r>
              <a:rPr lang="en-US" sz="1600"/>
              <a:t>ROGUE – measures accuracy of machine-generated text with substrings</a:t>
            </a:r>
          </a:p>
          <a:p>
            <a:pPr lvl="1"/>
            <a:r>
              <a:rPr lang="en-US" sz="1800"/>
              <a:t>We would like to improve, accuracy of the words, grammar and vocabulary </a:t>
            </a:r>
          </a:p>
        </p:txBody>
      </p:sp>
    </p:spTree>
    <p:extLst>
      <p:ext uri="{BB962C8B-B14F-4D97-AF65-F5344CB8AC3E}">
        <p14:creationId xmlns:p14="http://schemas.microsoft.com/office/powerpoint/2010/main" val="27656433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InterweaveVTI</vt:lpstr>
      <vt:lpstr>ENGR 361: A Machine Learning Approach to Automatic Closed Captioning</vt:lpstr>
      <vt:lpstr>Introduction: Hypothesis &amp; Research Question</vt:lpstr>
      <vt:lpstr>Introduction: Background &amp; Significance </vt:lpstr>
      <vt:lpstr>Introduction: Background &amp; Significance</vt:lpstr>
      <vt:lpstr>Introduction: Specific Aims</vt:lpstr>
      <vt:lpstr>Methods &amp; Research Plan I  Design and Samples</vt:lpstr>
      <vt:lpstr>Methods &amp; Research Plan II  Setting and Protocol</vt:lpstr>
      <vt:lpstr>Methods and Research Plan III Analysis Plan</vt:lpstr>
      <vt:lpstr>Outcomes &amp; Expectations </vt:lpstr>
      <vt:lpstr>Outcomes &amp; Expectations </vt:lpstr>
      <vt:lpstr>Project Timeline &amp; Budget</vt:lpstr>
      <vt:lpstr>Project Timeline &amp; Budget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2021-12-16T00:46:38Z</dcterms:created>
  <dcterms:modified xsi:type="dcterms:W3CDTF">2021-12-17T03:37:48Z</dcterms:modified>
</cp:coreProperties>
</file>