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3"/>
  </p:notesMasterIdLst>
  <p:sldIdLst>
    <p:sldId id="263" r:id="rId2"/>
  </p:sldIdLst>
  <p:sldSz cx="32918400" cy="21945600"/>
  <p:notesSz cx="6858000" cy="9144000"/>
  <p:embeddedFontLst>
    <p:embeddedFont>
      <p:font typeface="Arial Black" panose="020B0A04020102020204" pitchFamily="34" charset="0"/>
      <p:bold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Domine" panose="020B0604020202020204" charset="0"/>
      <p:regular r:id="rId9"/>
    </p:embeddedFont>
    <p:embeddedFont>
      <p:font typeface="Montserrat Extra Bold" panose="020B0604020202020204" charset="0"/>
      <p:bold r:id="rId10"/>
    </p:embeddedFont>
  </p:embeddedFontLst>
  <p:custDataLst>
    <p:tags r:id="rId11"/>
  </p:custDataLst>
  <p:defaultTextStyle>
    <a:defPPr>
      <a:defRPr lang="en-US"/>
    </a:defPPr>
    <a:lvl1pPr marL="0" algn="l" defTabSz="3132837" rtl="0" eaLnBrk="1" latinLnBrk="0" hangingPunct="1">
      <a:defRPr sz="6209" kern="1200">
        <a:solidFill>
          <a:schemeClr val="tx1"/>
        </a:solidFill>
        <a:latin typeface="+mn-lt"/>
        <a:ea typeface="+mn-ea"/>
        <a:cs typeface="+mn-cs"/>
      </a:defRPr>
    </a:lvl1pPr>
    <a:lvl2pPr marL="1566419" algn="l" defTabSz="3132837" rtl="0" eaLnBrk="1" latinLnBrk="0" hangingPunct="1">
      <a:defRPr sz="6209" kern="1200">
        <a:solidFill>
          <a:schemeClr val="tx1"/>
        </a:solidFill>
        <a:latin typeface="+mn-lt"/>
        <a:ea typeface="+mn-ea"/>
        <a:cs typeface="+mn-cs"/>
      </a:defRPr>
    </a:lvl2pPr>
    <a:lvl3pPr marL="3132837" algn="l" defTabSz="3132837" rtl="0" eaLnBrk="1" latinLnBrk="0" hangingPunct="1">
      <a:defRPr sz="6209" kern="1200">
        <a:solidFill>
          <a:schemeClr val="tx1"/>
        </a:solidFill>
        <a:latin typeface="+mn-lt"/>
        <a:ea typeface="+mn-ea"/>
        <a:cs typeface="+mn-cs"/>
      </a:defRPr>
    </a:lvl3pPr>
    <a:lvl4pPr marL="4699258" algn="l" defTabSz="3132837" rtl="0" eaLnBrk="1" latinLnBrk="0" hangingPunct="1">
      <a:defRPr sz="6209" kern="1200">
        <a:solidFill>
          <a:schemeClr val="tx1"/>
        </a:solidFill>
        <a:latin typeface="+mn-lt"/>
        <a:ea typeface="+mn-ea"/>
        <a:cs typeface="+mn-cs"/>
      </a:defRPr>
    </a:lvl4pPr>
    <a:lvl5pPr marL="6265677" algn="l" defTabSz="3132837" rtl="0" eaLnBrk="1" latinLnBrk="0" hangingPunct="1">
      <a:defRPr sz="6209" kern="1200">
        <a:solidFill>
          <a:schemeClr val="tx1"/>
        </a:solidFill>
        <a:latin typeface="+mn-lt"/>
        <a:ea typeface="+mn-ea"/>
        <a:cs typeface="+mn-cs"/>
      </a:defRPr>
    </a:lvl5pPr>
    <a:lvl6pPr marL="7832096" algn="l" defTabSz="3132837" rtl="0" eaLnBrk="1" latinLnBrk="0" hangingPunct="1">
      <a:defRPr sz="6209" kern="1200">
        <a:solidFill>
          <a:schemeClr val="tx1"/>
        </a:solidFill>
        <a:latin typeface="+mn-lt"/>
        <a:ea typeface="+mn-ea"/>
        <a:cs typeface="+mn-cs"/>
      </a:defRPr>
    </a:lvl6pPr>
    <a:lvl7pPr marL="9398515" algn="l" defTabSz="3132837" rtl="0" eaLnBrk="1" latinLnBrk="0" hangingPunct="1">
      <a:defRPr sz="6209" kern="1200">
        <a:solidFill>
          <a:schemeClr val="tx1"/>
        </a:solidFill>
        <a:latin typeface="+mn-lt"/>
        <a:ea typeface="+mn-ea"/>
        <a:cs typeface="+mn-cs"/>
      </a:defRPr>
    </a:lvl7pPr>
    <a:lvl8pPr marL="10964932" algn="l" defTabSz="3132837" rtl="0" eaLnBrk="1" latinLnBrk="0" hangingPunct="1">
      <a:defRPr sz="6209" kern="1200">
        <a:solidFill>
          <a:schemeClr val="tx1"/>
        </a:solidFill>
        <a:latin typeface="+mn-lt"/>
        <a:ea typeface="+mn-ea"/>
        <a:cs typeface="+mn-cs"/>
      </a:defRPr>
    </a:lvl8pPr>
    <a:lvl9pPr marL="12531353" algn="l" defTabSz="3132837" rtl="0" eaLnBrk="1" latinLnBrk="0" hangingPunct="1">
      <a:defRPr sz="620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08" userDrawn="1">
          <p15:clr>
            <a:srgbClr val="A4A3A4"/>
          </p15:clr>
        </p15:guide>
        <p15:guide id="2" pos="7776" userDrawn="1">
          <p15:clr>
            <a:srgbClr val="A4A3A4"/>
          </p15:clr>
        </p15:guide>
        <p15:guide id="3" orient="horz" pos="6912" userDrawn="1">
          <p15:clr>
            <a:srgbClr val="A4A3A4"/>
          </p15:clr>
        </p15:guide>
        <p15:guide id="4" pos="10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CBD3"/>
    <a:srgbClr val="E3E3E3"/>
    <a:srgbClr val="F59696"/>
    <a:srgbClr val="DCDCDC"/>
    <a:srgbClr val="A0BEC8"/>
    <a:srgbClr val="C9F1FF"/>
    <a:srgbClr val="93E2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5F215E-EF41-4DFB-DA94-4D88E1F53BEF}" v="58" dt="2021-12-10T22:43:34.116"/>
    <p1510:client id="{D13314B6-5912-7669-1222-03634A14F51F}" v="1" dt="2021-12-09T22:59:48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65" autoAdjust="0"/>
    <p:restoredTop sz="93519" autoAdjust="0"/>
  </p:normalViewPr>
  <p:slideViewPr>
    <p:cSldViewPr snapToGrid="0">
      <p:cViewPr varScale="1">
        <p:scale>
          <a:sx n="40" d="100"/>
          <a:sy n="40" d="100"/>
        </p:scale>
        <p:origin x="1262" y="29"/>
      </p:cViewPr>
      <p:guideLst>
        <p:guide orient="horz" pos="4608"/>
        <p:guide pos="7776"/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gs" Target="tags/tag1.xml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13314B6-5912-7669-1222-03634A14F51F}"/>
    <pc:docChg chg="modSld">
      <pc:chgData name="" userId="" providerId="" clId="Web-{D13314B6-5912-7669-1222-03634A14F51F}" dt="2021-12-09T22:59:48.567" v="0"/>
      <pc:docMkLst>
        <pc:docMk/>
      </pc:docMkLst>
      <pc:sldChg chg="delSp">
        <pc:chgData name="" userId="" providerId="" clId="Web-{D13314B6-5912-7669-1222-03634A14F51F}" dt="2021-12-09T22:59:48.567" v="0"/>
        <pc:sldMkLst>
          <pc:docMk/>
          <pc:sldMk cId="4128123355" sldId="263"/>
        </pc:sldMkLst>
        <pc:picChg chg="del">
          <ac:chgData name="" userId="" providerId="" clId="Web-{D13314B6-5912-7669-1222-03634A14F51F}" dt="2021-12-09T22:59:48.567" v="0"/>
          <ac:picMkLst>
            <pc:docMk/>
            <pc:sldMk cId="4128123355" sldId="263"/>
            <ac:picMk id="94" creationId="{00000000-0000-0000-0000-000000000000}"/>
          </ac:picMkLst>
        </pc:picChg>
      </pc:sldChg>
    </pc:docChg>
  </pc:docChgLst>
  <pc:docChgLst>
    <pc:chgData name="Lionel Quintanilla" userId="S::lionel.quintanilla@student.csulb.edu::cb93c9a6-6192-4f07-9c4c-d0cd626d1565" providerId="AD" clId="Web-{435F215E-EF41-4DFB-DA94-4D88E1F53BEF}"/>
    <pc:docChg chg="modSld">
      <pc:chgData name="Lionel Quintanilla" userId="S::lionel.quintanilla@student.csulb.edu::cb93c9a6-6192-4f07-9c4c-d0cd626d1565" providerId="AD" clId="Web-{435F215E-EF41-4DFB-DA94-4D88E1F53BEF}" dt="2021-12-10T22:43:32.194" v="40" actId="20577"/>
      <pc:docMkLst>
        <pc:docMk/>
      </pc:docMkLst>
      <pc:sldChg chg="modSp">
        <pc:chgData name="Lionel Quintanilla" userId="S::lionel.quintanilla@student.csulb.edu::cb93c9a6-6192-4f07-9c4c-d0cd626d1565" providerId="AD" clId="Web-{435F215E-EF41-4DFB-DA94-4D88E1F53BEF}" dt="2021-12-10T22:43:32.194" v="40" actId="20577"/>
        <pc:sldMkLst>
          <pc:docMk/>
          <pc:sldMk cId="4128123355" sldId="263"/>
        </pc:sldMkLst>
        <pc:spChg chg="mod">
          <ac:chgData name="Lionel Quintanilla" userId="S::lionel.quintanilla@student.csulb.edu::cb93c9a6-6192-4f07-9c4c-d0cd626d1565" providerId="AD" clId="Web-{435F215E-EF41-4DFB-DA94-4D88E1F53BEF}" dt="2021-12-10T22:43:09.022" v="39" actId="20577"/>
          <ac:spMkLst>
            <pc:docMk/>
            <pc:sldMk cId="4128123355" sldId="263"/>
            <ac:spMk id="46" creationId="{00000000-0000-0000-0000-000000000000}"/>
          </ac:spMkLst>
        </pc:spChg>
        <pc:spChg chg="mod">
          <ac:chgData name="Lionel Quintanilla" userId="S::lionel.quintanilla@student.csulb.edu::cb93c9a6-6192-4f07-9c4c-d0cd626d1565" providerId="AD" clId="Web-{435F215E-EF41-4DFB-DA94-4D88E1F53BEF}" dt="2021-12-10T22:43:32.194" v="40" actId="20577"/>
          <ac:spMkLst>
            <pc:docMk/>
            <pc:sldMk cId="4128123355" sldId="263"/>
            <ac:spMk id="51" creationId="{EE7A5C51-35F0-4B71-992D-43D344D16C04}"/>
          </ac:spMkLst>
        </pc:spChg>
        <pc:spChg chg="mod">
          <ac:chgData name="Lionel Quintanilla" userId="S::lionel.quintanilla@student.csulb.edu::cb93c9a6-6192-4f07-9c4c-d0cd626d1565" providerId="AD" clId="Web-{435F215E-EF41-4DFB-DA94-4D88E1F53BEF}" dt="2021-12-10T22:43:06.178" v="32" actId="20577"/>
          <ac:spMkLst>
            <pc:docMk/>
            <pc:sldMk cId="4128123355" sldId="263"/>
            <ac:spMk id="88" creationId="{42B0A569-B3B2-4D39-9EF7-F3CC8A0EDD4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7B0E8FA9-8B5F-4493-A208-FBBD06A1EBF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CD15AFD9-35F1-4A8D-8AD3-EDB948176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15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32837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1pPr>
    <a:lvl2pPr marL="1566419" algn="l" defTabSz="3132837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2pPr>
    <a:lvl3pPr marL="3132837" algn="l" defTabSz="3132837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3pPr>
    <a:lvl4pPr marL="4699258" algn="l" defTabSz="3132837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4pPr>
    <a:lvl5pPr marL="6265677" algn="l" defTabSz="3132837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5pPr>
    <a:lvl6pPr marL="7832096" algn="l" defTabSz="3132837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6pPr>
    <a:lvl7pPr marL="9398515" algn="l" defTabSz="3132837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7pPr>
    <a:lvl8pPr marL="10964932" algn="l" defTabSz="3132837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8pPr>
    <a:lvl9pPr marL="12531353" algn="l" defTabSz="3132837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96767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946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tretch>
            <a:fillRect/>
          </a:stretch>
        </p:blipFill>
        <p:spPr>
          <a:xfrm rot="16200000">
            <a:off x="-11506200" y="10972800"/>
            <a:ext cx="14274800" cy="4368800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4"/>
          <a:stretch>
            <a:fillRect/>
          </a:stretch>
        </p:blipFill>
        <p:spPr>
          <a:xfrm rot="5400000">
            <a:off x="30149800" y="10972800"/>
            <a:ext cx="14274800" cy="4368800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1473200" y="22453600"/>
            <a:ext cx="29972000" cy="1549400"/>
          </a:xfrm>
          <a:prstGeom prst="rect">
            <a:avLst/>
          </a:prstGeom>
        </p:spPr>
      </p:pic>
      <p:sp>
        <p:nvSpPr>
          <p:cNvPr id="5" name="New shape"/>
          <p:cNvSpPr/>
          <p:nvPr/>
        </p:nvSpPr>
        <p:spPr>
          <a:xfrm>
            <a:off x="1473200" y="23025100"/>
            <a:ext cx="164592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>
                <a:solidFill>
                  <a:srgbClr val="808080"/>
                </a:solidFill>
              </a:rPr>
              <a:t>Template ID: assessingslate  Size: 36x24</a:t>
            </a:r>
          </a:p>
        </p:txBody>
      </p:sp>
    </p:spTree>
    <p:extLst>
      <p:ext uri="{BB962C8B-B14F-4D97-AF65-F5344CB8AC3E}">
        <p14:creationId xmlns:p14="http://schemas.microsoft.com/office/powerpoint/2010/main" val="205434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ransition/>
  <p:txStyles>
    <p:titleStyle>
      <a:defPPr>
        <a:defRPr kern="1200" smtId="4294967295"/>
      </a:defPPr>
      <a:lvl1pPr algn="ctr" defTabSz="2926312" rtl="0" eaLnBrk="1" latinLnBrk="0" hangingPunct="1">
        <a:spcBef>
          <a:spcPct val="0"/>
        </a:spcBef>
        <a:buNone/>
        <a:defRPr sz="89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>
        <a:defRPr kern="1200" smtId="4294967295"/>
      </a:defPPr>
      <a:lvl1pPr marL="0" indent="0" algn="l" defTabSz="2926312" rtl="0" eaLnBrk="1" latinLnBrk="0" hangingPunct="1">
        <a:spcBef>
          <a:spcPct val="20000"/>
        </a:spcBef>
        <a:buFont typeface="Arial" pitchFamily="34" charset="0"/>
        <a:buNone/>
        <a:defRPr sz="8934" kern="1200">
          <a:solidFill>
            <a:schemeClr val="tx1"/>
          </a:solidFill>
          <a:latin typeface="+mn-lt"/>
          <a:ea typeface="+mn-ea"/>
          <a:cs typeface="+mn-cs"/>
        </a:defRPr>
      </a:lvl1pPr>
      <a:lvl2pPr marL="2377629" indent="-914473" algn="l" defTabSz="2926312" rtl="0" eaLnBrk="1" latinLnBrk="0" hangingPunct="1">
        <a:spcBef>
          <a:spcPct val="20000"/>
        </a:spcBef>
        <a:buFont typeface="Arial" pitchFamily="34" charset="0"/>
        <a:buChar char="–"/>
        <a:defRPr sz="8934" kern="1200">
          <a:solidFill>
            <a:schemeClr val="tx1"/>
          </a:solidFill>
          <a:latin typeface="+mn-lt"/>
          <a:ea typeface="+mn-ea"/>
          <a:cs typeface="+mn-cs"/>
        </a:defRPr>
      </a:lvl2pPr>
      <a:lvl3pPr marL="3657890" indent="-731578" algn="l" defTabSz="2926312" rtl="0" eaLnBrk="1" latinLnBrk="0" hangingPunct="1">
        <a:spcBef>
          <a:spcPct val="20000"/>
        </a:spcBef>
        <a:buFont typeface="Arial" pitchFamily="34" charset="0"/>
        <a:buChar char="•"/>
        <a:defRPr sz="7668" kern="1200">
          <a:solidFill>
            <a:schemeClr val="tx1"/>
          </a:solidFill>
          <a:latin typeface="+mn-lt"/>
          <a:ea typeface="+mn-ea"/>
          <a:cs typeface="+mn-cs"/>
        </a:defRPr>
      </a:lvl3pPr>
      <a:lvl4pPr marL="5121045" indent="-731578" algn="l" defTabSz="2926312" rtl="0" eaLnBrk="1" latinLnBrk="0" hangingPunct="1">
        <a:spcBef>
          <a:spcPct val="20000"/>
        </a:spcBef>
        <a:buFont typeface="Arial" pitchFamily="34" charset="0"/>
        <a:buChar char="–"/>
        <a:defRPr sz="6468" kern="1200">
          <a:solidFill>
            <a:schemeClr val="tx1"/>
          </a:solidFill>
          <a:latin typeface="+mn-lt"/>
          <a:ea typeface="+mn-ea"/>
          <a:cs typeface="+mn-cs"/>
        </a:defRPr>
      </a:lvl4pPr>
      <a:lvl5pPr marL="6584201" indent="-731578" algn="l" defTabSz="2926312" rtl="0" eaLnBrk="1" latinLnBrk="0" hangingPunct="1">
        <a:spcBef>
          <a:spcPct val="20000"/>
        </a:spcBef>
        <a:buFont typeface="Arial" pitchFamily="34" charset="0"/>
        <a:buChar char="»"/>
        <a:defRPr sz="6468" kern="1200">
          <a:solidFill>
            <a:schemeClr val="tx1"/>
          </a:solidFill>
          <a:latin typeface="+mn-lt"/>
          <a:ea typeface="+mn-ea"/>
          <a:cs typeface="+mn-cs"/>
        </a:defRPr>
      </a:lvl5pPr>
      <a:lvl6pPr marL="8047356" indent="-731578" algn="l" defTabSz="2926312" rtl="0" eaLnBrk="1" latinLnBrk="0" hangingPunct="1">
        <a:spcBef>
          <a:spcPct val="20000"/>
        </a:spcBef>
        <a:buFont typeface="Arial" pitchFamily="34" charset="0"/>
        <a:buChar char="•"/>
        <a:defRPr sz="6468" kern="1200">
          <a:solidFill>
            <a:schemeClr val="tx1"/>
          </a:solidFill>
          <a:latin typeface="+mn-lt"/>
          <a:ea typeface="+mn-ea"/>
          <a:cs typeface="+mn-cs"/>
        </a:defRPr>
      </a:lvl6pPr>
      <a:lvl7pPr marL="9510513" indent="-731578" algn="l" defTabSz="2926312" rtl="0" eaLnBrk="1" latinLnBrk="0" hangingPunct="1">
        <a:spcBef>
          <a:spcPct val="20000"/>
        </a:spcBef>
        <a:buFont typeface="Arial" pitchFamily="34" charset="0"/>
        <a:buChar char="•"/>
        <a:defRPr sz="6468" kern="1200">
          <a:solidFill>
            <a:schemeClr val="tx1"/>
          </a:solidFill>
          <a:latin typeface="+mn-lt"/>
          <a:ea typeface="+mn-ea"/>
          <a:cs typeface="+mn-cs"/>
        </a:defRPr>
      </a:lvl7pPr>
      <a:lvl8pPr marL="10973669" indent="-731578" algn="l" defTabSz="2926312" rtl="0" eaLnBrk="1" latinLnBrk="0" hangingPunct="1">
        <a:spcBef>
          <a:spcPct val="20000"/>
        </a:spcBef>
        <a:buFont typeface="Arial" pitchFamily="34" charset="0"/>
        <a:buChar char="•"/>
        <a:defRPr sz="6468" kern="1200">
          <a:solidFill>
            <a:schemeClr val="tx1"/>
          </a:solidFill>
          <a:latin typeface="+mn-lt"/>
          <a:ea typeface="+mn-ea"/>
          <a:cs typeface="+mn-cs"/>
        </a:defRPr>
      </a:lvl8pPr>
      <a:lvl9pPr marL="12436824" indent="-731578" algn="l" defTabSz="2926312" rtl="0" eaLnBrk="1" latinLnBrk="0" hangingPunct="1">
        <a:spcBef>
          <a:spcPct val="20000"/>
        </a:spcBef>
        <a:buFont typeface="Arial" pitchFamily="34" charset="0"/>
        <a:buChar char="•"/>
        <a:defRPr sz="64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3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63155" algn="l" defTabSz="29263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26312" algn="l" defTabSz="29263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389467" algn="l" defTabSz="29263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852624" algn="l" defTabSz="29263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15779" algn="l" defTabSz="29263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778935" algn="l" defTabSz="29263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242090" algn="l" defTabSz="29263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705247" algn="l" defTabSz="29263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0" y="3"/>
            <a:ext cx="32918400" cy="4168061"/>
          </a:xfrm>
          <a:prstGeom prst="rect">
            <a:avLst/>
          </a:prstGeom>
          <a:solidFill>
            <a:srgbClr val="A0B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344" tIns="42672" rIns="85344" bIns="42672" rtlCol="0" anchor="ctr"/>
          <a:lstStyle>
            <a:defPPr>
              <a:defRPr kern="1200" smtId="4294967295"/>
            </a:defPPr>
          </a:lstStyle>
          <a:p>
            <a:pPr algn="ctr"/>
            <a:endParaRPr lang="en-US" sz="4142"/>
          </a:p>
        </p:txBody>
      </p:sp>
      <p:sp>
        <p:nvSpPr>
          <p:cNvPr id="51" name="Title 11">
            <a:extLst>
              <a:ext uri="{FF2B5EF4-FFF2-40B4-BE49-F238E27FC236}">
                <a16:creationId xmlns:a16="http://schemas.microsoft.com/office/drawing/2014/main" id="{EE7A5C51-35F0-4B71-992D-43D344D16C04}"/>
              </a:ext>
            </a:extLst>
          </p:cNvPr>
          <p:cNvSpPr txBox="1"/>
          <p:nvPr/>
        </p:nvSpPr>
        <p:spPr>
          <a:xfrm>
            <a:off x="2743200" y="429934"/>
            <a:ext cx="27432000" cy="1831290"/>
          </a:xfrm>
          <a:prstGeom prst="rect">
            <a:avLst/>
          </a:prstGeom>
        </p:spPr>
        <p:txBody>
          <a:bodyPr lIns="85344" tIns="42672" rIns="85344" bIns="42672" anchor="t"/>
          <a:lstStyle>
            <a:defPPr>
              <a:defRPr kern="1200" smtId="4294967295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ea typeface="+mj-lt"/>
                <a:cs typeface="+mj-lt"/>
              </a:rPr>
              <a:t>A Machine Learning Approach to Automatic Closed Captioning </a:t>
            </a:r>
            <a:endParaRPr lang="en-US" dirty="0"/>
          </a:p>
        </p:txBody>
      </p:sp>
      <p:sp>
        <p:nvSpPr>
          <p:cNvPr id="58" name="Text Placeholder 16">
            <a:extLst>
              <a:ext uri="{FF2B5EF4-FFF2-40B4-BE49-F238E27FC236}">
                <a16:creationId xmlns:a16="http://schemas.microsoft.com/office/drawing/2014/main" id="{1F3AA395-C058-4F87-B3A3-A8A8BC543EF9}"/>
              </a:ext>
            </a:extLst>
          </p:cNvPr>
          <p:cNvSpPr txBox="1"/>
          <p:nvPr/>
        </p:nvSpPr>
        <p:spPr>
          <a:xfrm>
            <a:off x="2743200" y="2420375"/>
            <a:ext cx="27432000" cy="1350370"/>
          </a:xfrm>
          <a:prstGeom prst="rect">
            <a:avLst/>
          </a:prstGeom>
        </p:spPr>
        <p:txBody>
          <a:bodyPr lIns="85344" tIns="42672" rIns="85344" bIns="42672">
            <a:spAutoFit/>
          </a:bodyPr>
          <a:lstStyle>
            <a:defPPr>
              <a:defRPr kern="1200" smtId="4294967295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700">
                <a:solidFill>
                  <a:schemeClr val="bg1"/>
                </a:solidFill>
                <a:latin typeface="Domine" panose="02040503040403060204" pitchFamily="18" charset="0"/>
              </a:rPr>
              <a:t>Add Author Names and Information</a:t>
            </a:r>
          </a:p>
          <a:p>
            <a:pPr algn="ctr"/>
            <a:r>
              <a:rPr lang="en-US" sz="3700">
                <a:solidFill>
                  <a:schemeClr val="bg1"/>
                </a:solidFill>
                <a:latin typeface="Domine" panose="02040503040403060204" pitchFamily="18" charset="0"/>
              </a:rPr>
              <a:t>Include University or Department Names if Needed</a:t>
            </a:r>
          </a:p>
        </p:txBody>
      </p:sp>
      <p:sp>
        <p:nvSpPr>
          <p:cNvPr id="71" name="Rectangle: Rounded Corners 70"/>
          <p:cNvSpPr/>
          <p:nvPr/>
        </p:nvSpPr>
        <p:spPr>
          <a:xfrm>
            <a:off x="24860924" y="18978021"/>
            <a:ext cx="7562175" cy="2434195"/>
          </a:xfrm>
          <a:prstGeom prst="roundRect">
            <a:avLst>
              <a:gd name="adj" fmla="val 3948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24C3B5-C740-463A-8086-222E05D55D53}"/>
              </a:ext>
            </a:extLst>
          </p:cNvPr>
          <p:cNvSpPr txBox="1"/>
          <p:nvPr/>
        </p:nvSpPr>
        <p:spPr>
          <a:xfrm>
            <a:off x="25204660" y="19737527"/>
            <a:ext cx="6874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43F711-D47E-42B5-B443-99A2ED27753E}"/>
              </a:ext>
            </a:extLst>
          </p:cNvPr>
          <p:cNvSpPr txBox="1"/>
          <p:nvPr/>
        </p:nvSpPr>
        <p:spPr>
          <a:xfrm>
            <a:off x="25204660" y="19292253"/>
            <a:ext cx="687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Acknowledgements</a:t>
            </a:r>
          </a:p>
        </p:txBody>
      </p:sp>
      <p:sp>
        <p:nvSpPr>
          <p:cNvPr id="42" name="Rectangle: Rounded Corners 41"/>
          <p:cNvSpPr/>
          <p:nvPr/>
        </p:nvSpPr>
        <p:spPr>
          <a:xfrm>
            <a:off x="24860924" y="4686771"/>
            <a:ext cx="7562175" cy="7206311"/>
          </a:xfrm>
          <a:prstGeom prst="roundRect">
            <a:avLst>
              <a:gd name="adj" fmla="val 1477"/>
            </a:avLst>
          </a:prstGeom>
          <a:solidFill>
            <a:srgbClr val="A0BEC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4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9EBE15B-4246-47D5-A572-FC8BC1A36A14}"/>
              </a:ext>
            </a:extLst>
          </p:cNvPr>
          <p:cNvSpPr txBox="1"/>
          <p:nvPr/>
        </p:nvSpPr>
        <p:spPr>
          <a:xfrm>
            <a:off x="25204660" y="5433534"/>
            <a:ext cx="6874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6B428E8-E946-4C04-BA2E-DBE7C90A92EC}"/>
              </a:ext>
            </a:extLst>
          </p:cNvPr>
          <p:cNvSpPr txBox="1"/>
          <p:nvPr/>
        </p:nvSpPr>
        <p:spPr>
          <a:xfrm>
            <a:off x="25204660" y="4988260"/>
            <a:ext cx="687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Conclusion</a:t>
            </a:r>
          </a:p>
        </p:txBody>
      </p:sp>
      <p:sp>
        <p:nvSpPr>
          <p:cNvPr id="45" name="Rectangle: Rounded Corners 44"/>
          <p:cNvSpPr/>
          <p:nvPr/>
        </p:nvSpPr>
        <p:spPr>
          <a:xfrm>
            <a:off x="24860924" y="12394683"/>
            <a:ext cx="7562175" cy="6081732"/>
          </a:xfrm>
          <a:prstGeom prst="roundRect">
            <a:avLst>
              <a:gd name="adj" fmla="val 1592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4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ABCCD2C-433F-478B-B18B-A4DAD100C702}"/>
              </a:ext>
            </a:extLst>
          </p:cNvPr>
          <p:cNvSpPr txBox="1"/>
          <p:nvPr/>
        </p:nvSpPr>
        <p:spPr>
          <a:xfrm>
            <a:off x="25204660" y="13138294"/>
            <a:ext cx="6874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F9F16DD-B1FB-447B-BA78-9201D1B2D897}"/>
              </a:ext>
            </a:extLst>
          </p:cNvPr>
          <p:cNvSpPr txBox="1"/>
          <p:nvPr/>
        </p:nvSpPr>
        <p:spPr>
          <a:xfrm>
            <a:off x="25204660" y="12693020"/>
            <a:ext cx="687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Recommendations</a:t>
            </a:r>
          </a:p>
        </p:txBody>
      </p:sp>
      <p:sp>
        <p:nvSpPr>
          <p:cNvPr id="39" name="Rectangle: Rounded Corners 38"/>
          <p:cNvSpPr/>
          <p:nvPr/>
        </p:nvSpPr>
        <p:spPr>
          <a:xfrm>
            <a:off x="495300" y="4686766"/>
            <a:ext cx="7562175" cy="6886276"/>
          </a:xfrm>
          <a:prstGeom prst="roundRect">
            <a:avLst>
              <a:gd name="adj" fmla="val 1711"/>
            </a:avLst>
          </a:prstGeom>
          <a:solidFill>
            <a:srgbClr val="A0BEC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400"/>
          </a:p>
        </p:txBody>
      </p:sp>
      <p:sp>
        <p:nvSpPr>
          <p:cNvPr id="46" name="TextBox 45"/>
          <p:cNvSpPr txBox="1"/>
          <p:nvPr/>
        </p:nvSpPr>
        <p:spPr>
          <a:xfrm>
            <a:off x="839035" y="5433531"/>
            <a:ext cx="6874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39035" y="4988258"/>
            <a:ext cx="687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Abstract</a:t>
            </a:r>
          </a:p>
        </p:txBody>
      </p:sp>
      <p:sp>
        <p:nvSpPr>
          <p:cNvPr id="43" name="Rectangle: Rounded Corners 42"/>
          <p:cNvSpPr/>
          <p:nvPr/>
        </p:nvSpPr>
        <p:spPr>
          <a:xfrm>
            <a:off x="495300" y="12133008"/>
            <a:ext cx="7562175" cy="9279214"/>
          </a:xfrm>
          <a:prstGeom prst="roundRect">
            <a:avLst>
              <a:gd name="adj" fmla="val 2004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4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B320F11-3F85-4920-92E0-15D89C7AF4D2}"/>
              </a:ext>
            </a:extLst>
          </p:cNvPr>
          <p:cNvSpPr txBox="1"/>
          <p:nvPr/>
        </p:nvSpPr>
        <p:spPr>
          <a:xfrm>
            <a:off x="839035" y="12901453"/>
            <a:ext cx="6874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DB2E49A-CE7A-4210-AE9F-5037030C938E}"/>
              </a:ext>
            </a:extLst>
          </p:cNvPr>
          <p:cNvSpPr txBox="1"/>
          <p:nvPr/>
        </p:nvSpPr>
        <p:spPr>
          <a:xfrm>
            <a:off x="839035" y="12456179"/>
            <a:ext cx="687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Introduction</a:t>
            </a:r>
          </a:p>
        </p:txBody>
      </p:sp>
      <p:sp>
        <p:nvSpPr>
          <p:cNvPr id="44" name="Rectangle: Rounded Corners 43"/>
          <p:cNvSpPr/>
          <p:nvPr/>
        </p:nvSpPr>
        <p:spPr>
          <a:xfrm>
            <a:off x="8592866" y="4708443"/>
            <a:ext cx="7562175" cy="4200655"/>
          </a:xfrm>
          <a:prstGeom prst="roundRect">
            <a:avLst>
              <a:gd name="adj" fmla="val 2700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2B0A569-B3B2-4D39-9EF7-F3CC8A0EDD42}"/>
              </a:ext>
            </a:extLst>
          </p:cNvPr>
          <p:cNvSpPr txBox="1"/>
          <p:nvPr/>
        </p:nvSpPr>
        <p:spPr>
          <a:xfrm>
            <a:off x="8936601" y="5433534"/>
            <a:ext cx="6874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A3FBD3B-628E-43FF-A33F-32B15438C990}"/>
              </a:ext>
            </a:extLst>
          </p:cNvPr>
          <p:cNvSpPr txBox="1"/>
          <p:nvPr/>
        </p:nvSpPr>
        <p:spPr>
          <a:xfrm>
            <a:off x="8936601" y="4988260"/>
            <a:ext cx="687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Materials</a:t>
            </a:r>
          </a:p>
        </p:txBody>
      </p:sp>
      <p:sp>
        <p:nvSpPr>
          <p:cNvPr id="40" name="Rectangle: Rounded Corners 39"/>
          <p:cNvSpPr/>
          <p:nvPr/>
        </p:nvSpPr>
        <p:spPr>
          <a:xfrm>
            <a:off x="8592866" y="9435085"/>
            <a:ext cx="7562175" cy="11977133"/>
          </a:xfrm>
          <a:prstGeom prst="roundRect">
            <a:avLst>
              <a:gd name="adj" fmla="val 1822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4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9FDCEBF-DA7D-4AE0-A6BD-06A1FEAE41E1}"/>
              </a:ext>
            </a:extLst>
          </p:cNvPr>
          <p:cNvSpPr txBox="1"/>
          <p:nvPr/>
        </p:nvSpPr>
        <p:spPr>
          <a:xfrm>
            <a:off x="8936601" y="10231731"/>
            <a:ext cx="6874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5232698-55E6-4C6D-9947-A1F5F1CCE1E0}"/>
              </a:ext>
            </a:extLst>
          </p:cNvPr>
          <p:cNvSpPr txBox="1"/>
          <p:nvPr/>
        </p:nvSpPr>
        <p:spPr>
          <a:xfrm>
            <a:off x="8936601" y="9786458"/>
            <a:ext cx="687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Methodology</a:t>
            </a:r>
          </a:p>
        </p:txBody>
      </p:sp>
      <p:sp>
        <p:nvSpPr>
          <p:cNvPr id="41" name="Rectangle: Rounded Corners 40"/>
          <p:cNvSpPr/>
          <p:nvPr/>
        </p:nvSpPr>
        <p:spPr>
          <a:xfrm>
            <a:off x="16734188" y="4708441"/>
            <a:ext cx="7562175" cy="16703777"/>
          </a:xfrm>
          <a:prstGeom prst="roundRect">
            <a:avLst>
              <a:gd name="adj" fmla="val 1937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4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5C4E645-8814-452E-ABF9-94046EFDF552}"/>
              </a:ext>
            </a:extLst>
          </p:cNvPr>
          <p:cNvSpPr txBox="1"/>
          <p:nvPr/>
        </p:nvSpPr>
        <p:spPr>
          <a:xfrm>
            <a:off x="17077923" y="5433534"/>
            <a:ext cx="6874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81E656-1550-4678-91D6-50348E24F942}"/>
              </a:ext>
            </a:extLst>
          </p:cNvPr>
          <p:cNvSpPr txBox="1"/>
          <p:nvPr/>
        </p:nvSpPr>
        <p:spPr>
          <a:xfrm>
            <a:off x="17077923" y="4988260"/>
            <a:ext cx="687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12812335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assessingslate|09-20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Arial"/>
        <a:cs typeface="Arial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3894</TotalTime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We offer free powerpoint poster templates to help you design your very own scientific poster presentation.</dc:description>
  <cp:lastModifiedBy>Justin Delre</cp:lastModifiedBy>
  <cp:revision>32</cp:revision>
  <dcterms:modified xsi:type="dcterms:W3CDTF">2021-12-10T22:43:39Z</dcterms:modified>
  <cp:category>science research poster</cp:category>
</cp:coreProperties>
</file>