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DDAEA-37D5-DBE3-B403-5F77F4224BEA}" v="14" dt="2021-12-11T05:59:28.662"/>
    <p1510:client id="{3858ED88-2182-F24B-ABA2-954724A8B6CF}" v="260" dt="2021-12-11T05:31:42.735"/>
    <p1510:client id="{B7CECA47-6069-C3A8-2383-49ECC676CA44}" v="87" dt="2021-12-10T23:29:07.769"/>
    <p1510:client id="{EDC09A93-D564-3756-AD68-8DAF3FB7C55D}" v="1" dt="2021-12-11T05:53:45.87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onel Quintanilla" userId="S::lionel.quintanilla@student.csulb.edu::cb93c9a6-6192-4f07-9c4c-d0cd626d1565" providerId="AD" clId="Web-{3858ED88-2182-F24B-ABA2-954724A8B6CF}"/>
    <pc:docChg chg="modSld">
      <pc:chgData name="Lionel Quintanilla" userId="S::lionel.quintanilla@student.csulb.edu::cb93c9a6-6192-4f07-9c4c-d0cd626d1565" providerId="AD" clId="Web-{3858ED88-2182-F24B-ABA2-954724A8B6CF}" dt="2021-12-11T05:40:51.665" v="825" actId="14100"/>
      <pc:docMkLst>
        <pc:docMk/>
      </pc:docMkLst>
      <pc:sldChg chg="addSp delSp modSp">
        <pc:chgData name="Lionel Quintanilla" userId="S::lionel.quintanilla@student.csulb.edu::cb93c9a6-6192-4f07-9c4c-d0cd626d1565" providerId="AD" clId="Web-{3858ED88-2182-F24B-ABA2-954724A8B6CF}" dt="2021-12-11T05:40:51.665" v="825" actId="14100"/>
        <pc:sldMkLst>
          <pc:docMk/>
          <pc:sldMk cId="931198942" sldId="256"/>
        </pc:sldMkLst>
        <pc:spChg chg="mod">
          <ac:chgData name="Lionel Quintanilla" userId="S::lionel.quintanilla@student.csulb.edu::cb93c9a6-6192-4f07-9c4c-d0cd626d1565" providerId="AD" clId="Web-{3858ED88-2182-F24B-ABA2-954724A8B6CF}" dt="2021-12-11T05:30:43.027" v="398" actId="1076"/>
          <ac:spMkLst>
            <pc:docMk/>
            <pc:sldMk cId="931198942" sldId="256"/>
            <ac:spMk id="6" creationId="{00000000-0000-0000-0000-000000000000}"/>
          </ac:spMkLst>
        </pc:spChg>
        <pc:spChg chg="del mod">
          <ac:chgData name="Lionel Quintanilla" userId="S::lionel.quintanilla@student.csulb.edu::cb93c9a6-6192-4f07-9c4c-d0cd626d1565" providerId="AD" clId="Web-{3858ED88-2182-F24B-ABA2-954724A8B6CF}" dt="2021-12-11T04:56:47.745" v="9"/>
          <ac:spMkLst>
            <pc:docMk/>
            <pc:sldMk cId="931198942" sldId="256"/>
            <ac:spMk id="7" creationId="{00000000-0000-0000-0000-000000000000}"/>
          </ac:spMkLst>
        </pc:spChg>
        <pc:spChg chg="del">
          <ac:chgData name="Lionel Quintanilla" userId="S::lionel.quintanilla@student.csulb.edu::cb93c9a6-6192-4f07-9c4c-d0cd626d1565" providerId="AD" clId="Web-{3858ED88-2182-F24B-ABA2-954724A8B6CF}" dt="2021-12-11T04:56:49.229" v="11"/>
          <ac:spMkLst>
            <pc:docMk/>
            <pc:sldMk cId="931198942" sldId="256"/>
            <ac:spMk id="8" creationId="{00000000-0000-0000-0000-000000000000}"/>
          </ac:spMkLst>
        </pc:spChg>
        <pc:spChg chg="mod">
          <ac:chgData name="Lionel Quintanilla" userId="S::lionel.quintanilla@student.csulb.edu::cb93c9a6-6192-4f07-9c4c-d0cd626d1565" providerId="AD" clId="Web-{3858ED88-2182-F24B-ABA2-954724A8B6CF}" dt="2021-12-11T05:20:19.173" v="305" actId="1076"/>
          <ac:spMkLst>
            <pc:docMk/>
            <pc:sldMk cId="931198942" sldId="256"/>
            <ac:spMk id="9" creationId="{00000000-0000-0000-0000-000000000000}"/>
          </ac:spMkLst>
        </pc:spChg>
        <pc:spChg chg="del mod">
          <ac:chgData name="Lionel Quintanilla" userId="S::lionel.quintanilla@student.csulb.edu::cb93c9a6-6192-4f07-9c4c-d0cd626d1565" providerId="AD" clId="Web-{3858ED88-2182-F24B-ABA2-954724A8B6CF}" dt="2021-12-11T04:56:48.089" v="10"/>
          <ac:spMkLst>
            <pc:docMk/>
            <pc:sldMk cId="931198942" sldId="256"/>
            <ac:spMk id="11" creationId="{00000000-0000-0000-0000-000000000000}"/>
          </ac:spMkLst>
        </pc:spChg>
        <pc:spChg chg="del mod">
          <ac:chgData name="Lionel Quintanilla" userId="S::lionel.quintanilla@student.csulb.edu::cb93c9a6-6192-4f07-9c4c-d0cd626d1565" providerId="AD" clId="Web-{3858ED88-2182-F24B-ABA2-954724A8B6CF}" dt="2021-12-11T04:56:47.385" v="8"/>
          <ac:spMkLst>
            <pc:docMk/>
            <pc:sldMk cId="931198942" sldId="256"/>
            <ac:spMk id="12" creationId="{00000000-0000-0000-0000-000000000000}"/>
          </ac:spMkLst>
        </pc:spChg>
        <pc:spChg chg="del mod">
          <ac:chgData name="Lionel Quintanilla" userId="S::lionel.quintanilla@student.csulb.edu::cb93c9a6-6192-4f07-9c4c-d0cd626d1565" providerId="AD" clId="Web-{3858ED88-2182-F24B-ABA2-954724A8B6CF}" dt="2021-12-11T05:31:42.735" v="414"/>
          <ac:spMkLst>
            <pc:docMk/>
            <pc:sldMk cId="931198942" sldId="256"/>
            <ac:spMk id="17" creationId="{00000000-0000-0000-0000-000000000000}"/>
          </ac:spMkLst>
        </pc:spChg>
        <pc:spChg chg="mod">
          <ac:chgData name="Lionel Quintanilla" userId="S::lionel.quintanilla@student.csulb.edu::cb93c9a6-6192-4f07-9c4c-d0cd626d1565" providerId="AD" clId="Web-{3858ED88-2182-F24B-ABA2-954724A8B6CF}" dt="2021-12-11T05:22:31.400" v="318" actId="1076"/>
          <ac:spMkLst>
            <pc:docMk/>
            <pc:sldMk cId="931198942" sldId="256"/>
            <ac:spMk id="23" creationId="{00000000-0000-0000-0000-000000000000}"/>
          </ac:spMkLst>
        </pc:spChg>
        <pc:spChg chg="del mod">
          <ac:chgData name="Lionel Quintanilla" userId="S::lionel.quintanilla@student.csulb.edu::cb93c9a6-6192-4f07-9c4c-d0cd626d1565" providerId="AD" clId="Web-{3858ED88-2182-F24B-ABA2-954724A8B6CF}" dt="2021-12-11T04:56:40.463" v="7"/>
          <ac:spMkLst>
            <pc:docMk/>
            <pc:sldMk cId="931198942" sldId="256"/>
            <ac:spMk id="68" creationId="{00000000-0000-0000-0000-000000000000}"/>
          </ac:spMkLst>
        </pc:spChg>
        <pc:spChg chg="mod">
          <ac:chgData name="Lionel Quintanilla" userId="S::lionel.quintanilla@student.csulb.edu::cb93c9a6-6192-4f07-9c4c-d0cd626d1565" providerId="AD" clId="Web-{3858ED88-2182-F24B-ABA2-954724A8B6CF}" dt="2021-12-11T05:18:43.978" v="293" actId="14100"/>
          <ac:spMkLst>
            <pc:docMk/>
            <pc:sldMk cId="931198942" sldId="256"/>
            <ac:spMk id="69" creationId="{00000000-0000-0000-0000-000000000000}"/>
          </ac:spMkLst>
        </pc:spChg>
        <pc:spChg chg="mod">
          <ac:chgData name="Lionel Quintanilla" userId="S::lionel.quintanilla@student.csulb.edu::cb93c9a6-6192-4f07-9c4c-d0cd626d1565" providerId="AD" clId="Web-{3858ED88-2182-F24B-ABA2-954724A8B6CF}" dt="2021-12-11T05:24:40.362" v="351" actId="14100"/>
          <ac:spMkLst>
            <pc:docMk/>
            <pc:sldMk cId="931198942" sldId="256"/>
            <ac:spMk id="70" creationId="{00000000-0000-0000-0000-000000000000}"/>
          </ac:spMkLst>
        </pc:spChg>
        <pc:spChg chg="add mod">
          <ac:chgData name="Lionel Quintanilla" userId="S::lionel.quintanilla@student.csulb.edu::cb93c9a6-6192-4f07-9c4c-d0cd626d1565" providerId="AD" clId="Web-{3858ED88-2182-F24B-ABA2-954724A8B6CF}" dt="2021-12-11T04:56:52.292" v="12" actId="1076"/>
          <ac:spMkLst>
            <pc:docMk/>
            <pc:sldMk cId="931198942" sldId="256"/>
            <ac:spMk id="98" creationId="{96333060-732D-491F-9643-C33B00823802}"/>
          </ac:spMkLst>
        </pc:spChg>
        <pc:spChg chg="add del mod">
          <ac:chgData name="Lionel Quintanilla" userId="S::lionel.quintanilla@student.csulb.edu::cb93c9a6-6192-4f07-9c4c-d0cd626d1565" providerId="AD" clId="Web-{3858ED88-2182-F24B-ABA2-954724A8B6CF}" dt="2021-12-11T04:57:33.420" v="15"/>
          <ac:spMkLst>
            <pc:docMk/>
            <pc:sldMk cId="931198942" sldId="256"/>
            <ac:spMk id="125" creationId="{585F05CF-B386-4824-8BF2-2FDB67808648}"/>
          </ac:spMkLst>
        </pc:spChg>
        <pc:spChg chg="add del mod">
          <ac:chgData name="Lionel Quintanilla" userId="S::lionel.quintanilla@student.csulb.edu::cb93c9a6-6192-4f07-9c4c-d0cd626d1565" providerId="AD" clId="Web-{3858ED88-2182-F24B-ABA2-954724A8B6CF}" dt="2021-12-11T04:57:28.498" v="14"/>
          <ac:spMkLst>
            <pc:docMk/>
            <pc:sldMk cId="931198942" sldId="256"/>
            <ac:spMk id="151" creationId="{3D3CBFE6-99C7-4002-A0F3-24E5F155FBBF}"/>
          </ac:spMkLst>
        </pc:spChg>
        <pc:spChg chg="add del mod">
          <ac:chgData name="Lionel Quintanilla" userId="S::lionel.quintanilla@student.csulb.edu::cb93c9a6-6192-4f07-9c4c-d0cd626d1565" providerId="AD" clId="Web-{3858ED88-2182-F24B-ABA2-954724A8B6CF}" dt="2021-12-11T04:57:45.030" v="18"/>
          <ac:spMkLst>
            <pc:docMk/>
            <pc:sldMk cId="931198942" sldId="256"/>
            <ac:spMk id="177" creationId="{4418815B-5A32-46BF-A27B-A7C80A8D1406}"/>
          </ac:spMkLst>
        </pc:spChg>
        <pc:spChg chg="add del mod">
          <ac:chgData name="Lionel Quintanilla" userId="S::lionel.quintanilla@student.csulb.edu::cb93c9a6-6192-4f07-9c4c-d0cd626d1565" providerId="AD" clId="Web-{3858ED88-2182-F24B-ABA2-954724A8B6CF}" dt="2021-12-11T05:16:35.798" v="280"/>
          <ac:spMkLst>
            <pc:docMk/>
            <pc:sldMk cId="931198942" sldId="256"/>
            <ac:spMk id="203" creationId="{091D06DC-753B-419F-AC60-C4CF491E0210}"/>
          </ac:spMkLst>
        </pc:spChg>
        <pc:spChg chg="add mod">
          <ac:chgData name="Lionel Quintanilla" userId="S::lionel.quintanilla@student.csulb.edu::cb93c9a6-6192-4f07-9c4c-d0cd626d1565" providerId="AD" clId="Web-{3858ED88-2182-F24B-ABA2-954724A8B6CF}" dt="2021-12-11T05:20:19.095" v="304" actId="1076"/>
          <ac:spMkLst>
            <pc:docMk/>
            <pc:sldMk cId="931198942" sldId="256"/>
            <ac:spMk id="878" creationId="{A550A7E9-230A-4A53-8BE9-C8F64F4701EB}"/>
          </ac:spMkLst>
        </pc:spChg>
        <pc:spChg chg="add">
          <ac:chgData name="Lionel Quintanilla" userId="S::lionel.quintanilla@student.csulb.edu::cb93c9a6-6192-4f07-9c4c-d0cd626d1565" providerId="AD" clId="Web-{3858ED88-2182-F24B-ABA2-954724A8B6CF}" dt="2021-12-11T05:23:52.546" v="343"/>
          <ac:spMkLst>
            <pc:docMk/>
            <pc:sldMk cId="931198942" sldId="256"/>
            <ac:spMk id="1717" creationId="{980D04D1-CE8A-4EB4-ACA7-525D157A45D4}"/>
          </ac:spMkLst>
        </pc:spChg>
        <pc:spChg chg="add mod">
          <ac:chgData name="Lionel Quintanilla" userId="S::lionel.quintanilla@student.csulb.edu::cb93c9a6-6192-4f07-9c4c-d0cd626d1565" providerId="AD" clId="Web-{3858ED88-2182-F24B-ABA2-954724A8B6CF}" dt="2021-12-11T05:31:42.735" v="414"/>
          <ac:spMkLst>
            <pc:docMk/>
            <pc:sldMk cId="931198942" sldId="256"/>
            <ac:spMk id="1902" creationId="{9D4F6C48-703A-444E-BB5C-E244443110F9}"/>
          </ac:spMkLst>
        </pc:spChg>
        <pc:graphicFrameChg chg="del">
          <ac:chgData name="Lionel Quintanilla" userId="S::lionel.quintanilla@student.csulb.edu::cb93c9a6-6192-4f07-9c4c-d0cd626d1565" providerId="AD" clId="Web-{3858ED88-2182-F24B-ABA2-954724A8B6CF}" dt="2021-12-11T05:16:30.547" v="279"/>
          <ac:graphicFrameMkLst>
            <pc:docMk/>
            <pc:sldMk cId="931198942" sldId="256"/>
            <ac:graphicFrameMk id="2" creationId="{00000000-0000-0000-0000-000000000000}"/>
          </ac:graphicFrameMkLst>
        </pc:graphicFrameChg>
        <pc:graphicFrameChg chg="mod modGraphic">
          <ac:chgData name="Lionel Quintanilla" userId="S::lionel.quintanilla@student.csulb.edu::cb93c9a6-6192-4f07-9c4c-d0cd626d1565" providerId="AD" clId="Web-{3858ED88-2182-F24B-ABA2-954724A8B6CF}" dt="2021-12-11T05:40:51.665" v="825" actId="14100"/>
          <ac:graphicFrameMkLst>
            <pc:docMk/>
            <pc:sldMk cId="931198942" sldId="256"/>
            <ac:graphicFrameMk id="3" creationId="{00000000-0000-0000-0000-000000000000}"/>
          </ac:graphicFrameMkLst>
        </pc:graphicFrameChg>
        <pc:graphicFrameChg chg="mod modGraphic">
          <ac:chgData name="Lionel Quintanilla" userId="S::lionel.quintanilla@student.csulb.edu::cb93c9a6-6192-4f07-9c4c-d0cd626d1565" providerId="AD" clId="Web-{3858ED88-2182-F24B-ABA2-954724A8B6CF}" dt="2021-12-11T05:18:39.040" v="292" actId="1076"/>
          <ac:graphicFrameMkLst>
            <pc:docMk/>
            <pc:sldMk cId="931198942" sldId="256"/>
            <ac:graphicFrameMk id="72" creationId="{00000000-0000-0000-0000-000000000000}"/>
          </ac:graphicFrameMkLst>
        </pc:graphicFrameChg>
        <pc:graphicFrameChg chg="add del mod">
          <ac:chgData name="Lionel Quintanilla" userId="S::lionel.quintanilla@student.csulb.edu::cb93c9a6-6192-4f07-9c4c-d0cd626d1565" providerId="AD" clId="Web-{3858ED88-2182-F24B-ABA2-954724A8B6CF}" dt="2021-12-11T04:59:54.179" v="43"/>
          <ac:graphicFrameMkLst>
            <pc:docMk/>
            <pc:sldMk cId="931198942" sldId="256"/>
            <ac:graphicFrameMk id="270" creationId="{0F5663D8-680B-47D4-9B6D-589553C26A9F}"/>
          </ac:graphicFrameMkLst>
        </pc:graphicFrameChg>
        <pc:picChg chg="add del mod">
          <ac:chgData name="Lionel Quintanilla" userId="S::lionel.quintanilla@student.csulb.edu::cb93c9a6-6192-4f07-9c4c-d0cd626d1565" providerId="AD" clId="Web-{3858ED88-2182-F24B-ABA2-954724A8B6CF}" dt="2021-12-11T04:59:33.990" v="35"/>
          <ac:picMkLst>
            <pc:docMk/>
            <pc:sldMk cId="931198942" sldId="256"/>
            <ac:picMk id="269" creationId="{8F2FE360-B92E-406D-B039-FE2AE0113235}"/>
          </ac:picMkLst>
        </pc:picChg>
        <pc:picChg chg="add del mod">
          <ac:chgData name="Lionel Quintanilla" userId="S::lionel.quintanilla@student.csulb.edu::cb93c9a6-6192-4f07-9c4c-d0cd626d1565" providerId="AD" clId="Web-{3858ED88-2182-F24B-ABA2-954724A8B6CF}" dt="2021-12-11T05:07:18.588" v="112"/>
          <ac:picMkLst>
            <pc:docMk/>
            <pc:sldMk cId="931198942" sldId="256"/>
            <ac:picMk id="271" creationId="{872BD011-DBEB-4CFC-A12B-7893F2AAB5AE}"/>
          </ac:picMkLst>
        </pc:picChg>
        <pc:picChg chg="add mod">
          <ac:chgData name="Lionel Quintanilla" userId="S::lionel.quintanilla@student.csulb.edu::cb93c9a6-6192-4f07-9c4c-d0cd626d1565" providerId="AD" clId="Web-{3858ED88-2182-F24B-ABA2-954724A8B6CF}" dt="2021-12-11T05:19:14.965" v="298" actId="1076"/>
          <ac:picMkLst>
            <pc:docMk/>
            <pc:sldMk cId="931198942" sldId="256"/>
            <ac:picMk id="296" creationId="{16C6EC22-DC2A-4680-8E74-A0D9283E4913}"/>
          </ac:picMkLst>
        </pc:picChg>
      </pc:sldChg>
    </pc:docChg>
  </pc:docChgLst>
  <pc:docChgLst>
    <pc:chgData name="Lionel Quintanilla" userId="S::lionel.quintanilla@student.csulb.edu::cb93c9a6-6192-4f07-9c4c-d0cd626d1565" providerId="AD" clId="Web-{B7CECA47-6069-C3A8-2383-49ECC676CA44}"/>
    <pc:docChg chg="modSld">
      <pc:chgData name="Lionel Quintanilla" userId="S::lionel.quintanilla@student.csulb.edu::cb93c9a6-6192-4f07-9c4c-d0cd626d1565" providerId="AD" clId="Web-{B7CECA47-6069-C3A8-2383-49ECC676CA44}" dt="2021-12-10T23:29:05.784" v="80" actId="20577"/>
      <pc:docMkLst>
        <pc:docMk/>
      </pc:docMkLst>
      <pc:sldChg chg="modSp">
        <pc:chgData name="Lionel Quintanilla" userId="S::lionel.quintanilla@student.csulb.edu::cb93c9a6-6192-4f07-9c4c-d0cd626d1565" providerId="AD" clId="Web-{B7CECA47-6069-C3A8-2383-49ECC676CA44}" dt="2021-12-10T23:29:05.784" v="80" actId="20577"/>
        <pc:sldMkLst>
          <pc:docMk/>
          <pc:sldMk cId="931198942" sldId="256"/>
        </pc:sldMkLst>
        <pc:spChg chg="mod">
          <ac:chgData name="Lionel Quintanilla" userId="S::lionel.quintanilla@student.csulb.edu::cb93c9a6-6192-4f07-9c4c-d0cd626d1565" providerId="AD" clId="Web-{B7CECA47-6069-C3A8-2383-49ECC676CA44}" dt="2021-12-10T23:07:56.029" v="21" actId="20577"/>
          <ac:spMkLst>
            <pc:docMk/>
            <pc:sldMk cId="931198942" sldId="256"/>
            <ac:spMk id="4" creationId="{00000000-0000-0000-0000-000000000000}"/>
          </ac:spMkLst>
        </pc:spChg>
        <pc:spChg chg="mod">
          <ac:chgData name="Lionel Quintanilla" userId="S::lionel.quintanilla@student.csulb.edu::cb93c9a6-6192-4f07-9c4c-d0cd626d1565" providerId="AD" clId="Web-{B7CECA47-6069-C3A8-2383-49ECC676CA44}" dt="2021-12-10T23:28:32.111" v="66" actId="20577"/>
          <ac:spMkLst>
            <pc:docMk/>
            <pc:sldMk cId="931198942" sldId="256"/>
            <ac:spMk id="7" creationId="{00000000-0000-0000-0000-000000000000}"/>
          </ac:spMkLst>
        </pc:spChg>
        <pc:spChg chg="mod">
          <ac:chgData name="Lionel Quintanilla" userId="S::lionel.quintanilla@student.csulb.edu::cb93c9a6-6192-4f07-9c4c-d0cd626d1565" providerId="AD" clId="Web-{B7CECA47-6069-C3A8-2383-49ECC676CA44}" dt="2021-12-10T23:28:44.846" v="69" actId="20577"/>
          <ac:spMkLst>
            <pc:docMk/>
            <pc:sldMk cId="931198942" sldId="256"/>
            <ac:spMk id="8" creationId="{00000000-0000-0000-0000-000000000000}"/>
          </ac:spMkLst>
        </pc:spChg>
        <pc:spChg chg="mod">
          <ac:chgData name="Lionel Quintanilla" userId="S::lionel.quintanilla@student.csulb.edu::cb93c9a6-6192-4f07-9c4c-d0cd626d1565" providerId="AD" clId="Web-{B7CECA47-6069-C3A8-2383-49ECC676CA44}" dt="2021-12-10T23:29:05.784" v="80" actId="20577"/>
          <ac:spMkLst>
            <pc:docMk/>
            <pc:sldMk cId="931198942" sldId="256"/>
            <ac:spMk id="18" creationId="{00000000-0000-0000-0000-000000000000}"/>
          </ac:spMkLst>
        </pc:spChg>
        <pc:spChg chg="mod">
          <ac:chgData name="Lionel Quintanilla" userId="S::lionel.quintanilla@student.csulb.edu::cb93c9a6-6192-4f07-9c4c-d0cd626d1565" providerId="AD" clId="Web-{B7CECA47-6069-C3A8-2383-49ECC676CA44}" dt="2021-12-10T23:28:55.721" v="74" actId="20577"/>
          <ac:spMkLst>
            <pc:docMk/>
            <pc:sldMk cId="931198942" sldId="256"/>
            <ac:spMk id="21" creationId="{00000000-0000-0000-0000-000000000000}"/>
          </ac:spMkLst>
        </pc:spChg>
        <pc:spChg chg="mod">
          <ac:chgData name="Lionel Quintanilla" userId="S::lionel.quintanilla@student.csulb.edu::cb93c9a6-6192-4f07-9c4c-d0cd626d1565" providerId="AD" clId="Web-{B7CECA47-6069-C3A8-2383-49ECC676CA44}" dt="2021-12-10T23:08:48.593" v="54" actId="14100"/>
          <ac:spMkLst>
            <pc:docMk/>
            <pc:sldMk cId="931198942" sldId="256"/>
            <ac:spMk id="23" creationId="{00000000-0000-0000-0000-000000000000}"/>
          </ac:spMkLst>
        </pc:spChg>
        <pc:spChg chg="mod">
          <ac:chgData name="Lionel Quintanilla" userId="S::lionel.quintanilla@student.csulb.edu::cb93c9a6-6192-4f07-9c4c-d0cd626d1565" providerId="AD" clId="Web-{B7CECA47-6069-C3A8-2383-49ECC676CA44}" dt="2021-12-10T23:28:05.140" v="60" actId="20577"/>
          <ac:spMkLst>
            <pc:docMk/>
            <pc:sldMk cId="931198942" sldId="256"/>
            <ac:spMk id="67" creationId="{00000000-0000-0000-0000-000000000000}"/>
          </ac:spMkLst>
        </pc:spChg>
        <pc:spChg chg="mod">
          <ac:chgData name="Lionel Quintanilla" userId="S::lionel.quintanilla@student.csulb.edu::cb93c9a6-6192-4f07-9c4c-d0cd626d1565" providerId="AD" clId="Web-{B7CECA47-6069-C3A8-2383-49ECC676CA44}" dt="2021-12-10T23:28:23.829" v="62" actId="20577"/>
          <ac:spMkLst>
            <pc:docMk/>
            <pc:sldMk cId="931198942" sldId="256"/>
            <ac:spMk id="68" creationId="{00000000-0000-0000-0000-000000000000}"/>
          </ac:spMkLst>
        </pc:spChg>
      </pc:sldChg>
    </pc:docChg>
  </pc:docChgLst>
  <pc:docChgLst>
    <pc:chgData name="Lionel Quintanilla" userId="S::lionel.quintanilla@student.csulb.edu::cb93c9a6-6192-4f07-9c4c-d0cd626d1565" providerId="AD" clId="Web-{EDC09A93-D564-3756-AD68-8DAF3FB7C55D}"/>
    <pc:docChg chg="modSld">
      <pc:chgData name="Lionel Quintanilla" userId="S::lionel.quintanilla@student.csulb.edu::cb93c9a6-6192-4f07-9c4c-d0cd626d1565" providerId="AD" clId="Web-{EDC09A93-D564-3756-AD68-8DAF3FB7C55D}" dt="2021-12-11T05:53:45.870" v="0"/>
      <pc:docMkLst>
        <pc:docMk/>
      </pc:docMkLst>
      <pc:sldChg chg="addSp">
        <pc:chgData name="Lionel Quintanilla" userId="S::lionel.quintanilla@student.csulb.edu::cb93c9a6-6192-4f07-9c4c-d0cd626d1565" providerId="AD" clId="Web-{EDC09A93-D564-3756-AD68-8DAF3FB7C55D}" dt="2021-12-11T05:53:45.870" v="0"/>
        <pc:sldMkLst>
          <pc:docMk/>
          <pc:sldMk cId="931198942" sldId="256"/>
        </pc:sldMkLst>
        <pc:spChg chg="add">
          <ac:chgData name="Lionel Quintanilla" userId="S::lionel.quintanilla@student.csulb.edu::cb93c9a6-6192-4f07-9c4c-d0cd626d1565" providerId="AD" clId="Web-{EDC09A93-D564-3756-AD68-8DAF3FB7C55D}" dt="2021-12-11T05:53:45.870" v="0"/>
          <ac:spMkLst>
            <pc:docMk/>
            <pc:sldMk cId="931198942" sldId="256"/>
            <ac:spMk id="108" creationId="{34E1313A-4328-45D4-BA09-33E2C1431043}"/>
          </ac:spMkLst>
        </pc:spChg>
      </pc:sldChg>
    </pc:docChg>
  </pc:docChgLst>
  <pc:docChgLst>
    <pc:chgData name="Brian Tran" userId="S::brian.tran03@student.csulb.edu::cc86d9df-114a-47be-a6e1-581d333b9d04" providerId="AD" clId="Web-{11EDDAEA-37D5-DBE3-B403-5F77F4224BEA}"/>
    <pc:docChg chg="modSld">
      <pc:chgData name="Brian Tran" userId="S::brian.tran03@student.csulb.edu::cc86d9df-114a-47be-a6e1-581d333b9d04" providerId="AD" clId="Web-{11EDDAEA-37D5-DBE3-B403-5F77F4224BEA}" dt="2021-12-11T05:59:28.662" v="17"/>
      <pc:docMkLst>
        <pc:docMk/>
      </pc:docMkLst>
      <pc:sldChg chg="addSp delSp modSp">
        <pc:chgData name="Brian Tran" userId="S::brian.tran03@student.csulb.edu::cc86d9df-114a-47be-a6e1-581d333b9d04" providerId="AD" clId="Web-{11EDDAEA-37D5-DBE3-B403-5F77F4224BEA}" dt="2021-12-11T05:59:28.662" v="17"/>
        <pc:sldMkLst>
          <pc:docMk/>
          <pc:sldMk cId="931198942" sldId="256"/>
        </pc:sldMkLst>
        <pc:spChg chg="mod">
          <ac:chgData name="Brian Tran" userId="S::brian.tran03@student.csulb.edu::cc86d9df-114a-47be-a6e1-581d333b9d04" providerId="AD" clId="Web-{11EDDAEA-37D5-DBE3-B403-5F77F4224BEA}" dt="2021-12-11T05:53:23.612" v="3" actId="1076"/>
          <ac:spMkLst>
            <pc:docMk/>
            <pc:sldMk cId="931198942" sldId="256"/>
            <ac:spMk id="6" creationId="{00000000-0000-0000-0000-000000000000}"/>
          </ac:spMkLst>
        </pc:spChg>
        <pc:spChg chg="mod">
          <ac:chgData name="Brian Tran" userId="S::brian.tran03@student.csulb.edu::cc86d9df-114a-47be-a6e1-581d333b9d04" providerId="AD" clId="Web-{11EDDAEA-37D5-DBE3-B403-5F77F4224BEA}" dt="2021-12-11T05:54:37.428" v="12" actId="1076"/>
          <ac:spMkLst>
            <pc:docMk/>
            <pc:sldMk cId="931198942" sldId="256"/>
            <ac:spMk id="9" creationId="{00000000-0000-0000-0000-000000000000}"/>
          </ac:spMkLst>
        </pc:spChg>
        <pc:spChg chg="mod">
          <ac:chgData name="Brian Tran" userId="S::brian.tran03@student.csulb.edu::cc86d9df-114a-47be-a6e1-581d333b9d04" providerId="AD" clId="Web-{11EDDAEA-37D5-DBE3-B403-5F77F4224BEA}" dt="2021-12-11T05:54:34.928" v="10" actId="1076"/>
          <ac:spMkLst>
            <pc:docMk/>
            <pc:sldMk cId="931198942" sldId="256"/>
            <ac:spMk id="108" creationId="{34E1313A-4328-45D4-BA09-33E2C1431043}"/>
          </ac:spMkLst>
        </pc:spChg>
        <pc:spChg chg="mod">
          <ac:chgData name="Brian Tran" userId="S::brian.tran03@student.csulb.edu::cc86d9df-114a-47be-a6e1-581d333b9d04" providerId="AD" clId="Web-{11EDDAEA-37D5-DBE3-B403-5F77F4224BEA}" dt="2021-12-11T05:54:38.585" v="13" actId="1076"/>
          <ac:spMkLst>
            <pc:docMk/>
            <pc:sldMk cId="931198942" sldId="256"/>
            <ac:spMk id="878" creationId="{A550A7E9-230A-4A53-8BE9-C8F64F4701EB}"/>
          </ac:spMkLst>
        </pc:spChg>
        <pc:spChg chg="add">
          <ac:chgData name="Brian Tran" userId="S::brian.tran03@student.csulb.edu::cc86d9df-114a-47be-a6e1-581d333b9d04" providerId="AD" clId="Web-{11EDDAEA-37D5-DBE3-B403-5F77F4224BEA}" dt="2021-12-11T05:54:49.804" v="14"/>
          <ac:spMkLst>
            <pc:docMk/>
            <pc:sldMk cId="931198942" sldId="256"/>
            <ac:spMk id="1679" creationId="{4B8A989B-7032-4004-A677-58350175711A}"/>
          </ac:spMkLst>
        </pc:spChg>
        <pc:spChg chg="add">
          <ac:chgData name="Brian Tran" userId="S::brian.tran03@student.csulb.edu::cc86d9df-114a-47be-a6e1-581d333b9d04" providerId="AD" clId="Web-{11EDDAEA-37D5-DBE3-B403-5F77F4224BEA}" dt="2021-12-11T05:54:51.866" v="15"/>
          <ac:spMkLst>
            <pc:docMk/>
            <pc:sldMk cId="931198942" sldId="256"/>
            <ac:spMk id="1680" creationId="{BACD8FAC-D5C5-4CAC-9450-B9ED80C67590}"/>
          </ac:spMkLst>
        </pc:spChg>
        <pc:spChg chg="add del">
          <ac:chgData name="Brian Tran" userId="S::brian.tran03@student.csulb.edu::cc86d9df-114a-47be-a6e1-581d333b9d04" providerId="AD" clId="Web-{11EDDAEA-37D5-DBE3-B403-5F77F4224BEA}" dt="2021-12-11T05:59:28.662" v="17"/>
          <ac:spMkLst>
            <pc:docMk/>
            <pc:sldMk cId="931198942" sldId="256"/>
            <ac:spMk id="1681" creationId="{B8071009-9954-4575-8016-D9F0A317430B}"/>
          </ac:spMkLst>
        </pc:spChg>
        <pc:spChg chg="mod">
          <ac:chgData name="Brian Tran" userId="S::brian.tran03@student.csulb.edu::cc86d9df-114a-47be-a6e1-581d333b9d04" providerId="AD" clId="Web-{11EDDAEA-37D5-DBE3-B403-5F77F4224BEA}" dt="2021-12-11T05:50:31.836" v="2" actId="1076"/>
          <ac:spMkLst>
            <pc:docMk/>
            <pc:sldMk cId="931198942" sldId="256"/>
            <ac:spMk id="1717" creationId="{980D04D1-CE8A-4EB4-ACA7-525D157A45D4}"/>
          </ac:spMkLst>
        </pc:spChg>
        <pc:graphicFrameChg chg="mod modGraphic">
          <ac:chgData name="Brian Tran" userId="S::brian.tran03@student.csulb.edu::cc86d9df-114a-47be-a6e1-581d333b9d04" providerId="AD" clId="Web-{11EDDAEA-37D5-DBE3-B403-5F77F4224BEA}" dt="2021-12-11T05:54:30.084" v="9" actId="14100"/>
          <ac:graphicFrameMkLst>
            <pc:docMk/>
            <pc:sldMk cId="931198942" sldId="256"/>
            <ac:graphicFrameMk id="3"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0_3780F7DE.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AD4-4520-B01F-C9862DB8E274}"/>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AD4-4520-B01F-C9862DB8E274}"/>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AD4-4520-B01F-C9862DB8E274}"/>
            </c:ext>
          </c:extLst>
        </c:ser>
        <c:dLbls>
          <c:showLegendKey val="0"/>
          <c:showVal val="0"/>
          <c:showCatName val="0"/>
          <c:showSerName val="0"/>
          <c:showPercent val="0"/>
          <c:showBubbleSize val="0"/>
        </c:dLbls>
        <c:gapWidth val="80"/>
        <c:overlap val="25"/>
        <c:axId val="205261872"/>
        <c:axId val="205269664"/>
      </c:barChart>
      <c:catAx>
        <c:axId val="20526187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05269664"/>
        <c:crosses val="autoZero"/>
        <c:auto val="1"/>
        <c:lblAlgn val="ctr"/>
        <c:lblOffset val="100"/>
        <c:noMultiLvlLbl val="0"/>
      </c:catAx>
      <c:valAx>
        <c:axId val="2052696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05261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pPr rtl="0"/>
          <a:r>
            <a:rPr lang="en-US" sz="2800" b="1">
              <a:latin typeface="Arial" panose="020B0604020202020204"/>
            </a:rPr>
            <a:t>Specific Aim #1</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17AF0C1B-AB46-4643-AAAB-C00D253E5731}">
      <dgm:prSet phldrT="[Text]" custT="1"/>
      <dgm:spPr/>
      <dgm:t>
        <a:bodyPr/>
        <a:lstStyle/>
        <a:p>
          <a:pPr rtl="0"/>
          <a:r>
            <a:rPr lang="en-US" sz="2800" b="1">
              <a:latin typeface="Arial" panose="020B0604020202020204"/>
            </a:rPr>
            <a:t>Specific Aim #2</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317D143B-F75B-479F-8BBE-3FB430706B51}">
      <dgm:prSet phldr="0"/>
      <dgm:spPr/>
      <dgm:t>
        <a:bodyPr/>
        <a:lstStyle/>
        <a:p>
          <a:pPr rtl="0"/>
          <a:r>
            <a:rPr lang="en-US" sz="2800" b="0"/>
            <a:t>Create an application that can take in videos and </a:t>
          </a:r>
          <a:r>
            <a:rPr lang="en-US" b="0"/>
            <a:t>display captions on top of the videos.</a:t>
          </a:r>
        </a:p>
      </dgm:t>
    </dgm:pt>
    <dgm:pt modelId="{20CA378A-78DE-4D40-B821-422392E12814}" type="parTrans" cxnId="{801B103B-A363-4458-9C21-25413A713A92}">
      <dgm:prSet/>
      <dgm:spPr/>
    </dgm:pt>
    <dgm:pt modelId="{34E08E83-1175-4DFD-914A-539C7470B441}" type="sibTrans" cxnId="{801B103B-A363-4458-9C21-25413A713A92}">
      <dgm:prSet/>
      <dgm:spPr/>
    </dgm:pt>
    <dgm:pt modelId="{1D72FD30-CE93-48E6-97C4-A8B70C917880}">
      <dgm:prSet phldr="0"/>
      <dgm:spPr/>
      <dgm:t>
        <a:bodyPr/>
        <a:lstStyle/>
        <a:p>
          <a:r>
            <a:rPr lang="en-US" sz="2800" b="1"/>
            <a:t> </a:t>
          </a:r>
          <a:r>
            <a:rPr lang="en-US" sz="2800" b="0">
              <a:latin typeface="Arial" panose="020B0604020202020204"/>
            </a:rPr>
            <a:t>Devise a machine learning algorithm </a:t>
          </a:r>
          <a:r>
            <a:rPr lang="en-US" sz="2800" b="0"/>
            <a:t>that can </a:t>
          </a:r>
          <a:r>
            <a:rPr lang="en-US" sz="2800" b="0">
              <a:latin typeface="Arial" panose="020B0604020202020204"/>
            </a:rPr>
            <a:t>create </a:t>
          </a:r>
          <a:r>
            <a:rPr lang="en-US" sz="2800" b="0"/>
            <a:t>captions </a:t>
          </a:r>
          <a:r>
            <a:rPr lang="en-US" sz="2800" b="0">
              <a:latin typeface="Arial" panose="020B0604020202020204"/>
            </a:rPr>
            <a:t>with a reasonable degree </a:t>
          </a:r>
          <a:r>
            <a:rPr lang="en-US" sz="2800" b="0"/>
            <a:t>of </a:t>
          </a:r>
          <a:r>
            <a:rPr lang="en-US" sz="2800" b="0">
              <a:latin typeface="Arial" panose="020B0604020202020204"/>
            </a:rPr>
            <a:t>accuracy</a:t>
          </a:r>
          <a:r>
            <a:rPr lang="en-US" sz="2800" b="0"/>
            <a:t>.</a:t>
          </a:r>
          <a:endParaRPr lang="en-US" b="0"/>
        </a:p>
      </dgm:t>
    </dgm:pt>
    <dgm:pt modelId="{14BBA1F9-6ED7-4E28-AC12-39BB67113C34}" type="parTrans" cxnId="{C155C920-6B45-416E-A904-415F5189ED23}">
      <dgm:prSet/>
      <dgm:spPr/>
    </dgm:pt>
    <dgm:pt modelId="{C5118613-C504-44DF-A721-7F9EF4C9611E}" type="sibTrans" cxnId="{C155C920-6B45-416E-A904-415F5189ED23}">
      <dgm:prSet/>
      <dgm:spPr/>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2">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2">
        <dgm:presLayoutVars>
          <dgm:bulletEnabled val="1"/>
        </dgm:presLayoutVars>
      </dgm:prSet>
      <dgm:spPr/>
    </dgm:pt>
    <dgm:pt modelId="{A7E2C66E-7169-4E42-A713-6528CC71DD9D}" type="pres">
      <dgm:prSet presAssocID="{0CACD921-34CA-4681-87F1-041A98C27B3D}" presName="space" presStyleCnt="0"/>
      <dgm:spPr/>
    </dgm:pt>
    <dgm:pt modelId="{49F84E7A-67F8-483F-A826-E0BDB74EF46B}" type="pres">
      <dgm:prSet presAssocID="{17AF0C1B-AB46-4643-AAAB-C00D253E5731}" presName="composite" presStyleCnt="0"/>
      <dgm:spPr/>
    </dgm:pt>
    <dgm:pt modelId="{DBF17BD3-AA5C-4710-80FE-35254F35EF7E}" type="pres">
      <dgm:prSet presAssocID="{17AF0C1B-AB46-4643-AAAB-C00D253E5731}" presName="parTx" presStyleLbl="alignNode1" presStyleIdx="1" presStyleCnt="2">
        <dgm:presLayoutVars>
          <dgm:chMax val="0"/>
          <dgm:chPref val="0"/>
          <dgm:bulletEnabled val="1"/>
        </dgm:presLayoutVars>
      </dgm:prSet>
      <dgm:spPr/>
    </dgm:pt>
    <dgm:pt modelId="{45315358-9F84-4C1F-B13E-24EFCF1086ED}" type="pres">
      <dgm:prSet presAssocID="{17AF0C1B-AB46-4643-AAAB-C00D253E5731}" presName="desTx" presStyleLbl="alignAccFollowNode1" presStyleIdx="1" presStyleCnt="2">
        <dgm:presLayoutVars>
          <dgm:bulletEnabled val="1"/>
        </dgm:presLayoutVars>
      </dgm:prSet>
      <dgm:spPr/>
    </dgm:pt>
  </dgm:ptLst>
  <dgm:cxnLst>
    <dgm:cxn modelId="{C155C920-6B45-416E-A904-415F5189ED23}" srcId="{06F1FE2A-97BA-4B52-B3A6-E44D1F20CB28}" destId="{1D72FD30-CE93-48E6-97C4-A8B70C917880}" srcOrd="0" destOrd="0" parTransId="{14BBA1F9-6ED7-4E28-AC12-39BB67113C34}" sibTransId="{C5118613-C504-44DF-A721-7F9EF4C9611E}"/>
    <dgm:cxn modelId="{E4FBDB27-BE95-40AB-BCD6-40AD0ACEA4CC}" type="presOf" srcId="{06F1FE2A-97BA-4B52-B3A6-E44D1F20CB28}" destId="{B8C15370-9E21-4343-A577-4985C41A0B6E}" srcOrd="0" destOrd="0" presId="urn:microsoft.com/office/officeart/2005/8/layout/hList1"/>
    <dgm:cxn modelId="{801B103B-A363-4458-9C21-25413A713A92}" srcId="{17AF0C1B-AB46-4643-AAAB-C00D253E5731}" destId="{317D143B-F75B-479F-8BBE-3FB430706B51}" srcOrd="0" destOrd="0" parTransId="{20CA378A-78DE-4D40-B821-422392E12814}" sibTransId="{34E08E83-1175-4DFD-914A-539C7470B441}"/>
    <dgm:cxn modelId="{FC6EE199-23CF-4307-94F8-FC53916EA51A}" srcId="{425AB2E9-3568-4939-AD20-F42726F09D02}" destId="{06F1FE2A-97BA-4B52-B3A6-E44D1F20CB28}" srcOrd="0" destOrd="0" parTransId="{272155B6-483B-4675-B173-D3F00A201046}" sibTransId="{0CACD921-34CA-4681-87F1-041A98C27B3D}"/>
    <dgm:cxn modelId="{F7BFC0B8-C83D-4BC2-9882-0AB39D4C9566}" type="presOf" srcId="{17AF0C1B-AB46-4643-AAAB-C00D253E5731}" destId="{DBF17BD3-AA5C-4710-80FE-35254F35EF7E}" srcOrd="0" destOrd="0" presId="urn:microsoft.com/office/officeart/2005/8/layout/hList1"/>
    <dgm:cxn modelId="{14EFC4BD-CED8-433D-B294-E37728CAA133}" type="presOf" srcId="{317D143B-F75B-479F-8BBE-3FB430706B51}" destId="{45315358-9F84-4C1F-B13E-24EFCF1086ED}" srcOrd="0" destOrd="0" presId="urn:microsoft.com/office/officeart/2005/8/layout/hList1"/>
    <dgm:cxn modelId="{2BFF89C1-4002-43A9-8D02-121FBE7A46B2}" type="presOf" srcId="{1D72FD30-CE93-48E6-97C4-A8B70C917880}" destId="{DE65B54D-BB89-4898-B770-68834B90CB27}" srcOrd="0" destOrd="0" presId="urn:microsoft.com/office/officeart/2005/8/layout/hList1"/>
    <dgm:cxn modelId="{12E1A9E1-0E2B-4599-8D03-2A69A1547115}" type="presOf" srcId="{425AB2E9-3568-4939-AD20-F42726F09D02}" destId="{4351CFC8-37EC-494B-A841-287649776134}" srcOrd="0" destOrd="0" presId="urn:microsoft.com/office/officeart/2005/8/layout/hList1"/>
    <dgm:cxn modelId="{31D0EEFF-9776-4597-8873-3B56F9091C86}" srcId="{425AB2E9-3568-4939-AD20-F42726F09D02}" destId="{17AF0C1B-AB46-4643-AAAB-C00D253E5731}" srcOrd="1" destOrd="0" parTransId="{29C3C336-A8CD-48B5-9F85-325299B52A84}" sibTransId="{631D11DF-11B6-487B-8148-E2BF1F9190AD}"/>
    <dgm:cxn modelId="{A5590687-0BC8-4DA2-B886-CE2761B0D846}" type="presParOf" srcId="{4351CFC8-37EC-494B-A841-287649776134}" destId="{70E9962D-05C5-4F85-A473-03B50B9C6416}" srcOrd="0" destOrd="0" presId="urn:microsoft.com/office/officeart/2005/8/layout/hList1"/>
    <dgm:cxn modelId="{919A5342-0CE2-490A-848A-2A9B5695F026}" type="presParOf" srcId="{70E9962D-05C5-4F85-A473-03B50B9C6416}" destId="{B8C15370-9E21-4343-A577-4985C41A0B6E}" srcOrd="0" destOrd="0" presId="urn:microsoft.com/office/officeart/2005/8/layout/hList1"/>
    <dgm:cxn modelId="{A14B4179-3416-444F-83A6-2D265291A80A}" type="presParOf" srcId="{70E9962D-05C5-4F85-A473-03B50B9C6416}" destId="{DE65B54D-BB89-4898-B770-68834B90CB27}" srcOrd="1" destOrd="0" presId="urn:microsoft.com/office/officeart/2005/8/layout/hList1"/>
    <dgm:cxn modelId="{C186530C-1560-4210-AAB0-8418AA258C50}" type="presParOf" srcId="{4351CFC8-37EC-494B-A841-287649776134}" destId="{A7E2C66E-7169-4E42-A713-6528CC71DD9D}" srcOrd="1" destOrd="0" presId="urn:microsoft.com/office/officeart/2005/8/layout/hList1"/>
    <dgm:cxn modelId="{758DB445-822A-45E9-A418-BC22065F819E}" type="presParOf" srcId="{4351CFC8-37EC-494B-A841-287649776134}" destId="{49F84E7A-67F8-483F-A826-E0BDB74EF46B}" srcOrd="2" destOrd="0" presId="urn:microsoft.com/office/officeart/2005/8/layout/hList1"/>
    <dgm:cxn modelId="{D45C478E-F4B5-4DEB-B3C0-7BA54DA86755}" type="presParOf" srcId="{49F84E7A-67F8-483F-A826-E0BDB74EF46B}" destId="{DBF17BD3-AA5C-4710-80FE-35254F35EF7E}" srcOrd="0" destOrd="0" presId="urn:microsoft.com/office/officeart/2005/8/layout/hList1"/>
    <dgm:cxn modelId="{5E0C9D2F-C63A-41BE-9552-C9A41FF72877}" type="presParOf" srcId="{49F84E7A-67F8-483F-A826-E0BDB74EF46B}" destId="{45315358-9F84-4C1F-B13E-24EFCF1086E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a:t>Design</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pPr rtl="0"/>
          <a:r>
            <a:rPr lang="en-US">
              <a:latin typeface="Arial" panose="020B0604020202020204"/>
            </a:rPr>
            <a:t>Each algorithms runs ~16.5 minutes of video.</a:t>
          </a:r>
          <a:endParaRPr lang="en-US"/>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pPr rtl="0"/>
          <a:r>
            <a:rPr lang="en-US"/>
            <a:t>Sample Size</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pPr rtl="0"/>
          <a:r>
            <a:rPr lang="en-US">
              <a:latin typeface="Arial" panose="020B0604020202020204"/>
            </a:rPr>
            <a:t>Using the MSCOCO and Flickr30k dataset for sample videos.</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a:t>Setting</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rtl="0"/>
          <a:r>
            <a:rPr lang="en-US">
              <a:latin typeface="Arial" panose="020B0604020202020204"/>
            </a:rPr>
            <a:t>Algorithms</a:t>
          </a:r>
          <a:r>
            <a:rPr lang="en-US"/>
            <a:t> will be tested in an air-conditioned computer </a:t>
          </a:r>
          <a:r>
            <a:rPr lang="en-US">
              <a:latin typeface="Arial" panose="020B0604020202020204"/>
            </a:rPr>
            <a:t>laboratory.</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A9B56225-2ADD-49DA-81AC-70F2AF1C4A96}">
      <dgm:prSet phldrT="[Text]"/>
      <dgm:spPr/>
      <dgm:t>
        <a:bodyPr/>
        <a:lstStyle/>
        <a:p>
          <a:pPr algn="l" rtl="0"/>
          <a:r>
            <a:rPr lang="en-US">
              <a:latin typeface="Arial" panose="020B0604020202020204"/>
            </a:rPr>
            <a:t>Each</a:t>
          </a:r>
          <a:r>
            <a:rPr lang="en-US"/>
            <a:t> computer trains datasets for one 24-hour cycle. After the algorithm is trained, the automated AT metric tests are run once per algorithm</a:t>
          </a:r>
          <a:r>
            <a:rPr lang="en-US">
              <a:latin typeface="Arial" panose="020B0604020202020204"/>
            </a:rPr>
            <a: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42E988A7-6F3A-4CD2-B983-08AAFEE3BE06}">
      <dgm:prSet phldr="0"/>
      <dgm:spPr/>
      <dgm:t>
        <a:bodyPr/>
        <a:lstStyle/>
        <a:p>
          <a:pPr rtl="0"/>
          <a:r>
            <a:rPr lang="en-US">
              <a:latin typeface="Arial" panose="020B0604020202020204"/>
            </a:rPr>
            <a:t>Captions will be saved for analysis.</a:t>
          </a:r>
        </a:p>
      </dgm:t>
    </dgm:pt>
    <dgm:pt modelId="{2E3D887D-7ADF-457C-B0B1-E6F6F8FC957D}" type="parTrans" cxnId="{0E06FE7E-09FF-4B01-8F24-AF1295118B8B}">
      <dgm:prSet/>
      <dgm:spPr/>
    </dgm:pt>
    <dgm:pt modelId="{06F91E3F-E187-42AB-8684-F5E04B3272E8}" type="sibTrans" cxnId="{0E06FE7E-09FF-4B01-8F24-AF1295118B8B}">
      <dgm:prSet/>
      <dgm:spPr/>
    </dgm:pt>
    <dgm:pt modelId="{4A8F0BDA-9752-4A89-A36C-8E1EAB9D641E}">
      <dgm:prSet phldr="0"/>
      <dgm:spPr/>
      <dgm:t>
        <a:bodyPr/>
        <a:lstStyle/>
        <a:p>
          <a:pPr rtl="0"/>
          <a:r>
            <a:rPr lang="en-US">
              <a:latin typeface="Arial" panose="020B0604020202020204"/>
            </a:rPr>
            <a:t>Results will be tested for accuracy and readability.</a:t>
          </a:r>
        </a:p>
      </dgm:t>
    </dgm:pt>
    <dgm:pt modelId="{7725D48C-FB86-4E49-B050-D41EA26041E8}" type="parTrans" cxnId="{8600EA0F-3801-42C8-B787-A0F153BBA6FF}">
      <dgm:prSet/>
      <dgm:spPr/>
    </dgm:pt>
    <dgm:pt modelId="{AED74953-E21A-412A-AE87-E281CAD2A8B1}" type="sibTrans" cxnId="{8600EA0F-3801-42C8-B787-A0F153BBA6FF}">
      <dgm:prSet/>
      <dgm:spPr/>
    </dgm:pt>
    <dgm:pt modelId="{9298D872-82C1-4FDC-8775-3EBD129BB641}">
      <dgm:prSet phldr="0"/>
      <dgm:spPr/>
      <dgm:t>
        <a:bodyPr/>
        <a:lstStyle/>
        <a:p>
          <a:pPr rtl="0"/>
          <a:r>
            <a:rPr lang="en-US">
              <a:latin typeface="Arial" panose="020B0604020202020204"/>
            </a:rPr>
            <a:t>MSCOC has 30,000 images with 5 captions each </a:t>
          </a:r>
          <a:r>
            <a:rPr lang="en-US"/>
            <a:t>(Microsoft, 2021</a:t>
          </a:r>
          <a:r>
            <a:rPr lang="en-US">
              <a:latin typeface="Arial" panose="020B0604020202020204"/>
            </a:rPr>
            <a:t>).</a:t>
          </a:r>
          <a:endParaRPr lang="en-US"/>
        </a:p>
      </dgm:t>
    </dgm:pt>
    <dgm:pt modelId="{E2157D16-9A46-4E50-97EB-2C62264E22E0}" type="parTrans" cxnId="{910CFECB-3D31-4FEA-B70A-48BE1D4284A2}">
      <dgm:prSet/>
      <dgm:spPr/>
    </dgm:pt>
    <dgm:pt modelId="{6DA7B78E-1E2E-484E-BBF0-DD0297BEF102}" type="sibTrans" cxnId="{910CFECB-3D31-4FEA-B70A-48BE1D4284A2}">
      <dgm:prSet/>
      <dgm:spPr/>
    </dgm:pt>
    <dgm:pt modelId="{BC06CA48-5E82-42F2-8CE3-A4A9C9B5F7C6}">
      <dgm:prSet phldr="0"/>
      <dgm:spPr/>
      <dgm:t>
        <a:bodyPr/>
        <a:lstStyle/>
        <a:p>
          <a:pPr rtl="0"/>
          <a:r>
            <a:rPr lang="en-US">
              <a:latin typeface="Arial" panose="020B0604020202020204"/>
            </a:rPr>
            <a:t>Flickr30k has 30,000 images with 158,000 captions </a:t>
          </a:r>
          <a:r>
            <a:rPr lang="en-US"/>
            <a:t>(Plummer et al., 2015</a:t>
          </a:r>
          <a:r>
            <a:rPr lang="en-US">
              <a:latin typeface="Arial" panose="020B0604020202020204"/>
            </a:rPr>
            <a:t>).</a:t>
          </a:r>
          <a:endParaRPr lang="en-US"/>
        </a:p>
      </dgm:t>
    </dgm:pt>
    <dgm:pt modelId="{13CB7683-A0CC-4797-A53F-A22D1AC0A63D}" type="parTrans" cxnId="{EA4FFFCC-BC79-4BE9-9177-A01D570819E7}">
      <dgm:prSet/>
      <dgm:spPr/>
    </dgm:pt>
    <dgm:pt modelId="{0DFFD40B-6C14-466B-B6D6-85C96FBEB81F}" type="sibTrans" cxnId="{EA4FFFCC-BC79-4BE9-9177-A01D570819E7}">
      <dgm:prSet/>
      <dgm:spPr/>
    </dgm:pt>
    <dgm:pt modelId="{8E4DE7DF-651E-4799-AAA5-94A7414A4A93}">
      <dgm:prSet phldr="0"/>
      <dgm:spPr/>
      <dgm:t>
        <a:bodyPr/>
        <a:lstStyle/>
        <a:p>
          <a:pPr rtl="0"/>
          <a:r>
            <a:rPr lang="en-US">
              <a:latin typeface="Arial" panose="020B0604020202020204"/>
            </a:rPr>
            <a:t>Each focus group will watch ~5 minutes of captioned video.</a:t>
          </a:r>
        </a:p>
      </dgm:t>
    </dgm:pt>
    <dgm:pt modelId="{7E98BABF-26D0-425E-9DB3-2A6F3AAC224A}" type="parTrans" cxnId="{E0118342-F81A-4D24-9858-51365DB8F5C7}">
      <dgm:prSet/>
      <dgm:spPr/>
    </dgm:pt>
    <dgm:pt modelId="{9C8EC516-55A8-4722-B01B-B05634D5F011}" type="sibTrans" cxnId="{E0118342-F81A-4D24-9858-51365DB8F5C7}">
      <dgm:prSet/>
      <dgm:spPr/>
    </dgm:pt>
    <dgm:pt modelId="{ACCC91A6-0155-4EFA-9B92-D24000A15128}">
      <dgm:prSet phldr="0"/>
      <dgm:spPr/>
      <dgm:t>
        <a:bodyPr/>
        <a:lstStyle/>
        <a:p>
          <a:pPr rtl="0"/>
          <a:r>
            <a:rPr lang="en-US">
              <a:latin typeface="Arial" panose="020B0604020202020204"/>
            </a:rPr>
            <a:t>Will answer a questionnaire on readability and experience.</a:t>
          </a:r>
        </a:p>
      </dgm:t>
    </dgm:pt>
    <dgm:pt modelId="{DE2D430C-38D0-4E7A-8681-0C51E2A27E4C}" type="parTrans" cxnId="{D8EBD0A0-A285-460B-818B-DE3235D3EFA9}">
      <dgm:prSet/>
      <dgm:spPr/>
    </dgm:pt>
    <dgm:pt modelId="{1FBFC11A-B007-4CC9-AC26-F9306127BC02}" type="sibTrans" cxnId="{D8EBD0A0-A285-460B-818B-DE3235D3EFA9}">
      <dgm:prSet/>
      <dgm:spPr/>
    </dgm:pt>
    <dgm:pt modelId="{F5AD0BEA-390C-412A-9B82-B3E5BC3CB5F3}">
      <dgm:prSet phldr="0"/>
      <dgm:spPr/>
      <dgm:t>
        <a:bodyPr/>
        <a:lstStyle/>
        <a:p>
          <a:r>
            <a:rPr lang="en-US">
              <a:latin typeface="Arial" panose="020B0604020202020204"/>
            </a:rPr>
            <a:t>Protocol</a:t>
          </a:r>
          <a:endParaRPr lang="en-US"/>
        </a:p>
      </dgm:t>
    </dgm:pt>
    <dgm:pt modelId="{FC94E342-97FD-4A0A-824F-913F94083AB5}" type="parTrans" cxnId="{6DD559E7-C744-4B42-A11D-BDF5F006064B}">
      <dgm:prSet/>
      <dgm:spPr/>
    </dgm:pt>
    <dgm:pt modelId="{4719CF4E-2C87-4D08-8FE0-D6BC84985C7C}" type="sibTrans" cxnId="{6DD559E7-C744-4B42-A11D-BDF5F006064B}">
      <dgm:prSet/>
      <dgm:spPr/>
    </dgm:pt>
    <dgm:pt modelId="{0189FE66-8806-4433-82D4-3D83806AD2AD}">
      <dgm:prSet phldr="0"/>
      <dgm:spPr/>
      <dgm:t>
        <a:bodyPr/>
        <a:lstStyle/>
        <a:p>
          <a:pPr rtl="0"/>
          <a:r>
            <a:rPr lang="en-US"/>
            <a:t>Study participants will be invited to multimedia room </a:t>
          </a:r>
          <a:r>
            <a:rPr lang="en-US">
              <a:latin typeface="Arial" panose="020B0604020202020204"/>
            </a:rPr>
            <a:t>to watch videos and complete survey.</a:t>
          </a:r>
          <a:endParaRPr lang="en-US"/>
        </a:p>
      </dgm:t>
    </dgm:pt>
    <dgm:pt modelId="{1137F448-4311-44E5-9192-A34047AC7343}" type="parTrans" cxnId="{5CD4AF24-AD24-4BC1-A42D-03F77DBC37D8}">
      <dgm:prSet/>
      <dgm:spPr/>
    </dgm:pt>
    <dgm:pt modelId="{2E67C334-B98A-42EF-B4D7-3C04723F17EA}" type="sibTrans" cxnId="{5CD4AF24-AD24-4BC1-A42D-03F77DBC37D8}">
      <dgm:prSet/>
      <dgm:spPr/>
    </dgm:pt>
    <dgm:pt modelId="{17E112ED-F05D-47A6-84A8-2B4AD705037A}">
      <dgm:prSet phldr="0"/>
      <dgm:spPr/>
      <dgm:t>
        <a:bodyPr/>
        <a:lstStyle/>
        <a:p>
          <a:pPr algn="l" rtl="0"/>
          <a:r>
            <a:rPr lang="en-US"/>
            <a:t>There is a 15-minute time limit for completion of the survey, but the survey should take no more than 7 minutes to complete.</a:t>
          </a:r>
          <a:endParaRPr lang="en-US">
            <a:latin typeface="Arial" panose="020B0604020202020204"/>
          </a:endParaRPr>
        </a:p>
      </dgm:t>
    </dgm:pt>
    <dgm:pt modelId="{D1D76428-E28F-44F5-ADC0-3223A8BC36F4}" type="parTrans" cxnId="{EABFE986-CACF-43DC-96EA-A3C08C114DE6}">
      <dgm:prSet/>
      <dgm:spPr/>
    </dgm:pt>
    <dgm:pt modelId="{0EDE82A4-26F3-4362-ABE7-7D05CB28F88E}" type="sibTrans" cxnId="{EABFE986-CACF-43DC-96EA-A3C08C114DE6}">
      <dgm:prSet/>
      <dgm:spPr/>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8DF8E04F-A8B0-4F83-8A09-A3023F47A2D4}" type="pres">
      <dgm:prSet presAssocID="{CD82CFE7-3793-47B0-8B52-9C19EDB40EDE}" presName="sibTrans" presStyleCnt="0"/>
      <dgm:spPr/>
    </dgm:pt>
    <dgm:pt modelId="{32DB8FB8-887A-4250-AF4D-4E965600ACDF}" type="pres">
      <dgm:prSet presAssocID="{F5AD0BEA-390C-412A-9B82-B3E5BC3CB5F3}" presName="composite" presStyleCnt="0"/>
      <dgm:spPr/>
    </dgm:pt>
    <dgm:pt modelId="{B11F86DC-6696-446B-9FFD-10F56533E7CE}" type="pres">
      <dgm:prSet presAssocID="{F5AD0BEA-390C-412A-9B82-B3E5BC3CB5F3}" presName="Accent" presStyleLbl="alignAcc1" presStyleIdx="3" presStyleCnt="4"/>
      <dgm:spPr/>
    </dgm:pt>
    <dgm:pt modelId="{1CCA6825-D4FB-45FA-92C0-38AF7D7268D3}" type="pres">
      <dgm:prSet presAssocID="{F5AD0BEA-390C-412A-9B82-B3E5BC3CB5F3}" presName="Image" presStyleLbl="node1" presStyleIdx="3" presStyleCnt="4"/>
      <dgm:spPr/>
    </dgm:pt>
    <dgm:pt modelId="{5A99B396-97DD-42E1-A27B-813C70691D93}" type="pres">
      <dgm:prSet presAssocID="{F5AD0BEA-390C-412A-9B82-B3E5BC3CB5F3}" presName="Child" presStyleLbl="revTx" presStyleIdx="3" presStyleCnt="4">
        <dgm:presLayoutVars>
          <dgm:bulletEnabled val="1"/>
        </dgm:presLayoutVars>
      </dgm:prSet>
      <dgm:spPr/>
    </dgm:pt>
    <dgm:pt modelId="{435D407C-3DC1-4BEF-AB99-B20D94EE0A3E}" type="pres">
      <dgm:prSet presAssocID="{F5AD0BEA-390C-412A-9B82-B3E5BC3CB5F3}"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9F18B907-09B8-4E53-80C3-528BB988662E}" type="presOf" srcId="{4A8F0BDA-9752-4A89-A36C-8E1EAB9D641E}" destId="{5ABBC393-AD16-4772-8402-4ABCB8683B4E}" srcOrd="0" destOrd="2" presId="urn:microsoft.com/office/officeart/2008/layout/TitlePictureLineup"/>
    <dgm:cxn modelId="{7A8F0F08-6D04-47EA-9D3E-F7D99D417695}" type="presOf" srcId="{D0989AE5-C818-44D5-8AE6-32DEAF6F46CC}" destId="{EBE06ADE-C892-44D3-AB90-0EE941CCA21D}" srcOrd="0" destOrd="0" presId="urn:microsoft.com/office/officeart/2008/layout/TitlePictureLineup"/>
    <dgm:cxn modelId="{6DFA9A0C-3C4C-44C4-AAE4-AAAEFD4F8F0F}" type="presOf" srcId="{25AF84C7-6ED7-450C-83EA-4337CE735A70}" destId="{16EEE8E2-3D18-44F6-B04A-3D59841E4FA8}" srcOrd="0" destOrd="0" presId="urn:microsoft.com/office/officeart/2008/layout/TitlePictureLineup"/>
    <dgm:cxn modelId="{8600EA0F-3801-42C8-B787-A0F153BBA6FF}" srcId="{A518A75D-9854-4CDE-9FB7-B1EBB324AAED}" destId="{4A8F0BDA-9752-4A89-A36C-8E1EAB9D641E}" srcOrd="2" destOrd="0" parTransId="{7725D48C-FB86-4E49-B050-D41EA26041E8}" sibTransId="{AED74953-E21A-412A-AE87-E281CAD2A8B1}"/>
    <dgm:cxn modelId="{6F465710-C7B6-4002-BCFF-DA85E03F6E2F}" type="presOf" srcId="{48328429-D21F-4CF6-9089-EE3F5F57F2AC}" destId="{5ABBC393-AD16-4772-8402-4ABCB8683B4E}" srcOrd="0" destOrd="0" presId="urn:microsoft.com/office/officeart/2008/layout/TitlePictureLineup"/>
    <dgm:cxn modelId="{5CD4AF24-AD24-4BC1-A42D-03F77DBC37D8}" srcId="{0F8DBA57-A3BA-4BC9-A853-67B71E3B3531}" destId="{0189FE66-8806-4433-82D4-3D83806AD2AD}" srcOrd="1" destOrd="0" parTransId="{1137F448-4311-44E5-9192-A34047AC7343}" sibTransId="{2E67C334-B98A-42EF-B4D7-3C04723F17EA}"/>
    <dgm:cxn modelId="{21B7AB36-1C2E-4E8E-BAFE-E7BF013A0E25}" srcId="{F5AD0BEA-390C-412A-9B82-B3E5BC3CB5F3}" destId="{A9B56225-2ADD-49DA-81AC-70F2AF1C4A96}" srcOrd="0" destOrd="0" parTransId="{0BDA5908-E6FD-4F09-9B29-F0DA4C25A334}" sibTransId="{430BF9A0-6AC4-4B0D-A7AB-5C13328C2783}"/>
    <dgm:cxn modelId="{A1E4BD3A-4365-41EF-826C-502194854804}" type="presOf" srcId="{42E988A7-6F3A-4CD2-B983-08AAFEE3BE06}" destId="{5ABBC393-AD16-4772-8402-4ABCB8683B4E}" srcOrd="0" destOrd="1"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E0118342-F81A-4D24-9858-51365DB8F5C7}" srcId="{A518A75D-9854-4CDE-9FB7-B1EBB324AAED}" destId="{8E4DE7DF-651E-4799-AAA5-94A7414A4A93}" srcOrd="3" destOrd="0" parTransId="{7E98BABF-26D0-425E-9DB3-2A6F3AAC224A}" sibTransId="{9C8EC516-55A8-4722-B01B-B05634D5F011}"/>
    <dgm:cxn modelId="{B2E12166-65A8-48D6-8626-C186CDE3D30C}" type="presOf" srcId="{300FCD3E-1ADF-4D8E-8B7F-C23D248E5AA3}" destId="{A0810939-5D65-4F5C-894F-F86C706A7A1C}" srcOrd="0" destOrd="0" presId="urn:microsoft.com/office/officeart/2008/layout/TitlePictureLineup"/>
    <dgm:cxn modelId="{7B90924D-4FEE-4ADE-A137-23EA6C95A01A}" type="presOf" srcId="{8E4DE7DF-651E-4799-AAA5-94A7414A4A93}" destId="{5ABBC393-AD16-4772-8402-4ABCB8683B4E}" srcOrd="0" destOrd="3" presId="urn:microsoft.com/office/officeart/2008/layout/TitlePictureLineup"/>
    <dgm:cxn modelId="{49151451-667C-47D3-9B23-0CD0BA136951}" type="presOf" srcId="{A518A75D-9854-4CDE-9FB7-B1EBB324AAED}" destId="{770E20EC-6929-4A45-99D5-285545E37892}" srcOrd="0" destOrd="0" presId="urn:microsoft.com/office/officeart/2008/layout/TitlePictureLineup"/>
    <dgm:cxn modelId="{0E06FE7E-09FF-4B01-8F24-AF1295118B8B}" srcId="{A518A75D-9854-4CDE-9FB7-B1EBB324AAED}" destId="{42E988A7-6F3A-4CD2-B983-08AAFEE3BE06}" srcOrd="1" destOrd="0" parTransId="{2E3D887D-7ADF-457C-B0B1-E6F6F8FC957D}" sibTransId="{06F91E3F-E187-42AB-8684-F5E04B3272E8}"/>
    <dgm:cxn modelId="{EABFE986-CACF-43DC-96EA-A3C08C114DE6}" srcId="{F5AD0BEA-390C-412A-9B82-B3E5BC3CB5F3}" destId="{17E112ED-F05D-47A6-84A8-2B4AD705037A}" srcOrd="1" destOrd="0" parTransId="{D1D76428-E28F-44F5-ADC0-3223A8BC36F4}" sibTransId="{0EDE82A4-26F3-4362-ABE7-7D05CB28F88E}"/>
    <dgm:cxn modelId="{419E518C-16E6-484B-B1ED-A3BFD101CC35}" type="presOf" srcId="{BC06CA48-5E82-42F2-8CE3-A4A9C9B5F7C6}" destId="{A0810939-5D65-4F5C-894F-F86C706A7A1C}" srcOrd="0" destOrd="2"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56F32D93-3630-4F4D-8854-A17DC68C1498}" type="presOf" srcId="{A9B56225-2ADD-49DA-81AC-70F2AF1C4A96}" destId="{5A99B396-97DD-42E1-A27B-813C70691D93}" srcOrd="0" destOrd="0" presId="urn:microsoft.com/office/officeart/2008/layout/TitlePictureLineup"/>
    <dgm:cxn modelId="{B87CBC99-23C7-4D61-AD18-07E4BE8A4B6E}" type="presOf" srcId="{0F8DBA57-A3BA-4BC9-A853-67B71E3B3531}" destId="{B3686B38-0C87-411A-9F82-923E333643FB}" srcOrd="0" destOrd="0" presId="urn:microsoft.com/office/officeart/2008/layout/TitlePictureLineup"/>
    <dgm:cxn modelId="{0990249C-5F83-4AC6-BBDE-76609E41C3B7}" srcId="{0F8DBA57-A3BA-4BC9-A853-67B71E3B3531}" destId="{D0989AE5-C818-44D5-8AE6-32DEAF6F46CC}" srcOrd="0" destOrd="0" parTransId="{5116A57A-5F5C-441B-8E98-72FC83223934}" sibTransId="{0B13468D-FE4E-4A8A-A598-8159F0C900A0}"/>
    <dgm:cxn modelId="{D8EBD0A0-A285-460B-818B-DE3235D3EFA9}" srcId="{A518A75D-9854-4CDE-9FB7-B1EBB324AAED}" destId="{ACCC91A6-0155-4EFA-9B92-D24000A15128}" srcOrd="4" destOrd="0" parTransId="{DE2D430C-38D0-4E7A-8681-0C51E2A27E4C}" sibTransId="{1FBFC11A-B007-4CC9-AC26-F9306127BC02}"/>
    <dgm:cxn modelId="{CFD683A2-DDA5-4EC5-9F42-873FC366CD30}" type="presOf" srcId="{ACCC91A6-0155-4EFA-9B92-D24000A15128}" destId="{5ABBC393-AD16-4772-8402-4ABCB8683B4E}" srcOrd="0" destOrd="4" presId="urn:microsoft.com/office/officeart/2008/layout/TitlePictureLineup"/>
    <dgm:cxn modelId="{1398DDA6-36D1-4299-93A8-A068E5CC42BD}" type="presOf" srcId="{0189FE66-8806-4433-82D4-3D83806AD2AD}" destId="{EBE06ADE-C892-44D3-AB90-0EE941CCA21D}" srcOrd="0" destOrd="1"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3DC98FC7-AB5F-4600-BC8F-F9318668CE58}" type="presOf" srcId="{17E112ED-F05D-47A6-84A8-2B4AD705037A}" destId="{5A99B396-97DD-42E1-A27B-813C70691D93}" srcOrd="0" destOrd="1" presId="urn:microsoft.com/office/officeart/2008/layout/TitlePictureLineup"/>
    <dgm:cxn modelId="{910CFECB-3D31-4FEA-B70A-48BE1D4284A2}" srcId="{25AF84C7-6ED7-450C-83EA-4337CE735A70}" destId="{9298D872-82C1-4FDC-8775-3EBD129BB641}" srcOrd="1" destOrd="0" parTransId="{E2157D16-9A46-4E50-97EB-2C62264E22E0}" sibTransId="{6DA7B78E-1E2E-484E-BBF0-DD0297BEF102}"/>
    <dgm:cxn modelId="{EA4FFFCC-BC79-4BE9-9177-A01D570819E7}" srcId="{25AF84C7-6ED7-450C-83EA-4337CE735A70}" destId="{BC06CA48-5E82-42F2-8CE3-A4A9C9B5F7C6}" srcOrd="2" destOrd="0" parTransId="{13CB7683-A0CC-4797-A53F-A22D1AC0A63D}" sibTransId="{0DFFD40B-6C14-466B-B6D6-85C96FBEB81F}"/>
    <dgm:cxn modelId="{B7AA9BCE-D649-4F1B-B108-93466D2481F6}" srcId="{A518A75D-9854-4CDE-9FB7-B1EBB324AAED}" destId="{48328429-D21F-4CF6-9089-EE3F5F57F2AC}" srcOrd="0" destOrd="0" parTransId="{1635AB15-42A4-42D6-9F2B-33788AD7A83B}" sibTransId="{C822654F-BF62-47E3-96FD-AE4B604B788B}"/>
    <dgm:cxn modelId="{3147A8D8-D380-492A-BD05-805800BEB0E4}" type="presOf" srcId="{F5AD0BEA-390C-412A-9B82-B3E5BC3CB5F3}" destId="{435D407C-3DC1-4BEF-AB99-B20D94EE0A3E}"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6DD559E7-C744-4B42-A11D-BDF5F006064B}" srcId="{25AFBC85-EE41-46FB-A7F4-99ED4084C835}" destId="{F5AD0BEA-390C-412A-9B82-B3E5BC3CB5F3}" srcOrd="3" destOrd="0" parTransId="{FC94E342-97FD-4A0A-824F-913F94083AB5}" sibTransId="{4719CF4E-2C87-4D08-8FE0-D6BC84985C7C}"/>
    <dgm:cxn modelId="{C88063FF-D1B9-4F84-A111-DBE4CDCC2E95}" type="presOf" srcId="{9298D872-82C1-4FDC-8775-3EBD129BB641}" destId="{A0810939-5D65-4F5C-894F-F86C706A7A1C}" srcOrd="0" destOrd="1" presId="urn:microsoft.com/office/officeart/2008/layout/TitlePictureLineup"/>
    <dgm:cxn modelId="{9CF50D74-2011-4FF9-B6B3-99F96D91BC78}" type="presParOf" srcId="{8C6E4A05-D928-421F-BB35-AB0FFEB0B7C4}" destId="{8C8EDC2C-400F-4A87-B348-71B90CDC58F1}" srcOrd="0" destOrd="0" presId="urn:microsoft.com/office/officeart/2008/layout/TitlePictureLineup"/>
    <dgm:cxn modelId="{64BC5F51-B756-4B42-9140-A0D692ADEE04}" type="presParOf" srcId="{8C8EDC2C-400F-4A87-B348-71B90CDC58F1}" destId="{53B4FA82-603E-4EDB-90A9-1DA699C2C901}" srcOrd="0" destOrd="0" presId="urn:microsoft.com/office/officeart/2008/layout/TitlePictureLineup"/>
    <dgm:cxn modelId="{ABA5A843-A2D9-40EA-B2B0-69A134F89CCE}" type="presParOf" srcId="{8C8EDC2C-400F-4A87-B348-71B90CDC58F1}" destId="{48475A52-D924-4818-BEE8-D250047D6B3F}" srcOrd="1" destOrd="0" presId="urn:microsoft.com/office/officeart/2008/layout/TitlePictureLineup"/>
    <dgm:cxn modelId="{955B6D95-6E92-4C3E-B647-C2FEC8FC63B3}" type="presParOf" srcId="{8C8EDC2C-400F-4A87-B348-71B90CDC58F1}" destId="{5ABBC393-AD16-4772-8402-4ABCB8683B4E}" srcOrd="2" destOrd="0" presId="urn:microsoft.com/office/officeart/2008/layout/TitlePictureLineup"/>
    <dgm:cxn modelId="{5AC37C0A-9001-49C6-8CCF-25B721C6D33F}" type="presParOf" srcId="{8C8EDC2C-400F-4A87-B348-71B90CDC58F1}" destId="{770E20EC-6929-4A45-99D5-285545E37892}" srcOrd="3" destOrd="0" presId="urn:microsoft.com/office/officeart/2008/layout/TitlePictureLineup"/>
    <dgm:cxn modelId="{D01A6D26-EF72-4F91-8682-39AB877A9BDA}" type="presParOf" srcId="{8C6E4A05-D928-421F-BB35-AB0FFEB0B7C4}" destId="{F445107B-3E02-430C-9039-D2AE418B235A}" srcOrd="1" destOrd="0" presId="urn:microsoft.com/office/officeart/2008/layout/TitlePictureLineup"/>
    <dgm:cxn modelId="{A00C119F-3B3E-42CD-8DFA-4DCC05B1D0AD}" type="presParOf" srcId="{8C6E4A05-D928-421F-BB35-AB0FFEB0B7C4}" destId="{4F88CED5-DAB2-486C-AD16-C2CB6913B61B}" srcOrd="2" destOrd="0" presId="urn:microsoft.com/office/officeart/2008/layout/TitlePictureLineup"/>
    <dgm:cxn modelId="{AC6A9810-5F91-4F22-AA17-1FA4C262C9B5}" type="presParOf" srcId="{4F88CED5-DAB2-486C-AD16-C2CB6913B61B}" destId="{6806A88B-ACCD-4689-BA2C-F1412EF73B42}" srcOrd="0" destOrd="0" presId="urn:microsoft.com/office/officeart/2008/layout/TitlePictureLineup"/>
    <dgm:cxn modelId="{700D73E1-A3A3-4014-B6C0-53578E8E82C9}" type="presParOf" srcId="{4F88CED5-DAB2-486C-AD16-C2CB6913B61B}" destId="{6D3BA09B-A748-477B-98A1-FEDE95925694}" srcOrd="1" destOrd="0" presId="urn:microsoft.com/office/officeart/2008/layout/TitlePictureLineup"/>
    <dgm:cxn modelId="{6C68020C-465D-4A5E-8687-EE3E78661F08}" type="presParOf" srcId="{4F88CED5-DAB2-486C-AD16-C2CB6913B61B}" destId="{A0810939-5D65-4F5C-894F-F86C706A7A1C}" srcOrd="2" destOrd="0" presId="urn:microsoft.com/office/officeart/2008/layout/TitlePictureLineup"/>
    <dgm:cxn modelId="{FA7E4BCA-E646-43CB-BCE1-59B628CD5CC7}" type="presParOf" srcId="{4F88CED5-DAB2-486C-AD16-C2CB6913B61B}" destId="{16EEE8E2-3D18-44F6-B04A-3D59841E4FA8}" srcOrd="3" destOrd="0" presId="urn:microsoft.com/office/officeart/2008/layout/TitlePictureLineup"/>
    <dgm:cxn modelId="{6FE4F7DD-C809-4291-8963-9154F8A4FF24}" type="presParOf" srcId="{8C6E4A05-D928-421F-BB35-AB0FFEB0B7C4}" destId="{BC140B48-2181-4811-AF91-223867D0738E}" srcOrd="3" destOrd="0" presId="urn:microsoft.com/office/officeart/2008/layout/TitlePictureLineup"/>
    <dgm:cxn modelId="{0F20ACA4-CCFB-4F8C-814A-F0ABF11D1995}" type="presParOf" srcId="{8C6E4A05-D928-421F-BB35-AB0FFEB0B7C4}" destId="{57293698-40AD-44C8-9B60-0D0C4FC11960}" srcOrd="4" destOrd="0" presId="urn:microsoft.com/office/officeart/2008/layout/TitlePictureLineup"/>
    <dgm:cxn modelId="{82F12C70-4689-4792-8A00-E6776B9F28E6}" type="presParOf" srcId="{57293698-40AD-44C8-9B60-0D0C4FC11960}" destId="{7F77031C-84AF-49FA-B2E3-6B22E2F49F2B}" srcOrd="0" destOrd="0" presId="urn:microsoft.com/office/officeart/2008/layout/TitlePictureLineup"/>
    <dgm:cxn modelId="{663749C9-12AA-4B90-86B0-861EB446E760}" type="presParOf" srcId="{57293698-40AD-44C8-9B60-0D0C4FC11960}" destId="{6FDEA8A3-BC3B-493E-88CC-A57435CCDC96}" srcOrd="1" destOrd="0" presId="urn:microsoft.com/office/officeart/2008/layout/TitlePictureLineup"/>
    <dgm:cxn modelId="{1A526723-C937-48D5-ABAF-4EAD36B64251}" type="presParOf" srcId="{57293698-40AD-44C8-9B60-0D0C4FC11960}" destId="{EBE06ADE-C892-44D3-AB90-0EE941CCA21D}" srcOrd="2" destOrd="0" presId="urn:microsoft.com/office/officeart/2008/layout/TitlePictureLineup"/>
    <dgm:cxn modelId="{32037328-4967-49C7-9157-19D598CF563A}" type="presParOf" srcId="{57293698-40AD-44C8-9B60-0D0C4FC11960}" destId="{B3686B38-0C87-411A-9F82-923E333643FB}" srcOrd="3" destOrd="0" presId="urn:microsoft.com/office/officeart/2008/layout/TitlePictureLineup"/>
    <dgm:cxn modelId="{BA21C59C-494B-4C32-9698-909E932CD122}" type="presParOf" srcId="{8C6E4A05-D928-421F-BB35-AB0FFEB0B7C4}" destId="{8DF8E04F-A8B0-4F83-8A09-A3023F47A2D4}" srcOrd="5" destOrd="0" presId="urn:microsoft.com/office/officeart/2008/layout/TitlePictureLineup"/>
    <dgm:cxn modelId="{3F902392-E18C-468B-82C1-D5DB75DB9C26}" type="presParOf" srcId="{8C6E4A05-D928-421F-BB35-AB0FFEB0B7C4}" destId="{32DB8FB8-887A-4250-AF4D-4E965600ACDF}" srcOrd="6" destOrd="0" presId="urn:microsoft.com/office/officeart/2008/layout/TitlePictureLineup"/>
    <dgm:cxn modelId="{F75D2E94-EEC0-42F3-8836-7BF735ACD394}" type="presParOf" srcId="{32DB8FB8-887A-4250-AF4D-4E965600ACDF}" destId="{B11F86DC-6696-446B-9FFD-10F56533E7CE}" srcOrd="0" destOrd="0" presId="urn:microsoft.com/office/officeart/2008/layout/TitlePictureLineup"/>
    <dgm:cxn modelId="{DDD349F6-FCF2-4073-88E7-59ECBB628CEF}" type="presParOf" srcId="{32DB8FB8-887A-4250-AF4D-4E965600ACDF}" destId="{1CCA6825-D4FB-45FA-92C0-38AF7D7268D3}" srcOrd="1" destOrd="0" presId="urn:microsoft.com/office/officeart/2008/layout/TitlePictureLineup"/>
    <dgm:cxn modelId="{2157A2D8-4211-47DD-BD30-A4C0C641AAF2}" type="presParOf" srcId="{32DB8FB8-887A-4250-AF4D-4E965600ACDF}" destId="{5A99B396-97DD-42E1-A27B-813C70691D93}" srcOrd="2" destOrd="0" presId="urn:microsoft.com/office/officeart/2008/layout/TitlePictureLineup"/>
    <dgm:cxn modelId="{57C9A748-C2E0-42C6-B3B0-205DABC64D5C}" type="presParOf" srcId="{32DB8FB8-887A-4250-AF4D-4E965600ACDF}" destId="{435D407C-3DC1-4BEF-AB99-B20D94EE0A3E}"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62" y="34669"/>
          <a:ext cx="5981997"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US" sz="2800" b="1" kern="1200">
              <a:latin typeface="Arial" panose="020B0604020202020204"/>
            </a:rPr>
            <a:t>Specific Aim #1</a:t>
          </a:r>
        </a:p>
      </dsp:txBody>
      <dsp:txXfrm>
        <a:off x="62" y="34669"/>
        <a:ext cx="5981997" cy="1296000"/>
      </dsp:txXfrm>
    </dsp:sp>
    <dsp:sp modelId="{DE65B54D-BB89-4898-B770-68834B90CB27}">
      <dsp:nvSpPr>
        <dsp:cNvPr id="0" name=""/>
        <dsp:cNvSpPr/>
      </dsp:nvSpPr>
      <dsp:spPr>
        <a:xfrm>
          <a:off x="62" y="1330669"/>
          <a:ext cx="5981997" cy="41998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0030" tIns="240030" rIns="320040" bIns="360045" numCol="1" spcCol="1270" anchor="t" anchorCtr="0">
          <a:noAutofit/>
        </a:bodyPr>
        <a:lstStyle/>
        <a:p>
          <a:pPr marL="285750" lvl="1" indent="-285750" algn="l" defTabSz="2000250">
            <a:lnSpc>
              <a:spcPct val="90000"/>
            </a:lnSpc>
            <a:spcBef>
              <a:spcPct val="0"/>
            </a:spcBef>
            <a:spcAft>
              <a:spcPct val="15000"/>
            </a:spcAft>
            <a:buChar char="•"/>
          </a:pPr>
          <a:r>
            <a:rPr lang="en-US" sz="4500" b="1" kern="1200"/>
            <a:t> </a:t>
          </a:r>
          <a:r>
            <a:rPr lang="en-US" sz="4500" b="0" kern="1200">
              <a:latin typeface="Arial" panose="020B0604020202020204"/>
            </a:rPr>
            <a:t>Devise a machine learning algorithm </a:t>
          </a:r>
          <a:r>
            <a:rPr lang="en-US" sz="4500" b="0" kern="1200"/>
            <a:t>that can </a:t>
          </a:r>
          <a:r>
            <a:rPr lang="en-US" sz="4500" b="0" kern="1200">
              <a:latin typeface="Arial" panose="020B0604020202020204"/>
            </a:rPr>
            <a:t>create </a:t>
          </a:r>
          <a:r>
            <a:rPr lang="en-US" sz="4500" b="0" kern="1200"/>
            <a:t>captions </a:t>
          </a:r>
          <a:r>
            <a:rPr lang="en-US" sz="4500" b="0" kern="1200">
              <a:latin typeface="Arial" panose="020B0604020202020204"/>
            </a:rPr>
            <a:t>with a reasonable degree </a:t>
          </a:r>
          <a:r>
            <a:rPr lang="en-US" sz="4500" b="0" kern="1200"/>
            <a:t>of </a:t>
          </a:r>
          <a:r>
            <a:rPr lang="en-US" sz="4500" b="0" kern="1200">
              <a:latin typeface="Arial" panose="020B0604020202020204"/>
            </a:rPr>
            <a:t>accuracy</a:t>
          </a:r>
          <a:r>
            <a:rPr lang="en-US" sz="4500" b="0" kern="1200"/>
            <a:t>.</a:t>
          </a:r>
        </a:p>
      </dsp:txBody>
      <dsp:txXfrm>
        <a:off x="62" y="1330669"/>
        <a:ext cx="5981997" cy="4199850"/>
      </dsp:txXfrm>
    </dsp:sp>
    <dsp:sp modelId="{DBF17BD3-AA5C-4710-80FE-35254F35EF7E}">
      <dsp:nvSpPr>
        <dsp:cNvPr id="0" name=""/>
        <dsp:cNvSpPr/>
      </dsp:nvSpPr>
      <dsp:spPr>
        <a:xfrm>
          <a:off x="6819539" y="34669"/>
          <a:ext cx="5981997" cy="129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rtl="0">
            <a:lnSpc>
              <a:spcPct val="90000"/>
            </a:lnSpc>
            <a:spcBef>
              <a:spcPct val="0"/>
            </a:spcBef>
            <a:spcAft>
              <a:spcPct val="35000"/>
            </a:spcAft>
            <a:buNone/>
          </a:pPr>
          <a:r>
            <a:rPr lang="en-US" sz="2800" b="1" kern="1200">
              <a:latin typeface="Arial" panose="020B0604020202020204"/>
            </a:rPr>
            <a:t>Specific Aim #2</a:t>
          </a:r>
        </a:p>
      </dsp:txBody>
      <dsp:txXfrm>
        <a:off x="6819539" y="34669"/>
        <a:ext cx="5981997" cy="1296000"/>
      </dsp:txXfrm>
    </dsp:sp>
    <dsp:sp modelId="{45315358-9F84-4C1F-B13E-24EFCF1086ED}">
      <dsp:nvSpPr>
        <dsp:cNvPr id="0" name=""/>
        <dsp:cNvSpPr/>
      </dsp:nvSpPr>
      <dsp:spPr>
        <a:xfrm>
          <a:off x="6819539" y="1330669"/>
          <a:ext cx="5981997" cy="41998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0030" tIns="240030" rIns="320040" bIns="360045" numCol="1" spcCol="1270" anchor="t" anchorCtr="0">
          <a:noAutofit/>
        </a:bodyPr>
        <a:lstStyle/>
        <a:p>
          <a:pPr marL="285750" lvl="1" indent="-285750" algn="l" defTabSz="2000250" rtl="0">
            <a:lnSpc>
              <a:spcPct val="90000"/>
            </a:lnSpc>
            <a:spcBef>
              <a:spcPct val="0"/>
            </a:spcBef>
            <a:spcAft>
              <a:spcPct val="15000"/>
            </a:spcAft>
            <a:buChar char="•"/>
          </a:pPr>
          <a:r>
            <a:rPr lang="en-US" sz="4500" b="0" kern="1200"/>
            <a:t>Create an application that can take in videos and display captions on top of the videos.</a:t>
          </a:r>
        </a:p>
      </dsp:txBody>
      <dsp:txXfrm>
        <a:off x="6819539" y="1330669"/>
        <a:ext cx="5981997" cy="4199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3331" y="3679055"/>
          <a:ext cx="0" cy="607941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72204" y="3881702"/>
          <a:ext cx="3197434" cy="273573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72204" y="6617439"/>
          <a:ext cx="3197434" cy="31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Arial" panose="020B0604020202020204"/>
            </a:rPr>
            <a:t>Each algorithms runs ~16.5 minutes of video.</a:t>
          </a:r>
          <a:endParaRPr lang="en-US" sz="1100" kern="1200"/>
        </a:p>
        <a:p>
          <a:pPr marL="57150" lvl="1" indent="-57150" algn="l" defTabSz="488950" rtl="0">
            <a:lnSpc>
              <a:spcPct val="90000"/>
            </a:lnSpc>
            <a:spcBef>
              <a:spcPct val="0"/>
            </a:spcBef>
            <a:spcAft>
              <a:spcPct val="15000"/>
            </a:spcAft>
            <a:buChar char="•"/>
          </a:pPr>
          <a:r>
            <a:rPr lang="en-US" sz="1100" kern="1200">
              <a:latin typeface="Arial" panose="020B0604020202020204"/>
            </a:rPr>
            <a:t>Captions will be saved for analysis.</a:t>
          </a:r>
        </a:p>
        <a:p>
          <a:pPr marL="57150" lvl="1" indent="-57150" algn="l" defTabSz="488950" rtl="0">
            <a:lnSpc>
              <a:spcPct val="90000"/>
            </a:lnSpc>
            <a:spcBef>
              <a:spcPct val="0"/>
            </a:spcBef>
            <a:spcAft>
              <a:spcPct val="15000"/>
            </a:spcAft>
            <a:buChar char="•"/>
          </a:pPr>
          <a:r>
            <a:rPr lang="en-US" sz="1100" kern="1200">
              <a:latin typeface="Arial" panose="020B0604020202020204"/>
            </a:rPr>
            <a:t>Results will be tested for accuracy and readability.</a:t>
          </a:r>
        </a:p>
        <a:p>
          <a:pPr marL="57150" lvl="1" indent="-57150" algn="l" defTabSz="488950" rtl="0">
            <a:lnSpc>
              <a:spcPct val="90000"/>
            </a:lnSpc>
            <a:spcBef>
              <a:spcPct val="0"/>
            </a:spcBef>
            <a:spcAft>
              <a:spcPct val="15000"/>
            </a:spcAft>
            <a:buChar char="•"/>
          </a:pPr>
          <a:r>
            <a:rPr lang="en-US" sz="1100" kern="1200">
              <a:latin typeface="Arial" panose="020B0604020202020204"/>
            </a:rPr>
            <a:t>Each focus group will watch ~5 minutes of captioned video.</a:t>
          </a:r>
        </a:p>
        <a:p>
          <a:pPr marL="57150" lvl="1" indent="-57150" algn="l" defTabSz="488950" rtl="0">
            <a:lnSpc>
              <a:spcPct val="90000"/>
            </a:lnSpc>
            <a:spcBef>
              <a:spcPct val="0"/>
            </a:spcBef>
            <a:spcAft>
              <a:spcPct val="15000"/>
            </a:spcAft>
            <a:buChar char="•"/>
          </a:pPr>
          <a:r>
            <a:rPr lang="en-US" sz="1100" kern="1200">
              <a:latin typeface="Arial" panose="020B0604020202020204"/>
            </a:rPr>
            <a:t>Will answer a questionnaire on readability and experience.</a:t>
          </a:r>
        </a:p>
      </dsp:txBody>
      <dsp:txXfrm>
        <a:off x="172204" y="6617439"/>
        <a:ext cx="3197434" cy="3141031"/>
      </dsp:txXfrm>
    </dsp:sp>
    <dsp:sp modelId="{770E20EC-6929-4A45-99D5-285545E37892}">
      <dsp:nvSpPr>
        <dsp:cNvPr id="0" name=""/>
        <dsp:cNvSpPr/>
      </dsp:nvSpPr>
      <dsp:spPr>
        <a:xfrm>
          <a:off x="3331" y="3003565"/>
          <a:ext cx="3377452" cy="6754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a:t>Design</a:t>
          </a:r>
        </a:p>
      </dsp:txBody>
      <dsp:txXfrm>
        <a:off x="3331" y="3003565"/>
        <a:ext cx="3377452" cy="675490"/>
      </dsp:txXfrm>
    </dsp:sp>
    <dsp:sp modelId="{6806A88B-ACCD-4689-BA2C-F1412EF73B42}">
      <dsp:nvSpPr>
        <dsp:cNvPr id="0" name=""/>
        <dsp:cNvSpPr/>
      </dsp:nvSpPr>
      <dsp:spPr>
        <a:xfrm>
          <a:off x="3769345" y="3679055"/>
          <a:ext cx="0" cy="607941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938218" y="3881702"/>
          <a:ext cx="3197434" cy="2735736"/>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938218" y="6617439"/>
          <a:ext cx="3197434" cy="31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Arial" panose="020B0604020202020204"/>
            </a:rPr>
            <a:t>Using the MSCOCO and Flickr30k dataset for sample videos.</a:t>
          </a:r>
        </a:p>
        <a:p>
          <a:pPr marL="57150" lvl="1" indent="-57150" algn="l" defTabSz="488950" rtl="0">
            <a:lnSpc>
              <a:spcPct val="90000"/>
            </a:lnSpc>
            <a:spcBef>
              <a:spcPct val="0"/>
            </a:spcBef>
            <a:spcAft>
              <a:spcPct val="15000"/>
            </a:spcAft>
            <a:buChar char="•"/>
          </a:pPr>
          <a:r>
            <a:rPr lang="en-US" sz="1100" kern="1200">
              <a:latin typeface="Arial" panose="020B0604020202020204"/>
            </a:rPr>
            <a:t>MSCOC has 30,000 images with 5 captions each </a:t>
          </a:r>
          <a:r>
            <a:rPr lang="en-US" sz="1100" kern="1200"/>
            <a:t>(Microsoft, 2021</a:t>
          </a:r>
          <a:r>
            <a:rPr lang="en-US" sz="1100" kern="1200">
              <a:latin typeface="Arial" panose="020B0604020202020204"/>
            </a:rPr>
            <a:t>).</a:t>
          </a:r>
          <a:endParaRPr lang="en-US" sz="1100" kern="1200"/>
        </a:p>
        <a:p>
          <a:pPr marL="57150" lvl="1" indent="-57150" algn="l" defTabSz="488950" rtl="0">
            <a:lnSpc>
              <a:spcPct val="90000"/>
            </a:lnSpc>
            <a:spcBef>
              <a:spcPct val="0"/>
            </a:spcBef>
            <a:spcAft>
              <a:spcPct val="15000"/>
            </a:spcAft>
            <a:buChar char="•"/>
          </a:pPr>
          <a:r>
            <a:rPr lang="en-US" sz="1100" kern="1200">
              <a:latin typeface="Arial" panose="020B0604020202020204"/>
            </a:rPr>
            <a:t>Flickr30k has 30,000 images with 158,000 captions </a:t>
          </a:r>
          <a:r>
            <a:rPr lang="en-US" sz="1100" kern="1200"/>
            <a:t>(Plummer et al., 2015</a:t>
          </a:r>
          <a:r>
            <a:rPr lang="en-US" sz="1100" kern="1200">
              <a:latin typeface="Arial" panose="020B0604020202020204"/>
            </a:rPr>
            <a:t>).</a:t>
          </a:r>
          <a:endParaRPr lang="en-US" sz="1100" kern="1200"/>
        </a:p>
      </dsp:txBody>
      <dsp:txXfrm>
        <a:off x="3938218" y="6617439"/>
        <a:ext cx="3197434" cy="3141031"/>
      </dsp:txXfrm>
    </dsp:sp>
    <dsp:sp modelId="{16EEE8E2-3D18-44F6-B04A-3D59841E4FA8}">
      <dsp:nvSpPr>
        <dsp:cNvPr id="0" name=""/>
        <dsp:cNvSpPr/>
      </dsp:nvSpPr>
      <dsp:spPr>
        <a:xfrm>
          <a:off x="3769345" y="3003565"/>
          <a:ext cx="3377452" cy="6754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rtl="0">
            <a:lnSpc>
              <a:spcPct val="90000"/>
            </a:lnSpc>
            <a:spcBef>
              <a:spcPct val="0"/>
            </a:spcBef>
            <a:spcAft>
              <a:spcPct val="35000"/>
            </a:spcAft>
            <a:buNone/>
          </a:pPr>
          <a:r>
            <a:rPr lang="en-US" sz="3600" kern="1200"/>
            <a:t>Sample Size</a:t>
          </a:r>
        </a:p>
      </dsp:txBody>
      <dsp:txXfrm>
        <a:off x="3769345" y="3003565"/>
        <a:ext cx="3377452" cy="675490"/>
      </dsp:txXfrm>
    </dsp:sp>
    <dsp:sp modelId="{7F77031C-84AF-49FA-B2E3-6B22E2F49F2B}">
      <dsp:nvSpPr>
        <dsp:cNvPr id="0" name=""/>
        <dsp:cNvSpPr/>
      </dsp:nvSpPr>
      <dsp:spPr>
        <a:xfrm>
          <a:off x="7535359" y="3679055"/>
          <a:ext cx="0" cy="607941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7704232" y="3881702"/>
          <a:ext cx="3197434" cy="273573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7704232" y="6617439"/>
          <a:ext cx="3197434" cy="31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Arial" panose="020B0604020202020204"/>
            </a:rPr>
            <a:t>Algorithms</a:t>
          </a:r>
          <a:r>
            <a:rPr lang="en-US" sz="1100" kern="1200"/>
            <a:t> will be tested in an air-conditioned computer </a:t>
          </a:r>
          <a:r>
            <a:rPr lang="en-US" sz="1100" kern="1200">
              <a:latin typeface="Arial" panose="020B0604020202020204"/>
            </a:rPr>
            <a:t>laboratory.</a:t>
          </a:r>
        </a:p>
        <a:p>
          <a:pPr marL="57150" lvl="1" indent="-57150" algn="l" defTabSz="488950" rtl="0">
            <a:lnSpc>
              <a:spcPct val="90000"/>
            </a:lnSpc>
            <a:spcBef>
              <a:spcPct val="0"/>
            </a:spcBef>
            <a:spcAft>
              <a:spcPct val="15000"/>
            </a:spcAft>
            <a:buChar char="•"/>
          </a:pPr>
          <a:r>
            <a:rPr lang="en-US" sz="1100" kern="1200"/>
            <a:t>Study participants will be invited to multimedia room </a:t>
          </a:r>
          <a:r>
            <a:rPr lang="en-US" sz="1100" kern="1200">
              <a:latin typeface="Arial" panose="020B0604020202020204"/>
            </a:rPr>
            <a:t>to watch videos and complete survey.</a:t>
          </a:r>
          <a:endParaRPr lang="en-US" sz="1100" kern="1200"/>
        </a:p>
      </dsp:txBody>
      <dsp:txXfrm>
        <a:off x="7704232" y="6617439"/>
        <a:ext cx="3197434" cy="3141031"/>
      </dsp:txXfrm>
    </dsp:sp>
    <dsp:sp modelId="{B3686B38-0C87-411A-9F82-923E333643FB}">
      <dsp:nvSpPr>
        <dsp:cNvPr id="0" name=""/>
        <dsp:cNvSpPr/>
      </dsp:nvSpPr>
      <dsp:spPr>
        <a:xfrm>
          <a:off x="7535359" y="3003565"/>
          <a:ext cx="3377452" cy="6754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a:t>Setting</a:t>
          </a:r>
        </a:p>
      </dsp:txBody>
      <dsp:txXfrm>
        <a:off x="7535359" y="3003565"/>
        <a:ext cx="3377452" cy="675490"/>
      </dsp:txXfrm>
    </dsp:sp>
    <dsp:sp modelId="{B11F86DC-6696-446B-9FFD-10F56533E7CE}">
      <dsp:nvSpPr>
        <dsp:cNvPr id="0" name=""/>
        <dsp:cNvSpPr/>
      </dsp:nvSpPr>
      <dsp:spPr>
        <a:xfrm>
          <a:off x="11301373" y="3679055"/>
          <a:ext cx="0" cy="607941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CA6825-D4FB-45FA-92C0-38AF7D7268D3}">
      <dsp:nvSpPr>
        <dsp:cNvPr id="0" name=""/>
        <dsp:cNvSpPr/>
      </dsp:nvSpPr>
      <dsp:spPr>
        <a:xfrm>
          <a:off x="11470246" y="3881702"/>
          <a:ext cx="3197434" cy="27357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99B396-97DD-42E1-A27B-813C70691D93}">
      <dsp:nvSpPr>
        <dsp:cNvPr id="0" name=""/>
        <dsp:cNvSpPr/>
      </dsp:nvSpPr>
      <dsp:spPr>
        <a:xfrm>
          <a:off x="11470246" y="6617439"/>
          <a:ext cx="3197434" cy="3141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Arial" panose="020B0604020202020204"/>
            </a:rPr>
            <a:t>Each</a:t>
          </a:r>
          <a:r>
            <a:rPr lang="en-US" sz="1100" kern="1200"/>
            <a:t> computer trains datasets for one 24-hour cycle. After the algorithm is trained, the automated AT metric tests are run once per algorithm</a:t>
          </a:r>
          <a:r>
            <a:rPr lang="en-US" sz="1100" kern="1200">
              <a:latin typeface="Arial" panose="020B0604020202020204"/>
            </a:rPr>
            <a:t>.</a:t>
          </a:r>
        </a:p>
        <a:p>
          <a:pPr marL="57150" lvl="1" indent="-57150" algn="l" defTabSz="488950" rtl="0">
            <a:lnSpc>
              <a:spcPct val="90000"/>
            </a:lnSpc>
            <a:spcBef>
              <a:spcPct val="0"/>
            </a:spcBef>
            <a:spcAft>
              <a:spcPct val="15000"/>
            </a:spcAft>
            <a:buChar char="•"/>
          </a:pPr>
          <a:r>
            <a:rPr lang="en-US" sz="1100" kern="1200"/>
            <a:t>There is a 15-minute time limit for completion of the survey, but the survey should take no more than 7 minutes to complete.</a:t>
          </a:r>
          <a:endParaRPr lang="en-US" sz="1100" kern="1200">
            <a:latin typeface="Arial" panose="020B0604020202020204"/>
          </a:endParaRPr>
        </a:p>
      </dsp:txBody>
      <dsp:txXfrm>
        <a:off x="11470246" y="6617439"/>
        <a:ext cx="3197434" cy="3141031"/>
      </dsp:txXfrm>
    </dsp:sp>
    <dsp:sp modelId="{435D407C-3DC1-4BEF-AB99-B20D94EE0A3E}">
      <dsp:nvSpPr>
        <dsp:cNvPr id="0" name=""/>
        <dsp:cNvSpPr/>
      </dsp:nvSpPr>
      <dsp:spPr>
        <a:xfrm>
          <a:off x="11301373" y="3003565"/>
          <a:ext cx="3377452" cy="6754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a:latin typeface="Arial" panose="020B0604020202020204"/>
            </a:rPr>
            <a:t>Protocol</a:t>
          </a:r>
          <a:endParaRPr lang="en-US" sz="3600" kern="1200"/>
        </a:p>
      </dsp:txBody>
      <dsp:txXfrm>
        <a:off x="11301373" y="3003565"/>
        <a:ext cx="3377452" cy="6754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a:t>Use this placeholder to add text or other content</a:t>
            </a:r>
          </a:p>
          <a:p>
            <a:pPr lvl="1"/>
            <a:r>
              <a:rPr lang="en-US"/>
              <a:t>Second level</a:t>
            </a:r>
          </a:p>
          <a:p>
            <a:pPr lvl="2"/>
            <a:r>
              <a:rPr lang="en-US"/>
              <a:t>Third level</a:t>
            </a:r>
          </a:p>
          <a:p>
            <a:pPr lvl="3"/>
            <a:r>
              <a:rPr lang="en-US"/>
              <a:t>Fourth level</a:t>
            </a:r>
          </a:p>
          <a:p>
            <a:pPr lvl="4"/>
            <a:r>
              <a:rPr lang="en-US"/>
              <a:t>Fifth level</a:t>
            </a:r>
          </a:p>
          <a:p>
            <a:pPr lvl="5"/>
            <a:r>
              <a:rPr lang="en-US"/>
              <a:t>Six</a:t>
            </a:r>
          </a:p>
        </p:txBody>
      </p:sp>
      <p:sp>
        <p:nvSpPr>
          <p:cNvPr id="3" name="Date Placeholder 2"/>
          <p:cNvSpPr>
            <a:spLocks noGrp="1"/>
          </p:cNvSpPr>
          <p:nvPr>
            <p:ph type="dt" sz="half" idx="10"/>
          </p:nvPr>
        </p:nvSpPr>
        <p:spPr/>
        <p:txBody>
          <a:bodyPr/>
          <a:lstStyle/>
          <a:p>
            <a:fld id="{ECAA57DF-1C19-4726-AB84-014692BAD8F5}" type="datetimeFigureOut">
              <a:rPr lang="en-US" smtClean="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12/10/2021</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5.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9600" b="1">
                <a:ea typeface="+mj-lt"/>
                <a:cs typeface="+mj-lt"/>
              </a:rPr>
              <a:t>ENGR 361 Research Proposal: A Machine Learning Approach to Automatic Closed Captioning</a:t>
            </a:r>
            <a:endParaRPr lang="en-US" sz="9600">
              <a:ea typeface="+mj-lt"/>
              <a:cs typeface="+mj-lt"/>
            </a:endParaRPr>
          </a:p>
        </p:txBody>
      </p:sp>
      <p:sp>
        <p:nvSpPr>
          <p:cNvPr id="23" name="Text Placeholder 22"/>
          <p:cNvSpPr>
            <a:spLocks noGrp="1"/>
          </p:cNvSpPr>
          <p:nvPr>
            <p:ph type="body" sz="quarter" idx="36"/>
          </p:nvPr>
        </p:nvSpPr>
        <p:spPr>
          <a:xfrm>
            <a:off x="1128260" y="4093905"/>
            <a:ext cx="31463565" cy="826212"/>
          </a:xfrm>
        </p:spPr>
        <p:txBody>
          <a:bodyPr/>
          <a:lstStyle/>
          <a:p>
            <a:r>
              <a:rPr lang="en-US">
                <a:ea typeface="+mn-lt"/>
                <a:cs typeface="+mn-lt"/>
              </a:rPr>
              <a:t>Lionel Quintanilla, Andrew De La Rosa, Pouya Tavakoli, Brian Tran, Matthew Zaldana</a:t>
            </a:r>
            <a:r>
              <a:rPr lang="en-US"/>
              <a:t> | Professor Maryam Qudrat | California State University, Long Beach</a:t>
            </a:r>
            <a:endParaRPr lang="en-US">
              <a:cs typeface="Arial"/>
            </a:endParaRPr>
          </a:p>
        </p:txBody>
      </p:sp>
      <p:sp>
        <p:nvSpPr>
          <p:cNvPr id="67" name="Text Placeholder 66"/>
          <p:cNvSpPr>
            <a:spLocks noGrp="1"/>
          </p:cNvSpPr>
          <p:nvPr>
            <p:ph type="body" sz="quarter" idx="13"/>
          </p:nvPr>
        </p:nvSpPr>
        <p:spPr/>
        <p:txBody>
          <a:bodyPr/>
          <a:lstStyle/>
          <a:p>
            <a:r>
              <a:rPr lang="en-US"/>
              <a:t>Introduction</a:t>
            </a:r>
          </a:p>
        </p:txBody>
      </p:sp>
      <p:sp>
        <p:nvSpPr>
          <p:cNvPr id="69" name="Text Placeholder 68"/>
          <p:cNvSpPr>
            <a:spLocks noGrp="1"/>
          </p:cNvSpPr>
          <p:nvPr>
            <p:ph type="body" sz="quarter" idx="39"/>
          </p:nvPr>
        </p:nvSpPr>
        <p:spPr>
          <a:xfrm>
            <a:off x="1143000" y="7114032"/>
            <a:ext cx="12801600" cy="17026088"/>
          </a:xfrm>
        </p:spPr>
        <p:txBody>
          <a:bodyPr vert="horz" lIns="365760" tIns="45720" rIns="365760" bIns="45720" rtlCol="0" anchor="t">
            <a:noAutofit/>
          </a:bodyPr>
          <a:lstStyle/>
          <a:p>
            <a:pPr marL="571500" indent="-571500">
              <a:buChar char="•"/>
            </a:pPr>
            <a:r>
              <a:rPr lang="en-US" sz="3600" b="1">
                <a:ea typeface="+mn-lt"/>
                <a:cs typeface="+mn-lt"/>
              </a:rPr>
              <a:t>Research Question: </a:t>
            </a:r>
            <a:r>
              <a:rPr lang="en-US" sz="3600">
                <a:ea typeface="+mn-lt"/>
                <a:cs typeface="+mn-lt"/>
              </a:rPr>
              <a:t>Develop and test an application that can automatically generate closed captions using machine learning techniques</a:t>
            </a:r>
            <a:endParaRPr lang="en-US">
              <a:ea typeface="+mn-lt"/>
              <a:cs typeface="+mn-lt"/>
            </a:endParaRPr>
          </a:p>
          <a:p>
            <a:pPr marL="571500" indent="-571500">
              <a:buClr>
                <a:srgbClr val="A6A6A6"/>
              </a:buClr>
              <a:buChar char="•"/>
            </a:pPr>
            <a:r>
              <a:rPr lang="en-US" sz="3600" b="1">
                <a:ea typeface="+mn-lt"/>
                <a:cs typeface="+mn-lt"/>
              </a:rPr>
              <a:t>Background/Significance:</a:t>
            </a:r>
            <a:endParaRPr lang="en-US">
              <a:ea typeface="+mn-lt"/>
              <a:cs typeface="+mn-lt"/>
            </a:endParaRPr>
          </a:p>
          <a:p>
            <a:pPr marL="1143000" lvl="1">
              <a:buClr>
                <a:srgbClr val="A6A6A6"/>
              </a:buClr>
            </a:pPr>
            <a:r>
              <a:rPr lang="en-US" sz="3600">
                <a:ea typeface="+mn-lt"/>
                <a:cs typeface="+mn-lt"/>
              </a:rPr>
              <a:t>Certain content requires closed captions (FCC, 2021). </a:t>
            </a:r>
            <a:endParaRPr lang="en-US">
              <a:ea typeface="+mn-lt"/>
              <a:cs typeface="+mn-lt"/>
            </a:endParaRPr>
          </a:p>
          <a:p>
            <a:pPr marL="1143000" lvl="1">
              <a:buClr>
                <a:srgbClr val="A6A6A6"/>
              </a:buClr>
            </a:pPr>
            <a:r>
              <a:rPr lang="en-US" sz="3600">
                <a:ea typeface="+mn-lt"/>
                <a:cs typeface="+mn-lt"/>
              </a:rPr>
              <a:t>Many providers create captions automatically with  Automatic Speech Recognition (Google Cloud, 2021). </a:t>
            </a:r>
            <a:endParaRPr lang="en-US">
              <a:ea typeface="+mn-lt"/>
              <a:cs typeface="+mn-lt"/>
            </a:endParaRPr>
          </a:p>
          <a:p>
            <a:pPr marL="1143000" lvl="1">
              <a:buClr>
                <a:srgbClr val="A6A6A6"/>
              </a:buClr>
            </a:pPr>
            <a:r>
              <a:rPr lang="en-US" sz="3600">
                <a:ea typeface="+mn-lt"/>
                <a:cs typeface="+mn-lt"/>
              </a:rPr>
              <a:t>ASR does not produce particularly accurate closed captions, only 60% to 70% accurate (Bond, 2014).</a:t>
            </a:r>
            <a:endParaRPr lang="en-US">
              <a:ea typeface="+mn-lt"/>
              <a:cs typeface="+mn-lt"/>
            </a:endParaRPr>
          </a:p>
          <a:p>
            <a:pPr marL="1143000" lvl="1">
              <a:buClr>
                <a:srgbClr val="A6A6A6"/>
              </a:buClr>
            </a:pPr>
            <a:r>
              <a:rPr lang="en-US" sz="3600">
                <a:ea typeface="+mn-lt"/>
                <a:cs typeface="+mn-lt"/>
              </a:rPr>
              <a:t>Inaccurate captions carry legal liability; NAD sued Harvard and MIT in 2015 for inaccurate captions (Rosenblum, 2015).</a:t>
            </a:r>
            <a:endParaRPr lang="en-US">
              <a:ea typeface="+mn-lt"/>
              <a:cs typeface="+mn-lt"/>
            </a:endParaRPr>
          </a:p>
          <a:p>
            <a:pPr marL="1143000" lvl="1">
              <a:buClr>
                <a:srgbClr val="A6A6A6"/>
              </a:buClr>
            </a:pPr>
            <a:r>
              <a:rPr lang="en-US" sz="3600">
                <a:ea typeface="+mn-lt"/>
                <a:cs typeface="+mn-lt"/>
              </a:rPr>
              <a:t>Providing accurate captions protects from liability and fines.</a:t>
            </a:r>
            <a:endParaRPr lang="en-US">
              <a:ea typeface="+mn-lt"/>
              <a:cs typeface="+mn-lt"/>
            </a:endParaRPr>
          </a:p>
          <a:p>
            <a:pPr marL="1143000" lvl="1">
              <a:buClr>
                <a:srgbClr val="A6A6A6"/>
              </a:buClr>
            </a:pPr>
            <a:r>
              <a:rPr lang="en-US" sz="3600">
                <a:ea typeface="+mn-lt"/>
                <a:cs typeface="+mn-lt"/>
              </a:rPr>
              <a:t>Neural networks in captioning show promising results. </a:t>
            </a:r>
            <a:r>
              <a:rPr lang="en-US" sz="3600" err="1">
                <a:ea typeface="+mn-lt"/>
                <a:cs typeface="+mn-lt"/>
              </a:rPr>
              <a:t>cLSTM</a:t>
            </a:r>
            <a:r>
              <a:rPr lang="en-US" sz="3600">
                <a:ea typeface="+mn-lt"/>
                <a:cs typeface="+mn-lt"/>
              </a:rPr>
              <a:t>-RA scored a 70.5 on the BLEU natural language test (Yang et al., 2020).</a:t>
            </a:r>
            <a:endParaRPr lang="en-US">
              <a:cs typeface="Arial" panose="020B0604020202020204"/>
            </a:endParaRPr>
          </a:p>
          <a:p>
            <a:pPr marL="571500" indent="-571500">
              <a:buClr>
                <a:srgbClr val="A6A6A6"/>
              </a:buClr>
              <a:buChar char="•"/>
            </a:pPr>
            <a:endParaRPr lang="en-US" sz="3600" b="1">
              <a:ea typeface="+mn-lt"/>
              <a:cs typeface="+mn-lt"/>
            </a:endParaRP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258500689"/>
              </p:ext>
            </p:extLst>
          </p:nvPr>
        </p:nvGraphicFramePr>
        <p:xfrm>
          <a:off x="1118937" y="24692560"/>
          <a:ext cx="12801600" cy="5565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a:xfrm>
            <a:off x="29742063" y="28408964"/>
            <a:ext cx="12801600" cy="1219200"/>
          </a:xfrm>
        </p:spPr>
        <p:txBody>
          <a:bodyPr/>
          <a:lstStyle/>
          <a:p>
            <a:r>
              <a:rPr lang="en-US"/>
              <a:t>Methods</a:t>
            </a:r>
          </a:p>
        </p:txBody>
      </p:sp>
      <p:sp>
        <p:nvSpPr>
          <p:cNvPr id="70" name="Text Placeholder 69"/>
          <p:cNvSpPr>
            <a:spLocks noGrp="1"/>
          </p:cNvSpPr>
          <p:nvPr>
            <p:ph type="body" sz="quarter" idx="40"/>
          </p:nvPr>
        </p:nvSpPr>
        <p:spPr>
          <a:xfrm>
            <a:off x="14582274" y="5689974"/>
            <a:ext cx="14678526" cy="1243263"/>
          </a:xfrm>
        </p:spPr>
        <p:txBody>
          <a:bodyPr/>
          <a:lstStyle/>
          <a:p>
            <a:r>
              <a:rPr lang="en-US"/>
              <a:t>Procedure</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061771603"/>
              </p:ext>
            </p:extLst>
          </p:nvPr>
        </p:nvGraphicFramePr>
        <p:xfrm>
          <a:off x="14611784" y="4390164"/>
          <a:ext cx="14682158" cy="127620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a:t>Data / Observations</a:t>
            </a:r>
          </a:p>
        </p:txBody>
      </p:sp>
      <p:sp>
        <p:nvSpPr>
          <p:cNvPr id="18" name="Text Placeholder 17"/>
          <p:cNvSpPr>
            <a:spLocks noGrp="1"/>
          </p:cNvSpPr>
          <p:nvPr>
            <p:ph type="body" sz="quarter" idx="31"/>
          </p:nvPr>
        </p:nvSpPr>
        <p:spPr/>
        <p:txBody>
          <a:bodyPr/>
          <a:lstStyle/>
          <a:p>
            <a:r>
              <a:rPr lang="en-US">
                <a:cs typeface="Arial"/>
              </a:rPr>
              <a:t>Graph</a:t>
            </a:r>
            <a:endParaRPr lang="en-US"/>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a:xfrm>
            <a:off x="29882404" y="14435967"/>
            <a:ext cx="12801600" cy="4538610"/>
          </a:xfrm>
        </p:spPr>
        <p:txBody>
          <a:bodyPr/>
          <a:lstStyle/>
          <a:p>
            <a:r>
              <a:rPr lang="en-US"/>
              <a:t>Include results based on your experiments</a:t>
            </a:r>
          </a:p>
          <a:p>
            <a:r>
              <a:rPr lang="en-US"/>
              <a:t>Result 2</a:t>
            </a:r>
          </a:p>
          <a:p>
            <a:r>
              <a:rPr lang="en-US"/>
              <a:t>Result 3</a:t>
            </a:r>
          </a:p>
        </p:txBody>
      </p:sp>
      <p:sp>
        <p:nvSpPr>
          <p:cNvPr id="71" name="Text Placeholder 70"/>
          <p:cNvSpPr>
            <a:spLocks noGrp="1"/>
          </p:cNvSpPr>
          <p:nvPr>
            <p:ph type="body" sz="quarter" idx="41"/>
          </p:nvPr>
        </p:nvSpPr>
        <p:spPr/>
        <p:txBody>
          <a:bodyPr/>
          <a:lstStyle/>
          <a:p>
            <a:r>
              <a:rPr lang="en-US"/>
              <a:t>Conclusion</a:t>
            </a:r>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p>
        </p:txBody>
      </p:sp>
      <p:sp>
        <p:nvSpPr>
          <p:cNvPr id="21" name="Text Placeholder 20"/>
          <p:cNvSpPr>
            <a:spLocks noGrp="1"/>
          </p:cNvSpPr>
          <p:nvPr>
            <p:ph type="body" sz="quarter" idx="34"/>
          </p:nvPr>
        </p:nvSpPr>
        <p:spPr/>
        <p:txBody>
          <a:bodyPr/>
          <a:lstStyle/>
          <a:p>
            <a:r>
              <a:rPr lang="en-US"/>
              <a:t>References</a:t>
            </a:r>
          </a:p>
        </p:txBody>
      </p:sp>
      <p:sp>
        <p:nvSpPr>
          <p:cNvPr id="22" name="Content Placeholder 21"/>
          <p:cNvSpPr>
            <a:spLocks noGrp="1"/>
          </p:cNvSpPr>
          <p:nvPr>
            <p:ph sz="quarter" idx="35"/>
          </p:nvPr>
        </p:nvSpPr>
        <p:spPr/>
        <p:txBody>
          <a:bodyPr/>
          <a:lstStyle/>
          <a:p>
            <a:r>
              <a:rPr lang="en-US"/>
              <a:t>Include print and electronic sources in alphabetical order</a:t>
            </a:r>
          </a:p>
        </p:txBody>
      </p:sp>
      <p:pic>
        <p:nvPicPr>
          <p:cNvPr id="105" name="Picture Placeholder 104" descr="Closeup of glass beakers" title="Sample Picture"/>
          <p:cNvPicPr>
            <a:picLocks noGrp="1" noChangeAspect="1"/>
          </p:cNvPicPr>
          <p:nvPr>
            <p:ph type="pic" sz="quarter" idx="43"/>
          </p:nvPr>
        </p:nvPicPr>
        <p:blipFill rotWithShape="1">
          <a:blip r:embed="rId14" cstate="print">
            <a:extLst>
              <a:ext uri="{28A0092B-C50C-407E-A947-70E740481C1C}">
                <a14:useLocalDpi xmlns:a14="http://schemas.microsoft.com/office/drawing/2010/main" val="0"/>
              </a:ext>
            </a:extLst>
          </a:blip>
          <a:srcRect/>
          <a:stretch/>
        </p:blipFill>
        <p:spPr/>
      </p:pic>
      <p:sp>
        <p:nvSpPr>
          <p:cNvPr id="98" name="Text Placeholder 97">
            <a:extLst>
              <a:ext uri="{FF2B5EF4-FFF2-40B4-BE49-F238E27FC236}">
                <a16:creationId xmlns:a16="http://schemas.microsoft.com/office/drawing/2014/main" id="{96333060-732D-491F-9643-C33B00823802}"/>
              </a:ext>
            </a:extLst>
          </p:cNvPr>
          <p:cNvSpPr>
            <a:spLocks noGrp="1"/>
          </p:cNvSpPr>
          <p:nvPr>
            <p:ph type="body" sz="quarter" idx="37"/>
          </p:nvPr>
        </p:nvSpPr>
        <p:spPr>
          <a:xfrm>
            <a:off x="15099632" y="28977817"/>
            <a:ext cx="12801600" cy="1280160"/>
          </a:xfrm>
        </p:spPr>
        <p:txBody>
          <a:bodyPr/>
          <a:lstStyle/>
          <a:p>
            <a:endParaRPr lang="en-US"/>
          </a:p>
        </p:txBody>
      </p:sp>
      <p:pic>
        <p:nvPicPr>
          <p:cNvPr id="296" name="Picture 296">
            <a:extLst>
              <a:ext uri="{FF2B5EF4-FFF2-40B4-BE49-F238E27FC236}">
                <a16:creationId xmlns:a16="http://schemas.microsoft.com/office/drawing/2014/main" id="{16C6EC22-DC2A-4680-8E74-A0D9283E4913}"/>
              </a:ext>
            </a:extLst>
          </p:cNvPr>
          <p:cNvPicPr>
            <a:picLocks noChangeAspect="1"/>
          </p:cNvPicPr>
          <p:nvPr/>
        </p:nvPicPr>
        <p:blipFill>
          <a:blip r:embed="rId15"/>
          <a:stretch>
            <a:fillRect/>
          </a:stretch>
        </p:blipFill>
        <p:spPr>
          <a:xfrm>
            <a:off x="2478507" y="19114864"/>
            <a:ext cx="10058398" cy="4939577"/>
          </a:xfrm>
          <a:prstGeom prst="rect">
            <a:avLst/>
          </a:prstGeom>
        </p:spPr>
      </p:pic>
      <p:sp>
        <p:nvSpPr>
          <p:cNvPr id="878" name="Content Placeholder 877">
            <a:extLst>
              <a:ext uri="{FF2B5EF4-FFF2-40B4-BE49-F238E27FC236}">
                <a16:creationId xmlns:a16="http://schemas.microsoft.com/office/drawing/2014/main" id="{A550A7E9-230A-4A53-8BE9-C8F64F4701EB}"/>
              </a:ext>
            </a:extLst>
          </p:cNvPr>
          <p:cNvSpPr>
            <a:spLocks noGrp="1"/>
          </p:cNvSpPr>
          <p:nvPr>
            <p:ph sz="quarter" idx="27"/>
          </p:nvPr>
        </p:nvSpPr>
        <p:spPr>
          <a:xfrm>
            <a:off x="29742063" y="29853716"/>
            <a:ext cx="12801600" cy="6795556"/>
          </a:xfrm>
        </p:spPr>
        <p:txBody>
          <a:bodyPr/>
          <a:lstStyle/>
          <a:p>
            <a:endParaRPr lang="en-US"/>
          </a:p>
        </p:txBody>
      </p:sp>
      <p:sp>
        <p:nvSpPr>
          <p:cNvPr id="1717" name="TextBox 1716">
            <a:extLst>
              <a:ext uri="{FF2B5EF4-FFF2-40B4-BE49-F238E27FC236}">
                <a16:creationId xmlns:a16="http://schemas.microsoft.com/office/drawing/2014/main" id="{980D04D1-CE8A-4EB4-ACA7-525D157A45D4}"/>
              </a:ext>
            </a:extLst>
          </p:cNvPr>
          <p:cNvSpPr txBox="1"/>
          <p:nvPr/>
        </p:nvSpPr>
        <p:spPr>
          <a:xfrm>
            <a:off x="44809200" y="17569800"/>
            <a:ext cx="5657318" cy="101566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6000" err="1"/>
              <a:t>Click to add text</a:t>
            </a:r>
          </a:p>
        </p:txBody>
      </p:sp>
      <p:sp>
        <p:nvSpPr>
          <p:cNvPr id="1902" name="Content Placeholder 1901">
            <a:extLst>
              <a:ext uri="{FF2B5EF4-FFF2-40B4-BE49-F238E27FC236}">
                <a16:creationId xmlns:a16="http://schemas.microsoft.com/office/drawing/2014/main" id="{9D4F6C48-703A-444E-BB5C-E244443110F9}"/>
              </a:ext>
            </a:extLst>
          </p:cNvPr>
          <p:cNvSpPr>
            <a:spLocks noGrp="1"/>
          </p:cNvSpPr>
          <p:nvPr>
            <p:ph sz="quarter" idx="30"/>
          </p:nvPr>
        </p:nvSpPr>
        <p:spPr/>
        <p:txBody>
          <a:bodyPr/>
          <a:lstStyle/>
          <a:p>
            <a:endParaRPr lang="en-US"/>
          </a:p>
        </p:txBody>
      </p:sp>
      <p:sp>
        <p:nvSpPr>
          <p:cNvPr id="108" name="TextBox 107">
            <a:extLst>
              <a:ext uri="{FF2B5EF4-FFF2-40B4-BE49-F238E27FC236}">
                <a16:creationId xmlns:a16="http://schemas.microsoft.com/office/drawing/2014/main" id="{34E1313A-4328-45D4-BA09-33E2C1431043}"/>
              </a:ext>
            </a:extLst>
          </p:cNvPr>
          <p:cNvSpPr txBox="1"/>
          <p:nvPr/>
        </p:nvSpPr>
        <p:spPr>
          <a:xfrm>
            <a:off x="20574000" y="16230600"/>
            <a:ext cx="5657318" cy="101566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6000" err="1"/>
              <a:t>Click to add text</a:t>
            </a:r>
          </a:p>
        </p:txBody>
      </p:sp>
      <p:sp>
        <p:nvSpPr>
          <p:cNvPr id="1679" name="TextBox 1678">
            <a:extLst>
              <a:ext uri="{FF2B5EF4-FFF2-40B4-BE49-F238E27FC236}">
                <a16:creationId xmlns:a16="http://schemas.microsoft.com/office/drawing/2014/main" id="{4B8A989B-7032-4004-A677-58350175711A}"/>
              </a:ext>
            </a:extLst>
          </p:cNvPr>
          <p:cNvSpPr txBox="1"/>
          <p:nvPr/>
        </p:nvSpPr>
        <p:spPr>
          <a:xfrm>
            <a:off x="20574000" y="16230600"/>
            <a:ext cx="5657318" cy="101566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6000" err="1"/>
              <a:t>Click to add text</a:t>
            </a:r>
          </a:p>
        </p:txBody>
      </p:sp>
      <p:sp>
        <p:nvSpPr>
          <p:cNvPr id="1680" name="TextBox 1679">
            <a:extLst>
              <a:ext uri="{FF2B5EF4-FFF2-40B4-BE49-F238E27FC236}">
                <a16:creationId xmlns:a16="http://schemas.microsoft.com/office/drawing/2014/main" id="{BACD8FAC-D5C5-4CAC-9450-B9ED80C67590}"/>
              </a:ext>
            </a:extLst>
          </p:cNvPr>
          <p:cNvSpPr txBox="1"/>
          <p:nvPr/>
        </p:nvSpPr>
        <p:spPr>
          <a:xfrm>
            <a:off x="20716875" y="16373475"/>
            <a:ext cx="5657318" cy="1015663"/>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6000" err="1"/>
              <a:t>Click to add text</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Science Poster</vt:lpstr>
      <vt:lpstr>ENGR 361 Research Proposal: A Machine Learning Approach to Automatic Closed Captioning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revision>1</cp:revision>
  <dcterms:created xsi:type="dcterms:W3CDTF">2013-01-20T21:20:28Z</dcterms:created>
  <dcterms:modified xsi:type="dcterms:W3CDTF">2021-12-11T05:59:29Z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