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9D9C-7937-4ADD-B116-C1570568296A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6702-3958-4B24-816D-E708012B7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AND ADDRESS CONVERSIONS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b="1" i="1" smtClean="0"/>
              <a:t>inet_aton, inet_addr, and inet_ntoa Functions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600" smtClean="0">
                <a:latin typeface="Times New Roman" pitchFamily="18" charset="0"/>
              </a:rPr>
              <a:t>The address conversion functions convert Internet addresses between ASCII strings and network byte ordered binary values.</a:t>
            </a:r>
          </a:p>
          <a:p>
            <a:pPr eaLnBrk="1" hangingPunct="1"/>
            <a:endParaRPr lang="en-US" sz="1600" smtClean="0">
              <a:latin typeface="Times New Roman" pitchFamily="18" charset="0"/>
            </a:endParaRPr>
          </a:p>
          <a:p>
            <a:pPr eaLnBrk="1" hangingPunct="1"/>
            <a:r>
              <a:rPr lang="en-US" sz="1600" smtClean="0">
                <a:latin typeface="Times New Roman" pitchFamily="18" charset="0"/>
              </a:rPr>
              <a:t>inet_aton, inet_ntoa, and inet_addr convert an IPv4 address from a dotted-decimal string (e.g., "206.168.112.96") to its 32-bit network byte ordered binary value. </a:t>
            </a:r>
          </a:p>
        </p:txBody>
      </p:sp>
      <p:pic>
        <p:nvPicPr>
          <p:cNvPr id="18436" name="Picture 12"/>
          <p:cNvPicPr>
            <a:picLocks noChangeAspect="1" noChangeArrowheads="1"/>
          </p:cNvPicPr>
          <p:nvPr/>
        </p:nvPicPr>
        <p:blipFill>
          <a:blip r:embed="rId2"/>
          <a:srcRect l="22917" t="35945" r="7639" b="26944"/>
          <a:stretch>
            <a:fillRect/>
          </a:stretch>
        </p:blipFill>
        <p:spPr bwMode="auto">
          <a:xfrm>
            <a:off x="611188" y="3286125"/>
            <a:ext cx="8424862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Name and Address Conversions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eaLnBrk="1" hangingPunct="1"/>
            <a:r>
              <a:rPr lang="en-US" sz="2400" b="1" dirty="0" err="1" smtClean="0">
                <a:latin typeface="Times New Roman" pitchFamily="18" charset="0"/>
              </a:rPr>
              <a:t>gethostbyname</a:t>
            </a:r>
            <a:r>
              <a:rPr lang="en-US" sz="2400" b="1" dirty="0" smtClean="0">
                <a:latin typeface="Times New Roman" pitchFamily="18" charset="0"/>
              </a:rPr>
              <a:t>()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</a:rPr>
              <a:t>gethostbyname</a:t>
            </a:r>
            <a:r>
              <a:rPr lang="en-US" sz="2000" dirty="0" smtClean="0">
                <a:latin typeface="Times New Roman" pitchFamily="18" charset="0"/>
              </a:rPr>
              <a:t>() function returns a structure of  type  </a:t>
            </a:r>
            <a:r>
              <a:rPr lang="en-US" sz="2000" dirty="0" err="1" smtClean="0">
                <a:latin typeface="Times New Roman" pitchFamily="18" charset="0"/>
              </a:rPr>
              <a:t>hostent</a:t>
            </a:r>
            <a:r>
              <a:rPr lang="en-US" sz="2000" dirty="0" smtClean="0">
                <a:latin typeface="Times New Roman" pitchFamily="18" charset="0"/>
              </a:rPr>
              <a:t>  for the  given  host  name.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</a:rPr>
              <a:t>		#include &lt;</a:t>
            </a:r>
            <a:r>
              <a:rPr lang="en-US" sz="2000" b="1" dirty="0" err="1" smtClean="0">
                <a:latin typeface="Times New Roman" pitchFamily="18" charset="0"/>
              </a:rPr>
              <a:t>netdb.h</a:t>
            </a:r>
            <a:r>
              <a:rPr lang="en-US" sz="20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</a:rPr>
              <a:t>	       </a:t>
            </a:r>
            <a:r>
              <a:rPr lang="en-US" sz="2000" b="1" dirty="0" err="1" smtClean="0">
                <a:latin typeface="Times New Roman" pitchFamily="18" charset="0"/>
              </a:rPr>
              <a:t>struct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hostent</a:t>
            </a:r>
            <a:r>
              <a:rPr lang="en-US" sz="2000" b="1" dirty="0" smtClean="0">
                <a:latin typeface="Times New Roman" pitchFamily="18" charset="0"/>
              </a:rPr>
              <a:t> *</a:t>
            </a:r>
            <a:r>
              <a:rPr lang="en-US" sz="2000" b="1" dirty="0" err="1" smtClean="0">
                <a:latin typeface="Times New Roman" pitchFamily="18" charset="0"/>
              </a:rPr>
              <a:t>gethostbyname</a:t>
            </a:r>
            <a:r>
              <a:rPr lang="en-US" sz="2000" b="1" dirty="0" smtClean="0">
                <a:latin typeface="Times New Roman" pitchFamily="18" charset="0"/>
              </a:rPr>
              <a:t>(const char *name);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 smtClean="0">
              <a:latin typeface="Times New Roman" pitchFamily="18" charset="0"/>
            </a:endParaRPr>
          </a:p>
          <a:p>
            <a:pPr eaLnBrk="1" hangingPunct="1"/>
            <a:r>
              <a:rPr lang="en-US" sz="2400" b="1" dirty="0" err="1" smtClean="0">
                <a:latin typeface="Times New Roman" pitchFamily="18" charset="0"/>
              </a:rPr>
              <a:t>gethostbyaddr</a:t>
            </a:r>
            <a:r>
              <a:rPr lang="en-US" sz="2400" b="1" dirty="0" smtClean="0">
                <a:latin typeface="Times New Roman" pitchFamily="18" charset="0"/>
              </a:rPr>
              <a:t>()</a:t>
            </a:r>
            <a:endParaRPr lang="en-US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en-US" sz="2000" dirty="0" smtClean="0">
                <a:latin typeface="Times New Roman" pitchFamily="18" charset="0"/>
              </a:rPr>
              <a:t>The function </a:t>
            </a:r>
            <a:r>
              <a:rPr lang="en-US" sz="2000" dirty="0" err="1" smtClean="0">
                <a:latin typeface="Times New Roman" pitchFamily="18" charset="0"/>
              </a:rPr>
              <a:t>gethostbyaddr</a:t>
            </a:r>
            <a:r>
              <a:rPr lang="en-US" sz="2000" dirty="0" smtClean="0">
                <a:latin typeface="Times New Roman" pitchFamily="18" charset="0"/>
              </a:rPr>
              <a:t> takes a binary IPv4 address and tries to find the hostname corresponding to the address. 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</a:rPr>
              <a:t>This function returns a pointer to the same </a:t>
            </a:r>
            <a:r>
              <a:rPr lang="en-US" sz="2000" dirty="0" err="1" smtClean="0">
                <a:latin typeface="Times New Roman" pitchFamily="18" charset="0"/>
              </a:rPr>
              <a:t>hostent</a:t>
            </a:r>
            <a:r>
              <a:rPr lang="en-US" sz="2000" dirty="0" smtClean="0">
                <a:latin typeface="Times New Roman" pitchFamily="18" charset="0"/>
              </a:rPr>
              <a:t> structure that was described with </a:t>
            </a:r>
            <a:r>
              <a:rPr lang="en-US" sz="2000" dirty="0" err="1" smtClean="0">
                <a:latin typeface="Times New Roman" pitchFamily="18" charset="0"/>
              </a:rPr>
              <a:t>gethostbyname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661025"/>
            <a:ext cx="84867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</a:rPr>
              <a:t>hostent</a:t>
            </a:r>
            <a:r>
              <a:rPr lang="en-US" sz="2400" dirty="0" smtClean="0">
                <a:latin typeface="Times New Roman" pitchFamily="18" charset="0"/>
              </a:rPr>
              <a:t> structure is defined in &lt;</a:t>
            </a:r>
            <a:r>
              <a:rPr lang="en-US" sz="2400" dirty="0" err="1" smtClean="0">
                <a:latin typeface="Times New Roman" pitchFamily="18" charset="0"/>
              </a:rPr>
              <a:t>netdb.h</a:t>
            </a:r>
            <a:r>
              <a:rPr lang="en-US" sz="2400" dirty="0" smtClean="0">
                <a:latin typeface="Times New Roman" pitchFamily="18" charset="0"/>
              </a:rPr>
              <a:t>&gt; as follows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</a:rPr>
              <a:t>struct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hostent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	char *</a:t>
            </a:r>
            <a:r>
              <a:rPr lang="en-US" sz="2400" dirty="0" err="1" smtClean="0">
                <a:latin typeface="Times New Roman" pitchFamily="18" charset="0"/>
              </a:rPr>
              <a:t>h_name</a:t>
            </a:r>
            <a:r>
              <a:rPr lang="en-US" sz="2400" dirty="0" smtClean="0">
                <a:latin typeface="Times New Roman" pitchFamily="18" charset="0"/>
              </a:rPr>
              <a:t>;		/* Official name of a host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	char **</a:t>
            </a:r>
            <a:r>
              <a:rPr lang="en-US" sz="2400" dirty="0" err="1" smtClean="0">
                <a:latin typeface="Times New Roman" pitchFamily="18" charset="0"/>
              </a:rPr>
              <a:t>h_aliases</a:t>
            </a:r>
            <a:r>
              <a:rPr lang="en-US" sz="2400" dirty="0" smtClean="0">
                <a:latin typeface="Times New Roman" pitchFamily="18" charset="0"/>
              </a:rPr>
              <a:t>; 		/* alias List 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h_addrtype</a:t>
            </a:r>
            <a:r>
              <a:rPr lang="en-US" sz="2400" dirty="0" smtClean="0">
                <a:latin typeface="Times New Roman" pitchFamily="18" charset="0"/>
              </a:rPr>
              <a:t>;		/* host address type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h_length</a:t>
            </a:r>
            <a:r>
              <a:rPr lang="en-US" sz="2400" dirty="0" smtClean="0">
                <a:latin typeface="Times New Roman" pitchFamily="18" charset="0"/>
              </a:rPr>
              <a:t>;			/*length of address*/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char **</a:t>
            </a:r>
            <a:r>
              <a:rPr lang="en-US" sz="2400" dirty="0" err="1" smtClean="0">
                <a:latin typeface="Times New Roman" pitchFamily="18" charset="0"/>
              </a:rPr>
              <a:t>h_addr_list</a:t>
            </a:r>
            <a:r>
              <a:rPr lang="en-US" sz="2400" dirty="0" smtClean="0">
                <a:latin typeface="Times New Roman" pitchFamily="18" charset="0"/>
              </a:rPr>
              <a:t>;		/* list of addresses */}	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To access the </a:t>
            </a:r>
            <a:r>
              <a:rPr lang="en-US" sz="2400" dirty="0" err="1" smtClean="0">
                <a:latin typeface="Times New Roman" pitchFamily="18" charset="0"/>
              </a:rPr>
              <a:t>h_addr_list</a:t>
            </a:r>
            <a:r>
              <a:rPr lang="en-US" sz="2400" dirty="0" smtClean="0">
                <a:latin typeface="Times New Roman" pitchFamily="18" charset="0"/>
              </a:rPr>
              <a:t> ,first we store it </a:t>
            </a:r>
            <a:r>
              <a:rPr lang="en-US" sz="2400" dirty="0" err="1" smtClean="0">
                <a:latin typeface="Times New Roman" pitchFamily="18" charset="0"/>
              </a:rPr>
              <a:t>in_addr</a:t>
            </a:r>
            <a:r>
              <a:rPr lang="en-US" sz="2400" dirty="0" smtClean="0">
                <a:latin typeface="Times New Roman" pitchFamily="18" charset="0"/>
              </a:rPr>
              <a:t> structure.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None/>
            </a:pPr>
            <a:r>
              <a:rPr lang="en-US" sz="2400" dirty="0" smtClean="0">
                <a:latin typeface="Times New Roman" pitchFamily="18" charset="0"/>
              </a:rPr>
              <a:t>{</a:t>
            </a:r>
            <a:r>
              <a:rPr lang="en-US" sz="2400" dirty="0" err="1" smtClean="0">
                <a:latin typeface="Times New Roman" pitchFamily="18" charset="0"/>
              </a:rPr>
              <a:t>struct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in_addr</a:t>
            </a:r>
            <a:r>
              <a:rPr lang="en-US" sz="2400" dirty="0" smtClean="0">
                <a:latin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None/>
            </a:pPr>
            <a:r>
              <a:rPr lang="en-US" sz="240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in_addr_t</a:t>
            </a:r>
            <a:r>
              <a:rPr lang="en-US" sz="2400" dirty="0" smtClean="0">
                <a:latin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</a:rPr>
              <a:t>s_addr</a:t>
            </a:r>
            <a:r>
              <a:rPr lang="en-US" sz="2400" dirty="0" smtClean="0">
                <a:latin typeface="Times New Roman" pitchFamily="18" charset="0"/>
              </a:rPr>
              <a:t>	   		    /* 32-bit IP address */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None/>
            </a:pPr>
            <a:r>
              <a:rPr lang="en-US" sz="2400" dirty="0" smtClean="0">
                <a:latin typeface="Times New Roman" pitchFamily="18" charset="0"/>
              </a:rPr>
              <a:t>};					   /* network byte ordered */</a:t>
            </a: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476375" y="476250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i="1" dirty="0" err="1">
                <a:latin typeface="Times New Roman" pitchFamily="18" charset="0"/>
              </a:rPr>
              <a:t>Hostent</a:t>
            </a:r>
            <a:r>
              <a:rPr lang="en-US" sz="3600" b="1" i="1" dirty="0">
                <a:latin typeface="Times New Roman" pitchFamily="18" charset="0"/>
              </a:rPr>
              <a:t> Structure Definition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Contd…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</a:rPr>
              <a:t>getservbyname()</a:t>
            </a:r>
          </a:p>
          <a:p>
            <a:pPr lvl="1" eaLnBrk="1" hangingPunct="1"/>
            <a:r>
              <a:rPr lang="en-US" sz="2200" smtClean="0">
                <a:latin typeface="Times New Roman" pitchFamily="18" charset="0"/>
              </a:rPr>
              <a:t>Services, like hosts, are often known by names.</a:t>
            </a:r>
          </a:p>
          <a:p>
            <a:pPr lvl="1" eaLnBrk="1" hangingPunct="1"/>
            <a:r>
              <a:rPr lang="en-US" sz="2200" smtClean="0">
                <a:latin typeface="Times New Roman" pitchFamily="18" charset="0"/>
              </a:rPr>
              <a:t>The mapping from the name to port number is contained in a file (/etc/services)</a:t>
            </a:r>
          </a:p>
          <a:p>
            <a:pPr lvl="1" eaLnBrk="1" hangingPunct="1"/>
            <a:endParaRPr lang="en-US" sz="220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latin typeface="Times New Roman" pitchFamily="18" charset="0"/>
            </a:endParaRPr>
          </a:p>
          <a:p>
            <a:pPr eaLnBrk="1" hangingPunct="1"/>
            <a:endParaRPr lang="en-US" sz="2400" smtClean="0">
              <a:latin typeface="Times New Roman" pitchFamily="18" charset="0"/>
            </a:endParaRP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3429000"/>
            <a:ext cx="8313737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8807450" y="34290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5" y="4868863"/>
            <a:ext cx="63436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Contd…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getservbyport()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</a:rPr>
              <a:t>getservbyport, looks up a service given its port number and an optional protocol.</a:t>
            </a:r>
          </a:p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3236913"/>
            <a:ext cx="83454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8688388" y="32845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/>
            <a:r>
              <a:rPr lang="en-US" sz="3400" b="1" i="1" smtClean="0"/>
              <a:t>Byte Ordering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981075"/>
            <a:ext cx="8229600" cy="4967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</a:rPr>
              <a:t>Consider a 16-bit integer that is made up of 2 bytes. 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</a:rPr>
              <a:t>There are two ways to store the two bytes in memory: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with the low-order byte at the starting address, known as </a:t>
            </a:r>
            <a:r>
              <a:rPr lang="en-US" sz="1700" i="1" dirty="0" smtClean="0">
                <a:latin typeface="Times New Roman" pitchFamily="18" charset="0"/>
              </a:rPr>
              <a:t>little-endian </a:t>
            </a:r>
            <a:r>
              <a:rPr lang="en-US" sz="1700" dirty="0" smtClean="0">
                <a:latin typeface="Times New Roman" pitchFamily="18" charset="0"/>
              </a:rPr>
              <a:t>byte order,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or with the high-order byte at the starting address, known as </a:t>
            </a:r>
            <a:r>
              <a:rPr lang="en-US" sz="1700" i="1" dirty="0" smtClean="0">
                <a:latin typeface="Times New Roman" pitchFamily="18" charset="0"/>
              </a:rPr>
              <a:t>big-endian </a:t>
            </a:r>
            <a:r>
              <a:rPr lang="en-US" sz="1700" dirty="0" smtClean="0">
                <a:latin typeface="Times New Roman" pitchFamily="18" charset="0"/>
              </a:rPr>
              <a:t>byte order (Network Byte Order)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/>
          <a:srcRect l="31250" t="18333" r="13889" b="26944"/>
          <a:stretch>
            <a:fillRect/>
          </a:stretch>
        </p:blipFill>
        <p:spPr bwMode="auto">
          <a:xfrm>
            <a:off x="647700" y="981075"/>
            <a:ext cx="817245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l="23622" t="48331" r="7648" b="16960"/>
          <a:stretch>
            <a:fillRect/>
          </a:stretch>
        </p:blipFill>
        <p:spPr bwMode="auto">
          <a:xfrm>
            <a:off x="468313" y="476250"/>
            <a:ext cx="83629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539750" y="3573463"/>
            <a:ext cx="82804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When using these functions, we do not care about the actual values (big-endian or little-endian) for the host byte order and the network byte order. What we must do is call the appropriate function to convert a given value between the host and network byte order. </a:t>
            </a:r>
          </a:p>
          <a:p>
            <a:pPr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On those systems that have the same byte ordering as the Internet protocols (big-endian), these four functions are usually defined as null macros.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Byte Manipulation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Functions that operate on </a:t>
            </a:r>
            <a:r>
              <a:rPr lang="en-US" sz="2400" dirty="0" err="1" smtClean="0">
                <a:latin typeface="Times New Roman" pitchFamily="18" charset="0"/>
              </a:rPr>
              <a:t>multibyte</a:t>
            </a:r>
            <a:r>
              <a:rPr lang="en-US" sz="2400" dirty="0" smtClean="0">
                <a:latin typeface="Times New Roman" pitchFamily="18" charset="0"/>
              </a:rPr>
              <a:t> fields, without interpreting the data, and without assuming that the data is a null-terminated C string.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 l="24158" t="39325" r="8263" b="33591"/>
          <a:stretch>
            <a:fillRect/>
          </a:stretch>
        </p:blipFill>
        <p:spPr bwMode="auto">
          <a:xfrm>
            <a:off x="900113" y="3581401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309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AND ADDRESS CONVERSIONS  </vt:lpstr>
      <vt:lpstr>Name and Address Conversions</vt:lpstr>
      <vt:lpstr>Slide 3</vt:lpstr>
      <vt:lpstr>Contd…</vt:lpstr>
      <vt:lpstr>Contd…</vt:lpstr>
      <vt:lpstr>Byte Ordering Functions</vt:lpstr>
      <vt:lpstr>Slide 7</vt:lpstr>
      <vt:lpstr>Slide 8</vt:lpstr>
      <vt:lpstr>Byte Manipulation Functions</vt:lpstr>
      <vt:lpstr>inet_aton, inet_addr, and inet_ntoa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AND ADDRESS CONVERSIONS </dc:title>
  <dc:creator>gpy</dc:creator>
  <cp:lastModifiedBy>gpy</cp:lastModifiedBy>
  <cp:revision>6</cp:revision>
  <dcterms:created xsi:type="dcterms:W3CDTF">2012-07-25T05:39:12Z</dcterms:created>
  <dcterms:modified xsi:type="dcterms:W3CDTF">2012-07-25T06:20:03Z</dcterms:modified>
</cp:coreProperties>
</file>