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9564-05C0-10C1-0EDA-131B23020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145D2-AD4F-9948-9DFC-0DA92A25C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8B299-307D-AAA1-66DB-B54E6CB1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0EF1-4170-D3EA-AD3A-25A9F18B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8038-9902-5862-9C77-37DEA4B1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36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0E69-9E98-BA00-1C3F-A2152E8B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109B2-69AE-A7FF-91DE-57CF23584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9890A-39D9-D805-FC89-A254F433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8A42-E267-3CC5-AF25-CB617971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BBCD6-BAAB-6609-8A3E-CE22C034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202-B939-ECD3-BE80-ACF5D1CBA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3A9D7-4698-B8C9-F622-251CB22DE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DE56-9D9C-77A3-AD0A-23E1BCA5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9FE2-F06F-0968-37A8-CC19FF2F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35133-1EDE-30AA-C196-D217C554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385-DA82-FA52-7D53-13FBBB59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DD1A4-25D5-01A2-A86B-99A3F761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C9E68-5B9A-76D0-157E-A58F61F7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4B36-5491-1856-DFDD-8C59424B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7F7C5-FFAA-C615-C745-69987709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8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BEF7-B21F-28B9-F564-C3F579D5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3CCF-3243-6E98-A671-5D8281A8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755E-B59A-9482-A340-6FD29935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342D-EEC8-D307-AEE1-8B0FB4C3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A5A6E-E80B-7A49-53D1-5AB79335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9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F5D4-15FD-9821-B23B-84AAECD3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D077-F038-7A07-E47B-FE3F44CDA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20FF3-99A7-685F-1FE3-F49C24394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7044-398C-A37B-5246-F9F237B4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E68FC-0D7B-C502-2B6A-F30E147D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F1BC3-5CA6-BCC2-DA47-FD3315AA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2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E183-5B07-3B2C-A6BE-79004DCC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5A92D-7F34-4944-76F9-0CA580648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8F163-CA93-2794-062E-894BF216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E5083-C819-6887-8D69-0A641AAA0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EE22A-8A86-51B6-31F7-69EC8DDDC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0F7A4-87C8-F230-D5DA-93FF92F0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AEDD4-5241-9C7A-2722-654ADBCC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569B8-0054-8070-6123-E86CCFCD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24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C8E2-5416-A679-9AAB-FA2AECC2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3F0C3-DA85-316D-E08C-94B6E96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8735A-FC11-9557-AEF9-39131FCF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BBC5D-9075-7B38-5111-28E42CE0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23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02CB3-8964-9BDA-5FF4-A190CD47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830BA-68D7-28B5-48F1-E950DE47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7B68F-B676-2B5E-0C79-8C1925EB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33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FFA1-4ECE-BA14-663C-DEF1CCA0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AEEB-293A-19BF-ECF7-7BF1B15F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A0779-E246-997E-956C-8B4CCB643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DA39-80E2-119F-D075-5DBE0980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6AA03-F6D3-EE01-432D-EB995358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71847-7D9C-442C-6ADC-26011D59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7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6ED2-D3F6-8385-1294-1A622525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D810A-1D7A-01B0-5CF6-89060570E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3B802-E730-E155-814F-747138768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7049D-6511-DE38-110D-376DD89E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EA74E-AD7B-EB15-B198-9515C9F1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41918-652A-2E01-5727-4B6E7875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30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7C153-7505-66E8-7509-F0918C24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32FB-E45B-A194-732F-4D92A90E5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FFFC-7E20-02B3-EA89-5CE53C5BC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981DF8-22F5-4E16-9AB7-86644B93C19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CCE4-BDEA-38F4-DCF8-FC0D07121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3B68-D7CF-87C2-A266-BF74AB7B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60ACF-1A5B-4CA4-A729-B30DCD7B42C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57E62-1E8E-576E-4BF8-8E2F1A6D0A4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915787" y="63500"/>
            <a:ext cx="3889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78D7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[Open]</a:t>
            </a:r>
          </a:p>
        </p:txBody>
      </p:sp>
    </p:spTree>
    <p:extLst>
      <p:ext uri="{BB962C8B-B14F-4D97-AF65-F5344CB8AC3E}">
        <p14:creationId xmlns:p14="http://schemas.microsoft.com/office/powerpoint/2010/main" val="202238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BA10-078D-E737-3773-16C77F41F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E4945-4C4A-997D-D5E4-08DB25DD9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3D0A8-5957-475E-5637-E32406C80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062"/>
            <a:ext cx="12192000" cy="58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DF75EF-5608-F331-E7C2-90658C4F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544"/>
            <a:ext cx="12192000" cy="35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99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A12799-E0CD-4AAE-B0DE-EF31A1AC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740"/>
            <a:ext cx="12192000" cy="41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1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37C1-21AD-5FBB-0641-32D46A4B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2D3B-F57B-FD58-48DF-F5147A73A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3EABD-3F0A-15DB-F10E-50DC0164F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9" y="0"/>
            <a:ext cx="11211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0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769C79-6574-2121-3C15-0FF04D283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596"/>
            <a:ext cx="12192000" cy="544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7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PETROLIAM NASIONAL BERHAD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Najmi Ariffin (GP/PETH)</dc:creator>
  <cp:lastModifiedBy>Ahmad Najmi Ariffin (GP/PETH)</cp:lastModifiedBy>
  <cp:revision>1</cp:revision>
  <dcterms:created xsi:type="dcterms:W3CDTF">2025-08-07T11:18:43Z</dcterms:created>
  <dcterms:modified xsi:type="dcterms:W3CDTF">2025-08-07T11:24:03Z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03ad7b2-93d4-41e9-a098-b1febc82f3d0_Enabled">
    <vt:lpwstr>true</vt:lpwstr>
  </property>
  <property fmtid="{D5CDD505-2E9C-101B-9397-08002B2CF9AE}" pid="3" name="MSIP_Label_c03ad7b2-93d4-41e9-a098-b1febc82f3d0_SetDate">
    <vt:lpwstr>2025-08-07T11:23:40Z</vt:lpwstr>
  </property>
  <property fmtid="{D5CDD505-2E9C-101B-9397-08002B2CF9AE}" pid="4" name="MSIP_Label_c03ad7b2-93d4-41e9-a098-b1febc82f3d0_Method">
    <vt:lpwstr>Privileged</vt:lpwstr>
  </property>
  <property fmtid="{D5CDD505-2E9C-101B-9397-08002B2CF9AE}" pid="5" name="MSIP_Label_c03ad7b2-93d4-41e9-a098-b1febc82f3d0_Name">
    <vt:lpwstr>c03ad7b2-93d4-41e9-a098-b1febc82f3d0</vt:lpwstr>
  </property>
  <property fmtid="{D5CDD505-2E9C-101B-9397-08002B2CF9AE}" pid="6" name="MSIP_Label_c03ad7b2-93d4-41e9-a098-b1febc82f3d0_SiteId">
    <vt:lpwstr>3b2e8941-7948-4131-978a-b2dfc7295091</vt:lpwstr>
  </property>
  <property fmtid="{D5CDD505-2E9C-101B-9397-08002B2CF9AE}" pid="7" name="MSIP_Label_c03ad7b2-93d4-41e9-a098-b1febc82f3d0_ActionId">
    <vt:lpwstr>2fbb047a-ce0a-44b2-8a81-f9ca2c8a4912</vt:lpwstr>
  </property>
  <property fmtid="{D5CDD505-2E9C-101B-9397-08002B2CF9AE}" pid="8" name="MSIP_Label_c03ad7b2-93d4-41e9-a098-b1febc82f3d0_ContentBits">
    <vt:lpwstr>1</vt:lpwstr>
  </property>
  <property fmtid="{D5CDD505-2E9C-101B-9397-08002B2CF9AE}" pid="9" name="MSIP_Label_c03ad7b2-93d4-41e9-a098-b1febc82f3d0_Tag">
    <vt:lpwstr>10, 0, 1, 1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[Open]</vt:lpwstr>
  </property>
</Properties>
</file>