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12080" y="1002983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Heading</a:t>
            </a:r>
            <a:endParaRPr lang="en-US" sz="6000" dirty="0"/>
          </a:p>
        </p:txBody>
      </p:sp>
      <p:pic>
        <p:nvPicPr>
          <p:cNvPr id="3" name="Image 0" descr="https://ik.imagekit.io/jveduNBx7CU/img_p0_2_6TBR_VKO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317611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2024-04-20T11:54:42Z</dcterms:created>
  <dcterms:modified xsi:type="dcterms:W3CDTF">2024-04-20T11:54:42Z</dcterms:modified>
</cp:coreProperties>
</file>