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8630" y="30861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Heading</a:t>
            </a:r>
            <a:endParaRPr lang="en-US" sz="6000" dirty="0"/>
          </a:p>
        </p:txBody>
      </p:sp>
      <p:pic>
        <p:nvPicPr>
          <p:cNvPr id="3" name="Image 0" descr="https://ik.imagekit.io/jveduNBx7CU/img_p1_1_fyo81j8cX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2330806"/>
            <a:ext cx="914400" cy="914400"/>
          </a:xfrm>
          <a:prstGeom prst="rect">
            <a:avLst/>
          </a:prstGeom>
        </p:spPr>
      </p:pic>
      <p:pic>
        <p:nvPicPr>
          <p:cNvPr id="4" name="Image 1" descr="https://ik.imagekit.io/jveduNBx7CU/img_p0_2_aoLeGRwD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30" y="275177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2024-04-21T10:31:01Z</dcterms:created>
  <dcterms:modified xsi:type="dcterms:W3CDTF">2024-04-21T10:31:01Z</dcterms:modified>
</cp:coreProperties>
</file>