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2" r:id="rId5"/>
    <p:sldId id="259" r:id="rId6"/>
    <p:sldId id="269" r:id="rId7"/>
    <p:sldId id="262" r:id="rId8"/>
    <p:sldId id="265" r:id="rId9"/>
    <p:sldId id="267" r:id="rId10"/>
    <p:sldId id="264" r:id="rId11"/>
    <p:sldId id="270" r:id="rId12"/>
    <p:sldId id="271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112AAD-EDEB-4468-A875-55BA2C0C156F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617A-279F-42B4-8B44-FF625F2A66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85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2AAD-EDEB-4468-A875-55BA2C0C156F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617A-279F-42B4-8B44-FF625F2A6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2AAD-EDEB-4468-A875-55BA2C0C156F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617A-279F-42B4-8B44-FF625F2A66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3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2AAD-EDEB-4468-A875-55BA2C0C156F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617A-279F-42B4-8B44-FF625F2A6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5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2AAD-EDEB-4468-A875-55BA2C0C156F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617A-279F-42B4-8B44-FF625F2A66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3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2AAD-EDEB-4468-A875-55BA2C0C156F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617A-279F-42B4-8B44-FF625F2A6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2AAD-EDEB-4468-A875-55BA2C0C156F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617A-279F-42B4-8B44-FF625F2A6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8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2AAD-EDEB-4468-A875-55BA2C0C156F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617A-279F-42B4-8B44-FF625F2A6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2AAD-EDEB-4468-A875-55BA2C0C156F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617A-279F-42B4-8B44-FF625F2A6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4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2AAD-EDEB-4468-A875-55BA2C0C156F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617A-279F-42B4-8B44-FF625F2A6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2AAD-EDEB-4468-A875-55BA2C0C156F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617A-279F-42B4-8B44-FF625F2A66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5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112AAD-EDEB-4468-A875-55BA2C0C156F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A6617A-279F-42B4-8B44-FF625F2A66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3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200" y="4724400"/>
            <a:ext cx="5829300" cy="1463040"/>
          </a:xfrm>
        </p:spPr>
        <p:txBody>
          <a:bodyPr/>
          <a:lstStyle/>
          <a:p>
            <a:r>
              <a:rPr lang="en-US" dirty="0" smtClean="0"/>
              <a:t>DIGI-SOLES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609850" cy="1463040"/>
          </a:xfrm>
        </p:spPr>
        <p:txBody>
          <a:bodyPr>
            <a:normAutofit/>
          </a:bodyPr>
          <a:lstStyle/>
          <a:p>
            <a:r>
              <a:rPr lang="en-US" b="1" i="1" dirty="0"/>
              <a:t>Submitted by</a:t>
            </a:r>
            <a:endParaRPr lang="en-US" dirty="0"/>
          </a:p>
          <a:p>
            <a:r>
              <a:rPr lang="en-US" b="1" dirty="0" smtClean="0"/>
              <a:t>SHUBHAM </a:t>
            </a:r>
            <a:r>
              <a:rPr lang="en-US" b="1" dirty="0"/>
              <a:t>GUPTA - </a:t>
            </a:r>
            <a:r>
              <a:rPr lang="en-US" b="1" dirty="0" smtClean="0"/>
              <a:t>16BCE0232</a:t>
            </a:r>
            <a:endParaRPr lang="en-US" dirty="0"/>
          </a:p>
          <a:p>
            <a:r>
              <a:rPr lang="en-US" b="1" dirty="0"/>
              <a:t>SHAGNIK GHOSH - 16BCE0224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Accuracy: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0267"/>
            <a:ext cx="7239000" cy="514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IFTTT APPLET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239000" cy="42797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Google Cloud Console</a:t>
            </a:r>
            <a:endParaRPr lang="en-IN" dirty="0"/>
          </a:p>
        </p:txBody>
      </p:sp>
      <p:pic>
        <p:nvPicPr>
          <p:cNvPr id="1028" name="Picture 4" descr="C:\Users\user\Desktop\sketch_oct05a\New folder\Google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7467600" cy="4876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/>
          <a:srcRect t="2941" b="8824"/>
          <a:stretch>
            <a:fillRect/>
          </a:stretch>
        </p:blipFill>
        <p:spPr bwMode="auto">
          <a:xfrm>
            <a:off x="5181600" y="0"/>
            <a:ext cx="39624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04800" y="609600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Vellore Location Coordinates(DD):</a:t>
            </a:r>
            <a:endParaRPr lang="en-US" sz="3200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8800"/>
            <a:ext cx="5029200" cy="33036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the data stored in the </a:t>
            </a:r>
            <a:r>
              <a:rPr lang="en-US" dirty="0" err="1" smtClean="0"/>
              <a:t>ThingSpeak</a:t>
            </a:r>
            <a:r>
              <a:rPr lang="en-US" dirty="0" smtClean="0"/>
              <a:t> server for categorizing the area according to their security levels.</a:t>
            </a:r>
          </a:p>
          <a:p>
            <a:r>
              <a:rPr lang="en-US" dirty="0" smtClean="0"/>
              <a:t>Real time monitoring</a:t>
            </a:r>
          </a:p>
          <a:p>
            <a:r>
              <a:rPr lang="en-US" dirty="0" smtClean="0"/>
              <a:t>Providing shortest path to the associates using Google Maps so as to reach the victim earliest.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OBJECTIVE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To create a safety shoe for people (especially women and elderly) which will ensure </a:t>
            </a:r>
            <a:r>
              <a:rPr lang="en-US" dirty="0" smtClean="0"/>
              <a:t>protection </a:t>
            </a:r>
            <a:r>
              <a:rPr lang="en-US" dirty="0"/>
              <a:t>by notifying the user’s associates of any kind of danger the user is </a:t>
            </a:r>
            <a:r>
              <a:rPr lang="en-US" dirty="0" smtClean="0"/>
              <a:t>in.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620000" cy="1036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place of Arduino interfacing with ESP8266 we are using Node MCU.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800600" y="15240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828800"/>
            <a:ext cx="3243588" cy="224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8768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434340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26720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ESP8266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62484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MCU</a:t>
            </a:r>
            <a:endParaRPr lang="en-US" dirty="0"/>
          </a:p>
        </p:txBody>
      </p:sp>
      <p:sp>
        <p:nvSpPr>
          <p:cNvPr id="10" name="Plus 9"/>
          <p:cNvSpPr/>
          <p:nvPr/>
        </p:nvSpPr>
        <p:spPr>
          <a:xfrm>
            <a:off x="4191000" y="2819400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833901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239000" cy="1143000"/>
          </a:xfrm>
        </p:spPr>
        <p:txBody>
          <a:bodyPr/>
          <a:lstStyle/>
          <a:p>
            <a:pPr algn="ctr"/>
            <a:r>
              <a:rPr lang="en-US" dirty="0" smtClean="0"/>
              <a:t>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05048"/>
            <a:ext cx="8153400" cy="545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5715000"/>
            <a:ext cx="733425" cy="447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IR SENSOR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C:\Users\user\Desktop\sketch_oct05a\PhoXo3(33)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00600"/>
            <a:ext cx="969645" cy="90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pressing the button, LED glows and the location data is extracted from the Google cloud using </a:t>
            </a:r>
            <a:r>
              <a:rPr lang="en-US" dirty="0" err="1" smtClean="0"/>
              <a:t>Geolocation</a:t>
            </a:r>
            <a:r>
              <a:rPr lang="en-US" dirty="0" smtClean="0"/>
              <a:t> API. </a:t>
            </a:r>
          </a:p>
          <a:p>
            <a:r>
              <a:rPr lang="en-US" dirty="0" smtClean="0"/>
              <a:t>The data collected from the Google cloud on the Node MCU, is then transferred to </a:t>
            </a:r>
            <a:r>
              <a:rPr lang="en-US" dirty="0" err="1" smtClean="0"/>
              <a:t>ThingSpeak</a:t>
            </a:r>
            <a:r>
              <a:rPr lang="en-US" dirty="0" smtClean="0"/>
              <a:t> for further analysis.</a:t>
            </a:r>
          </a:p>
          <a:p>
            <a:r>
              <a:rPr lang="en-US" dirty="0" smtClean="0"/>
              <a:t>The location data is now packed in form of a message which is send to the victim’s associates using IFTTT API.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THINGSPEAK  CHARTS</a:t>
            </a:r>
            <a:endParaRPr lang="en-US" sz="6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Longitude Values:</a:t>
            </a:r>
            <a:br>
              <a:rPr lang="en-US" sz="4000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676400"/>
            <a:ext cx="7180267" cy="493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LATitude</a:t>
            </a:r>
            <a:r>
              <a:rPr lang="en-US" dirty="0" smtClean="0"/>
              <a:t> Values: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7239000" cy="483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312</TotalTime>
  <Words>189</Words>
  <Application>Microsoft Macintosh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Tw Cen MT</vt:lpstr>
      <vt:lpstr>Tw Cen MT Condensed</vt:lpstr>
      <vt:lpstr>Wingdings 3</vt:lpstr>
      <vt:lpstr>Arial</vt:lpstr>
      <vt:lpstr>Integral</vt:lpstr>
      <vt:lpstr>DIGI-SOLES</vt:lpstr>
      <vt:lpstr>OBJECTIVE</vt:lpstr>
      <vt:lpstr>In place of Arduino interfacing with ESP8266 we are using Node MCU.</vt:lpstr>
      <vt:lpstr>PowerPoint Presentation</vt:lpstr>
      <vt:lpstr>DESIGN </vt:lpstr>
      <vt:lpstr>METHODOLOGY</vt:lpstr>
      <vt:lpstr>THINGSPEAK  CHARTS</vt:lpstr>
      <vt:lpstr>Longitude Values: </vt:lpstr>
      <vt:lpstr>LATitude Values:</vt:lpstr>
      <vt:lpstr>Accuracy:</vt:lpstr>
      <vt:lpstr>IFTTT APPLET</vt:lpstr>
      <vt:lpstr>Google Cloud Console</vt:lpstr>
      <vt:lpstr>PowerPoint Presentation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DIGI-SOLES</dc:title>
  <dc:creator>RUCHIRA</dc:creator>
  <cp:lastModifiedBy>Microsoft Office User</cp:lastModifiedBy>
  <cp:revision>7</cp:revision>
  <dcterms:created xsi:type="dcterms:W3CDTF">2018-10-06T01:48:32Z</dcterms:created>
  <dcterms:modified xsi:type="dcterms:W3CDTF">2019-04-08T09:52:40Z</dcterms:modified>
</cp:coreProperties>
</file>