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60" r:id="rId3"/>
    <p:sldId id="335" r:id="rId4"/>
    <p:sldId id="262" r:id="rId5"/>
    <p:sldId id="261" r:id="rId6"/>
    <p:sldId id="314" r:id="rId7"/>
    <p:sldId id="264" r:id="rId8"/>
    <p:sldId id="315" r:id="rId9"/>
    <p:sldId id="316" r:id="rId10"/>
    <p:sldId id="317" r:id="rId11"/>
    <p:sldId id="318" r:id="rId12"/>
    <p:sldId id="319" r:id="rId13"/>
    <p:sldId id="320" r:id="rId14"/>
    <p:sldId id="328" r:id="rId15"/>
    <p:sldId id="322" r:id="rId16"/>
    <p:sldId id="323" r:id="rId17"/>
    <p:sldId id="324" r:id="rId18"/>
    <p:sldId id="325" r:id="rId19"/>
    <p:sldId id="326" r:id="rId20"/>
    <p:sldId id="321" r:id="rId21"/>
    <p:sldId id="329" r:id="rId22"/>
    <p:sldId id="330" r:id="rId23"/>
    <p:sldId id="331" r:id="rId24"/>
    <p:sldId id="332" r:id="rId25"/>
    <p:sldId id="333" r:id="rId26"/>
    <p:sldId id="334" r:id="rId27"/>
    <p:sldId id="292" r:id="rId28"/>
  </p:sldIdLst>
  <p:sldSz cx="9144000" cy="5143500" type="screen16x9"/>
  <p:notesSz cx="6858000" cy="9144000"/>
  <p:embeddedFontLst>
    <p:embeddedFont>
      <p:font typeface="Arimo" panose="020B0604020202020204" charset="0"/>
      <p:regular r:id="rId30"/>
      <p:bold r:id="rId31"/>
      <p:italic r:id="rId32"/>
      <p:boldItalic r:id="rId33"/>
    </p:embeddedFont>
    <p:embeddedFont>
      <p:font typeface="Bebas Neue" panose="020B0606020202050201"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6285A-64E7-487E-85A2-6653A65DD126}" v="44" dt="2024-01-24T12:01:25.174"/>
  </p1510:revLst>
</p1510:revInfo>
</file>

<file path=ppt/tableStyles.xml><?xml version="1.0" encoding="utf-8"?>
<a:tblStyleLst xmlns:a="http://schemas.openxmlformats.org/drawingml/2006/main" def="{A94C322C-C755-4241-8A5D-9E1D43AE3799}">
  <a:tblStyle styleId="{A94C322C-C755-4241-8A5D-9E1D43AE37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mika G" userId="7d2addb7d3656191" providerId="LiveId" clId="{AD56285A-64E7-487E-85A2-6653A65DD126}"/>
    <pc:docChg chg="undo custSel addSld delSld modSld sldOrd">
      <pc:chgData name="Bhumika G" userId="7d2addb7d3656191" providerId="LiveId" clId="{AD56285A-64E7-487E-85A2-6653A65DD126}" dt="2024-01-24T12:01:20.743" v="525" actId="20577"/>
      <pc:docMkLst>
        <pc:docMk/>
      </pc:docMkLst>
      <pc:sldChg chg="delSp modSp mod">
        <pc:chgData name="Bhumika G" userId="7d2addb7d3656191" providerId="LiveId" clId="{AD56285A-64E7-487E-85A2-6653A65DD126}" dt="2023-12-25T18:17:24.411" v="460" actId="403"/>
        <pc:sldMkLst>
          <pc:docMk/>
          <pc:sldMk cId="0" sldId="256"/>
        </pc:sldMkLst>
        <pc:spChg chg="del">
          <ac:chgData name="Bhumika G" userId="7d2addb7d3656191" providerId="LiveId" clId="{AD56285A-64E7-487E-85A2-6653A65DD126}" dt="2023-12-25T18:16:36.449" v="448" actId="21"/>
          <ac:spMkLst>
            <pc:docMk/>
            <pc:sldMk cId="0" sldId="256"/>
            <ac:spMk id="238" creationId="{00000000-0000-0000-0000-000000000000}"/>
          </ac:spMkLst>
        </pc:spChg>
        <pc:spChg chg="mod">
          <ac:chgData name="Bhumika G" userId="7d2addb7d3656191" providerId="LiveId" clId="{AD56285A-64E7-487E-85A2-6653A65DD126}" dt="2023-12-25T17:25:23.655" v="0" actId="1076"/>
          <ac:spMkLst>
            <pc:docMk/>
            <pc:sldMk cId="0" sldId="256"/>
            <ac:spMk id="239" creationId="{00000000-0000-0000-0000-000000000000}"/>
          </ac:spMkLst>
        </pc:spChg>
        <pc:spChg chg="mod">
          <ac:chgData name="Bhumika G" userId="7d2addb7d3656191" providerId="LiveId" clId="{AD56285A-64E7-487E-85A2-6653A65DD126}" dt="2023-12-25T18:17:24.411" v="460" actId="403"/>
          <ac:spMkLst>
            <pc:docMk/>
            <pc:sldMk cId="0" sldId="256"/>
            <ac:spMk id="240" creationId="{00000000-0000-0000-0000-000000000000}"/>
          </ac:spMkLst>
        </pc:spChg>
      </pc:sldChg>
      <pc:sldChg chg="addSp modSp mod">
        <pc:chgData name="Bhumika G" userId="7d2addb7d3656191" providerId="LiveId" clId="{AD56285A-64E7-487E-85A2-6653A65DD126}" dt="2023-12-25T17:28:18.469" v="25" actId="14100"/>
        <pc:sldMkLst>
          <pc:docMk/>
          <pc:sldMk cId="0" sldId="262"/>
        </pc:sldMkLst>
        <pc:spChg chg="add mod">
          <ac:chgData name="Bhumika G" userId="7d2addb7d3656191" providerId="LiveId" clId="{AD56285A-64E7-487E-85A2-6653A65DD126}" dt="2023-12-25T17:26:13.004" v="1"/>
          <ac:spMkLst>
            <pc:docMk/>
            <pc:sldMk cId="0" sldId="262"/>
            <ac:spMk id="4" creationId="{714A5F86-A990-9768-23F8-22577E0DB96A}"/>
          </ac:spMkLst>
        </pc:spChg>
        <pc:spChg chg="add mod">
          <ac:chgData name="Bhumika G" userId="7d2addb7d3656191" providerId="LiveId" clId="{AD56285A-64E7-487E-85A2-6653A65DD126}" dt="2023-12-25T17:26:13.004" v="1"/>
          <ac:spMkLst>
            <pc:docMk/>
            <pc:sldMk cId="0" sldId="262"/>
            <ac:spMk id="5" creationId="{A3AE343B-3FEA-C8CD-A316-0413BB36BB10}"/>
          </ac:spMkLst>
        </pc:spChg>
        <pc:spChg chg="add mod">
          <ac:chgData name="Bhumika G" userId="7d2addb7d3656191" providerId="LiveId" clId="{AD56285A-64E7-487E-85A2-6653A65DD126}" dt="2023-12-25T17:26:13.004" v="1"/>
          <ac:spMkLst>
            <pc:docMk/>
            <pc:sldMk cId="0" sldId="262"/>
            <ac:spMk id="6" creationId="{B966945F-001D-1E31-8247-CB06FD9AD617}"/>
          </ac:spMkLst>
        </pc:spChg>
        <pc:spChg chg="add mod">
          <ac:chgData name="Bhumika G" userId="7d2addb7d3656191" providerId="LiveId" clId="{AD56285A-64E7-487E-85A2-6653A65DD126}" dt="2023-12-25T17:26:13.004" v="1"/>
          <ac:spMkLst>
            <pc:docMk/>
            <pc:sldMk cId="0" sldId="262"/>
            <ac:spMk id="7" creationId="{2A963258-5887-588D-E63C-A420754770C7}"/>
          </ac:spMkLst>
        </pc:spChg>
        <pc:spChg chg="add mod">
          <ac:chgData name="Bhumika G" userId="7d2addb7d3656191" providerId="LiveId" clId="{AD56285A-64E7-487E-85A2-6653A65DD126}" dt="2023-12-25T17:26:13.004" v="1"/>
          <ac:spMkLst>
            <pc:docMk/>
            <pc:sldMk cId="0" sldId="262"/>
            <ac:spMk id="8" creationId="{EA4F2CA6-491D-2171-6136-EBCFA7181024}"/>
          </ac:spMkLst>
        </pc:spChg>
        <pc:spChg chg="add mod">
          <ac:chgData name="Bhumika G" userId="7d2addb7d3656191" providerId="LiveId" clId="{AD56285A-64E7-487E-85A2-6653A65DD126}" dt="2023-12-25T17:26:13.004" v="1"/>
          <ac:spMkLst>
            <pc:docMk/>
            <pc:sldMk cId="0" sldId="262"/>
            <ac:spMk id="9" creationId="{132B8904-2894-6993-D96E-C6F503A8FAAA}"/>
          </ac:spMkLst>
        </pc:spChg>
        <pc:spChg chg="add mod">
          <ac:chgData name="Bhumika G" userId="7d2addb7d3656191" providerId="LiveId" clId="{AD56285A-64E7-487E-85A2-6653A65DD126}" dt="2023-12-25T17:26:13.004" v="1"/>
          <ac:spMkLst>
            <pc:docMk/>
            <pc:sldMk cId="0" sldId="262"/>
            <ac:spMk id="10" creationId="{0C0D0605-C0C1-D069-F652-769F6F48E285}"/>
          </ac:spMkLst>
        </pc:spChg>
        <pc:spChg chg="add mod">
          <ac:chgData name="Bhumika G" userId="7d2addb7d3656191" providerId="LiveId" clId="{AD56285A-64E7-487E-85A2-6653A65DD126}" dt="2023-12-25T17:26:13.004" v="1"/>
          <ac:spMkLst>
            <pc:docMk/>
            <pc:sldMk cId="0" sldId="262"/>
            <ac:spMk id="11" creationId="{7BC04FE7-67E2-EFFD-E6FC-D55EB272E9CE}"/>
          </ac:spMkLst>
        </pc:spChg>
        <pc:spChg chg="add mod">
          <ac:chgData name="Bhumika G" userId="7d2addb7d3656191" providerId="LiveId" clId="{AD56285A-64E7-487E-85A2-6653A65DD126}" dt="2023-12-25T17:26:13.004" v="1"/>
          <ac:spMkLst>
            <pc:docMk/>
            <pc:sldMk cId="0" sldId="262"/>
            <ac:spMk id="12" creationId="{E279E95F-B118-0718-F253-6F4BE077E6D9}"/>
          </ac:spMkLst>
        </pc:spChg>
        <pc:spChg chg="add mod">
          <ac:chgData name="Bhumika G" userId="7d2addb7d3656191" providerId="LiveId" clId="{AD56285A-64E7-487E-85A2-6653A65DD126}" dt="2023-12-25T17:26:13.004" v="1"/>
          <ac:spMkLst>
            <pc:docMk/>
            <pc:sldMk cId="0" sldId="262"/>
            <ac:spMk id="13" creationId="{54B37631-3EE7-C1B4-C72C-DCA0A6C80DBE}"/>
          </ac:spMkLst>
        </pc:spChg>
        <pc:spChg chg="add mod">
          <ac:chgData name="Bhumika G" userId="7d2addb7d3656191" providerId="LiveId" clId="{AD56285A-64E7-487E-85A2-6653A65DD126}" dt="2023-12-25T17:26:13.004" v="1"/>
          <ac:spMkLst>
            <pc:docMk/>
            <pc:sldMk cId="0" sldId="262"/>
            <ac:spMk id="14" creationId="{ADBA4811-3A58-805D-25A0-650B079039E9}"/>
          </ac:spMkLst>
        </pc:spChg>
        <pc:spChg chg="add mod">
          <ac:chgData name="Bhumika G" userId="7d2addb7d3656191" providerId="LiveId" clId="{AD56285A-64E7-487E-85A2-6653A65DD126}" dt="2023-12-25T17:26:13.004" v="1"/>
          <ac:spMkLst>
            <pc:docMk/>
            <pc:sldMk cId="0" sldId="262"/>
            <ac:spMk id="15" creationId="{6424F761-1CD5-E547-EA7E-AFE3E1052F49}"/>
          </ac:spMkLst>
        </pc:spChg>
        <pc:spChg chg="add mod">
          <ac:chgData name="Bhumika G" userId="7d2addb7d3656191" providerId="LiveId" clId="{AD56285A-64E7-487E-85A2-6653A65DD126}" dt="2023-12-25T17:26:13.004" v="1"/>
          <ac:spMkLst>
            <pc:docMk/>
            <pc:sldMk cId="0" sldId="262"/>
            <ac:spMk id="16" creationId="{9CF337B0-7F77-0E06-D79E-3A407629450F}"/>
          </ac:spMkLst>
        </pc:spChg>
        <pc:spChg chg="add mod">
          <ac:chgData name="Bhumika G" userId="7d2addb7d3656191" providerId="LiveId" clId="{AD56285A-64E7-487E-85A2-6653A65DD126}" dt="2023-12-25T17:26:13.004" v="1"/>
          <ac:spMkLst>
            <pc:docMk/>
            <pc:sldMk cId="0" sldId="262"/>
            <ac:spMk id="17" creationId="{7A3FD932-556C-189D-675E-4C69AFFC1D36}"/>
          </ac:spMkLst>
        </pc:spChg>
        <pc:spChg chg="add mod">
          <ac:chgData name="Bhumika G" userId="7d2addb7d3656191" providerId="LiveId" clId="{AD56285A-64E7-487E-85A2-6653A65DD126}" dt="2023-12-25T17:26:13.004" v="1"/>
          <ac:spMkLst>
            <pc:docMk/>
            <pc:sldMk cId="0" sldId="262"/>
            <ac:spMk id="18" creationId="{9885BD54-5B02-3A7B-E563-DEBDE1D30FD7}"/>
          </ac:spMkLst>
        </pc:spChg>
        <pc:spChg chg="add mod">
          <ac:chgData name="Bhumika G" userId="7d2addb7d3656191" providerId="LiveId" clId="{AD56285A-64E7-487E-85A2-6653A65DD126}" dt="2023-12-25T17:26:13.004" v="1"/>
          <ac:spMkLst>
            <pc:docMk/>
            <pc:sldMk cId="0" sldId="262"/>
            <ac:spMk id="19" creationId="{A7465087-74FF-F84F-C4AD-F666BB927175}"/>
          </ac:spMkLst>
        </pc:spChg>
        <pc:spChg chg="add mod">
          <ac:chgData name="Bhumika G" userId="7d2addb7d3656191" providerId="LiveId" clId="{AD56285A-64E7-487E-85A2-6653A65DD126}" dt="2023-12-25T17:26:13.004" v="1"/>
          <ac:spMkLst>
            <pc:docMk/>
            <pc:sldMk cId="0" sldId="262"/>
            <ac:spMk id="20" creationId="{4F80CA79-13C0-30C6-74E6-45C69FBEC2F5}"/>
          </ac:spMkLst>
        </pc:spChg>
        <pc:spChg chg="add mod">
          <ac:chgData name="Bhumika G" userId="7d2addb7d3656191" providerId="LiveId" clId="{AD56285A-64E7-487E-85A2-6653A65DD126}" dt="2023-12-25T17:26:13.004" v="1"/>
          <ac:spMkLst>
            <pc:docMk/>
            <pc:sldMk cId="0" sldId="262"/>
            <ac:spMk id="21" creationId="{1E71CCDC-80AC-D878-E244-4D304788D272}"/>
          </ac:spMkLst>
        </pc:spChg>
        <pc:spChg chg="add mod">
          <ac:chgData name="Bhumika G" userId="7d2addb7d3656191" providerId="LiveId" clId="{AD56285A-64E7-487E-85A2-6653A65DD126}" dt="2023-12-25T17:26:13.004" v="1"/>
          <ac:spMkLst>
            <pc:docMk/>
            <pc:sldMk cId="0" sldId="262"/>
            <ac:spMk id="22" creationId="{F6ED2DD3-9B0E-5AF2-40DC-0553D62A9C44}"/>
          </ac:spMkLst>
        </pc:spChg>
        <pc:spChg chg="add mod">
          <ac:chgData name="Bhumika G" userId="7d2addb7d3656191" providerId="LiveId" clId="{AD56285A-64E7-487E-85A2-6653A65DD126}" dt="2023-12-25T17:26:13.004" v="1"/>
          <ac:spMkLst>
            <pc:docMk/>
            <pc:sldMk cId="0" sldId="262"/>
            <ac:spMk id="23" creationId="{20F6A7BA-77A7-CD15-19FE-AAE750B49D4E}"/>
          </ac:spMkLst>
        </pc:spChg>
        <pc:spChg chg="add mod">
          <ac:chgData name="Bhumika G" userId="7d2addb7d3656191" providerId="LiveId" clId="{AD56285A-64E7-487E-85A2-6653A65DD126}" dt="2023-12-25T17:26:13.004" v="1"/>
          <ac:spMkLst>
            <pc:docMk/>
            <pc:sldMk cId="0" sldId="262"/>
            <ac:spMk id="24" creationId="{E92E43D7-DBD6-5B52-F836-CF6278B0AB37}"/>
          </ac:spMkLst>
        </pc:spChg>
        <pc:spChg chg="add mod">
          <ac:chgData name="Bhumika G" userId="7d2addb7d3656191" providerId="LiveId" clId="{AD56285A-64E7-487E-85A2-6653A65DD126}" dt="2023-12-25T17:26:13.004" v="1"/>
          <ac:spMkLst>
            <pc:docMk/>
            <pc:sldMk cId="0" sldId="262"/>
            <ac:spMk id="25" creationId="{0148B942-E68A-D8DA-512A-B528309766A2}"/>
          </ac:spMkLst>
        </pc:spChg>
        <pc:spChg chg="add mod">
          <ac:chgData name="Bhumika G" userId="7d2addb7d3656191" providerId="LiveId" clId="{AD56285A-64E7-487E-85A2-6653A65DD126}" dt="2023-12-25T17:26:13.004" v="1"/>
          <ac:spMkLst>
            <pc:docMk/>
            <pc:sldMk cId="0" sldId="262"/>
            <ac:spMk id="26" creationId="{181C4634-5781-BF2B-00F3-4D5A38B4B19B}"/>
          </ac:spMkLst>
        </pc:spChg>
        <pc:spChg chg="add mod">
          <ac:chgData name="Bhumika G" userId="7d2addb7d3656191" providerId="LiveId" clId="{AD56285A-64E7-487E-85A2-6653A65DD126}" dt="2023-12-25T17:26:13.004" v="1"/>
          <ac:spMkLst>
            <pc:docMk/>
            <pc:sldMk cId="0" sldId="262"/>
            <ac:spMk id="27" creationId="{3B11CE1E-446E-6E6A-CBDD-11474F9932C8}"/>
          </ac:spMkLst>
        </pc:spChg>
        <pc:spChg chg="add mod">
          <ac:chgData name="Bhumika G" userId="7d2addb7d3656191" providerId="LiveId" clId="{AD56285A-64E7-487E-85A2-6653A65DD126}" dt="2023-12-25T17:26:13.004" v="1"/>
          <ac:spMkLst>
            <pc:docMk/>
            <pc:sldMk cId="0" sldId="262"/>
            <ac:spMk id="28" creationId="{6653101E-7F94-36C9-A821-A037A5F5012F}"/>
          </ac:spMkLst>
        </pc:spChg>
        <pc:spChg chg="add mod">
          <ac:chgData name="Bhumika G" userId="7d2addb7d3656191" providerId="LiveId" clId="{AD56285A-64E7-487E-85A2-6653A65DD126}" dt="2023-12-25T17:26:13.004" v="1"/>
          <ac:spMkLst>
            <pc:docMk/>
            <pc:sldMk cId="0" sldId="262"/>
            <ac:spMk id="29" creationId="{9B234CDB-CE74-ADF5-FA83-232B0E9F25A4}"/>
          </ac:spMkLst>
        </pc:spChg>
        <pc:spChg chg="add mod">
          <ac:chgData name="Bhumika G" userId="7d2addb7d3656191" providerId="LiveId" clId="{AD56285A-64E7-487E-85A2-6653A65DD126}" dt="2023-12-25T17:26:13.004" v="1"/>
          <ac:spMkLst>
            <pc:docMk/>
            <pc:sldMk cId="0" sldId="262"/>
            <ac:spMk id="30" creationId="{A1B7C68E-305B-94C1-8314-53982525A860}"/>
          </ac:spMkLst>
        </pc:spChg>
        <pc:spChg chg="add mod">
          <ac:chgData name="Bhumika G" userId="7d2addb7d3656191" providerId="LiveId" clId="{AD56285A-64E7-487E-85A2-6653A65DD126}" dt="2023-12-25T17:26:13.004" v="1"/>
          <ac:spMkLst>
            <pc:docMk/>
            <pc:sldMk cId="0" sldId="262"/>
            <ac:spMk id="31" creationId="{8D58F36C-BD09-861D-950C-EB479322E926}"/>
          </ac:spMkLst>
        </pc:spChg>
        <pc:spChg chg="add mod">
          <ac:chgData name="Bhumika G" userId="7d2addb7d3656191" providerId="LiveId" clId="{AD56285A-64E7-487E-85A2-6653A65DD126}" dt="2023-12-25T17:26:13.004" v="1"/>
          <ac:spMkLst>
            <pc:docMk/>
            <pc:sldMk cId="0" sldId="262"/>
            <ac:spMk id="32" creationId="{5DB99390-61CA-063E-DD2F-B7FFB7481BF8}"/>
          </ac:spMkLst>
        </pc:spChg>
        <pc:spChg chg="add mod">
          <ac:chgData name="Bhumika G" userId="7d2addb7d3656191" providerId="LiveId" clId="{AD56285A-64E7-487E-85A2-6653A65DD126}" dt="2023-12-25T17:26:13.004" v="1"/>
          <ac:spMkLst>
            <pc:docMk/>
            <pc:sldMk cId="0" sldId="262"/>
            <ac:spMk id="33" creationId="{BE6EF969-689B-D2F1-2AA2-46EE60542BAD}"/>
          </ac:spMkLst>
        </pc:spChg>
        <pc:spChg chg="add mod">
          <ac:chgData name="Bhumika G" userId="7d2addb7d3656191" providerId="LiveId" clId="{AD56285A-64E7-487E-85A2-6653A65DD126}" dt="2023-12-25T17:26:13.004" v="1"/>
          <ac:spMkLst>
            <pc:docMk/>
            <pc:sldMk cId="0" sldId="262"/>
            <ac:spMk id="34" creationId="{2A96A0A7-6294-F894-5C73-5693D5A2A2B4}"/>
          </ac:spMkLst>
        </pc:spChg>
        <pc:spChg chg="add mod ord">
          <ac:chgData name="Bhumika G" userId="7d2addb7d3656191" providerId="LiveId" clId="{AD56285A-64E7-487E-85A2-6653A65DD126}" dt="2023-12-25T17:27:53.030" v="18" actId="167"/>
          <ac:spMkLst>
            <pc:docMk/>
            <pc:sldMk cId="0" sldId="262"/>
            <ac:spMk id="36" creationId="{B79806D0-52DE-E8F7-80D2-1D23C40266C9}"/>
          </ac:spMkLst>
        </pc:spChg>
        <pc:spChg chg="add mod">
          <ac:chgData name="Bhumika G" userId="7d2addb7d3656191" providerId="LiveId" clId="{AD56285A-64E7-487E-85A2-6653A65DD126}" dt="2023-12-25T17:27:48.612" v="17" actId="13822"/>
          <ac:spMkLst>
            <pc:docMk/>
            <pc:sldMk cId="0" sldId="262"/>
            <ac:spMk id="37" creationId="{98603E97-3EF3-975F-4798-37D5B5F9C4FD}"/>
          </ac:spMkLst>
        </pc:spChg>
        <pc:spChg chg="mod">
          <ac:chgData name="Bhumika G" userId="7d2addb7d3656191" providerId="LiveId" clId="{AD56285A-64E7-487E-85A2-6653A65DD126}" dt="2023-12-25T17:26:30.452" v="5" actId="1076"/>
          <ac:spMkLst>
            <pc:docMk/>
            <pc:sldMk cId="0" sldId="262"/>
            <ac:spMk id="645" creationId="{00000000-0000-0000-0000-000000000000}"/>
          </ac:spMkLst>
        </pc:spChg>
        <pc:spChg chg="mod">
          <ac:chgData name="Bhumika G" userId="7d2addb7d3656191" providerId="LiveId" clId="{AD56285A-64E7-487E-85A2-6653A65DD126}" dt="2023-12-25T17:26:36.115" v="7" actId="1076"/>
          <ac:spMkLst>
            <pc:docMk/>
            <pc:sldMk cId="0" sldId="262"/>
            <ac:spMk id="646" creationId="{00000000-0000-0000-0000-000000000000}"/>
          </ac:spMkLst>
        </pc:spChg>
        <pc:spChg chg="mod">
          <ac:chgData name="Bhumika G" userId="7d2addb7d3656191" providerId="LiveId" clId="{AD56285A-64E7-487E-85A2-6653A65DD126}" dt="2023-12-25T17:26:33.473" v="6" actId="1076"/>
          <ac:spMkLst>
            <pc:docMk/>
            <pc:sldMk cId="0" sldId="262"/>
            <ac:spMk id="648" creationId="{00000000-0000-0000-0000-000000000000}"/>
          </ac:spMkLst>
        </pc:spChg>
        <pc:grpChg chg="add mod ord">
          <ac:chgData name="Bhumika G" userId="7d2addb7d3656191" providerId="LiveId" clId="{AD56285A-64E7-487E-85A2-6653A65DD126}" dt="2023-12-25T17:28:05.474" v="21" actId="1076"/>
          <ac:grpSpMkLst>
            <pc:docMk/>
            <pc:sldMk cId="0" sldId="262"/>
            <ac:grpSpMk id="2" creationId="{38AA3040-0ABC-8630-6855-030F19F0D0D1}"/>
          </ac:grpSpMkLst>
        </pc:grpChg>
        <pc:grpChg chg="add mod">
          <ac:chgData name="Bhumika G" userId="7d2addb7d3656191" providerId="LiveId" clId="{AD56285A-64E7-487E-85A2-6653A65DD126}" dt="2023-12-25T17:26:13.004" v="1"/>
          <ac:grpSpMkLst>
            <pc:docMk/>
            <pc:sldMk cId="0" sldId="262"/>
            <ac:grpSpMk id="3" creationId="{91CB5C22-63C3-C646-5841-34E663B4810B}"/>
          </ac:grpSpMkLst>
        </pc:grpChg>
        <pc:grpChg chg="add mod">
          <ac:chgData name="Bhumika G" userId="7d2addb7d3656191" providerId="LiveId" clId="{AD56285A-64E7-487E-85A2-6653A65DD126}" dt="2023-12-25T17:28:18.469" v="25" actId="14100"/>
          <ac:grpSpMkLst>
            <pc:docMk/>
            <pc:sldMk cId="0" sldId="262"/>
            <ac:grpSpMk id="35" creationId="{D42EDC61-FB06-8777-42C6-30A94901C1EB}"/>
          </ac:grpSpMkLst>
        </pc:grpChg>
      </pc:sldChg>
      <pc:sldChg chg="modSp mod">
        <pc:chgData name="Bhumika G" userId="7d2addb7d3656191" providerId="LiveId" clId="{AD56285A-64E7-487E-85A2-6653A65DD126}" dt="2023-12-25T17:41:03.369" v="108" actId="1076"/>
        <pc:sldMkLst>
          <pc:docMk/>
          <pc:sldMk cId="0" sldId="264"/>
        </pc:sldMkLst>
        <pc:spChg chg="mod">
          <ac:chgData name="Bhumika G" userId="7d2addb7d3656191" providerId="LiveId" clId="{AD56285A-64E7-487E-85A2-6653A65DD126}" dt="2023-12-25T17:41:03.369" v="108" actId="1076"/>
          <ac:spMkLst>
            <pc:docMk/>
            <pc:sldMk cId="0" sldId="264"/>
            <ac:spMk id="750" creationId="{00000000-0000-0000-0000-000000000000}"/>
          </ac:spMkLst>
        </pc:spChg>
      </pc:sldChg>
      <pc:sldChg chg="del">
        <pc:chgData name="Bhumika G" userId="7d2addb7d3656191" providerId="LiveId" clId="{AD56285A-64E7-487E-85A2-6653A65DD126}" dt="2023-12-25T18:16:04.851" v="445" actId="2696"/>
        <pc:sldMkLst>
          <pc:docMk/>
          <pc:sldMk cId="0" sldId="272"/>
        </pc:sldMkLst>
      </pc:sldChg>
      <pc:sldChg chg="addSp delSp modSp add mod ord modNotes">
        <pc:chgData name="Bhumika G" userId="7d2addb7d3656191" providerId="LiveId" clId="{AD56285A-64E7-487E-85A2-6653A65DD126}" dt="2024-01-24T12:01:20.743" v="525" actId="20577"/>
        <pc:sldMkLst>
          <pc:docMk/>
          <pc:sldMk cId="0" sldId="292"/>
        </pc:sldMkLst>
        <pc:spChg chg="add del mod">
          <ac:chgData name="Bhumika G" userId="7d2addb7d3656191" providerId="LiveId" clId="{AD56285A-64E7-487E-85A2-6653A65DD126}" dt="2023-12-25T18:13:25.356" v="326" actId="21"/>
          <ac:spMkLst>
            <pc:docMk/>
            <pc:sldMk cId="0" sldId="292"/>
            <ac:spMk id="3" creationId="{8D8680A7-74F4-F4EF-D7EE-E1CD1FCA2268}"/>
          </ac:spMkLst>
        </pc:spChg>
        <pc:spChg chg="add mod">
          <ac:chgData name="Bhumika G" userId="7d2addb7d3656191" providerId="LiveId" clId="{AD56285A-64E7-487E-85A2-6653A65DD126}" dt="2024-01-24T12:01:20.743" v="525" actId="20577"/>
          <ac:spMkLst>
            <pc:docMk/>
            <pc:sldMk cId="0" sldId="292"/>
            <ac:spMk id="4" creationId="{E857FDA4-5996-9A6F-801D-114DCE358465}"/>
          </ac:spMkLst>
        </pc:spChg>
        <pc:spChg chg="add del mod">
          <ac:chgData name="Bhumika G" userId="7d2addb7d3656191" providerId="LiveId" clId="{AD56285A-64E7-487E-85A2-6653A65DD126}" dt="2023-12-25T18:15:26.130" v="441" actId="403"/>
          <ac:spMkLst>
            <pc:docMk/>
            <pc:sldMk cId="0" sldId="292"/>
            <ac:spMk id="2632" creationId="{00000000-0000-0000-0000-000000000000}"/>
          </ac:spMkLst>
        </pc:spChg>
        <pc:spChg chg="mod">
          <ac:chgData name="Bhumika G" userId="7d2addb7d3656191" providerId="LiveId" clId="{AD56285A-64E7-487E-85A2-6653A65DD126}" dt="2023-12-25T18:11:46.457" v="317" actId="1076"/>
          <ac:spMkLst>
            <pc:docMk/>
            <pc:sldMk cId="0" sldId="292"/>
            <ac:spMk id="2732" creationId="{00000000-0000-0000-0000-000000000000}"/>
          </ac:spMkLst>
        </pc:spChg>
        <pc:spChg chg="del">
          <ac:chgData name="Bhumika G" userId="7d2addb7d3656191" providerId="LiveId" clId="{AD56285A-64E7-487E-85A2-6653A65DD126}" dt="2023-12-25T18:11:20.075" v="300" actId="21"/>
          <ac:spMkLst>
            <pc:docMk/>
            <pc:sldMk cId="0" sldId="292"/>
            <ac:spMk id="2735" creationId="{00000000-0000-0000-0000-000000000000}"/>
          </ac:spMkLst>
        </pc:spChg>
        <pc:spChg chg="del mod">
          <ac:chgData name="Bhumika G" userId="7d2addb7d3656191" providerId="LiveId" clId="{AD56285A-64E7-487E-85A2-6653A65DD126}" dt="2023-12-25T18:11:27.949" v="303" actId="21"/>
          <ac:spMkLst>
            <pc:docMk/>
            <pc:sldMk cId="0" sldId="292"/>
            <ac:spMk id="2736" creationId="{00000000-0000-0000-0000-000000000000}"/>
          </ac:spMkLst>
        </pc:spChg>
        <pc:spChg chg="del">
          <ac:chgData name="Bhumika G" userId="7d2addb7d3656191" providerId="LiveId" clId="{AD56285A-64E7-487E-85A2-6653A65DD126}" dt="2023-12-25T18:11:31.357" v="304" actId="21"/>
          <ac:spMkLst>
            <pc:docMk/>
            <pc:sldMk cId="0" sldId="292"/>
            <ac:spMk id="2737" creationId="{00000000-0000-0000-0000-000000000000}"/>
          </ac:spMkLst>
        </pc:spChg>
        <pc:spChg chg="del">
          <ac:chgData name="Bhumika G" userId="7d2addb7d3656191" providerId="LiveId" clId="{AD56285A-64E7-487E-85A2-6653A65DD126}" dt="2023-12-25T18:11:10.183" v="298" actId="21"/>
          <ac:spMkLst>
            <pc:docMk/>
            <pc:sldMk cId="0" sldId="292"/>
            <ac:spMk id="2748" creationId="{00000000-0000-0000-0000-000000000000}"/>
          </ac:spMkLst>
        </pc:spChg>
        <pc:grpChg chg="mod">
          <ac:chgData name="Bhumika G" userId="7d2addb7d3656191" providerId="LiveId" clId="{AD56285A-64E7-487E-85A2-6653A65DD126}" dt="2023-12-25T18:15:21.597" v="440" actId="14100"/>
          <ac:grpSpMkLst>
            <pc:docMk/>
            <pc:sldMk cId="0" sldId="292"/>
            <ac:grpSpMk id="2633" creationId="{00000000-0000-0000-0000-000000000000}"/>
          </ac:grpSpMkLst>
        </pc:grpChg>
        <pc:grpChg chg="del">
          <ac:chgData name="Bhumika G" userId="7d2addb7d3656191" providerId="LiveId" clId="{AD56285A-64E7-487E-85A2-6653A65DD126}" dt="2023-12-25T18:10:31.635" v="291" actId="21"/>
          <ac:grpSpMkLst>
            <pc:docMk/>
            <pc:sldMk cId="0" sldId="292"/>
            <ac:grpSpMk id="2697" creationId="{00000000-0000-0000-0000-000000000000}"/>
          </ac:grpSpMkLst>
        </pc:grpChg>
        <pc:grpChg chg="mod">
          <ac:chgData name="Bhumika G" userId="7d2addb7d3656191" providerId="LiveId" clId="{AD56285A-64E7-487E-85A2-6653A65DD126}" dt="2023-12-25T18:15:53.706" v="444" actId="1076"/>
          <ac:grpSpMkLst>
            <pc:docMk/>
            <pc:sldMk cId="0" sldId="292"/>
            <ac:grpSpMk id="2719" creationId="{00000000-0000-0000-0000-000000000000}"/>
          </ac:grpSpMkLst>
        </pc:grpChg>
        <pc:grpChg chg="del">
          <ac:chgData name="Bhumika G" userId="7d2addb7d3656191" providerId="LiveId" clId="{AD56285A-64E7-487E-85A2-6653A65DD126}" dt="2023-12-25T18:11:14.434" v="299" actId="21"/>
          <ac:grpSpMkLst>
            <pc:docMk/>
            <pc:sldMk cId="0" sldId="292"/>
            <ac:grpSpMk id="2738" creationId="{00000000-0000-0000-0000-000000000000}"/>
          </ac:grpSpMkLst>
        </pc:grpChg>
      </pc:sldChg>
      <pc:sldChg chg="addSp delSp modSp mod">
        <pc:chgData name="Bhumika G" userId="7d2addb7d3656191" providerId="LiveId" clId="{AD56285A-64E7-487E-85A2-6653A65DD126}" dt="2023-12-25T17:31:20.826" v="50" actId="1076"/>
        <pc:sldMkLst>
          <pc:docMk/>
          <pc:sldMk cId="3772399187" sldId="315"/>
        </pc:sldMkLst>
        <pc:spChg chg="add mod">
          <ac:chgData name="Bhumika G" userId="7d2addb7d3656191" providerId="LiveId" clId="{AD56285A-64E7-487E-85A2-6653A65DD126}" dt="2023-12-25T17:29:00.568" v="31"/>
          <ac:spMkLst>
            <pc:docMk/>
            <pc:sldMk cId="3772399187" sldId="315"/>
            <ac:spMk id="4" creationId="{E8059447-F9E0-C70A-96E7-6C7BA5D74D6E}"/>
          </ac:spMkLst>
        </pc:spChg>
        <pc:spChg chg="add mod">
          <ac:chgData name="Bhumika G" userId="7d2addb7d3656191" providerId="LiveId" clId="{AD56285A-64E7-487E-85A2-6653A65DD126}" dt="2023-12-25T17:29:00.568" v="31"/>
          <ac:spMkLst>
            <pc:docMk/>
            <pc:sldMk cId="3772399187" sldId="315"/>
            <ac:spMk id="5" creationId="{057AE2A3-42AC-2FC6-E5E2-A03D717EF78A}"/>
          </ac:spMkLst>
        </pc:spChg>
        <pc:spChg chg="add mod">
          <ac:chgData name="Bhumika G" userId="7d2addb7d3656191" providerId="LiveId" clId="{AD56285A-64E7-487E-85A2-6653A65DD126}" dt="2023-12-25T17:29:00.568" v="31"/>
          <ac:spMkLst>
            <pc:docMk/>
            <pc:sldMk cId="3772399187" sldId="315"/>
            <ac:spMk id="6" creationId="{39E0747E-007B-F36D-1C31-F609C9B01CD8}"/>
          </ac:spMkLst>
        </pc:spChg>
        <pc:spChg chg="add mod">
          <ac:chgData name="Bhumika G" userId="7d2addb7d3656191" providerId="LiveId" clId="{AD56285A-64E7-487E-85A2-6653A65DD126}" dt="2023-12-25T17:29:00.568" v="31"/>
          <ac:spMkLst>
            <pc:docMk/>
            <pc:sldMk cId="3772399187" sldId="315"/>
            <ac:spMk id="7" creationId="{A454514B-F987-6D3B-8FD2-8175082C6CCC}"/>
          </ac:spMkLst>
        </pc:spChg>
        <pc:spChg chg="add mod">
          <ac:chgData name="Bhumika G" userId="7d2addb7d3656191" providerId="LiveId" clId="{AD56285A-64E7-487E-85A2-6653A65DD126}" dt="2023-12-25T17:29:00.568" v="31"/>
          <ac:spMkLst>
            <pc:docMk/>
            <pc:sldMk cId="3772399187" sldId="315"/>
            <ac:spMk id="8" creationId="{FEEF40DD-3B70-D284-79AA-D3EA151F27F3}"/>
          </ac:spMkLst>
        </pc:spChg>
        <pc:spChg chg="add mod">
          <ac:chgData name="Bhumika G" userId="7d2addb7d3656191" providerId="LiveId" clId="{AD56285A-64E7-487E-85A2-6653A65DD126}" dt="2023-12-25T17:29:00.568" v="31"/>
          <ac:spMkLst>
            <pc:docMk/>
            <pc:sldMk cId="3772399187" sldId="315"/>
            <ac:spMk id="9" creationId="{AB16A92B-3889-27AF-2671-F6051AE0900E}"/>
          </ac:spMkLst>
        </pc:spChg>
        <pc:spChg chg="add mod">
          <ac:chgData name="Bhumika G" userId="7d2addb7d3656191" providerId="LiveId" clId="{AD56285A-64E7-487E-85A2-6653A65DD126}" dt="2023-12-25T17:29:00.568" v="31"/>
          <ac:spMkLst>
            <pc:docMk/>
            <pc:sldMk cId="3772399187" sldId="315"/>
            <ac:spMk id="10" creationId="{DC8D587D-00D4-89BD-F821-BBAF2C85E417}"/>
          </ac:spMkLst>
        </pc:spChg>
        <pc:spChg chg="add mod">
          <ac:chgData name="Bhumika G" userId="7d2addb7d3656191" providerId="LiveId" clId="{AD56285A-64E7-487E-85A2-6653A65DD126}" dt="2023-12-25T17:29:00.568" v="31"/>
          <ac:spMkLst>
            <pc:docMk/>
            <pc:sldMk cId="3772399187" sldId="315"/>
            <ac:spMk id="11" creationId="{E02F0FA9-7567-1273-B03A-BA40F7E30E1E}"/>
          </ac:spMkLst>
        </pc:spChg>
        <pc:spChg chg="add mod">
          <ac:chgData name="Bhumika G" userId="7d2addb7d3656191" providerId="LiveId" clId="{AD56285A-64E7-487E-85A2-6653A65DD126}" dt="2023-12-25T17:29:00.568" v="31"/>
          <ac:spMkLst>
            <pc:docMk/>
            <pc:sldMk cId="3772399187" sldId="315"/>
            <ac:spMk id="12" creationId="{23F33525-48C7-38A3-B943-E726594010DA}"/>
          </ac:spMkLst>
        </pc:spChg>
        <pc:spChg chg="add mod">
          <ac:chgData name="Bhumika G" userId="7d2addb7d3656191" providerId="LiveId" clId="{AD56285A-64E7-487E-85A2-6653A65DD126}" dt="2023-12-25T17:29:00.568" v="31"/>
          <ac:spMkLst>
            <pc:docMk/>
            <pc:sldMk cId="3772399187" sldId="315"/>
            <ac:spMk id="13" creationId="{1556C1EC-A8BF-8E4E-8C43-F8146B27DA69}"/>
          </ac:spMkLst>
        </pc:spChg>
        <pc:spChg chg="add mod">
          <ac:chgData name="Bhumika G" userId="7d2addb7d3656191" providerId="LiveId" clId="{AD56285A-64E7-487E-85A2-6653A65DD126}" dt="2023-12-25T17:29:00.568" v="31"/>
          <ac:spMkLst>
            <pc:docMk/>
            <pc:sldMk cId="3772399187" sldId="315"/>
            <ac:spMk id="15" creationId="{58B9A7F5-E2B5-69D2-A199-F5F4A6F23227}"/>
          </ac:spMkLst>
        </pc:spChg>
        <pc:spChg chg="add mod">
          <ac:chgData name="Bhumika G" userId="7d2addb7d3656191" providerId="LiveId" clId="{AD56285A-64E7-487E-85A2-6653A65DD126}" dt="2023-12-25T17:29:00.568" v="31"/>
          <ac:spMkLst>
            <pc:docMk/>
            <pc:sldMk cId="3772399187" sldId="315"/>
            <ac:spMk id="16" creationId="{347CA93C-BA49-1BE2-AE58-6BEBE7EADDED}"/>
          </ac:spMkLst>
        </pc:spChg>
        <pc:spChg chg="add mod">
          <ac:chgData name="Bhumika G" userId="7d2addb7d3656191" providerId="LiveId" clId="{AD56285A-64E7-487E-85A2-6653A65DD126}" dt="2023-12-25T17:29:00.568" v="31"/>
          <ac:spMkLst>
            <pc:docMk/>
            <pc:sldMk cId="3772399187" sldId="315"/>
            <ac:spMk id="17" creationId="{FD41F9D3-1DB0-50FD-CE0F-1C047D450E25}"/>
          </ac:spMkLst>
        </pc:spChg>
        <pc:spChg chg="add mod">
          <ac:chgData name="Bhumika G" userId="7d2addb7d3656191" providerId="LiveId" clId="{AD56285A-64E7-487E-85A2-6653A65DD126}" dt="2023-12-25T17:29:00.568" v="31"/>
          <ac:spMkLst>
            <pc:docMk/>
            <pc:sldMk cId="3772399187" sldId="315"/>
            <ac:spMk id="18" creationId="{C9CC192E-0C3B-97BC-9A64-37F4902E4916}"/>
          </ac:spMkLst>
        </pc:spChg>
        <pc:spChg chg="add mod">
          <ac:chgData name="Bhumika G" userId="7d2addb7d3656191" providerId="LiveId" clId="{AD56285A-64E7-487E-85A2-6653A65DD126}" dt="2023-12-25T17:29:00.568" v="31"/>
          <ac:spMkLst>
            <pc:docMk/>
            <pc:sldMk cId="3772399187" sldId="315"/>
            <ac:spMk id="19" creationId="{6C6FF657-3134-739E-C2AF-52F0B91F1A34}"/>
          </ac:spMkLst>
        </pc:spChg>
        <pc:spChg chg="add mod">
          <ac:chgData name="Bhumika G" userId="7d2addb7d3656191" providerId="LiveId" clId="{AD56285A-64E7-487E-85A2-6653A65DD126}" dt="2023-12-25T17:29:00.568" v="31"/>
          <ac:spMkLst>
            <pc:docMk/>
            <pc:sldMk cId="3772399187" sldId="315"/>
            <ac:spMk id="20" creationId="{F43C93D2-7F08-1131-4B37-9E79877CA8C9}"/>
          </ac:spMkLst>
        </pc:spChg>
        <pc:spChg chg="add mod">
          <ac:chgData name="Bhumika G" userId="7d2addb7d3656191" providerId="LiveId" clId="{AD56285A-64E7-487E-85A2-6653A65DD126}" dt="2023-12-25T17:29:00.568" v="31"/>
          <ac:spMkLst>
            <pc:docMk/>
            <pc:sldMk cId="3772399187" sldId="315"/>
            <ac:spMk id="21" creationId="{8E1FB195-AA2B-CB35-4988-C549FD860794}"/>
          </ac:spMkLst>
        </pc:spChg>
        <pc:spChg chg="add mod">
          <ac:chgData name="Bhumika G" userId="7d2addb7d3656191" providerId="LiveId" clId="{AD56285A-64E7-487E-85A2-6653A65DD126}" dt="2023-12-25T17:29:00.568" v="31"/>
          <ac:spMkLst>
            <pc:docMk/>
            <pc:sldMk cId="3772399187" sldId="315"/>
            <ac:spMk id="22" creationId="{1B4795ED-BB6F-E95B-F54D-7D5CC7B50A1A}"/>
          </ac:spMkLst>
        </pc:spChg>
        <pc:spChg chg="add mod">
          <ac:chgData name="Bhumika G" userId="7d2addb7d3656191" providerId="LiveId" clId="{AD56285A-64E7-487E-85A2-6653A65DD126}" dt="2023-12-25T17:29:00.568" v="31"/>
          <ac:spMkLst>
            <pc:docMk/>
            <pc:sldMk cId="3772399187" sldId="315"/>
            <ac:spMk id="23" creationId="{CDF00541-9802-1128-D8FB-21B0E7BAC844}"/>
          </ac:spMkLst>
        </pc:spChg>
        <pc:spChg chg="add mod">
          <ac:chgData name="Bhumika G" userId="7d2addb7d3656191" providerId="LiveId" clId="{AD56285A-64E7-487E-85A2-6653A65DD126}" dt="2023-12-25T17:29:00.568" v="31"/>
          <ac:spMkLst>
            <pc:docMk/>
            <pc:sldMk cId="3772399187" sldId="315"/>
            <ac:spMk id="24" creationId="{8946AC11-D762-C860-0C27-B0DDEA271464}"/>
          </ac:spMkLst>
        </pc:spChg>
        <pc:spChg chg="add mod">
          <ac:chgData name="Bhumika G" userId="7d2addb7d3656191" providerId="LiveId" clId="{AD56285A-64E7-487E-85A2-6653A65DD126}" dt="2023-12-25T17:29:00.568" v="31"/>
          <ac:spMkLst>
            <pc:docMk/>
            <pc:sldMk cId="3772399187" sldId="315"/>
            <ac:spMk id="25" creationId="{F5E37AFF-0939-E1DF-7059-98D6584F98C3}"/>
          </ac:spMkLst>
        </pc:spChg>
        <pc:spChg chg="add mod">
          <ac:chgData name="Bhumika G" userId="7d2addb7d3656191" providerId="LiveId" clId="{AD56285A-64E7-487E-85A2-6653A65DD126}" dt="2023-12-25T17:29:00.568" v="31"/>
          <ac:spMkLst>
            <pc:docMk/>
            <pc:sldMk cId="3772399187" sldId="315"/>
            <ac:spMk id="26" creationId="{13504BEC-7A89-42C9-FD59-3250D3D85B9C}"/>
          </ac:spMkLst>
        </pc:spChg>
        <pc:spChg chg="add mod">
          <ac:chgData name="Bhumika G" userId="7d2addb7d3656191" providerId="LiveId" clId="{AD56285A-64E7-487E-85A2-6653A65DD126}" dt="2023-12-25T17:29:00.568" v="31"/>
          <ac:spMkLst>
            <pc:docMk/>
            <pc:sldMk cId="3772399187" sldId="315"/>
            <ac:spMk id="27" creationId="{4874D7A5-2AF5-C5F3-FED4-6547B3C0A650}"/>
          </ac:spMkLst>
        </pc:spChg>
        <pc:spChg chg="add mod">
          <ac:chgData name="Bhumika G" userId="7d2addb7d3656191" providerId="LiveId" clId="{AD56285A-64E7-487E-85A2-6653A65DD126}" dt="2023-12-25T17:29:00.568" v="31"/>
          <ac:spMkLst>
            <pc:docMk/>
            <pc:sldMk cId="3772399187" sldId="315"/>
            <ac:spMk id="28" creationId="{13A278A1-3638-755B-B04C-82D3FDD71ACE}"/>
          </ac:spMkLst>
        </pc:spChg>
        <pc:spChg chg="add mod">
          <ac:chgData name="Bhumika G" userId="7d2addb7d3656191" providerId="LiveId" clId="{AD56285A-64E7-487E-85A2-6653A65DD126}" dt="2023-12-25T17:29:00.568" v="31"/>
          <ac:spMkLst>
            <pc:docMk/>
            <pc:sldMk cId="3772399187" sldId="315"/>
            <ac:spMk id="29" creationId="{FC288B02-EF3F-D94A-32E6-DE08004E7021}"/>
          </ac:spMkLst>
        </pc:spChg>
        <pc:spChg chg="add mod">
          <ac:chgData name="Bhumika G" userId="7d2addb7d3656191" providerId="LiveId" clId="{AD56285A-64E7-487E-85A2-6653A65DD126}" dt="2023-12-25T17:29:00.568" v="31"/>
          <ac:spMkLst>
            <pc:docMk/>
            <pc:sldMk cId="3772399187" sldId="315"/>
            <ac:spMk id="30" creationId="{DE79C93B-6E7B-0F15-7C8E-98385AD00C53}"/>
          </ac:spMkLst>
        </pc:spChg>
        <pc:spChg chg="add mod">
          <ac:chgData name="Bhumika G" userId="7d2addb7d3656191" providerId="LiveId" clId="{AD56285A-64E7-487E-85A2-6653A65DD126}" dt="2023-12-25T17:29:00.568" v="31"/>
          <ac:spMkLst>
            <pc:docMk/>
            <pc:sldMk cId="3772399187" sldId="315"/>
            <ac:spMk id="31" creationId="{743DA5E2-1E9F-DD2C-A52A-1599EAFE9E81}"/>
          </ac:spMkLst>
        </pc:spChg>
        <pc:spChg chg="add mod">
          <ac:chgData name="Bhumika G" userId="7d2addb7d3656191" providerId="LiveId" clId="{AD56285A-64E7-487E-85A2-6653A65DD126}" dt="2023-12-25T17:29:00.568" v="31"/>
          <ac:spMkLst>
            <pc:docMk/>
            <pc:sldMk cId="3772399187" sldId="315"/>
            <ac:spMk id="32" creationId="{F9D4C70D-12A8-48AA-ECED-9B12F3EF1831}"/>
          </ac:spMkLst>
        </pc:spChg>
        <pc:spChg chg="add mod">
          <ac:chgData name="Bhumika G" userId="7d2addb7d3656191" providerId="LiveId" clId="{AD56285A-64E7-487E-85A2-6653A65DD126}" dt="2023-12-25T17:29:00.568" v="31"/>
          <ac:spMkLst>
            <pc:docMk/>
            <pc:sldMk cId="3772399187" sldId="315"/>
            <ac:spMk id="33" creationId="{23642967-91D7-7CBE-F249-424D8884BF1D}"/>
          </ac:spMkLst>
        </pc:spChg>
        <pc:spChg chg="add mod">
          <ac:chgData name="Bhumika G" userId="7d2addb7d3656191" providerId="LiveId" clId="{AD56285A-64E7-487E-85A2-6653A65DD126}" dt="2023-12-25T17:29:00.568" v="31"/>
          <ac:spMkLst>
            <pc:docMk/>
            <pc:sldMk cId="3772399187" sldId="315"/>
            <ac:spMk id="34" creationId="{F8AF4137-9947-3D7E-F94C-61B2E17776AA}"/>
          </ac:spMkLst>
        </pc:spChg>
        <pc:spChg chg="add mod">
          <ac:chgData name="Bhumika G" userId="7d2addb7d3656191" providerId="LiveId" clId="{AD56285A-64E7-487E-85A2-6653A65DD126}" dt="2023-12-25T17:29:00.568" v="31"/>
          <ac:spMkLst>
            <pc:docMk/>
            <pc:sldMk cId="3772399187" sldId="315"/>
            <ac:spMk id="35" creationId="{62E56CAD-3CC5-AD75-0314-FDFFC040BE72}"/>
          </ac:spMkLst>
        </pc:spChg>
        <pc:spChg chg="add mod">
          <ac:chgData name="Bhumika G" userId="7d2addb7d3656191" providerId="LiveId" clId="{AD56285A-64E7-487E-85A2-6653A65DD126}" dt="2023-12-25T17:29:00.568" v="31"/>
          <ac:spMkLst>
            <pc:docMk/>
            <pc:sldMk cId="3772399187" sldId="315"/>
            <ac:spMk id="36" creationId="{51EE67EE-6DF9-B3F5-F49F-7E5A2A3CD1D6}"/>
          </ac:spMkLst>
        </pc:spChg>
        <pc:spChg chg="add mod">
          <ac:chgData name="Bhumika G" userId="7d2addb7d3656191" providerId="LiveId" clId="{AD56285A-64E7-487E-85A2-6653A65DD126}" dt="2023-12-25T17:29:00.568" v="31"/>
          <ac:spMkLst>
            <pc:docMk/>
            <pc:sldMk cId="3772399187" sldId="315"/>
            <ac:spMk id="37" creationId="{9B875254-C03D-2EA0-6537-E48BBB627789}"/>
          </ac:spMkLst>
        </pc:spChg>
        <pc:spChg chg="add mod">
          <ac:chgData name="Bhumika G" userId="7d2addb7d3656191" providerId="LiveId" clId="{AD56285A-64E7-487E-85A2-6653A65DD126}" dt="2023-12-25T17:29:00.568" v="31"/>
          <ac:spMkLst>
            <pc:docMk/>
            <pc:sldMk cId="3772399187" sldId="315"/>
            <ac:spMk id="38" creationId="{AC5D60AF-0E0E-4EA2-32AF-5D315C5467C1}"/>
          </ac:spMkLst>
        </pc:spChg>
        <pc:spChg chg="add mod">
          <ac:chgData name="Bhumika G" userId="7d2addb7d3656191" providerId="LiveId" clId="{AD56285A-64E7-487E-85A2-6653A65DD126}" dt="2023-12-25T17:29:00.568" v="31"/>
          <ac:spMkLst>
            <pc:docMk/>
            <pc:sldMk cId="3772399187" sldId="315"/>
            <ac:spMk id="39" creationId="{230DF685-5CCB-AD2D-5972-935059B50721}"/>
          </ac:spMkLst>
        </pc:spChg>
        <pc:spChg chg="add mod">
          <ac:chgData name="Bhumika G" userId="7d2addb7d3656191" providerId="LiveId" clId="{AD56285A-64E7-487E-85A2-6653A65DD126}" dt="2023-12-25T17:29:00.568" v="31"/>
          <ac:spMkLst>
            <pc:docMk/>
            <pc:sldMk cId="3772399187" sldId="315"/>
            <ac:spMk id="40" creationId="{34B36ADC-6247-002D-9C05-DECD644213A1}"/>
          </ac:spMkLst>
        </pc:spChg>
        <pc:spChg chg="add mod">
          <ac:chgData name="Bhumika G" userId="7d2addb7d3656191" providerId="LiveId" clId="{AD56285A-64E7-487E-85A2-6653A65DD126}" dt="2023-12-25T17:29:00.568" v="31"/>
          <ac:spMkLst>
            <pc:docMk/>
            <pc:sldMk cId="3772399187" sldId="315"/>
            <ac:spMk id="41" creationId="{D4D53CF0-8B4C-C0BC-9C48-E1F2F9C1C6EA}"/>
          </ac:spMkLst>
        </pc:spChg>
        <pc:spChg chg="add mod">
          <ac:chgData name="Bhumika G" userId="7d2addb7d3656191" providerId="LiveId" clId="{AD56285A-64E7-487E-85A2-6653A65DD126}" dt="2023-12-25T17:29:00.568" v="31"/>
          <ac:spMkLst>
            <pc:docMk/>
            <pc:sldMk cId="3772399187" sldId="315"/>
            <ac:spMk id="42" creationId="{25968828-7416-F451-2125-3F85982E1FB4}"/>
          </ac:spMkLst>
        </pc:spChg>
        <pc:spChg chg="add mod">
          <ac:chgData name="Bhumika G" userId="7d2addb7d3656191" providerId="LiveId" clId="{AD56285A-64E7-487E-85A2-6653A65DD126}" dt="2023-12-25T17:29:00.568" v="31"/>
          <ac:spMkLst>
            <pc:docMk/>
            <pc:sldMk cId="3772399187" sldId="315"/>
            <ac:spMk id="43" creationId="{77335F19-4A4D-314B-BB8E-5CDE6FF47A1A}"/>
          </ac:spMkLst>
        </pc:spChg>
        <pc:spChg chg="add mod">
          <ac:chgData name="Bhumika G" userId="7d2addb7d3656191" providerId="LiveId" clId="{AD56285A-64E7-487E-85A2-6653A65DD126}" dt="2023-12-25T17:29:00.568" v="31"/>
          <ac:spMkLst>
            <pc:docMk/>
            <pc:sldMk cId="3772399187" sldId="315"/>
            <ac:spMk id="44" creationId="{1FD45B86-BB41-4F88-5B41-AB5D6D914305}"/>
          </ac:spMkLst>
        </pc:spChg>
        <pc:spChg chg="add mod">
          <ac:chgData name="Bhumika G" userId="7d2addb7d3656191" providerId="LiveId" clId="{AD56285A-64E7-487E-85A2-6653A65DD126}" dt="2023-12-25T17:29:00.568" v="31"/>
          <ac:spMkLst>
            <pc:docMk/>
            <pc:sldMk cId="3772399187" sldId="315"/>
            <ac:spMk id="45" creationId="{37DB2FA1-722B-545E-6054-EE4FEC6E43E8}"/>
          </ac:spMkLst>
        </pc:spChg>
        <pc:spChg chg="add mod">
          <ac:chgData name="Bhumika G" userId="7d2addb7d3656191" providerId="LiveId" clId="{AD56285A-64E7-487E-85A2-6653A65DD126}" dt="2023-12-25T17:29:21.767" v="34"/>
          <ac:spMkLst>
            <pc:docMk/>
            <pc:sldMk cId="3772399187" sldId="315"/>
            <ac:spMk id="47" creationId="{AB880098-8DFC-DDAA-C0E8-D507F17EC8CF}"/>
          </ac:spMkLst>
        </pc:spChg>
        <pc:spChg chg="add mod">
          <ac:chgData name="Bhumika G" userId="7d2addb7d3656191" providerId="LiveId" clId="{AD56285A-64E7-487E-85A2-6653A65DD126}" dt="2023-12-25T17:29:21.767" v="34"/>
          <ac:spMkLst>
            <pc:docMk/>
            <pc:sldMk cId="3772399187" sldId="315"/>
            <ac:spMk id="48" creationId="{C3023BC7-BF6B-5491-CE93-BFE6466597E5}"/>
          </ac:spMkLst>
        </pc:spChg>
        <pc:spChg chg="add mod">
          <ac:chgData name="Bhumika G" userId="7d2addb7d3656191" providerId="LiveId" clId="{AD56285A-64E7-487E-85A2-6653A65DD126}" dt="2023-12-25T17:29:21.767" v="34"/>
          <ac:spMkLst>
            <pc:docMk/>
            <pc:sldMk cId="3772399187" sldId="315"/>
            <ac:spMk id="49" creationId="{539E9069-42E3-F329-7981-EE0216748E9C}"/>
          </ac:spMkLst>
        </pc:spChg>
        <pc:spChg chg="add mod">
          <ac:chgData name="Bhumika G" userId="7d2addb7d3656191" providerId="LiveId" clId="{AD56285A-64E7-487E-85A2-6653A65DD126}" dt="2023-12-25T17:29:21.767" v="34"/>
          <ac:spMkLst>
            <pc:docMk/>
            <pc:sldMk cId="3772399187" sldId="315"/>
            <ac:spMk id="50" creationId="{FFCC27F9-B0E8-1DED-F08A-191F1249F7BD}"/>
          </ac:spMkLst>
        </pc:spChg>
        <pc:spChg chg="add mod">
          <ac:chgData name="Bhumika G" userId="7d2addb7d3656191" providerId="LiveId" clId="{AD56285A-64E7-487E-85A2-6653A65DD126}" dt="2023-12-25T17:29:21.767" v="34"/>
          <ac:spMkLst>
            <pc:docMk/>
            <pc:sldMk cId="3772399187" sldId="315"/>
            <ac:spMk id="51" creationId="{A29E73E9-AC64-2A0F-83A1-E086AD669449}"/>
          </ac:spMkLst>
        </pc:spChg>
        <pc:spChg chg="add mod">
          <ac:chgData name="Bhumika G" userId="7d2addb7d3656191" providerId="LiveId" clId="{AD56285A-64E7-487E-85A2-6653A65DD126}" dt="2023-12-25T17:29:21.767" v="34"/>
          <ac:spMkLst>
            <pc:docMk/>
            <pc:sldMk cId="3772399187" sldId="315"/>
            <ac:spMk id="52" creationId="{BAEDAEED-8AC9-5661-14C8-DB835133B6DD}"/>
          </ac:spMkLst>
        </pc:spChg>
        <pc:spChg chg="add mod">
          <ac:chgData name="Bhumika G" userId="7d2addb7d3656191" providerId="LiveId" clId="{AD56285A-64E7-487E-85A2-6653A65DD126}" dt="2023-12-25T17:29:21.767" v="34"/>
          <ac:spMkLst>
            <pc:docMk/>
            <pc:sldMk cId="3772399187" sldId="315"/>
            <ac:spMk id="53" creationId="{8CF39C49-6C48-03E0-07E9-B37CA4FA79A4}"/>
          </ac:spMkLst>
        </pc:spChg>
        <pc:spChg chg="add mod">
          <ac:chgData name="Bhumika G" userId="7d2addb7d3656191" providerId="LiveId" clId="{AD56285A-64E7-487E-85A2-6653A65DD126}" dt="2023-12-25T17:29:21.767" v="34"/>
          <ac:spMkLst>
            <pc:docMk/>
            <pc:sldMk cId="3772399187" sldId="315"/>
            <ac:spMk id="54" creationId="{22123285-4492-2CBD-EBD1-4A5176AC4AA7}"/>
          </ac:spMkLst>
        </pc:spChg>
        <pc:spChg chg="add mod">
          <ac:chgData name="Bhumika G" userId="7d2addb7d3656191" providerId="LiveId" clId="{AD56285A-64E7-487E-85A2-6653A65DD126}" dt="2023-12-25T17:29:21.767" v="34"/>
          <ac:spMkLst>
            <pc:docMk/>
            <pc:sldMk cId="3772399187" sldId="315"/>
            <ac:spMk id="55" creationId="{42BC7943-71BA-7C28-D629-813FE62531A8}"/>
          </ac:spMkLst>
        </pc:spChg>
        <pc:spChg chg="add mod">
          <ac:chgData name="Bhumika G" userId="7d2addb7d3656191" providerId="LiveId" clId="{AD56285A-64E7-487E-85A2-6653A65DD126}" dt="2023-12-25T17:29:21.767" v="34"/>
          <ac:spMkLst>
            <pc:docMk/>
            <pc:sldMk cId="3772399187" sldId="315"/>
            <ac:spMk id="56" creationId="{14FB835B-6436-D4ED-AD6F-174C3F20E358}"/>
          </ac:spMkLst>
        </pc:spChg>
        <pc:spChg chg="add mod">
          <ac:chgData name="Bhumika G" userId="7d2addb7d3656191" providerId="LiveId" clId="{AD56285A-64E7-487E-85A2-6653A65DD126}" dt="2023-12-25T17:29:21.767" v="34"/>
          <ac:spMkLst>
            <pc:docMk/>
            <pc:sldMk cId="3772399187" sldId="315"/>
            <ac:spMk id="57" creationId="{11A00ACC-4A73-1D4E-CBC5-7CB7F7560D05}"/>
          </ac:spMkLst>
        </pc:spChg>
        <pc:spChg chg="add mod">
          <ac:chgData name="Bhumika G" userId="7d2addb7d3656191" providerId="LiveId" clId="{AD56285A-64E7-487E-85A2-6653A65DD126}" dt="2023-12-25T17:29:21.767" v="34"/>
          <ac:spMkLst>
            <pc:docMk/>
            <pc:sldMk cId="3772399187" sldId="315"/>
            <ac:spMk id="58" creationId="{04DDDD52-CF94-68F4-1CB6-CB095107478B}"/>
          </ac:spMkLst>
        </pc:spChg>
        <pc:spChg chg="add mod">
          <ac:chgData name="Bhumika G" userId="7d2addb7d3656191" providerId="LiveId" clId="{AD56285A-64E7-487E-85A2-6653A65DD126}" dt="2023-12-25T17:29:21.767" v="34"/>
          <ac:spMkLst>
            <pc:docMk/>
            <pc:sldMk cId="3772399187" sldId="315"/>
            <ac:spMk id="59" creationId="{12F21A37-9F43-BC56-5422-3A7A0AE78055}"/>
          </ac:spMkLst>
        </pc:spChg>
        <pc:spChg chg="add mod">
          <ac:chgData name="Bhumika G" userId="7d2addb7d3656191" providerId="LiveId" clId="{AD56285A-64E7-487E-85A2-6653A65DD126}" dt="2023-12-25T17:29:21.767" v="34"/>
          <ac:spMkLst>
            <pc:docMk/>
            <pc:sldMk cId="3772399187" sldId="315"/>
            <ac:spMk id="60" creationId="{475FE5B9-796E-0396-D39E-F5BC6AF3B728}"/>
          </ac:spMkLst>
        </pc:spChg>
        <pc:spChg chg="add mod">
          <ac:chgData name="Bhumika G" userId="7d2addb7d3656191" providerId="LiveId" clId="{AD56285A-64E7-487E-85A2-6653A65DD126}" dt="2023-12-25T17:29:21.767" v="34"/>
          <ac:spMkLst>
            <pc:docMk/>
            <pc:sldMk cId="3772399187" sldId="315"/>
            <ac:spMk id="61" creationId="{8B07330D-9F17-A355-695A-B96ED4A5B449}"/>
          </ac:spMkLst>
        </pc:spChg>
        <pc:spChg chg="add mod">
          <ac:chgData name="Bhumika G" userId="7d2addb7d3656191" providerId="LiveId" clId="{AD56285A-64E7-487E-85A2-6653A65DD126}" dt="2023-12-25T17:29:21.767" v="34"/>
          <ac:spMkLst>
            <pc:docMk/>
            <pc:sldMk cId="3772399187" sldId="315"/>
            <ac:spMk id="62" creationId="{7C7C5BDA-F9F2-6F93-666C-F07B58B1354D}"/>
          </ac:spMkLst>
        </pc:spChg>
        <pc:spChg chg="add mod">
          <ac:chgData name="Bhumika G" userId="7d2addb7d3656191" providerId="LiveId" clId="{AD56285A-64E7-487E-85A2-6653A65DD126}" dt="2023-12-25T17:29:21.767" v="34"/>
          <ac:spMkLst>
            <pc:docMk/>
            <pc:sldMk cId="3772399187" sldId="315"/>
            <ac:spMk id="63" creationId="{7F17E875-C3B7-E642-76FF-306E7342C795}"/>
          </ac:spMkLst>
        </pc:spChg>
        <pc:spChg chg="add mod">
          <ac:chgData name="Bhumika G" userId="7d2addb7d3656191" providerId="LiveId" clId="{AD56285A-64E7-487E-85A2-6653A65DD126}" dt="2023-12-25T17:29:21.767" v="34"/>
          <ac:spMkLst>
            <pc:docMk/>
            <pc:sldMk cId="3772399187" sldId="315"/>
            <ac:spMk id="640" creationId="{B7416D5F-B90C-6383-FD5A-ED6BF277C241}"/>
          </ac:spMkLst>
        </pc:spChg>
        <pc:spChg chg="add mod">
          <ac:chgData name="Bhumika G" userId="7d2addb7d3656191" providerId="LiveId" clId="{AD56285A-64E7-487E-85A2-6653A65DD126}" dt="2023-12-25T17:29:21.767" v="34"/>
          <ac:spMkLst>
            <pc:docMk/>
            <pc:sldMk cId="3772399187" sldId="315"/>
            <ac:spMk id="641" creationId="{9BDD39B5-D601-96A7-971A-6C94D285F14F}"/>
          </ac:spMkLst>
        </pc:spChg>
        <pc:spChg chg="add mod">
          <ac:chgData name="Bhumika G" userId="7d2addb7d3656191" providerId="LiveId" clId="{AD56285A-64E7-487E-85A2-6653A65DD126}" dt="2023-12-25T17:29:21.767" v="34"/>
          <ac:spMkLst>
            <pc:docMk/>
            <pc:sldMk cId="3772399187" sldId="315"/>
            <ac:spMk id="642" creationId="{60BB5066-B6F4-9397-C715-D7D6A59A5947}"/>
          </ac:spMkLst>
        </pc:spChg>
        <pc:spChg chg="add mod">
          <ac:chgData name="Bhumika G" userId="7d2addb7d3656191" providerId="LiveId" clId="{AD56285A-64E7-487E-85A2-6653A65DD126}" dt="2023-12-25T17:29:21.767" v="34"/>
          <ac:spMkLst>
            <pc:docMk/>
            <pc:sldMk cId="3772399187" sldId="315"/>
            <ac:spMk id="643" creationId="{4EC8A9CB-8B09-A27B-38ED-8AA0137A325D}"/>
          </ac:spMkLst>
        </pc:spChg>
        <pc:spChg chg="add mod">
          <ac:chgData name="Bhumika G" userId="7d2addb7d3656191" providerId="LiveId" clId="{AD56285A-64E7-487E-85A2-6653A65DD126}" dt="2023-12-25T17:29:21.767" v="34"/>
          <ac:spMkLst>
            <pc:docMk/>
            <pc:sldMk cId="3772399187" sldId="315"/>
            <ac:spMk id="644" creationId="{071C0F59-8DB5-F134-99CA-0E7F8CF96DDF}"/>
          </ac:spMkLst>
        </pc:spChg>
        <pc:spChg chg="mod">
          <ac:chgData name="Bhumika G" userId="7d2addb7d3656191" providerId="LiveId" clId="{AD56285A-64E7-487E-85A2-6653A65DD126}" dt="2023-12-25T17:28:45.266" v="26" actId="1076"/>
          <ac:spMkLst>
            <pc:docMk/>
            <pc:sldMk cId="3772399187" sldId="315"/>
            <ac:spMk id="645" creationId="{00000000-0000-0000-0000-000000000000}"/>
          </ac:spMkLst>
        </pc:spChg>
        <pc:spChg chg="mod">
          <ac:chgData name="Bhumika G" userId="7d2addb7d3656191" providerId="LiveId" clId="{AD56285A-64E7-487E-85A2-6653A65DD126}" dt="2023-12-25T17:28:51.897" v="28" actId="1076"/>
          <ac:spMkLst>
            <pc:docMk/>
            <pc:sldMk cId="3772399187" sldId="315"/>
            <ac:spMk id="646" creationId="{00000000-0000-0000-0000-000000000000}"/>
          </ac:spMkLst>
        </pc:spChg>
        <pc:spChg chg="add mod">
          <ac:chgData name="Bhumika G" userId="7d2addb7d3656191" providerId="LiveId" clId="{AD56285A-64E7-487E-85A2-6653A65DD126}" dt="2023-12-25T17:29:21.767" v="34"/>
          <ac:spMkLst>
            <pc:docMk/>
            <pc:sldMk cId="3772399187" sldId="315"/>
            <ac:spMk id="647" creationId="{BF1001E8-A67E-C6E5-9729-3274C304AA5E}"/>
          </ac:spMkLst>
        </pc:spChg>
        <pc:spChg chg="mod">
          <ac:chgData name="Bhumika G" userId="7d2addb7d3656191" providerId="LiveId" clId="{AD56285A-64E7-487E-85A2-6653A65DD126}" dt="2023-12-25T17:28:48.032" v="27" actId="1076"/>
          <ac:spMkLst>
            <pc:docMk/>
            <pc:sldMk cId="3772399187" sldId="315"/>
            <ac:spMk id="648" creationId="{00000000-0000-0000-0000-000000000000}"/>
          </ac:spMkLst>
        </pc:spChg>
        <pc:spChg chg="add mod">
          <ac:chgData name="Bhumika G" userId="7d2addb7d3656191" providerId="LiveId" clId="{AD56285A-64E7-487E-85A2-6653A65DD126}" dt="2023-12-25T17:29:21.767" v="34"/>
          <ac:spMkLst>
            <pc:docMk/>
            <pc:sldMk cId="3772399187" sldId="315"/>
            <ac:spMk id="649" creationId="{2C96840D-8132-A19D-4A88-7E800F86FC95}"/>
          </ac:spMkLst>
        </pc:spChg>
        <pc:spChg chg="add mod">
          <ac:chgData name="Bhumika G" userId="7d2addb7d3656191" providerId="LiveId" clId="{AD56285A-64E7-487E-85A2-6653A65DD126}" dt="2023-12-25T17:29:21.767" v="34"/>
          <ac:spMkLst>
            <pc:docMk/>
            <pc:sldMk cId="3772399187" sldId="315"/>
            <ac:spMk id="669" creationId="{7DBB55BB-7A18-F9DA-4D22-E0D9F5573C35}"/>
          </ac:spMkLst>
        </pc:spChg>
        <pc:spChg chg="add mod">
          <ac:chgData name="Bhumika G" userId="7d2addb7d3656191" providerId="LiveId" clId="{AD56285A-64E7-487E-85A2-6653A65DD126}" dt="2023-12-25T17:29:21.767" v="34"/>
          <ac:spMkLst>
            <pc:docMk/>
            <pc:sldMk cId="3772399187" sldId="315"/>
            <ac:spMk id="670" creationId="{65DCBC75-681C-32A4-6BEB-A4C8401886F4}"/>
          </ac:spMkLst>
        </pc:spChg>
        <pc:spChg chg="add mod">
          <ac:chgData name="Bhumika G" userId="7d2addb7d3656191" providerId="LiveId" clId="{AD56285A-64E7-487E-85A2-6653A65DD126}" dt="2023-12-25T17:29:21.767" v="34"/>
          <ac:spMkLst>
            <pc:docMk/>
            <pc:sldMk cId="3772399187" sldId="315"/>
            <ac:spMk id="671" creationId="{6FE1B45A-B883-3D6D-FCDA-243FE48AAB0B}"/>
          </ac:spMkLst>
        </pc:spChg>
        <pc:spChg chg="add mod">
          <ac:chgData name="Bhumika G" userId="7d2addb7d3656191" providerId="LiveId" clId="{AD56285A-64E7-487E-85A2-6653A65DD126}" dt="2023-12-25T17:29:21.767" v="34"/>
          <ac:spMkLst>
            <pc:docMk/>
            <pc:sldMk cId="3772399187" sldId="315"/>
            <ac:spMk id="672" creationId="{D81AC492-82D1-E027-EFE2-AB3C55A6E9BA}"/>
          </ac:spMkLst>
        </pc:spChg>
        <pc:spChg chg="add mod">
          <ac:chgData name="Bhumika G" userId="7d2addb7d3656191" providerId="LiveId" clId="{AD56285A-64E7-487E-85A2-6653A65DD126}" dt="2023-12-25T17:29:21.767" v="34"/>
          <ac:spMkLst>
            <pc:docMk/>
            <pc:sldMk cId="3772399187" sldId="315"/>
            <ac:spMk id="673" creationId="{D32E92B0-38AF-14A1-DF49-A022DA5B8B8F}"/>
          </ac:spMkLst>
        </pc:spChg>
        <pc:spChg chg="add mod">
          <ac:chgData name="Bhumika G" userId="7d2addb7d3656191" providerId="LiveId" clId="{AD56285A-64E7-487E-85A2-6653A65DD126}" dt="2023-12-25T17:29:21.767" v="34"/>
          <ac:spMkLst>
            <pc:docMk/>
            <pc:sldMk cId="3772399187" sldId="315"/>
            <ac:spMk id="674" creationId="{4C9C8FC4-AF81-7305-4569-E77A80DB7763}"/>
          </ac:spMkLst>
        </pc:spChg>
        <pc:spChg chg="add mod">
          <ac:chgData name="Bhumika G" userId="7d2addb7d3656191" providerId="LiveId" clId="{AD56285A-64E7-487E-85A2-6653A65DD126}" dt="2023-12-25T17:29:21.767" v="34"/>
          <ac:spMkLst>
            <pc:docMk/>
            <pc:sldMk cId="3772399187" sldId="315"/>
            <ac:spMk id="675" creationId="{5C752E24-D710-61A3-7BB0-113D12C4EDC2}"/>
          </ac:spMkLst>
        </pc:spChg>
        <pc:spChg chg="add mod">
          <ac:chgData name="Bhumika G" userId="7d2addb7d3656191" providerId="LiveId" clId="{AD56285A-64E7-487E-85A2-6653A65DD126}" dt="2023-12-25T17:29:21.767" v="34"/>
          <ac:spMkLst>
            <pc:docMk/>
            <pc:sldMk cId="3772399187" sldId="315"/>
            <ac:spMk id="676" creationId="{78857218-FEED-CFE4-5594-1A1C1E1613C6}"/>
          </ac:spMkLst>
        </pc:spChg>
        <pc:spChg chg="add mod">
          <ac:chgData name="Bhumika G" userId="7d2addb7d3656191" providerId="LiveId" clId="{AD56285A-64E7-487E-85A2-6653A65DD126}" dt="2023-12-25T17:29:21.767" v="34"/>
          <ac:spMkLst>
            <pc:docMk/>
            <pc:sldMk cId="3772399187" sldId="315"/>
            <ac:spMk id="677" creationId="{260C9426-440F-ED0F-4C6A-4BCD2831A879}"/>
          </ac:spMkLst>
        </pc:spChg>
        <pc:spChg chg="add mod">
          <ac:chgData name="Bhumika G" userId="7d2addb7d3656191" providerId="LiveId" clId="{AD56285A-64E7-487E-85A2-6653A65DD126}" dt="2023-12-25T17:29:21.767" v="34"/>
          <ac:spMkLst>
            <pc:docMk/>
            <pc:sldMk cId="3772399187" sldId="315"/>
            <ac:spMk id="678" creationId="{8C0F70D2-BA4B-60AB-4EED-869B9BBD6D7D}"/>
          </ac:spMkLst>
        </pc:spChg>
        <pc:spChg chg="add mod">
          <ac:chgData name="Bhumika G" userId="7d2addb7d3656191" providerId="LiveId" clId="{AD56285A-64E7-487E-85A2-6653A65DD126}" dt="2023-12-25T17:29:21.767" v="34"/>
          <ac:spMkLst>
            <pc:docMk/>
            <pc:sldMk cId="3772399187" sldId="315"/>
            <ac:spMk id="679" creationId="{E73FCE74-A027-C922-F61B-66C8936D0743}"/>
          </ac:spMkLst>
        </pc:spChg>
        <pc:spChg chg="add mod">
          <ac:chgData name="Bhumika G" userId="7d2addb7d3656191" providerId="LiveId" clId="{AD56285A-64E7-487E-85A2-6653A65DD126}" dt="2023-12-25T17:29:21.767" v="34"/>
          <ac:spMkLst>
            <pc:docMk/>
            <pc:sldMk cId="3772399187" sldId="315"/>
            <ac:spMk id="680" creationId="{6693973C-A622-6AC6-FC84-9E0188EB9852}"/>
          </ac:spMkLst>
        </pc:spChg>
        <pc:spChg chg="add mod">
          <ac:chgData name="Bhumika G" userId="7d2addb7d3656191" providerId="LiveId" clId="{AD56285A-64E7-487E-85A2-6653A65DD126}" dt="2023-12-25T17:29:21.767" v="34"/>
          <ac:spMkLst>
            <pc:docMk/>
            <pc:sldMk cId="3772399187" sldId="315"/>
            <ac:spMk id="681" creationId="{00676143-C5E8-247E-E51C-890A95035F84}"/>
          </ac:spMkLst>
        </pc:spChg>
        <pc:spChg chg="add mod">
          <ac:chgData name="Bhumika G" userId="7d2addb7d3656191" providerId="LiveId" clId="{AD56285A-64E7-487E-85A2-6653A65DD126}" dt="2023-12-25T17:29:21.767" v="34"/>
          <ac:spMkLst>
            <pc:docMk/>
            <pc:sldMk cId="3772399187" sldId="315"/>
            <ac:spMk id="682" creationId="{7007C323-A55C-0D54-23E1-D87A6BF479BF}"/>
          </ac:spMkLst>
        </pc:spChg>
        <pc:spChg chg="add mod">
          <ac:chgData name="Bhumika G" userId="7d2addb7d3656191" providerId="LiveId" clId="{AD56285A-64E7-487E-85A2-6653A65DD126}" dt="2023-12-25T17:29:21.767" v="34"/>
          <ac:spMkLst>
            <pc:docMk/>
            <pc:sldMk cId="3772399187" sldId="315"/>
            <ac:spMk id="683" creationId="{68C00FCC-3525-356F-3D14-60D6C176FAE6}"/>
          </ac:spMkLst>
        </pc:spChg>
        <pc:spChg chg="add mod">
          <ac:chgData name="Bhumika G" userId="7d2addb7d3656191" providerId="LiveId" clId="{AD56285A-64E7-487E-85A2-6653A65DD126}" dt="2023-12-25T17:29:21.767" v="34"/>
          <ac:spMkLst>
            <pc:docMk/>
            <pc:sldMk cId="3772399187" sldId="315"/>
            <ac:spMk id="684" creationId="{EC768362-EE83-BCE6-1308-2C0354FCF38E}"/>
          </ac:spMkLst>
        </pc:spChg>
        <pc:spChg chg="add mod">
          <ac:chgData name="Bhumika G" userId="7d2addb7d3656191" providerId="LiveId" clId="{AD56285A-64E7-487E-85A2-6653A65DD126}" dt="2023-12-25T17:29:21.767" v="34"/>
          <ac:spMkLst>
            <pc:docMk/>
            <pc:sldMk cId="3772399187" sldId="315"/>
            <ac:spMk id="685" creationId="{BB27446B-9E11-E302-5C7D-0A7E6C8E3E3C}"/>
          </ac:spMkLst>
        </pc:spChg>
        <pc:spChg chg="add mod">
          <ac:chgData name="Bhumika G" userId="7d2addb7d3656191" providerId="LiveId" clId="{AD56285A-64E7-487E-85A2-6653A65DD126}" dt="2023-12-25T17:29:21.767" v="34"/>
          <ac:spMkLst>
            <pc:docMk/>
            <pc:sldMk cId="3772399187" sldId="315"/>
            <ac:spMk id="686" creationId="{11438BCE-EC3C-954B-7F22-4B064F943409}"/>
          </ac:spMkLst>
        </pc:spChg>
        <pc:spChg chg="add mod">
          <ac:chgData name="Bhumika G" userId="7d2addb7d3656191" providerId="LiveId" clId="{AD56285A-64E7-487E-85A2-6653A65DD126}" dt="2023-12-25T17:29:21.767" v="34"/>
          <ac:spMkLst>
            <pc:docMk/>
            <pc:sldMk cId="3772399187" sldId="315"/>
            <ac:spMk id="687" creationId="{A4BD03B0-F9DD-F2F3-E80A-1114E779726A}"/>
          </ac:spMkLst>
        </pc:spChg>
        <pc:spChg chg="add mod">
          <ac:chgData name="Bhumika G" userId="7d2addb7d3656191" providerId="LiveId" clId="{AD56285A-64E7-487E-85A2-6653A65DD126}" dt="2023-12-25T17:29:21.767" v="34"/>
          <ac:spMkLst>
            <pc:docMk/>
            <pc:sldMk cId="3772399187" sldId="315"/>
            <ac:spMk id="688" creationId="{3272D659-26BA-4816-1B33-162233E5C895}"/>
          </ac:spMkLst>
        </pc:spChg>
        <pc:spChg chg="add mod">
          <ac:chgData name="Bhumika G" userId="7d2addb7d3656191" providerId="LiveId" clId="{AD56285A-64E7-487E-85A2-6653A65DD126}" dt="2023-12-25T17:29:21.767" v="34"/>
          <ac:spMkLst>
            <pc:docMk/>
            <pc:sldMk cId="3772399187" sldId="315"/>
            <ac:spMk id="689" creationId="{80164295-0E41-2EF9-4C09-B13E9380BF99}"/>
          </ac:spMkLst>
        </pc:spChg>
        <pc:spChg chg="add mod">
          <ac:chgData name="Bhumika G" userId="7d2addb7d3656191" providerId="LiveId" clId="{AD56285A-64E7-487E-85A2-6653A65DD126}" dt="2023-12-25T17:29:21.767" v="34"/>
          <ac:spMkLst>
            <pc:docMk/>
            <pc:sldMk cId="3772399187" sldId="315"/>
            <ac:spMk id="690" creationId="{DC6AE899-5B58-B015-ACC4-7EF713EDD2F9}"/>
          </ac:spMkLst>
        </pc:spChg>
        <pc:spChg chg="add mod">
          <ac:chgData name="Bhumika G" userId="7d2addb7d3656191" providerId="LiveId" clId="{AD56285A-64E7-487E-85A2-6653A65DD126}" dt="2023-12-25T17:29:21.767" v="34"/>
          <ac:spMkLst>
            <pc:docMk/>
            <pc:sldMk cId="3772399187" sldId="315"/>
            <ac:spMk id="691" creationId="{F3F4D1C3-9885-5A78-F400-560C2E9FBA58}"/>
          </ac:spMkLst>
        </pc:spChg>
        <pc:spChg chg="add mod">
          <ac:chgData name="Bhumika G" userId="7d2addb7d3656191" providerId="LiveId" clId="{AD56285A-64E7-487E-85A2-6653A65DD126}" dt="2023-12-25T17:29:21.767" v="34"/>
          <ac:spMkLst>
            <pc:docMk/>
            <pc:sldMk cId="3772399187" sldId="315"/>
            <ac:spMk id="692" creationId="{24790486-B9D3-9A3F-2C2C-75ECF6A72716}"/>
          </ac:spMkLst>
        </pc:spChg>
        <pc:spChg chg="add mod">
          <ac:chgData name="Bhumika G" userId="7d2addb7d3656191" providerId="LiveId" clId="{AD56285A-64E7-487E-85A2-6653A65DD126}" dt="2023-12-25T17:29:21.767" v="34"/>
          <ac:spMkLst>
            <pc:docMk/>
            <pc:sldMk cId="3772399187" sldId="315"/>
            <ac:spMk id="693" creationId="{F8995746-C9CF-8C67-16DB-C9976AF4580F}"/>
          </ac:spMkLst>
        </pc:spChg>
        <pc:spChg chg="add mod">
          <ac:chgData name="Bhumika G" userId="7d2addb7d3656191" providerId="LiveId" clId="{AD56285A-64E7-487E-85A2-6653A65DD126}" dt="2023-12-25T17:29:21.767" v="34"/>
          <ac:spMkLst>
            <pc:docMk/>
            <pc:sldMk cId="3772399187" sldId="315"/>
            <ac:spMk id="694" creationId="{AE617165-37DC-38A7-9FF8-FE52CA759E72}"/>
          </ac:spMkLst>
        </pc:spChg>
        <pc:spChg chg="add mod">
          <ac:chgData name="Bhumika G" userId="7d2addb7d3656191" providerId="LiveId" clId="{AD56285A-64E7-487E-85A2-6653A65DD126}" dt="2023-12-25T17:29:21.767" v="34"/>
          <ac:spMkLst>
            <pc:docMk/>
            <pc:sldMk cId="3772399187" sldId="315"/>
            <ac:spMk id="695" creationId="{7017DD5C-2F3D-99B8-145D-427C0173FE26}"/>
          </ac:spMkLst>
        </pc:spChg>
        <pc:spChg chg="add mod">
          <ac:chgData name="Bhumika G" userId="7d2addb7d3656191" providerId="LiveId" clId="{AD56285A-64E7-487E-85A2-6653A65DD126}" dt="2023-12-25T17:29:21.767" v="34"/>
          <ac:spMkLst>
            <pc:docMk/>
            <pc:sldMk cId="3772399187" sldId="315"/>
            <ac:spMk id="696" creationId="{07EA25E3-B921-6658-8CE6-8921C86AAF6A}"/>
          </ac:spMkLst>
        </pc:spChg>
        <pc:spChg chg="add mod">
          <ac:chgData name="Bhumika G" userId="7d2addb7d3656191" providerId="LiveId" clId="{AD56285A-64E7-487E-85A2-6653A65DD126}" dt="2023-12-25T17:29:21.767" v="34"/>
          <ac:spMkLst>
            <pc:docMk/>
            <pc:sldMk cId="3772399187" sldId="315"/>
            <ac:spMk id="697" creationId="{A5D7673B-3DF5-44FB-89B7-59C0A9A34A6C}"/>
          </ac:spMkLst>
        </pc:spChg>
        <pc:spChg chg="add mod">
          <ac:chgData name="Bhumika G" userId="7d2addb7d3656191" providerId="LiveId" clId="{AD56285A-64E7-487E-85A2-6653A65DD126}" dt="2023-12-25T17:29:21.767" v="34"/>
          <ac:spMkLst>
            <pc:docMk/>
            <pc:sldMk cId="3772399187" sldId="315"/>
            <ac:spMk id="698" creationId="{745FE20F-DF30-E091-EA07-EBD2EA5DAAF1}"/>
          </ac:spMkLst>
        </pc:spChg>
        <pc:spChg chg="add mod">
          <ac:chgData name="Bhumika G" userId="7d2addb7d3656191" providerId="LiveId" clId="{AD56285A-64E7-487E-85A2-6653A65DD126}" dt="2023-12-25T17:29:21.767" v="34"/>
          <ac:spMkLst>
            <pc:docMk/>
            <pc:sldMk cId="3772399187" sldId="315"/>
            <ac:spMk id="699" creationId="{BE4C9841-083E-2B42-E59C-CE194F21D6FF}"/>
          </ac:spMkLst>
        </pc:spChg>
        <pc:spChg chg="add mod">
          <ac:chgData name="Bhumika G" userId="7d2addb7d3656191" providerId="LiveId" clId="{AD56285A-64E7-487E-85A2-6653A65DD126}" dt="2023-12-25T17:29:21.767" v="34"/>
          <ac:spMkLst>
            <pc:docMk/>
            <pc:sldMk cId="3772399187" sldId="315"/>
            <ac:spMk id="700" creationId="{FE167C3E-D82F-505B-204D-D75F91395B9D}"/>
          </ac:spMkLst>
        </pc:spChg>
        <pc:spChg chg="add mod">
          <ac:chgData name="Bhumika G" userId="7d2addb7d3656191" providerId="LiveId" clId="{AD56285A-64E7-487E-85A2-6653A65DD126}" dt="2023-12-25T17:29:22.676" v="35"/>
          <ac:spMkLst>
            <pc:docMk/>
            <pc:sldMk cId="3772399187" sldId="315"/>
            <ac:spMk id="702" creationId="{F4C0DE4B-1804-55AD-8ACC-3C2CB4511F50}"/>
          </ac:spMkLst>
        </pc:spChg>
        <pc:spChg chg="add mod">
          <ac:chgData name="Bhumika G" userId="7d2addb7d3656191" providerId="LiveId" clId="{AD56285A-64E7-487E-85A2-6653A65DD126}" dt="2023-12-25T17:29:22.676" v="35"/>
          <ac:spMkLst>
            <pc:docMk/>
            <pc:sldMk cId="3772399187" sldId="315"/>
            <ac:spMk id="703" creationId="{EAE03757-FBD4-05E9-2BA7-A010D7891E79}"/>
          </ac:spMkLst>
        </pc:spChg>
        <pc:spChg chg="add mod">
          <ac:chgData name="Bhumika G" userId="7d2addb7d3656191" providerId="LiveId" clId="{AD56285A-64E7-487E-85A2-6653A65DD126}" dt="2023-12-25T17:29:22.676" v="35"/>
          <ac:spMkLst>
            <pc:docMk/>
            <pc:sldMk cId="3772399187" sldId="315"/>
            <ac:spMk id="704" creationId="{F67BB427-04F8-581D-6CB9-0054B7E8B651}"/>
          </ac:spMkLst>
        </pc:spChg>
        <pc:spChg chg="add mod">
          <ac:chgData name="Bhumika G" userId="7d2addb7d3656191" providerId="LiveId" clId="{AD56285A-64E7-487E-85A2-6653A65DD126}" dt="2023-12-25T17:29:22.676" v="35"/>
          <ac:spMkLst>
            <pc:docMk/>
            <pc:sldMk cId="3772399187" sldId="315"/>
            <ac:spMk id="705" creationId="{4A9B367C-1D0E-FD7A-DD5F-939B9DB1296E}"/>
          </ac:spMkLst>
        </pc:spChg>
        <pc:spChg chg="add mod">
          <ac:chgData name="Bhumika G" userId="7d2addb7d3656191" providerId="LiveId" clId="{AD56285A-64E7-487E-85A2-6653A65DD126}" dt="2023-12-25T17:29:22.676" v="35"/>
          <ac:spMkLst>
            <pc:docMk/>
            <pc:sldMk cId="3772399187" sldId="315"/>
            <ac:spMk id="706" creationId="{712A17D1-FDAA-D855-20BC-C8E1626A733F}"/>
          </ac:spMkLst>
        </pc:spChg>
        <pc:spChg chg="add mod">
          <ac:chgData name="Bhumika G" userId="7d2addb7d3656191" providerId="LiveId" clId="{AD56285A-64E7-487E-85A2-6653A65DD126}" dt="2023-12-25T17:29:22.676" v="35"/>
          <ac:spMkLst>
            <pc:docMk/>
            <pc:sldMk cId="3772399187" sldId="315"/>
            <ac:spMk id="707" creationId="{99F18714-3F18-193D-1D5B-3215571748BB}"/>
          </ac:spMkLst>
        </pc:spChg>
        <pc:spChg chg="add mod">
          <ac:chgData name="Bhumika G" userId="7d2addb7d3656191" providerId="LiveId" clId="{AD56285A-64E7-487E-85A2-6653A65DD126}" dt="2023-12-25T17:29:22.676" v="35"/>
          <ac:spMkLst>
            <pc:docMk/>
            <pc:sldMk cId="3772399187" sldId="315"/>
            <ac:spMk id="708" creationId="{7AEB0F6F-D0C3-F503-DA7B-7D098DFCB646}"/>
          </ac:spMkLst>
        </pc:spChg>
        <pc:spChg chg="add mod">
          <ac:chgData name="Bhumika G" userId="7d2addb7d3656191" providerId="LiveId" clId="{AD56285A-64E7-487E-85A2-6653A65DD126}" dt="2023-12-25T17:29:22.676" v="35"/>
          <ac:spMkLst>
            <pc:docMk/>
            <pc:sldMk cId="3772399187" sldId="315"/>
            <ac:spMk id="709" creationId="{A301535B-BA20-0AF5-CABE-8BB1A685F72C}"/>
          </ac:spMkLst>
        </pc:spChg>
        <pc:spChg chg="add mod">
          <ac:chgData name="Bhumika G" userId="7d2addb7d3656191" providerId="LiveId" clId="{AD56285A-64E7-487E-85A2-6653A65DD126}" dt="2023-12-25T17:29:22.676" v="35"/>
          <ac:spMkLst>
            <pc:docMk/>
            <pc:sldMk cId="3772399187" sldId="315"/>
            <ac:spMk id="710" creationId="{102F9F28-4DF0-2240-8B2A-F80B130D051E}"/>
          </ac:spMkLst>
        </pc:spChg>
        <pc:spChg chg="add mod">
          <ac:chgData name="Bhumika G" userId="7d2addb7d3656191" providerId="LiveId" clId="{AD56285A-64E7-487E-85A2-6653A65DD126}" dt="2023-12-25T17:29:22.676" v="35"/>
          <ac:spMkLst>
            <pc:docMk/>
            <pc:sldMk cId="3772399187" sldId="315"/>
            <ac:spMk id="711" creationId="{FC1AE1C4-D1E6-7772-9564-73A266063F24}"/>
          </ac:spMkLst>
        </pc:spChg>
        <pc:spChg chg="add mod">
          <ac:chgData name="Bhumika G" userId="7d2addb7d3656191" providerId="LiveId" clId="{AD56285A-64E7-487E-85A2-6653A65DD126}" dt="2023-12-25T17:29:22.676" v="35"/>
          <ac:spMkLst>
            <pc:docMk/>
            <pc:sldMk cId="3772399187" sldId="315"/>
            <ac:spMk id="712" creationId="{803A5FD6-130F-CC10-07E9-1ADE1125589F}"/>
          </ac:spMkLst>
        </pc:spChg>
        <pc:spChg chg="add mod">
          <ac:chgData name="Bhumika G" userId="7d2addb7d3656191" providerId="LiveId" clId="{AD56285A-64E7-487E-85A2-6653A65DD126}" dt="2023-12-25T17:29:22.676" v="35"/>
          <ac:spMkLst>
            <pc:docMk/>
            <pc:sldMk cId="3772399187" sldId="315"/>
            <ac:spMk id="713" creationId="{9D0636BF-A969-F468-50BD-7F2FCF373927}"/>
          </ac:spMkLst>
        </pc:spChg>
        <pc:spChg chg="add mod">
          <ac:chgData name="Bhumika G" userId="7d2addb7d3656191" providerId="LiveId" clId="{AD56285A-64E7-487E-85A2-6653A65DD126}" dt="2023-12-25T17:29:22.676" v="35"/>
          <ac:spMkLst>
            <pc:docMk/>
            <pc:sldMk cId="3772399187" sldId="315"/>
            <ac:spMk id="714" creationId="{6EEB4B0B-F952-F60E-794D-EAE5AB53A3DD}"/>
          </ac:spMkLst>
        </pc:spChg>
        <pc:spChg chg="add mod">
          <ac:chgData name="Bhumika G" userId="7d2addb7d3656191" providerId="LiveId" clId="{AD56285A-64E7-487E-85A2-6653A65DD126}" dt="2023-12-25T17:29:22.676" v="35"/>
          <ac:spMkLst>
            <pc:docMk/>
            <pc:sldMk cId="3772399187" sldId="315"/>
            <ac:spMk id="715" creationId="{90946FDC-5FBE-4D32-0153-7DA7806DB580}"/>
          </ac:spMkLst>
        </pc:spChg>
        <pc:spChg chg="add mod">
          <ac:chgData name="Bhumika G" userId="7d2addb7d3656191" providerId="LiveId" clId="{AD56285A-64E7-487E-85A2-6653A65DD126}" dt="2023-12-25T17:29:22.676" v="35"/>
          <ac:spMkLst>
            <pc:docMk/>
            <pc:sldMk cId="3772399187" sldId="315"/>
            <ac:spMk id="716" creationId="{562693B2-0070-6889-FF19-57177CBE3722}"/>
          </ac:spMkLst>
        </pc:spChg>
        <pc:spChg chg="add mod">
          <ac:chgData name="Bhumika G" userId="7d2addb7d3656191" providerId="LiveId" clId="{AD56285A-64E7-487E-85A2-6653A65DD126}" dt="2023-12-25T17:29:22.676" v="35"/>
          <ac:spMkLst>
            <pc:docMk/>
            <pc:sldMk cId="3772399187" sldId="315"/>
            <ac:spMk id="717" creationId="{4B8AF2C9-84D5-F261-AC84-AD9390153CCC}"/>
          </ac:spMkLst>
        </pc:spChg>
        <pc:spChg chg="add mod">
          <ac:chgData name="Bhumika G" userId="7d2addb7d3656191" providerId="LiveId" clId="{AD56285A-64E7-487E-85A2-6653A65DD126}" dt="2023-12-25T17:29:22.676" v="35"/>
          <ac:spMkLst>
            <pc:docMk/>
            <pc:sldMk cId="3772399187" sldId="315"/>
            <ac:spMk id="718" creationId="{F2068054-020F-0D77-19B4-F382217A4967}"/>
          </ac:spMkLst>
        </pc:spChg>
        <pc:spChg chg="add mod">
          <ac:chgData name="Bhumika G" userId="7d2addb7d3656191" providerId="LiveId" clId="{AD56285A-64E7-487E-85A2-6653A65DD126}" dt="2023-12-25T17:29:22.676" v="35"/>
          <ac:spMkLst>
            <pc:docMk/>
            <pc:sldMk cId="3772399187" sldId="315"/>
            <ac:spMk id="719" creationId="{DB2B5ED1-1030-E797-2074-50B70EF98622}"/>
          </ac:spMkLst>
        </pc:spChg>
        <pc:spChg chg="add mod">
          <ac:chgData name="Bhumika G" userId="7d2addb7d3656191" providerId="LiveId" clId="{AD56285A-64E7-487E-85A2-6653A65DD126}" dt="2023-12-25T17:29:22.676" v="35"/>
          <ac:spMkLst>
            <pc:docMk/>
            <pc:sldMk cId="3772399187" sldId="315"/>
            <ac:spMk id="720" creationId="{7FCBA2EE-039D-13F3-A89F-348A44248795}"/>
          </ac:spMkLst>
        </pc:spChg>
        <pc:spChg chg="add mod">
          <ac:chgData name="Bhumika G" userId="7d2addb7d3656191" providerId="LiveId" clId="{AD56285A-64E7-487E-85A2-6653A65DD126}" dt="2023-12-25T17:29:22.676" v="35"/>
          <ac:spMkLst>
            <pc:docMk/>
            <pc:sldMk cId="3772399187" sldId="315"/>
            <ac:spMk id="721" creationId="{7742DE09-8EEC-A209-9345-1BD79AA8E75A}"/>
          </ac:spMkLst>
        </pc:spChg>
        <pc:spChg chg="add mod">
          <ac:chgData name="Bhumika G" userId="7d2addb7d3656191" providerId="LiveId" clId="{AD56285A-64E7-487E-85A2-6653A65DD126}" dt="2023-12-25T17:29:22.676" v="35"/>
          <ac:spMkLst>
            <pc:docMk/>
            <pc:sldMk cId="3772399187" sldId="315"/>
            <ac:spMk id="722" creationId="{ADC467A3-3694-4F6A-9F95-C41D2286EB5E}"/>
          </ac:spMkLst>
        </pc:spChg>
        <pc:spChg chg="add mod">
          <ac:chgData name="Bhumika G" userId="7d2addb7d3656191" providerId="LiveId" clId="{AD56285A-64E7-487E-85A2-6653A65DD126}" dt="2023-12-25T17:29:22.676" v="35"/>
          <ac:spMkLst>
            <pc:docMk/>
            <pc:sldMk cId="3772399187" sldId="315"/>
            <ac:spMk id="723" creationId="{FC72DF16-2462-C238-D608-A9D46DB318DF}"/>
          </ac:spMkLst>
        </pc:spChg>
        <pc:spChg chg="add mod">
          <ac:chgData name="Bhumika G" userId="7d2addb7d3656191" providerId="LiveId" clId="{AD56285A-64E7-487E-85A2-6653A65DD126}" dt="2023-12-25T17:29:22.676" v="35"/>
          <ac:spMkLst>
            <pc:docMk/>
            <pc:sldMk cId="3772399187" sldId="315"/>
            <ac:spMk id="724" creationId="{28A875C3-4720-8C52-5782-90BBA65DDAEA}"/>
          </ac:spMkLst>
        </pc:spChg>
        <pc:spChg chg="add mod">
          <ac:chgData name="Bhumika G" userId="7d2addb7d3656191" providerId="LiveId" clId="{AD56285A-64E7-487E-85A2-6653A65DD126}" dt="2023-12-25T17:29:22.676" v="35"/>
          <ac:spMkLst>
            <pc:docMk/>
            <pc:sldMk cId="3772399187" sldId="315"/>
            <ac:spMk id="725" creationId="{CEDB2A81-5E60-3B6C-45A0-2B6AF4F59589}"/>
          </ac:spMkLst>
        </pc:spChg>
        <pc:spChg chg="add mod">
          <ac:chgData name="Bhumika G" userId="7d2addb7d3656191" providerId="LiveId" clId="{AD56285A-64E7-487E-85A2-6653A65DD126}" dt="2023-12-25T17:29:22.676" v="35"/>
          <ac:spMkLst>
            <pc:docMk/>
            <pc:sldMk cId="3772399187" sldId="315"/>
            <ac:spMk id="726" creationId="{A3A86F90-DE07-7DBB-88DD-C12001BDBAA9}"/>
          </ac:spMkLst>
        </pc:spChg>
        <pc:spChg chg="add mod">
          <ac:chgData name="Bhumika G" userId="7d2addb7d3656191" providerId="LiveId" clId="{AD56285A-64E7-487E-85A2-6653A65DD126}" dt="2023-12-25T17:29:22.676" v="35"/>
          <ac:spMkLst>
            <pc:docMk/>
            <pc:sldMk cId="3772399187" sldId="315"/>
            <ac:spMk id="727" creationId="{461E554C-F37B-4034-EE3B-C2F02A04766A}"/>
          </ac:spMkLst>
        </pc:spChg>
        <pc:spChg chg="add mod">
          <ac:chgData name="Bhumika G" userId="7d2addb7d3656191" providerId="LiveId" clId="{AD56285A-64E7-487E-85A2-6653A65DD126}" dt="2023-12-25T17:29:22.676" v="35"/>
          <ac:spMkLst>
            <pc:docMk/>
            <pc:sldMk cId="3772399187" sldId="315"/>
            <ac:spMk id="728" creationId="{085ABB7C-461E-1DFB-0FB3-0EF89CC1E564}"/>
          </ac:spMkLst>
        </pc:spChg>
        <pc:spChg chg="add mod">
          <ac:chgData name="Bhumika G" userId="7d2addb7d3656191" providerId="LiveId" clId="{AD56285A-64E7-487E-85A2-6653A65DD126}" dt="2023-12-25T17:29:22.676" v="35"/>
          <ac:spMkLst>
            <pc:docMk/>
            <pc:sldMk cId="3772399187" sldId="315"/>
            <ac:spMk id="729" creationId="{382FD2A0-59B3-8E62-C177-39628D04CD85}"/>
          </ac:spMkLst>
        </pc:spChg>
        <pc:spChg chg="add mod">
          <ac:chgData name="Bhumika G" userId="7d2addb7d3656191" providerId="LiveId" clId="{AD56285A-64E7-487E-85A2-6653A65DD126}" dt="2023-12-25T17:29:22.676" v="35"/>
          <ac:spMkLst>
            <pc:docMk/>
            <pc:sldMk cId="3772399187" sldId="315"/>
            <ac:spMk id="730" creationId="{61817E92-341E-22EC-CD53-F46EB19FEDDB}"/>
          </ac:spMkLst>
        </pc:spChg>
        <pc:spChg chg="add mod">
          <ac:chgData name="Bhumika G" userId="7d2addb7d3656191" providerId="LiveId" clId="{AD56285A-64E7-487E-85A2-6653A65DD126}" dt="2023-12-25T17:29:22.676" v="35"/>
          <ac:spMkLst>
            <pc:docMk/>
            <pc:sldMk cId="3772399187" sldId="315"/>
            <ac:spMk id="731" creationId="{0C7BED68-BA76-0480-B832-941969B01A6C}"/>
          </ac:spMkLst>
        </pc:spChg>
        <pc:spChg chg="add mod">
          <ac:chgData name="Bhumika G" userId="7d2addb7d3656191" providerId="LiveId" clId="{AD56285A-64E7-487E-85A2-6653A65DD126}" dt="2023-12-25T17:29:22.676" v="35"/>
          <ac:spMkLst>
            <pc:docMk/>
            <pc:sldMk cId="3772399187" sldId="315"/>
            <ac:spMk id="732" creationId="{89D5F071-0B28-B6A0-508B-C1DE22B332FA}"/>
          </ac:spMkLst>
        </pc:spChg>
        <pc:spChg chg="add mod">
          <ac:chgData name="Bhumika G" userId="7d2addb7d3656191" providerId="LiveId" clId="{AD56285A-64E7-487E-85A2-6653A65DD126}" dt="2023-12-25T17:29:22.676" v="35"/>
          <ac:spMkLst>
            <pc:docMk/>
            <pc:sldMk cId="3772399187" sldId="315"/>
            <ac:spMk id="733" creationId="{FBEF39A9-15A9-D65A-B038-E2C5A867B456}"/>
          </ac:spMkLst>
        </pc:spChg>
        <pc:spChg chg="add mod">
          <ac:chgData name="Bhumika G" userId="7d2addb7d3656191" providerId="LiveId" clId="{AD56285A-64E7-487E-85A2-6653A65DD126}" dt="2023-12-25T17:29:22.676" v="35"/>
          <ac:spMkLst>
            <pc:docMk/>
            <pc:sldMk cId="3772399187" sldId="315"/>
            <ac:spMk id="734" creationId="{5B69CF66-A941-7029-F3E5-0478E8647B8E}"/>
          </ac:spMkLst>
        </pc:spChg>
        <pc:spChg chg="add mod">
          <ac:chgData name="Bhumika G" userId="7d2addb7d3656191" providerId="LiveId" clId="{AD56285A-64E7-487E-85A2-6653A65DD126}" dt="2023-12-25T17:29:22.676" v="35"/>
          <ac:spMkLst>
            <pc:docMk/>
            <pc:sldMk cId="3772399187" sldId="315"/>
            <ac:spMk id="735" creationId="{01954AC5-8FB6-C916-050B-FC7F94AE9B06}"/>
          </ac:spMkLst>
        </pc:spChg>
        <pc:spChg chg="add mod">
          <ac:chgData name="Bhumika G" userId="7d2addb7d3656191" providerId="LiveId" clId="{AD56285A-64E7-487E-85A2-6653A65DD126}" dt="2023-12-25T17:29:22.676" v="35"/>
          <ac:spMkLst>
            <pc:docMk/>
            <pc:sldMk cId="3772399187" sldId="315"/>
            <ac:spMk id="736" creationId="{0F54ECC9-6387-234F-ABDA-E9A8ED33938B}"/>
          </ac:spMkLst>
        </pc:spChg>
        <pc:spChg chg="add mod">
          <ac:chgData name="Bhumika G" userId="7d2addb7d3656191" providerId="LiveId" clId="{AD56285A-64E7-487E-85A2-6653A65DD126}" dt="2023-12-25T17:29:22.676" v="35"/>
          <ac:spMkLst>
            <pc:docMk/>
            <pc:sldMk cId="3772399187" sldId="315"/>
            <ac:spMk id="737" creationId="{0AD083E0-86F9-FAEF-C52D-FD0C0291A6E6}"/>
          </ac:spMkLst>
        </pc:spChg>
        <pc:spChg chg="add mod">
          <ac:chgData name="Bhumika G" userId="7d2addb7d3656191" providerId="LiveId" clId="{AD56285A-64E7-487E-85A2-6653A65DD126}" dt="2023-12-25T17:29:22.676" v="35"/>
          <ac:spMkLst>
            <pc:docMk/>
            <pc:sldMk cId="3772399187" sldId="315"/>
            <ac:spMk id="738" creationId="{A62F9DCC-ED9F-19D5-BD20-68E53A1719F9}"/>
          </ac:spMkLst>
        </pc:spChg>
        <pc:spChg chg="add mod">
          <ac:chgData name="Bhumika G" userId="7d2addb7d3656191" providerId="LiveId" clId="{AD56285A-64E7-487E-85A2-6653A65DD126}" dt="2023-12-25T17:29:22.676" v="35"/>
          <ac:spMkLst>
            <pc:docMk/>
            <pc:sldMk cId="3772399187" sldId="315"/>
            <ac:spMk id="739" creationId="{8961633F-D72D-B70E-C1CD-40A213B1FDCC}"/>
          </ac:spMkLst>
        </pc:spChg>
        <pc:spChg chg="add mod">
          <ac:chgData name="Bhumika G" userId="7d2addb7d3656191" providerId="LiveId" clId="{AD56285A-64E7-487E-85A2-6653A65DD126}" dt="2023-12-25T17:29:22.676" v="35"/>
          <ac:spMkLst>
            <pc:docMk/>
            <pc:sldMk cId="3772399187" sldId="315"/>
            <ac:spMk id="740" creationId="{1D2302E3-FE98-8094-CCE6-530529805C80}"/>
          </ac:spMkLst>
        </pc:spChg>
        <pc:spChg chg="add mod">
          <ac:chgData name="Bhumika G" userId="7d2addb7d3656191" providerId="LiveId" clId="{AD56285A-64E7-487E-85A2-6653A65DD126}" dt="2023-12-25T17:29:22.676" v="35"/>
          <ac:spMkLst>
            <pc:docMk/>
            <pc:sldMk cId="3772399187" sldId="315"/>
            <ac:spMk id="741" creationId="{3B762B4E-46B5-1BC8-9F90-F00D09036ED0}"/>
          </ac:spMkLst>
        </pc:spChg>
        <pc:spChg chg="add mod">
          <ac:chgData name="Bhumika G" userId="7d2addb7d3656191" providerId="LiveId" clId="{AD56285A-64E7-487E-85A2-6653A65DD126}" dt="2023-12-25T17:29:22.676" v="35"/>
          <ac:spMkLst>
            <pc:docMk/>
            <pc:sldMk cId="3772399187" sldId="315"/>
            <ac:spMk id="742" creationId="{81183075-1EC9-3075-A56B-9319AFD7FCA7}"/>
          </ac:spMkLst>
        </pc:spChg>
        <pc:spChg chg="add mod">
          <ac:chgData name="Bhumika G" userId="7d2addb7d3656191" providerId="LiveId" clId="{AD56285A-64E7-487E-85A2-6653A65DD126}" dt="2023-12-25T17:29:22.676" v="35"/>
          <ac:spMkLst>
            <pc:docMk/>
            <pc:sldMk cId="3772399187" sldId="315"/>
            <ac:spMk id="743" creationId="{6E51177F-9AF8-44CC-452B-2FE9C8203181}"/>
          </ac:spMkLst>
        </pc:spChg>
        <pc:spChg chg="add mod">
          <ac:chgData name="Bhumika G" userId="7d2addb7d3656191" providerId="LiveId" clId="{AD56285A-64E7-487E-85A2-6653A65DD126}" dt="2023-12-25T17:29:22.676" v="35"/>
          <ac:spMkLst>
            <pc:docMk/>
            <pc:sldMk cId="3772399187" sldId="315"/>
            <ac:spMk id="744" creationId="{01D39AF8-BCAB-9EF8-4E97-1B2D3F0745E1}"/>
          </ac:spMkLst>
        </pc:spChg>
        <pc:spChg chg="add mod">
          <ac:chgData name="Bhumika G" userId="7d2addb7d3656191" providerId="LiveId" clId="{AD56285A-64E7-487E-85A2-6653A65DD126}" dt="2023-12-25T17:29:22.676" v="35"/>
          <ac:spMkLst>
            <pc:docMk/>
            <pc:sldMk cId="3772399187" sldId="315"/>
            <ac:spMk id="745" creationId="{6734BBE1-355A-A832-2E1A-5C9FDA8EED91}"/>
          </ac:spMkLst>
        </pc:spChg>
        <pc:spChg chg="add mod">
          <ac:chgData name="Bhumika G" userId="7d2addb7d3656191" providerId="LiveId" clId="{AD56285A-64E7-487E-85A2-6653A65DD126}" dt="2023-12-25T17:29:22.676" v="35"/>
          <ac:spMkLst>
            <pc:docMk/>
            <pc:sldMk cId="3772399187" sldId="315"/>
            <ac:spMk id="746" creationId="{B0537A1E-D4F5-5C98-F6B9-B81E179CDB75}"/>
          </ac:spMkLst>
        </pc:spChg>
        <pc:spChg chg="add mod">
          <ac:chgData name="Bhumika G" userId="7d2addb7d3656191" providerId="LiveId" clId="{AD56285A-64E7-487E-85A2-6653A65DD126}" dt="2023-12-25T17:29:22.676" v="35"/>
          <ac:spMkLst>
            <pc:docMk/>
            <pc:sldMk cId="3772399187" sldId="315"/>
            <ac:spMk id="747" creationId="{C9CC6E5B-9C09-90F3-F509-D9517B70395A}"/>
          </ac:spMkLst>
        </pc:spChg>
        <pc:spChg chg="add mod">
          <ac:chgData name="Bhumika G" userId="7d2addb7d3656191" providerId="LiveId" clId="{AD56285A-64E7-487E-85A2-6653A65DD126}" dt="2023-12-25T17:29:22.676" v="35"/>
          <ac:spMkLst>
            <pc:docMk/>
            <pc:sldMk cId="3772399187" sldId="315"/>
            <ac:spMk id="748" creationId="{C3A6FE8F-F647-A836-9EE0-ACB4BA23C60F}"/>
          </ac:spMkLst>
        </pc:spChg>
        <pc:spChg chg="add mod">
          <ac:chgData name="Bhumika G" userId="7d2addb7d3656191" providerId="LiveId" clId="{AD56285A-64E7-487E-85A2-6653A65DD126}" dt="2023-12-25T17:29:22.676" v="35"/>
          <ac:spMkLst>
            <pc:docMk/>
            <pc:sldMk cId="3772399187" sldId="315"/>
            <ac:spMk id="749" creationId="{C9326698-E07B-2C03-D21B-AFB8E372FA99}"/>
          </ac:spMkLst>
        </pc:spChg>
        <pc:spChg chg="add mod">
          <ac:chgData name="Bhumika G" userId="7d2addb7d3656191" providerId="LiveId" clId="{AD56285A-64E7-487E-85A2-6653A65DD126}" dt="2023-12-25T17:29:22.676" v="35"/>
          <ac:spMkLst>
            <pc:docMk/>
            <pc:sldMk cId="3772399187" sldId="315"/>
            <ac:spMk id="750" creationId="{244F1B97-AAAB-A548-1CE5-C5D9BDD856FA}"/>
          </ac:spMkLst>
        </pc:spChg>
        <pc:spChg chg="add mod">
          <ac:chgData name="Bhumika G" userId="7d2addb7d3656191" providerId="LiveId" clId="{AD56285A-64E7-487E-85A2-6653A65DD126}" dt="2023-12-25T17:29:22.676" v="35"/>
          <ac:spMkLst>
            <pc:docMk/>
            <pc:sldMk cId="3772399187" sldId="315"/>
            <ac:spMk id="751" creationId="{09D786ED-E000-D9C8-1D35-ED5B1123EC4F}"/>
          </ac:spMkLst>
        </pc:spChg>
        <pc:spChg chg="add mod">
          <ac:chgData name="Bhumika G" userId="7d2addb7d3656191" providerId="LiveId" clId="{AD56285A-64E7-487E-85A2-6653A65DD126}" dt="2023-12-25T17:29:22.676" v="35"/>
          <ac:spMkLst>
            <pc:docMk/>
            <pc:sldMk cId="3772399187" sldId="315"/>
            <ac:spMk id="752" creationId="{B06CD6F8-313D-F3C1-9649-5293F97141D3}"/>
          </ac:spMkLst>
        </pc:spChg>
        <pc:spChg chg="add mod">
          <ac:chgData name="Bhumika G" userId="7d2addb7d3656191" providerId="LiveId" clId="{AD56285A-64E7-487E-85A2-6653A65DD126}" dt="2023-12-25T17:29:22.676" v="35"/>
          <ac:spMkLst>
            <pc:docMk/>
            <pc:sldMk cId="3772399187" sldId="315"/>
            <ac:spMk id="753" creationId="{0C7A5D0E-05AD-5152-C8D5-E86A95F3A632}"/>
          </ac:spMkLst>
        </pc:spChg>
        <pc:spChg chg="add mod">
          <ac:chgData name="Bhumika G" userId="7d2addb7d3656191" providerId="LiveId" clId="{AD56285A-64E7-487E-85A2-6653A65DD126}" dt="2023-12-25T17:29:22.676" v="35"/>
          <ac:spMkLst>
            <pc:docMk/>
            <pc:sldMk cId="3772399187" sldId="315"/>
            <ac:spMk id="754" creationId="{1D6FABB1-D42D-4328-8063-26662AB471DF}"/>
          </ac:spMkLst>
        </pc:spChg>
        <pc:spChg chg="add mod">
          <ac:chgData name="Bhumika G" userId="7d2addb7d3656191" providerId="LiveId" clId="{AD56285A-64E7-487E-85A2-6653A65DD126}" dt="2023-12-25T17:29:22.676" v="35"/>
          <ac:spMkLst>
            <pc:docMk/>
            <pc:sldMk cId="3772399187" sldId="315"/>
            <ac:spMk id="755" creationId="{001E5463-CB62-C03A-7E0E-4959C3F9A900}"/>
          </ac:spMkLst>
        </pc:spChg>
        <pc:spChg chg="add mod">
          <ac:chgData name="Bhumika G" userId="7d2addb7d3656191" providerId="LiveId" clId="{AD56285A-64E7-487E-85A2-6653A65DD126}" dt="2023-12-25T17:29:22.676" v="35"/>
          <ac:spMkLst>
            <pc:docMk/>
            <pc:sldMk cId="3772399187" sldId="315"/>
            <ac:spMk id="756" creationId="{E49DD24F-5278-E9AF-277E-F9DE96A985BC}"/>
          </ac:spMkLst>
        </pc:spChg>
        <pc:spChg chg="add mod">
          <ac:chgData name="Bhumika G" userId="7d2addb7d3656191" providerId="LiveId" clId="{AD56285A-64E7-487E-85A2-6653A65DD126}" dt="2023-12-25T17:29:22.676" v="35"/>
          <ac:spMkLst>
            <pc:docMk/>
            <pc:sldMk cId="3772399187" sldId="315"/>
            <ac:spMk id="757" creationId="{290E47EB-1595-ADE4-9C6E-F1D2EC51E857}"/>
          </ac:spMkLst>
        </pc:spChg>
        <pc:spChg chg="add mod">
          <ac:chgData name="Bhumika G" userId="7d2addb7d3656191" providerId="LiveId" clId="{AD56285A-64E7-487E-85A2-6653A65DD126}" dt="2023-12-25T17:30:41.223" v="42" actId="1582"/>
          <ac:spMkLst>
            <pc:docMk/>
            <pc:sldMk cId="3772399187" sldId="315"/>
            <ac:spMk id="759" creationId="{6881D6E9-3060-0B77-DDE0-781CAAAF6316}"/>
          </ac:spMkLst>
        </pc:spChg>
        <pc:spChg chg="add mod">
          <ac:chgData name="Bhumika G" userId="7d2addb7d3656191" providerId="LiveId" clId="{AD56285A-64E7-487E-85A2-6653A65DD126}" dt="2023-12-25T17:30:41.223" v="42" actId="1582"/>
          <ac:spMkLst>
            <pc:docMk/>
            <pc:sldMk cId="3772399187" sldId="315"/>
            <ac:spMk id="760" creationId="{7E8592F4-C8D9-517D-2436-CF83ABF706A8}"/>
          </ac:spMkLst>
        </pc:spChg>
        <pc:spChg chg="add mod">
          <ac:chgData name="Bhumika G" userId="7d2addb7d3656191" providerId="LiveId" clId="{AD56285A-64E7-487E-85A2-6653A65DD126}" dt="2023-12-25T17:30:41.223" v="42" actId="1582"/>
          <ac:spMkLst>
            <pc:docMk/>
            <pc:sldMk cId="3772399187" sldId="315"/>
            <ac:spMk id="761" creationId="{36E6D38E-7538-029B-F3D0-9205B799399E}"/>
          </ac:spMkLst>
        </pc:spChg>
        <pc:spChg chg="add mod">
          <ac:chgData name="Bhumika G" userId="7d2addb7d3656191" providerId="LiveId" clId="{AD56285A-64E7-487E-85A2-6653A65DD126}" dt="2023-12-25T17:30:41.223" v="42" actId="1582"/>
          <ac:spMkLst>
            <pc:docMk/>
            <pc:sldMk cId="3772399187" sldId="315"/>
            <ac:spMk id="762" creationId="{1895791F-80E2-0D89-45E1-85E239DCE800}"/>
          </ac:spMkLst>
        </pc:spChg>
        <pc:spChg chg="add mod">
          <ac:chgData name="Bhumika G" userId="7d2addb7d3656191" providerId="LiveId" clId="{AD56285A-64E7-487E-85A2-6653A65DD126}" dt="2023-12-25T17:30:41.223" v="42" actId="1582"/>
          <ac:spMkLst>
            <pc:docMk/>
            <pc:sldMk cId="3772399187" sldId="315"/>
            <ac:spMk id="763" creationId="{D623F043-EE0E-9F9A-4779-B1E2662DCEAC}"/>
          </ac:spMkLst>
        </pc:spChg>
        <pc:spChg chg="add mod">
          <ac:chgData name="Bhumika G" userId="7d2addb7d3656191" providerId="LiveId" clId="{AD56285A-64E7-487E-85A2-6653A65DD126}" dt="2023-12-25T17:30:41.223" v="42" actId="1582"/>
          <ac:spMkLst>
            <pc:docMk/>
            <pc:sldMk cId="3772399187" sldId="315"/>
            <ac:spMk id="764" creationId="{4CCB321E-CAC5-67FF-EC2E-B8ACDD520F3B}"/>
          </ac:spMkLst>
        </pc:spChg>
        <pc:spChg chg="add mod">
          <ac:chgData name="Bhumika G" userId="7d2addb7d3656191" providerId="LiveId" clId="{AD56285A-64E7-487E-85A2-6653A65DD126}" dt="2023-12-25T17:30:41.223" v="42" actId="1582"/>
          <ac:spMkLst>
            <pc:docMk/>
            <pc:sldMk cId="3772399187" sldId="315"/>
            <ac:spMk id="765" creationId="{3ADF0D27-F858-D9F6-DCEC-52B0C580A700}"/>
          </ac:spMkLst>
        </pc:spChg>
        <pc:spChg chg="add mod">
          <ac:chgData name="Bhumika G" userId="7d2addb7d3656191" providerId="LiveId" clId="{AD56285A-64E7-487E-85A2-6653A65DD126}" dt="2023-12-25T17:30:41.223" v="42" actId="1582"/>
          <ac:spMkLst>
            <pc:docMk/>
            <pc:sldMk cId="3772399187" sldId="315"/>
            <ac:spMk id="766" creationId="{75FF28E1-F290-8E32-C157-36FF3AECB5FA}"/>
          </ac:spMkLst>
        </pc:spChg>
        <pc:spChg chg="add mod">
          <ac:chgData name="Bhumika G" userId="7d2addb7d3656191" providerId="LiveId" clId="{AD56285A-64E7-487E-85A2-6653A65DD126}" dt="2023-12-25T17:30:41.223" v="42" actId="1582"/>
          <ac:spMkLst>
            <pc:docMk/>
            <pc:sldMk cId="3772399187" sldId="315"/>
            <ac:spMk id="767" creationId="{89A24094-837B-33CF-87B1-41DB4B5A39EF}"/>
          </ac:spMkLst>
        </pc:spChg>
        <pc:spChg chg="add mod">
          <ac:chgData name="Bhumika G" userId="7d2addb7d3656191" providerId="LiveId" clId="{AD56285A-64E7-487E-85A2-6653A65DD126}" dt="2023-12-25T17:30:41.223" v="42" actId="1582"/>
          <ac:spMkLst>
            <pc:docMk/>
            <pc:sldMk cId="3772399187" sldId="315"/>
            <ac:spMk id="768" creationId="{6CB83DB9-E152-10B9-D5DC-73D1464C85F3}"/>
          </ac:spMkLst>
        </pc:spChg>
        <pc:spChg chg="add mod">
          <ac:chgData name="Bhumika G" userId="7d2addb7d3656191" providerId="LiveId" clId="{AD56285A-64E7-487E-85A2-6653A65DD126}" dt="2023-12-25T17:30:41.223" v="42" actId="1582"/>
          <ac:spMkLst>
            <pc:docMk/>
            <pc:sldMk cId="3772399187" sldId="315"/>
            <ac:spMk id="769" creationId="{C140B4E7-7EBC-F8D5-FF74-A94AD4FFB56D}"/>
          </ac:spMkLst>
        </pc:spChg>
        <pc:spChg chg="add mod">
          <ac:chgData name="Bhumika G" userId="7d2addb7d3656191" providerId="LiveId" clId="{AD56285A-64E7-487E-85A2-6653A65DD126}" dt="2023-12-25T17:30:41.223" v="42" actId="1582"/>
          <ac:spMkLst>
            <pc:docMk/>
            <pc:sldMk cId="3772399187" sldId="315"/>
            <ac:spMk id="770" creationId="{0E8C8660-F7DC-74DA-D06C-854E9BA0D9F3}"/>
          </ac:spMkLst>
        </pc:spChg>
        <pc:spChg chg="add mod">
          <ac:chgData name="Bhumika G" userId="7d2addb7d3656191" providerId="LiveId" clId="{AD56285A-64E7-487E-85A2-6653A65DD126}" dt="2023-12-25T17:30:41.223" v="42" actId="1582"/>
          <ac:spMkLst>
            <pc:docMk/>
            <pc:sldMk cId="3772399187" sldId="315"/>
            <ac:spMk id="771" creationId="{AD40415C-A084-2FED-6D73-E793B1991DE6}"/>
          </ac:spMkLst>
        </pc:spChg>
        <pc:spChg chg="add mod">
          <ac:chgData name="Bhumika G" userId="7d2addb7d3656191" providerId="LiveId" clId="{AD56285A-64E7-487E-85A2-6653A65DD126}" dt="2023-12-25T17:30:41.223" v="42" actId="1582"/>
          <ac:spMkLst>
            <pc:docMk/>
            <pc:sldMk cId="3772399187" sldId="315"/>
            <ac:spMk id="772" creationId="{8EB37B8F-BF47-2793-E26C-A6DCDABB4CBB}"/>
          </ac:spMkLst>
        </pc:spChg>
        <pc:spChg chg="add mod">
          <ac:chgData name="Bhumika G" userId="7d2addb7d3656191" providerId="LiveId" clId="{AD56285A-64E7-487E-85A2-6653A65DD126}" dt="2023-12-25T17:30:41.223" v="42" actId="1582"/>
          <ac:spMkLst>
            <pc:docMk/>
            <pc:sldMk cId="3772399187" sldId="315"/>
            <ac:spMk id="773" creationId="{30E14861-6B80-7B33-CF5C-5D0FA052AAD3}"/>
          </ac:spMkLst>
        </pc:spChg>
        <pc:spChg chg="add mod">
          <ac:chgData name="Bhumika G" userId="7d2addb7d3656191" providerId="LiveId" clId="{AD56285A-64E7-487E-85A2-6653A65DD126}" dt="2023-12-25T17:30:41.223" v="42" actId="1582"/>
          <ac:spMkLst>
            <pc:docMk/>
            <pc:sldMk cId="3772399187" sldId="315"/>
            <ac:spMk id="774" creationId="{A98669B3-2452-24B9-0F3E-A0207AA83619}"/>
          </ac:spMkLst>
        </pc:spChg>
        <pc:spChg chg="add mod">
          <ac:chgData name="Bhumika G" userId="7d2addb7d3656191" providerId="LiveId" clId="{AD56285A-64E7-487E-85A2-6653A65DD126}" dt="2023-12-25T17:30:41.223" v="42" actId="1582"/>
          <ac:spMkLst>
            <pc:docMk/>
            <pc:sldMk cId="3772399187" sldId="315"/>
            <ac:spMk id="775" creationId="{841AF111-F0C5-D16D-8E10-27F8CB280009}"/>
          </ac:spMkLst>
        </pc:spChg>
        <pc:spChg chg="add mod">
          <ac:chgData name="Bhumika G" userId="7d2addb7d3656191" providerId="LiveId" clId="{AD56285A-64E7-487E-85A2-6653A65DD126}" dt="2023-12-25T17:30:41.223" v="42" actId="1582"/>
          <ac:spMkLst>
            <pc:docMk/>
            <pc:sldMk cId="3772399187" sldId="315"/>
            <ac:spMk id="776" creationId="{1AD2BBB5-A572-C290-FA3A-DD1E542BF928}"/>
          </ac:spMkLst>
        </pc:spChg>
        <pc:spChg chg="add mod">
          <ac:chgData name="Bhumika G" userId="7d2addb7d3656191" providerId="LiveId" clId="{AD56285A-64E7-487E-85A2-6653A65DD126}" dt="2023-12-25T17:30:41.223" v="42" actId="1582"/>
          <ac:spMkLst>
            <pc:docMk/>
            <pc:sldMk cId="3772399187" sldId="315"/>
            <ac:spMk id="777" creationId="{04935CFC-7E11-B68C-0804-D30BF6326679}"/>
          </ac:spMkLst>
        </pc:spChg>
        <pc:spChg chg="add mod">
          <ac:chgData name="Bhumika G" userId="7d2addb7d3656191" providerId="LiveId" clId="{AD56285A-64E7-487E-85A2-6653A65DD126}" dt="2023-12-25T17:30:41.223" v="42" actId="1582"/>
          <ac:spMkLst>
            <pc:docMk/>
            <pc:sldMk cId="3772399187" sldId="315"/>
            <ac:spMk id="778" creationId="{8F4FB3B0-CA59-9BE7-84C1-C11BE3A520DB}"/>
          </ac:spMkLst>
        </pc:spChg>
        <pc:spChg chg="add mod">
          <ac:chgData name="Bhumika G" userId="7d2addb7d3656191" providerId="LiveId" clId="{AD56285A-64E7-487E-85A2-6653A65DD126}" dt="2023-12-25T17:30:41.223" v="42" actId="1582"/>
          <ac:spMkLst>
            <pc:docMk/>
            <pc:sldMk cId="3772399187" sldId="315"/>
            <ac:spMk id="779" creationId="{89EADF51-324B-25D2-2C78-682DFDB24745}"/>
          </ac:spMkLst>
        </pc:spChg>
        <pc:spChg chg="add mod">
          <ac:chgData name="Bhumika G" userId="7d2addb7d3656191" providerId="LiveId" clId="{AD56285A-64E7-487E-85A2-6653A65DD126}" dt="2023-12-25T17:30:41.223" v="42" actId="1582"/>
          <ac:spMkLst>
            <pc:docMk/>
            <pc:sldMk cId="3772399187" sldId="315"/>
            <ac:spMk id="780" creationId="{0BF88BC0-9B92-924E-E5F0-C83819DDDB2B}"/>
          </ac:spMkLst>
        </pc:spChg>
        <pc:spChg chg="add mod">
          <ac:chgData name="Bhumika G" userId="7d2addb7d3656191" providerId="LiveId" clId="{AD56285A-64E7-487E-85A2-6653A65DD126}" dt="2023-12-25T17:30:41.223" v="42" actId="1582"/>
          <ac:spMkLst>
            <pc:docMk/>
            <pc:sldMk cId="3772399187" sldId="315"/>
            <ac:spMk id="781" creationId="{63D040FB-465B-0564-0CE5-F5205D251B10}"/>
          </ac:spMkLst>
        </pc:spChg>
        <pc:spChg chg="add mod">
          <ac:chgData name="Bhumika G" userId="7d2addb7d3656191" providerId="LiveId" clId="{AD56285A-64E7-487E-85A2-6653A65DD126}" dt="2023-12-25T17:30:41.223" v="42" actId="1582"/>
          <ac:spMkLst>
            <pc:docMk/>
            <pc:sldMk cId="3772399187" sldId="315"/>
            <ac:spMk id="782" creationId="{7EB9A2CA-49CB-A0AE-191F-AF8CF14BF169}"/>
          </ac:spMkLst>
        </pc:spChg>
        <pc:spChg chg="add mod">
          <ac:chgData name="Bhumika G" userId="7d2addb7d3656191" providerId="LiveId" clId="{AD56285A-64E7-487E-85A2-6653A65DD126}" dt="2023-12-25T17:30:41.223" v="42" actId="1582"/>
          <ac:spMkLst>
            <pc:docMk/>
            <pc:sldMk cId="3772399187" sldId="315"/>
            <ac:spMk id="783" creationId="{FB76BC48-6F4B-8EA1-F2FF-330E8CA9D201}"/>
          </ac:spMkLst>
        </pc:spChg>
        <pc:spChg chg="add mod">
          <ac:chgData name="Bhumika G" userId="7d2addb7d3656191" providerId="LiveId" clId="{AD56285A-64E7-487E-85A2-6653A65DD126}" dt="2023-12-25T17:30:41.223" v="42" actId="1582"/>
          <ac:spMkLst>
            <pc:docMk/>
            <pc:sldMk cId="3772399187" sldId="315"/>
            <ac:spMk id="784" creationId="{EF555E2F-ACD6-1A81-D933-3F155ACEFFCE}"/>
          </ac:spMkLst>
        </pc:spChg>
        <pc:spChg chg="add mod">
          <ac:chgData name="Bhumika G" userId="7d2addb7d3656191" providerId="LiveId" clId="{AD56285A-64E7-487E-85A2-6653A65DD126}" dt="2023-12-25T17:30:41.223" v="42" actId="1582"/>
          <ac:spMkLst>
            <pc:docMk/>
            <pc:sldMk cId="3772399187" sldId="315"/>
            <ac:spMk id="785" creationId="{11FB4B39-67B1-D75B-2DDC-C4A3758C0E03}"/>
          </ac:spMkLst>
        </pc:spChg>
        <pc:spChg chg="add mod">
          <ac:chgData name="Bhumika G" userId="7d2addb7d3656191" providerId="LiveId" clId="{AD56285A-64E7-487E-85A2-6653A65DD126}" dt="2023-12-25T17:30:41.223" v="42" actId="1582"/>
          <ac:spMkLst>
            <pc:docMk/>
            <pc:sldMk cId="3772399187" sldId="315"/>
            <ac:spMk id="786" creationId="{A11302C7-E3C8-3DE8-B022-030A7B010CAD}"/>
          </ac:spMkLst>
        </pc:spChg>
        <pc:spChg chg="add mod">
          <ac:chgData name="Bhumika G" userId="7d2addb7d3656191" providerId="LiveId" clId="{AD56285A-64E7-487E-85A2-6653A65DD126}" dt="2023-12-25T17:30:41.223" v="42" actId="1582"/>
          <ac:spMkLst>
            <pc:docMk/>
            <pc:sldMk cId="3772399187" sldId="315"/>
            <ac:spMk id="787" creationId="{0C288D81-3D29-70AA-7431-F326824E2A96}"/>
          </ac:spMkLst>
        </pc:spChg>
        <pc:spChg chg="add mod">
          <ac:chgData name="Bhumika G" userId="7d2addb7d3656191" providerId="LiveId" clId="{AD56285A-64E7-487E-85A2-6653A65DD126}" dt="2023-12-25T17:30:41.223" v="42" actId="1582"/>
          <ac:spMkLst>
            <pc:docMk/>
            <pc:sldMk cId="3772399187" sldId="315"/>
            <ac:spMk id="788" creationId="{1EE2CC7D-5730-6044-A361-0B8D89716051}"/>
          </ac:spMkLst>
        </pc:spChg>
        <pc:spChg chg="add mod">
          <ac:chgData name="Bhumika G" userId="7d2addb7d3656191" providerId="LiveId" clId="{AD56285A-64E7-487E-85A2-6653A65DD126}" dt="2023-12-25T17:30:41.223" v="42" actId="1582"/>
          <ac:spMkLst>
            <pc:docMk/>
            <pc:sldMk cId="3772399187" sldId="315"/>
            <ac:spMk id="789" creationId="{B2EC5294-0CCD-15CC-E95D-874525B58099}"/>
          </ac:spMkLst>
        </pc:spChg>
        <pc:spChg chg="add mod">
          <ac:chgData name="Bhumika G" userId="7d2addb7d3656191" providerId="LiveId" clId="{AD56285A-64E7-487E-85A2-6653A65DD126}" dt="2023-12-25T17:30:41.223" v="42" actId="1582"/>
          <ac:spMkLst>
            <pc:docMk/>
            <pc:sldMk cId="3772399187" sldId="315"/>
            <ac:spMk id="790" creationId="{434C41F4-5455-802F-C716-8F1AC9F04E8F}"/>
          </ac:spMkLst>
        </pc:spChg>
        <pc:spChg chg="add mod">
          <ac:chgData name="Bhumika G" userId="7d2addb7d3656191" providerId="LiveId" clId="{AD56285A-64E7-487E-85A2-6653A65DD126}" dt="2023-12-25T17:30:41.223" v="42" actId="1582"/>
          <ac:spMkLst>
            <pc:docMk/>
            <pc:sldMk cId="3772399187" sldId="315"/>
            <ac:spMk id="791" creationId="{ED8F943F-AC3B-F50E-1C41-6E488B4F5E5D}"/>
          </ac:spMkLst>
        </pc:spChg>
        <pc:spChg chg="add mod">
          <ac:chgData name="Bhumika G" userId="7d2addb7d3656191" providerId="LiveId" clId="{AD56285A-64E7-487E-85A2-6653A65DD126}" dt="2023-12-25T17:30:41.223" v="42" actId="1582"/>
          <ac:spMkLst>
            <pc:docMk/>
            <pc:sldMk cId="3772399187" sldId="315"/>
            <ac:spMk id="792" creationId="{C425B463-495B-2408-8B10-4C4A406363E7}"/>
          </ac:spMkLst>
        </pc:spChg>
        <pc:spChg chg="add mod">
          <ac:chgData name="Bhumika G" userId="7d2addb7d3656191" providerId="LiveId" clId="{AD56285A-64E7-487E-85A2-6653A65DD126}" dt="2023-12-25T17:30:41.223" v="42" actId="1582"/>
          <ac:spMkLst>
            <pc:docMk/>
            <pc:sldMk cId="3772399187" sldId="315"/>
            <ac:spMk id="793" creationId="{5C626150-A4CB-5E57-A9CD-2E17A2573958}"/>
          </ac:spMkLst>
        </pc:spChg>
        <pc:spChg chg="add mod">
          <ac:chgData name="Bhumika G" userId="7d2addb7d3656191" providerId="LiveId" clId="{AD56285A-64E7-487E-85A2-6653A65DD126}" dt="2023-12-25T17:30:41.223" v="42" actId="1582"/>
          <ac:spMkLst>
            <pc:docMk/>
            <pc:sldMk cId="3772399187" sldId="315"/>
            <ac:spMk id="794" creationId="{0F10F323-59D9-1A90-4376-74C60C7A26A1}"/>
          </ac:spMkLst>
        </pc:spChg>
        <pc:spChg chg="add mod">
          <ac:chgData name="Bhumika G" userId="7d2addb7d3656191" providerId="LiveId" clId="{AD56285A-64E7-487E-85A2-6653A65DD126}" dt="2023-12-25T17:30:41.223" v="42" actId="1582"/>
          <ac:spMkLst>
            <pc:docMk/>
            <pc:sldMk cId="3772399187" sldId="315"/>
            <ac:spMk id="795" creationId="{C7E0AD49-D70C-5C2F-6811-D2F5B6E362F7}"/>
          </ac:spMkLst>
        </pc:spChg>
        <pc:spChg chg="add mod">
          <ac:chgData name="Bhumika G" userId="7d2addb7d3656191" providerId="LiveId" clId="{AD56285A-64E7-487E-85A2-6653A65DD126}" dt="2023-12-25T17:30:41.223" v="42" actId="1582"/>
          <ac:spMkLst>
            <pc:docMk/>
            <pc:sldMk cId="3772399187" sldId="315"/>
            <ac:spMk id="796" creationId="{52C1EF94-50C7-5CCC-BA1E-CF85CE6BAA75}"/>
          </ac:spMkLst>
        </pc:spChg>
        <pc:spChg chg="add mod">
          <ac:chgData name="Bhumika G" userId="7d2addb7d3656191" providerId="LiveId" clId="{AD56285A-64E7-487E-85A2-6653A65DD126}" dt="2023-12-25T17:30:41.223" v="42" actId="1582"/>
          <ac:spMkLst>
            <pc:docMk/>
            <pc:sldMk cId="3772399187" sldId="315"/>
            <ac:spMk id="797" creationId="{73D72D8E-3469-CD7C-F3A1-96C153F04E77}"/>
          </ac:spMkLst>
        </pc:spChg>
        <pc:spChg chg="add mod">
          <ac:chgData name="Bhumika G" userId="7d2addb7d3656191" providerId="LiveId" clId="{AD56285A-64E7-487E-85A2-6653A65DD126}" dt="2023-12-25T17:30:41.223" v="42" actId="1582"/>
          <ac:spMkLst>
            <pc:docMk/>
            <pc:sldMk cId="3772399187" sldId="315"/>
            <ac:spMk id="798" creationId="{FCE23AC8-FD62-ECC8-9428-57868E76D11A}"/>
          </ac:spMkLst>
        </pc:spChg>
        <pc:spChg chg="add mod">
          <ac:chgData name="Bhumika G" userId="7d2addb7d3656191" providerId="LiveId" clId="{AD56285A-64E7-487E-85A2-6653A65DD126}" dt="2023-12-25T17:30:41.223" v="42" actId="1582"/>
          <ac:spMkLst>
            <pc:docMk/>
            <pc:sldMk cId="3772399187" sldId="315"/>
            <ac:spMk id="799" creationId="{3B1D9EB1-1CDD-C425-ED41-B6FFC8E3251A}"/>
          </ac:spMkLst>
        </pc:spChg>
        <pc:spChg chg="add mod">
          <ac:chgData name="Bhumika G" userId="7d2addb7d3656191" providerId="LiveId" clId="{AD56285A-64E7-487E-85A2-6653A65DD126}" dt="2023-12-25T17:30:41.223" v="42" actId="1582"/>
          <ac:spMkLst>
            <pc:docMk/>
            <pc:sldMk cId="3772399187" sldId="315"/>
            <ac:spMk id="800" creationId="{E05CACF2-ADCA-10A4-8EF0-3162C21BA1CD}"/>
          </ac:spMkLst>
        </pc:spChg>
        <pc:spChg chg="add mod">
          <ac:chgData name="Bhumika G" userId="7d2addb7d3656191" providerId="LiveId" clId="{AD56285A-64E7-487E-85A2-6653A65DD126}" dt="2023-12-25T17:30:41.223" v="42" actId="1582"/>
          <ac:spMkLst>
            <pc:docMk/>
            <pc:sldMk cId="3772399187" sldId="315"/>
            <ac:spMk id="801" creationId="{B6B06800-EFB1-3139-8B30-63D7A5EBFAAF}"/>
          </ac:spMkLst>
        </pc:spChg>
        <pc:spChg chg="add mod">
          <ac:chgData name="Bhumika G" userId="7d2addb7d3656191" providerId="LiveId" clId="{AD56285A-64E7-487E-85A2-6653A65DD126}" dt="2023-12-25T17:30:41.223" v="42" actId="1582"/>
          <ac:spMkLst>
            <pc:docMk/>
            <pc:sldMk cId="3772399187" sldId="315"/>
            <ac:spMk id="802" creationId="{EE759C8F-642C-4787-4B51-DE73C8215D81}"/>
          </ac:spMkLst>
        </pc:spChg>
        <pc:spChg chg="add mod">
          <ac:chgData name="Bhumika G" userId="7d2addb7d3656191" providerId="LiveId" clId="{AD56285A-64E7-487E-85A2-6653A65DD126}" dt="2023-12-25T17:30:41.223" v="42" actId="1582"/>
          <ac:spMkLst>
            <pc:docMk/>
            <pc:sldMk cId="3772399187" sldId="315"/>
            <ac:spMk id="803" creationId="{0566E6D8-3A45-CD49-2AB8-F6BAD4E2A385}"/>
          </ac:spMkLst>
        </pc:spChg>
        <pc:spChg chg="add mod">
          <ac:chgData name="Bhumika G" userId="7d2addb7d3656191" providerId="LiveId" clId="{AD56285A-64E7-487E-85A2-6653A65DD126}" dt="2023-12-25T17:30:41.223" v="42" actId="1582"/>
          <ac:spMkLst>
            <pc:docMk/>
            <pc:sldMk cId="3772399187" sldId="315"/>
            <ac:spMk id="804" creationId="{BF9446EC-7AA3-1EAF-6305-F078663BAB50}"/>
          </ac:spMkLst>
        </pc:spChg>
        <pc:spChg chg="add mod">
          <ac:chgData name="Bhumika G" userId="7d2addb7d3656191" providerId="LiveId" clId="{AD56285A-64E7-487E-85A2-6653A65DD126}" dt="2023-12-25T17:30:41.223" v="42" actId="1582"/>
          <ac:spMkLst>
            <pc:docMk/>
            <pc:sldMk cId="3772399187" sldId="315"/>
            <ac:spMk id="805" creationId="{97C95E24-885A-BFEB-BCFB-1B9FE2E14353}"/>
          </ac:spMkLst>
        </pc:spChg>
        <pc:spChg chg="add mod">
          <ac:chgData name="Bhumika G" userId="7d2addb7d3656191" providerId="LiveId" clId="{AD56285A-64E7-487E-85A2-6653A65DD126}" dt="2023-12-25T17:30:41.223" v="42" actId="1582"/>
          <ac:spMkLst>
            <pc:docMk/>
            <pc:sldMk cId="3772399187" sldId="315"/>
            <ac:spMk id="806" creationId="{FC0D0880-EB49-638C-9587-02A70E7D227C}"/>
          </ac:spMkLst>
        </pc:spChg>
        <pc:spChg chg="add mod">
          <ac:chgData name="Bhumika G" userId="7d2addb7d3656191" providerId="LiveId" clId="{AD56285A-64E7-487E-85A2-6653A65DD126}" dt="2023-12-25T17:30:41.223" v="42" actId="1582"/>
          <ac:spMkLst>
            <pc:docMk/>
            <pc:sldMk cId="3772399187" sldId="315"/>
            <ac:spMk id="807" creationId="{801F66C4-2813-15CD-48E2-18EB674C6588}"/>
          </ac:spMkLst>
        </pc:spChg>
        <pc:spChg chg="add mod">
          <ac:chgData name="Bhumika G" userId="7d2addb7d3656191" providerId="LiveId" clId="{AD56285A-64E7-487E-85A2-6653A65DD126}" dt="2023-12-25T17:30:41.223" v="42" actId="1582"/>
          <ac:spMkLst>
            <pc:docMk/>
            <pc:sldMk cId="3772399187" sldId="315"/>
            <ac:spMk id="808" creationId="{0DE2C232-6433-B519-BC3A-C0B055174755}"/>
          </ac:spMkLst>
        </pc:spChg>
        <pc:spChg chg="add mod">
          <ac:chgData name="Bhumika G" userId="7d2addb7d3656191" providerId="LiveId" clId="{AD56285A-64E7-487E-85A2-6653A65DD126}" dt="2023-12-25T17:30:41.223" v="42" actId="1582"/>
          <ac:spMkLst>
            <pc:docMk/>
            <pc:sldMk cId="3772399187" sldId="315"/>
            <ac:spMk id="809" creationId="{4786FC7F-F4B2-6A5B-04D5-5DB054773277}"/>
          </ac:spMkLst>
        </pc:spChg>
        <pc:spChg chg="add mod">
          <ac:chgData name="Bhumika G" userId="7d2addb7d3656191" providerId="LiveId" clId="{AD56285A-64E7-487E-85A2-6653A65DD126}" dt="2023-12-25T17:30:41.223" v="42" actId="1582"/>
          <ac:spMkLst>
            <pc:docMk/>
            <pc:sldMk cId="3772399187" sldId="315"/>
            <ac:spMk id="810" creationId="{6CF01EA2-0ED9-BF72-D9C5-48559D5D74C4}"/>
          </ac:spMkLst>
        </pc:spChg>
        <pc:spChg chg="add mod">
          <ac:chgData name="Bhumika G" userId="7d2addb7d3656191" providerId="LiveId" clId="{AD56285A-64E7-487E-85A2-6653A65DD126}" dt="2023-12-25T17:30:41.223" v="42" actId="1582"/>
          <ac:spMkLst>
            <pc:docMk/>
            <pc:sldMk cId="3772399187" sldId="315"/>
            <ac:spMk id="811" creationId="{6B99AE89-B48F-C01F-9A4D-53F4C98B0D2E}"/>
          </ac:spMkLst>
        </pc:spChg>
        <pc:spChg chg="add mod">
          <ac:chgData name="Bhumika G" userId="7d2addb7d3656191" providerId="LiveId" clId="{AD56285A-64E7-487E-85A2-6653A65DD126}" dt="2023-12-25T17:30:41.223" v="42" actId="1582"/>
          <ac:spMkLst>
            <pc:docMk/>
            <pc:sldMk cId="3772399187" sldId="315"/>
            <ac:spMk id="812" creationId="{EAF82E80-274C-1408-DDB3-13224C988A79}"/>
          </ac:spMkLst>
        </pc:spChg>
        <pc:spChg chg="add mod">
          <ac:chgData name="Bhumika G" userId="7d2addb7d3656191" providerId="LiveId" clId="{AD56285A-64E7-487E-85A2-6653A65DD126}" dt="2023-12-25T17:30:41.223" v="42" actId="1582"/>
          <ac:spMkLst>
            <pc:docMk/>
            <pc:sldMk cId="3772399187" sldId="315"/>
            <ac:spMk id="813" creationId="{D27F7679-D55E-65F9-3A21-E27DDCC7DC88}"/>
          </ac:spMkLst>
        </pc:spChg>
        <pc:spChg chg="add mod">
          <ac:chgData name="Bhumika G" userId="7d2addb7d3656191" providerId="LiveId" clId="{AD56285A-64E7-487E-85A2-6653A65DD126}" dt="2023-12-25T17:30:41.223" v="42" actId="1582"/>
          <ac:spMkLst>
            <pc:docMk/>
            <pc:sldMk cId="3772399187" sldId="315"/>
            <ac:spMk id="814" creationId="{12C1C09F-71E6-31B7-CE1E-72FB8BD3479C}"/>
          </ac:spMkLst>
        </pc:spChg>
        <pc:grpChg chg="add mod">
          <ac:chgData name="Bhumika G" userId="7d2addb7d3656191" providerId="LiveId" clId="{AD56285A-64E7-487E-85A2-6653A65DD126}" dt="2023-12-25T17:31:03.996" v="47" actId="1076"/>
          <ac:grpSpMkLst>
            <pc:docMk/>
            <pc:sldMk cId="3772399187" sldId="315"/>
            <ac:grpSpMk id="3" creationId="{07A23DA0-CA71-6C5E-34F6-E890B18B1D3B}"/>
          </ac:grpSpMkLst>
        </pc:grpChg>
        <pc:grpChg chg="add mod">
          <ac:chgData name="Bhumika G" userId="7d2addb7d3656191" providerId="LiveId" clId="{AD56285A-64E7-487E-85A2-6653A65DD126}" dt="2023-12-25T17:29:00.568" v="31"/>
          <ac:grpSpMkLst>
            <pc:docMk/>
            <pc:sldMk cId="3772399187" sldId="315"/>
            <ac:grpSpMk id="14" creationId="{FA384008-FC9D-1FE6-DCEE-4364B9DA9195}"/>
          </ac:grpSpMkLst>
        </pc:grpChg>
        <pc:grpChg chg="add mod">
          <ac:chgData name="Bhumika G" userId="7d2addb7d3656191" providerId="LiveId" clId="{AD56285A-64E7-487E-85A2-6653A65DD126}" dt="2023-12-25T17:29:21.767" v="34"/>
          <ac:grpSpMkLst>
            <pc:docMk/>
            <pc:sldMk cId="3772399187" sldId="315"/>
            <ac:grpSpMk id="46" creationId="{CFF2BF96-0A51-5C79-4C85-9795C0A2160C}"/>
          </ac:grpSpMkLst>
        </pc:grpChg>
        <pc:grpChg chg="add del mod">
          <ac:chgData name="Bhumika G" userId="7d2addb7d3656191" providerId="LiveId" clId="{AD56285A-64E7-487E-85A2-6653A65DD126}" dt="2023-12-25T17:29:25.395" v="36" actId="21"/>
          <ac:grpSpMkLst>
            <pc:docMk/>
            <pc:sldMk cId="3772399187" sldId="315"/>
            <ac:grpSpMk id="701" creationId="{F8564FF7-6BAD-F6A4-47C7-E11CD1A60353}"/>
          </ac:grpSpMkLst>
        </pc:grpChg>
        <pc:grpChg chg="add del mod">
          <ac:chgData name="Bhumika G" userId="7d2addb7d3656191" providerId="LiveId" clId="{AD56285A-64E7-487E-85A2-6653A65DD126}" dt="2023-12-25T17:30:43.780" v="43" actId="21"/>
          <ac:grpSpMkLst>
            <pc:docMk/>
            <pc:sldMk cId="3772399187" sldId="315"/>
            <ac:grpSpMk id="758" creationId="{F2C1DEB9-4DB5-6344-8908-EE1D6BC79355}"/>
          </ac:grpSpMkLst>
        </pc:grpChg>
        <pc:picChg chg="add del">
          <ac:chgData name="Bhumika G" userId="7d2addb7d3656191" providerId="LiveId" clId="{AD56285A-64E7-487E-85A2-6653A65DD126}" dt="2023-12-25T17:28:59.717" v="30"/>
          <ac:picMkLst>
            <pc:docMk/>
            <pc:sldMk cId="3772399187" sldId="315"/>
            <ac:picMk id="2" creationId="{8D82ED9A-AF90-DCCC-E0F5-FCBA6D124688}"/>
          </ac:picMkLst>
        </pc:picChg>
        <pc:picChg chg="add mod">
          <ac:chgData name="Bhumika G" userId="7d2addb7d3656191" providerId="LiveId" clId="{AD56285A-64E7-487E-85A2-6653A65DD126}" dt="2023-12-25T17:31:20.826" v="50" actId="1076"/>
          <ac:picMkLst>
            <pc:docMk/>
            <pc:sldMk cId="3772399187" sldId="315"/>
            <ac:picMk id="815" creationId="{C67548E5-8BF1-3CA4-EF8E-5D4F078EF3E3}"/>
          </ac:picMkLst>
        </pc:picChg>
        <pc:picChg chg="add mod">
          <ac:chgData name="Bhumika G" userId="7d2addb7d3656191" providerId="LiveId" clId="{AD56285A-64E7-487E-85A2-6653A65DD126}" dt="2023-12-25T17:31:18.857" v="49" actId="1076"/>
          <ac:picMkLst>
            <pc:docMk/>
            <pc:sldMk cId="3772399187" sldId="315"/>
            <ac:picMk id="816" creationId="{64EDA66A-BF25-6103-5576-6A9C55428BD0}"/>
          </ac:picMkLst>
        </pc:picChg>
      </pc:sldChg>
      <pc:sldChg chg="addSp modSp mod">
        <pc:chgData name="Bhumika G" userId="7d2addb7d3656191" providerId="LiveId" clId="{AD56285A-64E7-487E-85A2-6653A65DD126}" dt="2023-12-25T18:18:37.467" v="466" actId="12"/>
        <pc:sldMkLst>
          <pc:docMk/>
          <pc:sldMk cId="758088901" sldId="316"/>
        </pc:sldMkLst>
        <pc:spChg chg="mod">
          <ac:chgData name="Bhumika G" userId="7d2addb7d3656191" providerId="LiveId" clId="{AD56285A-64E7-487E-85A2-6653A65DD126}" dt="2023-12-25T18:18:37.467" v="466" actId="12"/>
          <ac:spMkLst>
            <pc:docMk/>
            <pc:sldMk cId="758088901" sldId="316"/>
            <ac:spMk id="556" creationId="{00000000-0000-0000-0000-000000000000}"/>
          </ac:spMkLst>
        </pc:spChg>
        <pc:picChg chg="add mod">
          <ac:chgData name="Bhumika G" userId="7d2addb7d3656191" providerId="LiveId" clId="{AD56285A-64E7-487E-85A2-6653A65DD126}" dt="2023-12-25T17:41:37.911" v="111" actId="1076"/>
          <ac:picMkLst>
            <pc:docMk/>
            <pc:sldMk cId="758088901" sldId="316"/>
            <ac:picMk id="2" creationId="{DEF8C258-72D3-421E-9A8A-1A7FEDD5619F}"/>
          </ac:picMkLst>
        </pc:picChg>
        <pc:picChg chg="add mod">
          <ac:chgData name="Bhumika G" userId="7d2addb7d3656191" providerId="LiveId" clId="{AD56285A-64E7-487E-85A2-6653A65DD126}" dt="2023-12-25T17:41:48.662" v="113" actId="1076"/>
          <ac:picMkLst>
            <pc:docMk/>
            <pc:sldMk cId="758088901" sldId="316"/>
            <ac:picMk id="3" creationId="{AFA7E600-C03F-6B4C-982E-65DD1B7491D3}"/>
          </ac:picMkLst>
        </pc:picChg>
        <pc:picChg chg="add mod">
          <ac:chgData name="Bhumika G" userId="7d2addb7d3656191" providerId="LiveId" clId="{AD56285A-64E7-487E-85A2-6653A65DD126}" dt="2023-12-25T17:41:56.116" v="115" actId="1076"/>
          <ac:picMkLst>
            <pc:docMk/>
            <pc:sldMk cId="758088901" sldId="316"/>
            <ac:picMk id="4" creationId="{F7D0D468-152F-7A7E-6854-65F7A8D68C5C}"/>
          </ac:picMkLst>
        </pc:picChg>
        <pc:picChg chg="add mod">
          <ac:chgData name="Bhumika G" userId="7d2addb7d3656191" providerId="LiveId" clId="{AD56285A-64E7-487E-85A2-6653A65DD126}" dt="2023-12-25T17:42:05.308" v="117" actId="1076"/>
          <ac:picMkLst>
            <pc:docMk/>
            <pc:sldMk cId="758088901" sldId="316"/>
            <ac:picMk id="5" creationId="{114EA84C-808B-407B-06EB-C24FEFFF0E59}"/>
          </ac:picMkLst>
        </pc:picChg>
        <pc:picChg chg="add mod">
          <ac:chgData name="Bhumika G" userId="7d2addb7d3656191" providerId="LiveId" clId="{AD56285A-64E7-487E-85A2-6653A65DD126}" dt="2023-12-25T17:42:22.566" v="121" actId="1076"/>
          <ac:picMkLst>
            <pc:docMk/>
            <pc:sldMk cId="758088901" sldId="316"/>
            <ac:picMk id="6" creationId="{40EDDEBA-3140-0BA6-83A6-AB75660FA4F4}"/>
          </ac:picMkLst>
        </pc:picChg>
        <pc:picChg chg="add mod">
          <ac:chgData name="Bhumika G" userId="7d2addb7d3656191" providerId="LiveId" clId="{AD56285A-64E7-487E-85A2-6653A65DD126}" dt="2023-12-25T17:42:43.084" v="124" actId="1076"/>
          <ac:picMkLst>
            <pc:docMk/>
            <pc:sldMk cId="758088901" sldId="316"/>
            <ac:picMk id="7" creationId="{540AD7E3-12A3-3A5D-A74A-F3639EE56E81}"/>
          </ac:picMkLst>
        </pc:picChg>
      </pc:sldChg>
      <pc:sldChg chg="addSp modSp mod">
        <pc:chgData name="Bhumika G" userId="7d2addb7d3656191" providerId="LiveId" clId="{AD56285A-64E7-487E-85A2-6653A65DD126}" dt="2023-12-25T18:21:13.369" v="504" actId="20577"/>
        <pc:sldMkLst>
          <pc:docMk/>
          <pc:sldMk cId="3488530429" sldId="317"/>
        </pc:sldMkLst>
        <pc:spChg chg="mod">
          <ac:chgData name="Bhumika G" userId="7d2addb7d3656191" providerId="LiveId" clId="{AD56285A-64E7-487E-85A2-6653A65DD126}" dt="2023-12-25T18:21:13.369" v="504" actId="20577"/>
          <ac:spMkLst>
            <pc:docMk/>
            <pc:sldMk cId="3488530429" sldId="317"/>
            <ac:spMk id="556" creationId="{00000000-0000-0000-0000-000000000000}"/>
          </ac:spMkLst>
        </pc:spChg>
        <pc:picChg chg="add mod">
          <ac:chgData name="Bhumika G" userId="7d2addb7d3656191" providerId="LiveId" clId="{AD56285A-64E7-487E-85A2-6653A65DD126}" dt="2023-12-25T17:43:01.587" v="126" actId="1076"/>
          <ac:picMkLst>
            <pc:docMk/>
            <pc:sldMk cId="3488530429" sldId="317"/>
            <ac:picMk id="2" creationId="{0E056B0B-895B-27FD-7153-7CB547497949}"/>
          </ac:picMkLst>
        </pc:picChg>
        <pc:picChg chg="add mod">
          <ac:chgData name="Bhumika G" userId="7d2addb7d3656191" providerId="LiveId" clId="{AD56285A-64E7-487E-85A2-6653A65DD126}" dt="2023-12-25T17:43:07.774" v="128" actId="1076"/>
          <ac:picMkLst>
            <pc:docMk/>
            <pc:sldMk cId="3488530429" sldId="317"/>
            <ac:picMk id="3" creationId="{735A41E6-7B12-CBDD-3832-8243E46B9FC6}"/>
          </ac:picMkLst>
        </pc:picChg>
        <pc:picChg chg="add mod">
          <ac:chgData name="Bhumika G" userId="7d2addb7d3656191" providerId="LiveId" clId="{AD56285A-64E7-487E-85A2-6653A65DD126}" dt="2023-12-25T17:43:14.598" v="130" actId="1076"/>
          <ac:picMkLst>
            <pc:docMk/>
            <pc:sldMk cId="3488530429" sldId="317"/>
            <ac:picMk id="4" creationId="{5CB67CF6-1504-B3F5-6938-AFD9D1FE5E51}"/>
          </ac:picMkLst>
        </pc:picChg>
        <pc:picChg chg="add mod">
          <ac:chgData name="Bhumika G" userId="7d2addb7d3656191" providerId="LiveId" clId="{AD56285A-64E7-487E-85A2-6653A65DD126}" dt="2023-12-25T17:43:24.009" v="132" actId="1076"/>
          <ac:picMkLst>
            <pc:docMk/>
            <pc:sldMk cId="3488530429" sldId="317"/>
            <ac:picMk id="5" creationId="{83B0D40D-762A-6202-4316-EC42A6BF7C7C}"/>
          </ac:picMkLst>
        </pc:picChg>
        <pc:picChg chg="add mod">
          <ac:chgData name="Bhumika G" userId="7d2addb7d3656191" providerId="LiveId" clId="{AD56285A-64E7-487E-85A2-6653A65DD126}" dt="2023-12-25T17:43:31.038" v="134" actId="1076"/>
          <ac:picMkLst>
            <pc:docMk/>
            <pc:sldMk cId="3488530429" sldId="317"/>
            <ac:picMk id="6" creationId="{4B7371DC-9CF9-EF6B-20AF-32CF9C8BEEE6}"/>
          </ac:picMkLst>
        </pc:picChg>
      </pc:sldChg>
      <pc:sldChg chg="addSp delSp modSp mod">
        <pc:chgData name="Bhumika G" userId="7d2addb7d3656191" providerId="LiveId" clId="{AD56285A-64E7-487E-85A2-6653A65DD126}" dt="2023-12-25T17:35:43.150" v="76" actId="21"/>
        <pc:sldMkLst>
          <pc:docMk/>
          <pc:sldMk cId="2025762763" sldId="318"/>
        </pc:sldMkLst>
        <pc:spChg chg="add mod">
          <ac:chgData name="Bhumika G" userId="7d2addb7d3656191" providerId="LiveId" clId="{AD56285A-64E7-487E-85A2-6653A65DD126}" dt="2023-12-25T17:32:35.881" v="54"/>
          <ac:spMkLst>
            <pc:docMk/>
            <pc:sldMk cId="2025762763" sldId="318"/>
            <ac:spMk id="3" creationId="{540532DE-21A3-FBD1-8280-D2468FFDE598}"/>
          </ac:spMkLst>
        </pc:spChg>
        <pc:spChg chg="add mod">
          <ac:chgData name="Bhumika G" userId="7d2addb7d3656191" providerId="LiveId" clId="{AD56285A-64E7-487E-85A2-6653A65DD126}" dt="2023-12-25T17:32:35.881" v="54"/>
          <ac:spMkLst>
            <pc:docMk/>
            <pc:sldMk cId="2025762763" sldId="318"/>
            <ac:spMk id="4" creationId="{8CB1853D-3A4C-0F5C-2C07-E98C582BD552}"/>
          </ac:spMkLst>
        </pc:spChg>
        <pc:spChg chg="add mod">
          <ac:chgData name="Bhumika G" userId="7d2addb7d3656191" providerId="LiveId" clId="{AD56285A-64E7-487E-85A2-6653A65DD126}" dt="2023-12-25T17:32:35.881" v="54"/>
          <ac:spMkLst>
            <pc:docMk/>
            <pc:sldMk cId="2025762763" sldId="318"/>
            <ac:spMk id="5" creationId="{80F86852-E9E7-052E-991C-EAD34A29CF84}"/>
          </ac:spMkLst>
        </pc:spChg>
        <pc:spChg chg="add mod">
          <ac:chgData name="Bhumika G" userId="7d2addb7d3656191" providerId="LiveId" clId="{AD56285A-64E7-487E-85A2-6653A65DD126}" dt="2023-12-25T17:32:35.881" v="54"/>
          <ac:spMkLst>
            <pc:docMk/>
            <pc:sldMk cId="2025762763" sldId="318"/>
            <ac:spMk id="6" creationId="{41AAFCFA-5097-092F-371A-CEAF3CA8BF21}"/>
          </ac:spMkLst>
        </pc:spChg>
        <pc:spChg chg="add mod">
          <ac:chgData name="Bhumika G" userId="7d2addb7d3656191" providerId="LiveId" clId="{AD56285A-64E7-487E-85A2-6653A65DD126}" dt="2023-12-25T17:32:35.881" v="54"/>
          <ac:spMkLst>
            <pc:docMk/>
            <pc:sldMk cId="2025762763" sldId="318"/>
            <ac:spMk id="7" creationId="{0C1A809B-27E0-1799-E211-97242B809301}"/>
          </ac:spMkLst>
        </pc:spChg>
        <pc:spChg chg="add mod">
          <ac:chgData name="Bhumika G" userId="7d2addb7d3656191" providerId="LiveId" clId="{AD56285A-64E7-487E-85A2-6653A65DD126}" dt="2023-12-25T17:32:35.881" v="54"/>
          <ac:spMkLst>
            <pc:docMk/>
            <pc:sldMk cId="2025762763" sldId="318"/>
            <ac:spMk id="8" creationId="{8E7D1B65-1F82-EFB7-AC32-F6FC24D67675}"/>
          </ac:spMkLst>
        </pc:spChg>
        <pc:spChg chg="add mod">
          <ac:chgData name="Bhumika G" userId="7d2addb7d3656191" providerId="LiveId" clId="{AD56285A-64E7-487E-85A2-6653A65DD126}" dt="2023-12-25T17:32:35.881" v="54"/>
          <ac:spMkLst>
            <pc:docMk/>
            <pc:sldMk cId="2025762763" sldId="318"/>
            <ac:spMk id="9" creationId="{4C4BD02D-C4F5-C825-6FCE-A32F707CC9AF}"/>
          </ac:spMkLst>
        </pc:spChg>
        <pc:spChg chg="add mod">
          <ac:chgData name="Bhumika G" userId="7d2addb7d3656191" providerId="LiveId" clId="{AD56285A-64E7-487E-85A2-6653A65DD126}" dt="2023-12-25T17:32:35.881" v="54"/>
          <ac:spMkLst>
            <pc:docMk/>
            <pc:sldMk cId="2025762763" sldId="318"/>
            <ac:spMk id="10" creationId="{7E281957-EB1F-D102-3233-366F1658B38F}"/>
          </ac:spMkLst>
        </pc:spChg>
        <pc:spChg chg="add mod">
          <ac:chgData name="Bhumika G" userId="7d2addb7d3656191" providerId="LiveId" clId="{AD56285A-64E7-487E-85A2-6653A65DD126}" dt="2023-12-25T17:32:35.881" v="54"/>
          <ac:spMkLst>
            <pc:docMk/>
            <pc:sldMk cId="2025762763" sldId="318"/>
            <ac:spMk id="11" creationId="{A5449B84-CB90-1360-F9A1-B30D7C65B47A}"/>
          </ac:spMkLst>
        </pc:spChg>
        <pc:spChg chg="add mod">
          <ac:chgData name="Bhumika G" userId="7d2addb7d3656191" providerId="LiveId" clId="{AD56285A-64E7-487E-85A2-6653A65DD126}" dt="2023-12-25T17:32:35.881" v="54"/>
          <ac:spMkLst>
            <pc:docMk/>
            <pc:sldMk cId="2025762763" sldId="318"/>
            <ac:spMk id="12" creationId="{3384988C-EC15-9BED-0FF1-CEF21F59603F}"/>
          </ac:spMkLst>
        </pc:spChg>
        <pc:spChg chg="add mod">
          <ac:chgData name="Bhumika G" userId="7d2addb7d3656191" providerId="LiveId" clId="{AD56285A-64E7-487E-85A2-6653A65DD126}" dt="2023-12-25T17:32:35.881" v="54"/>
          <ac:spMkLst>
            <pc:docMk/>
            <pc:sldMk cId="2025762763" sldId="318"/>
            <ac:spMk id="13" creationId="{45AA42D4-CAB7-77F1-4E86-C83748D092A2}"/>
          </ac:spMkLst>
        </pc:spChg>
        <pc:spChg chg="add mod">
          <ac:chgData name="Bhumika G" userId="7d2addb7d3656191" providerId="LiveId" clId="{AD56285A-64E7-487E-85A2-6653A65DD126}" dt="2023-12-25T17:32:35.881" v="54"/>
          <ac:spMkLst>
            <pc:docMk/>
            <pc:sldMk cId="2025762763" sldId="318"/>
            <ac:spMk id="14" creationId="{7333CABA-24CD-4FD0-ADD1-267865789101}"/>
          </ac:spMkLst>
        </pc:spChg>
        <pc:spChg chg="add mod">
          <ac:chgData name="Bhumika G" userId="7d2addb7d3656191" providerId="LiveId" clId="{AD56285A-64E7-487E-85A2-6653A65DD126}" dt="2023-12-25T17:32:35.881" v="54"/>
          <ac:spMkLst>
            <pc:docMk/>
            <pc:sldMk cId="2025762763" sldId="318"/>
            <ac:spMk id="15" creationId="{D63BD352-45BA-57C7-EDC0-E32A5249B385}"/>
          </ac:spMkLst>
        </pc:spChg>
        <pc:spChg chg="add mod">
          <ac:chgData name="Bhumika G" userId="7d2addb7d3656191" providerId="LiveId" clId="{AD56285A-64E7-487E-85A2-6653A65DD126}" dt="2023-12-25T17:32:35.881" v="54"/>
          <ac:spMkLst>
            <pc:docMk/>
            <pc:sldMk cId="2025762763" sldId="318"/>
            <ac:spMk id="16" creationId="{52F5B9A1-73E2-61FB-99A7-12B94969DF69}"/>
          </ac:spMkLst>
        </pc:spChg>
        <pc:spChg chg="add mod">
          <ac:chgData name="Bhumika G" userId="7d2addb7d3656191" providerId="LiveId" clId="{AD56285A-64E7-487E-85A2-6653A65DD126}" dt="2023-12-25T17:32:35.881" v="54"/>
          <ac:spMkLst>
            <pc:docMk/>
            <pc:sldMk cId="2025762763" sldId="318"/>
            <ac:spMk id="17" creationId="{BC390E95-90FC-6089-25EE-1F279A9C564C}"/>
          </ac:spMkLst>
        </pc:spChg>
        <pc:spChg chg="add mod">
          <ac:chgData name="Bhumika G" userId="7d2addb7d3656191" providerId="LiveId" clId="{AD56285A-64E7-487E-85A2-6653A65DD126}" dt="2023-12-25T17:32:35.881" v="54"/>
          <ac:spMkLst>
            <pc:docMk/>
            <pc:sldMk cId="2025762763" sldId="318"/>
            <ac:spMk id="18" creationId="{C3CAC124-F6C5-A460-EBF6-878ED1FCD0CB}"/>
          </ac:spMkLst>
        </pc:spChg>
        <pc:spChg chg="add mod">
          <ac:chgData name="Bhumika G" userId="7d2addb7d3656191" providerId="LiveId" clId="{AD56285A-64E7-487E-85A2-6653A65DD126}" dt="2023-12-25T17:32:35.881" v="54"/>
          <ac:spMkLst>
            <pc:docMk/>
            <pc:sldMk cId="2025762763" sldId="318"/>
            <ac:spMk id="19" creationId="{11BE91F8-5BCF-E945-489B-E64ABB69F4CA}"/>
          </ac:spMkLst>
        </pc:spChg>
        <pc:spChg chg="add mod">
          <ac:chgData name="Bhumika G" userId="7d2addb7d3656191" providerId="LiveId" clId="{AD56285A-64E7-487E-85A2-6653A65DD126}" dt="2023-12-25T17:32:35.881" v="54"/>
          <ac:spMkLst>
            <pc:docMk/>
            <pc:sldMk cId="2025762763" sldId="318"/>
            <ac:spMk id="20" creationId="{64677189-0F5C-0922-539A-8E265BEA5013}"/>
          </ac:spMkLst>
        </pc:spChg>
        <pc:spChg chg="add mod">
          <ac:chgData name="Bhumika G" userId="7d2addb7d3656191" providerId="LiveId" clId="{AD56285A-64E7-487E-85A2-6653A65DD126}" dt="2023-12-25T17:32:35.881" v="54"/>
          <ac:spMkLst>
            <pc:docMk/>
            <pc:sldMk cId="2025762763" sldId="318"/>
            <ac:spMk id="21" creationId="{BD60EA7D-B949-5731-B455-5B7D268A20F0}"/>
          </ac:spMkLst>
        </pc:spChg>
        <pc:spChg chg="add mod">
          <ac:chgData name="Bhumika G" userId="7d2addb7d3656191" providerId="LiveId" clId="{AD56285A-64E7-487E-85A2-6653A65DD126}" dt="2023-12-25T17:32:35.881" v="54"/>
          <ac:spMkLst>
            <pc:docMk/>
            <pc:sldMk cId="2025762763" sldId="318"/>
            <ac:spMk id="22" creationId="{DF630A41-9D7F-D16F-41BE-AFBA66751838}"/>
          </ac:spMkLst>
        </pc:spChg>
        <pc:spChg chg="add mod">
          <ac:chgData name="Bhumika G" userId="7d2addb7d3656191" providerId="LiveId" clId="{AD56285A-64E7-487E-85A2-6653A65DD126}" dt="2023-12-25T17:32:35.881" v="54"/>
          <ac:spMkLst>
            <pc:docMk/>
            <pc:sldMk cId="2025762763" sldId="318"/>
            <ac:spMk id="23" creationId="{A68F0DF8-30A7-DDDF-9710-17DA3A42EF6C}"/>
          </ac:spMkLst>
        </pc:spChg>
        <pc:spChg chg="add mod">
          <ac:chgData name="Bhumika G" userId="7d2addb7d3656191" providerId="LiveId" clId="{AD56285A-64E7-487E-85A2-6653A65DD126}" dt="2023-12-25T17:32:35.881" v="54"/>
          <ac:spMkLst>
            <pc:docMk/>
            <pc:sldMk cId="2025762763" sldId="318"/>
            <ac:spMk id="24" creationId="{A254CCFF-63D0-AB3C-201C-C025FDFBF684}"/>
          </ac:spMkLst>
        </pc:spChg>
        <pc:spChg chg="add mod">
          <ac:chgData name="Bhumika G" userId="7d2addb7d3656191" providerId="LiveId" clId="{AD56285A-64E7-487E-85A2-6653A65DD126}" dt="2023-12-25T17:32:35.881" v="54"/>
          <ac:spMkLst>
            <pc:docMk/>
            <pc:sldMk cId="2025762763" sldId="318"/>
            <ac:spMk id="25" creationId="{E6C17B16-6420-BD33-7333-BB0F49AA7A95}"/>
          </ac:spMkLst>
        </pc:spChg>
        <pc:spChg chg="add mod">
          <ac:chgData name="Bhumika G" userId="7d2addb7d3656191" providerId="LiveId" clId="{AD56285A-64E7-487E-85A2-6653A65DD126}" dt="2023-12-25T17:32:35.881" v="54"/>
          <ac:spMkLst>
            <pc:docMk/>
            <pc:sldMk cId="2025762763" sldId="318"/>
            <ac:spMk id="26" creationId="{4D993726-29FB-87C9-7B0A-10C9A87659CE}"/>
          </ac:spMkLst>
        </pc:spChg>
        <pc:spChg chg="add mod">
          <ac:chgData name="Bhumika G" userId="7d2addb7d3656191" providerId="LiveId" clId="{AD56285A-64E7-487E-85A2-6653A65DD126}" dt="2023-12-25T17:32:35.881" v="54"/>
          <ac:spMkLst>
            <pc:docMk/>
            <pc:sldMk cId="2025762763" sldId="318"/>
            <ac:spMk id="27" creationId="{F32EA9F6-3E2C-6923-6A10-9C5918F7E44E}"/>
          </ac:spMkLst>
        </pc:spChg>
        <pc:spChg chg="add mod">
          <ac:chgData name="Bhumika G" userId="7d2addb7d3656191" providerId="LiveId" clId="{AD56285A-64E7-487E-85A2-6653A65DD126}" dt="2023-12-25T17:32:35.881" v="54"/>
          <ac:spMkLst>
            <pc:docMk/>
            <pc:sldMk cId="2025762763" sldId="318"/>
            <ac:spMk id="28" creationId="{3483AC10-6D71-EA98-1127-0B88976806A0}"/>
          </ac:spMkLst>
        </pc:spChg>
        <pc:spChg chg="add mod">
          <ac:chgData name="Bhumika G" userId="7d2addb7d3656191" providerId="LiveId" clId="{AD56285A-64E7-487E-85A2-6653A65DD126}" dt="2023-12-25T17:32:35.881" v="54"/>
          <ac:spMkLst>
            <pc:docMk/>
            <pc:sldMk cId="2025762763" sldId="318"/>
            <ac:spMk id="29" creationId="{B51FA0B2-77C9-EF0F-8C57-0905EEBBD585}"/>
          </ac:spMkLst>
        </pc:spChg>
        <pc:spChg chg="add mod">
          <ac:chgData name="Bhumika G" userId="7d2addb7d3656191" providerId="LiveId" clId="{AD56285A-64E7-487E-85A2-6653A65DD126}" dt="2023-12-25T17:32:35.881" v="54"/>
          <ac:spMkLst>
            <pc:docMk/>
            <pc:sldMk cId="2025762763" sldId="318"/>
            <ac:spMk id="30" creationId="{B307E527-A03E-BD14-6275-B22AAF01D1F0}"/>
          </ac:spMkLst>
        </pc:spChg>
        <pc:spChg chg="add mod">
          <ac:chgData name="Bhumika G" userId="7d2addb7d3656191" providerId="LiveId" clId="{AD56285A-64E7-487E-85A2-6653A65DD126}" dt="2023-12-25T17:32:35.881" v="54"/>
          <ac:spMkLst>
            <pc:docMk/>
            <pc:sldMk cId="2025762763" sldId="318"/>
            <ac:spMk id="31" creationId="{13FB2F11-C8B1-1965-D8E1-B8C2890AF2B5}"/>
          </ac:spMkLst>
        </pc:spChg>
        <pc:spChg chg="add mod">
          <ac:chgData name="Bhumika G" userId="7d2addb7d3656191" providerId="LiveId" clId="{AD56285A-64E7-487E-85A2-6653A65DD126}" dt="2023-12-25T17:32:35.881" v="54"/>
          <ac:spMkLst>
            <pc:docMk/>
            <pc:sldMk cId="2025762763" sldId="318"/>
            <ac:spMk id="32" creationId="{93361C34-21E7-E8DA-AF7C-2C02C2F7AE12}"/>
          </ac:spMkLst>
        </pc:spChg>
        <pc:spChg chg="add mod">
          <ac:chgData name="Bhumika G" userId="7d2addb7d3656191" providerId="LiveId" clId="{AD56285A-64E7-487E-85A2-6653A65DD126}" dt="2023-12-25T17:32:35.881" v="54"/>
          <ac:spMkLst>
            <pc:docMk/>
            <pc:sldMk cId="2025762763" sldId="318"/>
            <ac:spMk id="33" creationId="{706498F9-086D-8FE1-DFC6-B1871ECEA9CF}"/>
          </ac:spMkLst>
        </pc:spChg>
        <pc:spChg chg="add mod">
          <ac:chgData name="Bhumika G" userId="7d2addb7d3656191" providerId="LiveId" clId="{AD56285A-64E7-487E-85A2-6653A65DD126}" dt="2023-12-25T17:32:35.881" v="54"/>
          <ac:spMkLst>
            <pc:docMk/>
            <pc:sldMk cId="2025762763" sldId="318"/>
            <ac:spMk id="34" creationId="{CB54AFD6-812D-A6F2-0064-69223F14E2D7}"/>
          </ac:spMkLst>
        </pc:spChg>
        <pc:spChg chg="add mod">
          <ac:chgData name="Bhumika G" userId="7d2addb7d3656191" providerId="LiveId" clId="{AD56285A-64E7-487E-85A2-6653A65DD126}" dt="2023-12-25T17:32:35.881" v="54"/>
          <ac:spMkLst>
            <pc:docMk/>
            <pc:sldMk cId="2025762763" sldId="318"/>
            <ac:spMk id="35" creationId="{55139FB4-658C-2C9A-AB6E-3B366175FA56}"/>
          </ac:spMkLst>
        </pc:spChg>
        <pc:spChg chg="add mod">
          <ac:chgData name="Bhumika G" userId="7d2addb7d3656191" providerId="LiveId" clId="{AD56285A-64E7-487E-85A2-6653A65DD126}" dt="2023-12-25T17:32:35.881" v="54"/>
          <ac:spMkLst>
            <pc:docMk/>
            <pc:sldMk cId="2025762763" sldId="318"/>
            <ac:spMk id="36" creationId="{F7996220-14DD-F43A-C874-81D4FF3B225A}"/>
          </ac:spMkLst>
        </pc:spChg>
        <pc:spChg chg="add mod">
          <ac:chgData name="Bhumika G" userId="7d2addb7d3656191" providerId="LiveId" clId="{AD56285A-64E7-487E-85A2-6653A65DD126}" dt="2023-12-25T17:32:35.881" v="54"/>
          <ac:spMkLst>
            <pc:docMk/>
            <pc:sldMk cId="2025762763" sldId="318"/>
            <ac:spMk id="37" creationId="{FE0367AC-E8B5-CA21-96FE-4C0F86DF0D87}"/>
          </ac:spMkLst>
        </pc:spChg>
        <pc:spChg chg="add mod">
          <ac:chgData name="Bhumika G" userId="7d2addb7d3656191" providerId="LiveId" clId="{AD56285A-64E7-487E-85A2-6653A65DD126}" dt="2023-12-25T17:32:35.881" v="54"/>
          <ac:spMkLst>
            <pc:docMk/>
            <pc:sldMk cId="2025762763" sldId="318"/>
            <ac:spMk id="38" creationId="{BBBEA5D0-2A16-F5FF-8D4A-3AE22C038CF2}"/>
          </ac:spMkLst>
        </pc:spChg>
        <pc:spChg chg="add mod">
          <ac:chgData name="Bhumika G" userId="7d2addb7d3656191" providerId="LiveId" clId="{AD56285A-64E7-487E-85A2-6653A65DD126}" dt="2023-12-25T17:32:35.881" v="54"/>
          <ac:spMkLst>
            <pc:docMk/>
            <pc:sldMk cId="2025762763" sldId="318"/>
            <ac:spMk id="39" creationId="{AC199D68-DB07-6655-B4BC-F11A881ABE27}"/>
          </ac:spMkLst>
        </pc:spChg>
        <pc:spChg chg="add mod">
          <ac:chgData name="Bhumika G" userId="7d2addb7d3656191" providerId="LiveId" clId="{AD56285A-64E7-487E-85A2-6653A65DD126}" dt="2023-12-25T17:32:35.881" v="54"/>
          <ac:spMkLst>
            <pc:docMk/>
            <pc:sldMk cId="2025762763" sldId="318"/>
            <ac:spMk id="40" creationId="{8509AE38-2CE4-275D-9F69-F467C220C6EC}"/>
          </ac:spMkLst>
        </pc:spChg>
        <pc:spChg chg="add mod">
          <ac:chgData name="Bhumika G" userId="7d2addb7d3656191" providerId="LiveId" clId="{AD56285A-64E7-487E-85A2-6653A65DD126}" dt="2023-12-25T17:32:35.881" v="54"/>
          <ac:spMkLst>
            <pc:docMk/>
            <pc:sldMk cId="2025762763" sldId="318"/>
            <ac:spMk id="41" creationId="{83DE3FC2-2953-0DC9-2AC4-164916BF0805}"/>
          </ac:spMkLst>
        </pc:spChg>
        <pc:spChg chg="add mod">
          <ac:chgData name="Bhumika G" userId="7d2addb7d3656191" providerId="LiveId" clId="{AD56285A-64E7-487E-85A2-6653A65DD126}" dt="2023-12-25T17:32:35.881" v="54"/>
          <ac:spMkLst>
            <pc:docMk/>
            <pc:sldMk cId="2025762763" sldId="318"/>
            <ac:spMk id="42" creationId="{674B8344-A0D8-974B-6828-4FD84C96B2A7}"/>
          </ac:spMkLst>
        </pc:spChg>
        <pc:spChg chg="add mod">
          <ac:chgData name="Bhumika G" userId="7d2addb7d3656191" providerId="LiveId" clId="{AD56285A-64E7-487E-85A2-6653A65DD126}" dt="2023-12-25T17:32:35.881" v="54"/>
          <ac:spMkLst>
            <pc:docMk/>
            <pc:sldMk cId="2025762763" sldId="318"/>
            <ac:spMk id="43" creationId="{5780CD0C-90C8-E2DB-5B82-D6D9E0EFC391}"/>
          </ac:spMkLst>
        </pc:spChg>
        <pc:spChg chg="add mod">
          <ac:chgData name="Bhumika G" userId="7d2addb7d3656191" providerId="LiveId" clId="{AD56285A-64E7-487E-85A2-6653A65DD126}" dt="2023-12-25T17:32:35.881" v="54"/>
          <ac:spMkLst>
            <pc:docMk/>
            <pc:sldMk cId="2025762763" sldId="318"/>
            <ac:spMk id="44" creationId="{CDEDEBAA-0481-9161-4D0F-99F88B8F78F0}"/>
          </ac:spMkLst>
        </pc:spChg>
        <pc:spChg chg="add mod">
          <ac:chgData name="Bhumika G" userId="7d2addb7d3656191" providerId="LiveId" clId="{AD56285A-64E7-487E-85A2-6653A65DD126}" dt="2023-12-25T17:32:35.881" v="54"/>
          <ac:spMkLst>
            <pc:docMk/>
            <pc:sldMk cId="2025762763" sldId="318"/>
            <ac:spMk id="45" creationId="{1E7B247A-76ED-E059-D53C-DEBEA235E9AE}"/>
          </ac:spMkLst>
        </pc:spChg>
        <pc:spChg chg="add mod">
          <ac:chgData name="Bhumika G" userId="7d2addb7d3656191" providerId="LiveId" clId="{AD56285A-64E7-487E-85A2-6653A65DD126}" dt="2023-12-25T17:32:35.881" v="54"/>
          <ac:spMkLst>
            <pc:docMk/>
            <pc:sldMk cId="2025762763" sldId="318"/>
            <ac:spMk id="46" creationId="{150FC110-B758-AC6B-1EB4-B9C0E797C963}"/>
          </ac:spMkLst>
        </pc:spChg>
        <pc:spChg chg="add mod">
          <ac:chgData name="Bhumika G" userId="7d2addb7d3656191" providerId="LiveId" clId="{AD56285A-64E7-487E-85A2-6653A65DD126}" dt="2023-12-25T17:32:35.881" v="54"/>
          <ac:spMkLst>
            <pc:docMk/>
            <pc:sldMk cId="2025762763" sldId="318"/>
            <ac:spMk id="47" creationId="{4C43BC05-6ABD-3665-C6D8-0EFAF42FADDA}"/>
          </ac:spMkLst>
        </pc:spChg>
        <pc:spChg chg="add mod">
          <ac:chgData name="Bhumika G" userId="7d2addb7d3656191" providerId="LiveId" clId="{AD56285A-64E7-487E-85A2-6653A65DD126}" dt="2023-12-25T17:32:35.881" v="54"/>
          <ac:spMkLst>
            <pc:docMk/>
            <pc:sldMk cId="2025762763" sldId="318"/>
            <ac:spMk id="48" creationId="{14BA9558-3995-2C77-776B-851893FFC496}"/>
          </ac:spMkLst>
        </pc:spChg>
        <pc:spChg chg="add mod">
          <ac:chgData name="Bhumika G" userId="7d2addb7d3656191" providerId="LiveId" clId="{AD56285A-64E7-487E-85A2-6653A65DD126}" dt="2023-12-25T17:32:35.881" v="54"/>
          <ac:spMkLst>
            <pc:docMk/>
            <pc:sldMk cId="2025762763" sldId="318"/>
            <ac:spMk id="49" creationId="{77C86EAA-9846-1014-36FC-6B20BA284D2B}"/>
          </ac:spMkLst>
        </pc:spChg>
        <pc:spChg chg="add mod">
          <ac:chgData name="Bhumika G" userId="7d2addb7d3656191" providerId="LiveId" clId="{AD56285A-64E7-487E-85A2-6653A65DD126}" dt="2023-12-25T17:32:35.881" v="54"/>
          <ac:spMkLst>
            <pc:docMk/>
            <pc:sldMk cId="2025762763" sldId="318"/>
            <ac:spMk id="50" creationId="{30535C3C-D192-80D9-556F-1255B0E30362}"/>
          </ac:spMkLst>
        </pc:spChg>
        <pc:spChg chg="add mod">
          <ac:chgData name="Bhumika G" userId="7d2addb7d3656191" providerId="LiveId" clId="{AD56285A-64E7-487E-85A2-6653A65DD126}" dt="2023-12-25T17:32:35.881" v="54"/>
          <ac:spMkLst>
            <pc:docMk/>
            <pc:sldMk cId="2025762763" sldId="318"/>
            <ac:spMk id="51" creationId="{23CE0E83-3D8C-9DED-0AFF-B3CA3E2F0FC3}"/>
          </ac:spMkLst>
        </pc:spChg>
        <pc:spChg chg="add mod">
          <ac:chgData name="Bhumika G" userId="7d2addb7d3656191" providerId="LiveId" clId="{AD56285A-64E7-487E-85A2-6653A65DD126}" dt="2023-12-25T17:32:35.881" v="54"/>
          <ac:spMkLst>
            <pc:docMk/>
            <pc:sldMk cId="2025762763" sldId="318"/>
            <ac:spMk id="52" creationId="{893EE63C-5AEC-29AF-C538-316C6F9A9877}"/>
          </ac:spMkLst>
        </pc:spChg>
        <pc:spChg chg="add mod">
          <ac:chgData name="Bhumika G" userId="7d2addb7d3656191" providerId="LiveId" clId="{AD56285A-64E7-487E-85A2-6653A65DD126}" dt="2023-12-25T17:32:35.881" v="54"/>
          <ac:spMkLst>
            <pc:docMk/>
            <pc:sldMk cId="2025762763" sldId="318"/>
            <ac:spMk id="53" creationId="{FF0EB674-7800-FE21-6411-AA7C541F048D}"/>
          </ac:spMkLst>
        </pc:spChg>
        <pc:spChg chg="add mod">
          <ac:chgData name="Bhumika G" userId="7d2addb7d3656191" providerId="LiveId" clId="{AD56285A-64E7-487E-85A2-6653A65DD126}" dt="2023-12-25T17:32:35.881" v="54"/>
          <ac:spMkLst>
            <pc:docMk/>
            <pc:sldMk cId="2025762763" sldId="318"/>
            <ac:spMk id="54" creationId="{70703B55-9467-D322-0E46-DA4EBF2E7B94}"/>
          </ac:spMkLst>
        </pc:spChg>
        <pc:spChg chg="add mod">
          <ac:chgData name="Bhumika G" userId="7d2addb7d3656191" providerId="LiveId" clId="{AD56285A-64E7-487E-85A2-6653A65DD126}" dt="2023-12-25T17:32:35.881" v="54"/>
          <ac:spMkLst>
            <pc:docMk/>
            <pc:sldMk cId="2025762763" sldId="318"/>
            <ac:spMk id="55" creationId="{65FDC38E-CD3C-BFA4-1C1D-EB41A793F348}"/>
          </ac:spMkLst>
        </pc:spChg>
        <pc:spChg chg="add mod">
          <ac:chgData name="Bhumika G" userId="7d2addb7d3656191" providerId="LiveId" clId="{AD56285A-64E7-487E-85A2-6653A65DD126}" dt="2023-12-25T17:32:35.881" v="54"/>
          <ac:spMkLst>
            <pc:docMk/>
            <pc:sldMk cId="2025762763" sldId="318"/>
            <ac:spMk id="56" creationId="{522A6B5D-0C8A-3199-F7C6-4D1A8B0C4C5A}"/>
          </ac:spMkLst>
        </pc:spChg>
        <pc:spChg chg="add mod">
          <ac:chgData name="Bhumika G" userId="7d2addb7d3656191" providerId="LiveId" clId="{AD56285A-64E7-487E-85A2-6653A65DD126}" dt="2023-12-25T17:33:15.263" v="61"/>
          <ac:spMkLst>
            <pc:docMk/>
            <pc:sldMk cId="2025762763" sldId="318"/>
            <ac:spMk id="59" creationId="{A5977F1A-B08F-97E3-FA86-5456C0B98391}"/>
          </ac:spMkLst>
        </pc:spChg>
        <pc:spChg chg="add mod">
          <ac:chgData name="Bhumika G" userId="7d2addb7d3656191" providerId="LiveId" clId="{AD56285A-64E7-487E-85A2-6653A65DD126}" dt="2023-12-25T17:33:15.263" v="61"/>
          <ac:spMkLst>
            <pc:docMk/>
            <pc:sldMk cId="2025762763" sldId="318"/>
            <ac:spMk id="60" creationId="{1A7843F5-9217-71B5-B876-3A8B6CC26019}"/>
          </ac:spMkLst>
        </pc:spChg>
        <pc:spChg chg="add mod">
          <ac:chgData name="Bhumika G" userId="7d2addb7d3656191" providerId="LiveId" clId="{AD56285A-64E7-487E-85A2-6653A65DD126}" dt="2023-12-25T17:33:15.263" v="61"/>
          <ac:spMkLst>
            <pc:docMk/>
            <pc:sldMk cId="2025762763" sldId="318"/>
            <ac:spMk id="61" creationId="{7509EC41-E21F-BD85-F3F9-CB743EB7CB75}"/>
          </ac:spMkLst>
        </pc:spChg>
        <pc:spChg chg="add mod">
          <ac:chgData name="Bhumika G" userId="7d2addb7d3656191" providerId="LiveId" clId="{AD56285A-64E7-487E-85A2-6653A65DD126}" dt="2023-12-25T17:33:40.653" v="65"/>
          <ac:spMkLst>
            <pc:docMk/>
            <pc:sldMk cId="2025762763" sldId="318"/>
            <ac:spMk id="63" creationId="{470A9EA5-DAC7-0F1B-DBF2-3C5193983076}"/>
          </ac:spMkLst>
        </pc:spChg>
        <pc:spChg chg="add mod">
          <ac:chgData name="Bhumika G" userId="7d2addb7d3656191" providerId="LiveId" clId="{AD56285A-64E7-487E-85A2-6653A65DD126}" dt="2023-12-25T17:33:40.653" v="65"/>
          <ac:spMkLst>
            <pc:docMk/>
            <pc:sldMk cId="2025762763" sldId="318"/>
            <ac:spMk id="640" creationId="{887E2F24-B967-DF73-AFA0-DAECBBF1B6F5}"/>
          </ac:spMkLst>
        </pc:spChg>
        <pc:spChg chg="add mod">
          <ac:chgData name="Bhumika G" userId="7d2addb7d3656191" providerId="LiveId" clId="{AD56285A-64E7-487E-85A2-6653A65DD126}" dt="2023-12-25T17:33:40.653" v="65"/>
          <ac:spMkLst>
            <pc:docMk/>
            <pc:sldMk cId="2025762763" sldId="318"/>
            <ac:spMk id="641" creationId="{F9632252-FC6E-7ED9-66C0-E91AF319467C}"/>
          </ac:spMkLst>
        </pc:spChg>
        <pc:spChg chg="add mod">
          <ac:chgData name="Bhumika G" userId="7d2addb7d3656191" providerId="LiveId" clId="{AD56285A-64E7-487E-85A2-6653A65DD126}" dt="2023-12-25T17:33:40.653" v="65"/>
          <ac:spMkLst>
            <pc:docMk/>
            <pc:sldMk cId="2025762763" sldId="318"/>
            <ac:spMk id="642" creationId="{9068B9E4-5D3B-E389-6491-DF10AA908BFF}"/>
          </ac:spMkLst>
        </pc:spChg>
        <pc:spChg chg="add mod">
          <ac:chgData name="Bhumika G" userId="7d2addb7d3656191" providerId="LiveId" clId="{AD56285A-64E7-487E-85A2-6653A65DD126}" dt="2023-12-25T17:33:40.653" v="65"/>
          <ac:spMkLst>
            <pc:docMk/>
            <pc:sldMk cId="2025762763" sldId="318"/>
            <ac:spMk id="643" creationId="{64FEF4A2-DA74-465E-EBF7-2F2DA50C700D}"/>
          </ac:spMkLst>
        </pc:spChg>
        <pc:spChg chg="add mod">
          <ac:chgData name="Bhumika G" userId="7d2addb7d3656191" providerId="LiveId" clId="{AD56285A-64E7-487E-85A2-6653A65DD126}" dt="2023-12-25T17:33:40.653" v="65"/>
          <ac:spMkLst>
            <pc:docMk/>
            <pc:sldMk cId="2025762763" sldId="318"/>
            <ac:spMk id="644" creationId="{832A58B2-4CE8-5B59-9F87-5B1418856D9D}"/>
          </ac:spMkLst>
        </pc:spChg>
        <pc:spChg chg="mod">
          <ac:chgData name="Bhumika G" userId="7d2addb7d3656191" providerId="LiveId" clId="{AD56285A-64E7-487E-85A2-6653A65DD126}" dt="2023-12-25T17:32:23.058" v="51" actId="1076"/>
          <ac:spMkLst>
            <pc:docMk/>
            <pc:sldMk cId="2025762763" sldId="318"/>
            <ac:spMk id="645" creationId="{00000000-0000-0000-0000-000000000000}"/>
          </ac:spMkLst>
        </pc:spChg>
        <pc:spChg chg="mod">
          <ac:chgData name="Bhumika G" userId="7d2addb7d3656191" providerId="LiveId" clId="{AD56285A-64E7-487E-85A2-6653A65DD126}" dt="2023-12-25T17:32:43.105" v="56" actId="1076"/>
          <ac:spMkLst>
            <pc:docMk/>
            <pc:sldMk cId="2025762763" sldId="318"/>
            <ac:spMk id="646" creationId="{00000000-0000-0000-0000-000000000000}"/>
          </ac:spMkLst>
        </pc:spChg>
        <pc:spChg chg="add mod">
          <ac:chgData name="Bhumika G" userId="7d2addb7d3656191" providerId="LiveId" clId="{AD56285A-64E7-487E-85A2-6653A65DD126}" dt="2023-12-25T17:33:40.653" v="65"/>
          <ac:spMkLst>
            <pc:docMk/>
            <pc:sldMk cId="2025762763" sldId="318"/>
            <ac:spMk id="647" creationId="{DDF85855-83D7-E324-CE6C-44027C36763A}"/>
          </ac:spMkLst>
        </pc:spChg>
        <pc:spChg chg="mod">
          <ac:chgData name="Bhumika G" userId="7d2addb7d3656191" providerId="LiveId" clId="{AD56285A-64E7-487E-85A2-6653A65DD126}" dt="2023-12-25T17:32:25.851" v="52" actId="1076"/>
          <ac:spMkLst>
            <pc:docMk/>
            <pc:sldMk cId="2025762763" sldId="318"/>
            <ac:spMk id="648" creationId="{00000000-0000-0000-0000-000000000000}"/>
          </ac:spMkLst>
        </pc:spChg>
        <pc:spChg chg="add mod">
          <ac:chgData name="Bhumika G" userId="7d2addb7d3656191" providerId="LiveId" clId="{AD56285A-64E7-487E-85A2-6653A65DD126}" dt="2023-12-25T17:33:40.653" v="65"/>
          <ac:spMkLst>
            <pc:docMk/>
            <pc:sldMk cId="2025762763" sldId="318"/>
            <ac:spMk id="649" creationId="{AEC2D169-360A-82AE-B79A-1EA2449119D9}"/>
          </ac:spMkLst>
        </pc:spChg>
        <pc:spChg chg="add mod">
          <ac:chgData name="Bhumika G" userId="7d2addb7d3656191" providerId="LiveId" clId="{AD56285A-64E7-487E-85A2-6653A65DD126}" dt="2023-12-25T17:33:40.653" v="65"/>
          <ac:spMkLst>
            <pc:docMk/>
            <pc:sldMk cId="2025762763" sldId="318"/>
            <ac:spMk id="669" creationId="{96DD7D6D-C52F-85C8-E238-3DCD932D276B}"/>
          </ac:spMkLst>
        </pc:spChg>
        <pc:spChg chg="add mod">
          <ac:chgData name="Bhumika G" userId="7d2addb7d3656191" providerId="LiveId" clId="{AD56285A-64E7-487E-85A2-6653A65DD126}" dt="2023-12-25T17:33:40.653" v="65"/>
          <ac:spMkLst>
            <pc:docMk/>
            <pc:sldMk cId="2025762763" sldId="318"/>
            <ac:spMk id="670" creationId="{98FB4B05-9E65-7F44-FD21-3C8836C08B2C}"/>
          </ac:spMkLst>
        </pc:spChg>
        <pc:spChg chg="add mod">
          <ac:chgData name="Bhumika G" userId="7d2addb7d3656191" providerId="LiveId" clId="{AD56285A-64E7-487E-85A2-6653A65DD126}" dt="2023-12-25T17:33:40.653" v="65"/>
          <ac:spMkLst>
            <pc:docMk/>
            <pc:sldMk cId="2025762763" sldId="318"/>
            <ac:spMk id="671" creationId="{12B22FC6-C50A-62C2-9970-0C051E566D1E}"/>
          </ac:spMkLst>
        </pc:spChg>
        <pc:spChg chg="add mod">
          <ac:chgData name="Bhumika G" userId="7d2addb7d3656191" providerId="LiveId" clId="{AD56285A-64E7-487E-85A2-6653A65DD126}" dt="2023-12-25T17:33:40.653" v="65"/>
          <ac:spMkLst>
            <pc:docMk/>
            <pc:sldMk cId="2025762763" sldId="318"/>
            <ac:spMk id="672" creationId="{EC12144F-77C2-6F8E-DA76-08B207671FD5}"/>
          </ac:spMkLst>
        </pc:spChg>
        <pc:spChg chg="add mod">
          <ac:chgData name="Bhumika G" userId="7d2addb7d3656191" providerId="LiveId" clId="{AD56285A-64E7-487E-85A2-6653A65DD126}" dt="2023-12-25T17:33:40.653" v="65"/>
          <ac:spMkLst>
            <pc:docMk/>
            <pc:sldMk cId="2025762763" sldId="318"/>
            <ac:spMk id="673" creationId="{E6703A7C-F8E6-9874-DB70-2BEF52C5075A}"/>
          </ac:spMkLst>
        </pc:spChg>
        <pc:spChg chg="add mod">
          <ac:chgData name="Bhumika G" userId="7d2addb7d3656191" providerId="LiveId" clId="{AD56285A-64E7-487E-85A2-6653A65DD126}" dt="2023-12-25T17:33:40.653" v="65"/>
          <ac:spMkLst>
            <pc:docMk/>
            <pc:sldMk cId="2025762763" sldId="318"/>
            <ac:spMk id="674" creationId="{2A8F0673-6115-3CE1-E49B-84849C791A4A}"/>
          </ac:spMkLst>
        </pc:spChg>
        <pc:spChg chg="add mod">
          <ac:chgData name="Bhumika G" userId="7d2addb7d3656191" providerId="LiveId" clId="{AD56285A-64E7-487E-85A2-6653A65DD126}" dt="2023-12-25T17:33:40.653" v="65"/>
          <ac:spMkLst>
            <pc:docMk/>
            <pc:sldMk cId="2025762763" sldId="318"/>
            <ac:spMk id="675" creationId="{09C4A389-EA19-3209-5FDE-745A2018485F}"/>
          </ac:spMkLst>
        </pc:spChg>
        <pc:spChg chg="add mod">
          <ac:chgData name="Bhumika G" userId="7d2addb7d3656191" providerId="LiveId" clId="{AD56285A-64E7-487E-85A2-6653A65DD126}" dt="2023-12-25T17:33:40.653" v="65"/>
          <ac:spMkLst>
            <pc:docMk/>
            <pc:sldMk cId="2025762763" sldId="318"/>
            <ac:spMk id="676" creationId="{36B9B73A-B273-E254-2EDA-6318FC6CEC5A}"/>
          </ac:spMkLst>
        </pc:spChg>
        <pc:spChg chg="add mod">
          <ac:chgData name="Bhumika G" userId="7d2addb7d3656191" providerId="LiveId" clId="{AD56285A-64E7-487E-85A2-6653A65DD126}" dt="2023-12-25T17:33:40.653" v="65"/>
          <ac:spMkLst>
            <pc:docMk/>
            <pc:sldMk cId="2025762763" sldId="318"/>
            <ac:spMk id="677" creationId="{2EDA3BC4-59DC-8984-884A-D745B0CE49B8}"/>
          </ac:spMkLst>
        </pc:spChg>
        <pc:spChg chg="add mod">
          <ac:chgData name="Bhumika G" userId="7d2addb7d3656191" providerId="LiveId" clId="{AD56285A-64E7-487E-85A2-6653A65DD126}" dt="2023-12-25T17:33:40.653" v="65"/>
          <ac:spMkLst>
            <pc:docMk/>
            <pc:sldMk cId="2025762763" sldId="318"/>
            <ac:spMk id="678" creationId="{560FA778-56B0-01AC-D873-3C68A5B040B7}"/>
          </ac:spMkLst>
        </pc:spChg>
        <pc:spChg chg="add mod">
          <ac:chgData name="Bhumika G" userId="7d2addb7d3656191" providerId="LiveId" clId="{AD56285A-64E7-487E-85A2-6653A65DD126}" dt="2023-12-25T17:33:40.653" v="65"/>
          <ac:spMkLst>
            <pc:docMk/>
            <pc:sldMk cId="2025762763" sldId="318"/>
            <ac:spMk id="679" creationId="{07B3D557-F998-7BCE-4AF7-F90C10D2237B}"/>
          </ac:spMkLst>
        </pc:spChg>
        <pc:spChg chg="add mod">
          <ac:chgData name="Bhumika G" userId="7d2addb7d3656191" providerId="LiveId" clId="{AD56285A-64E7-487E-85A2-6653A65DD126}" dt="2023-12-25T17:33:40.653" v="65"/>
          <ac:spMkLst>
            <pc:docMk/>
            <pc:sldMk cId="2025762763" sldId="318"/>
            <ac:spMk id="680" creationId="{BC146517-2135-6C29-B5B8-936D5223DD6F}"/>
          </ac:spMkLst>
        </pc:spChg>
        <pc:spChg chg="add mod">
          <ac:chgData name="Bhumika G" userId="7d2addb7d3656191" providerId="LiveId" clId="{AD56285A-64E7-487E-85A2-6653A65DD126}" dt="2023-12-25T17:33:40.653" v="65"/>
          <ac:spMkLst>
            <pc:docMk/>
            <pc:sldMk cId="2025762763" sldId="318"/>
            <ac:spMk id="681" creationId="{3B71D9F2-FCD6-0C2B-6A80-33016C3A26DD}"/>
          </ac:spMkLst>
        </pc:spChg>
        <pc:spChg chg="add mod">
          <ac:chgData name="Bhumika G" userId="7d2addb7d3656191" providerId="LiveId" clId="{AD56285A-64E7-487E-85A2-6653A65DD126}" dt="2023-12-25T17:33:40.653" v="65"/>
          <ac:spMkLst>
            <pc:docMk/>
            <pc:sldMk cId="2025762763" sldId="318"/>
            <ac:spMk id="682" creationId="{87D87A1F-D322-3B89-D747-D410025A8EDE}"/>
          </ac:spMkLst>
        </pc:spChg>
        <pc:spChg chg="add mod">
          <ac:chgData name="Bhumika G" userId="7d2addb7d3656191" providerId="LiveId" clId="{AD56285A-64E7-487E-85A2-6653A65DD126}" dt="2023-12-25T17:33:40.653" v="65"/>
          <ac:spMkLst>
            <pc:docMk/>
            <pc:sldMk cId="2025762763" sldId="318"/>
            <ac:spMk id="683" creationId="{5A374E78-BDD2-A20B-CA68-11981CE94AC0}"/>
          </ac:spMkLst>
        </pc:spChg>
        <pc:spChg chg="add mod">
          <ac:chgData name="Bhumika G" userId="7d2addb7d3656191" providerId="LiveId" clId="{AD56285A-64E7-487E-85A2-6653A65DD126}" dt="2023-12-25T17:33:40.653" v="65"/>
          <ac:spMkLst>
            <pc:docMk/>
            <pc:sldMk cId="2025762763" sldId="318"/>
            <ac:spMk id="684" creationId="{2EE11F75-2C4D-ED6D-8538-C7EE9709E2D9}"/>
          </ac:spMkLst>
        </pc:spChg>
        <pc:spChg chg="add mod">
          <ac:chgData name="Bhumika G" userId="7d2addb7d3656191" providerId="LiveId" clId="{AD56285A-64E7-487E-85A2-6653A65DD126}" dt="2023-12-25T17:33:40.653" v="65"/>
          <ac:spMkLst>
            <pc:docMk/>
            <pc:sldMk cId="2025762763" sldId="318"/>
            <ac:spMk id="685" creationId="{1029DEAF-466D-4521-3DD6-4FD0E1625517}"/>
          </ac:spMkLst>
        </pc:spChg>
        <pc:spChg chg="add mod">
          <ac:chgData name="Bhumika G" userId="7d2addb7d3656191" providerId="LiveId" clId="{AD56285A-64E7-487E-85A2-6653A65DD126}" dt="2023-12-25T17:33:40.653" v="65"/>
          <ac:spMkLst>
            <pc:docMk/>
            <pc:sldMk cId="2025762763" sldId="318"/>
            <ac:spMk id="686" creationId="{CAFB15F1-692E-1DA4-1902-8FC45A7047FD}"/>
          </ac:spMkLst>
        </pc:spChg>
        <pc:spChg chg="add mod">
          <ac:chgData name="Bhumika G" userId="7d2addb7d3656191" providerId="LiveId" clId="{AD56285A-64E7-487E-85A2-6653A65DD126}" dt="2023-12-25T17:33:40.653" v="65"/>
          <ac:spMkLst>
            <pc:docMk/>
            <pc:sldMk cId="2025762763" sldId="318"/>
            <ac:spMk id="687" creationId="{F4273339-903D-A81A-5638-4095E57853B5}"/>
          </ac:spMkLst>
        </pc:spChg>
        <pc:spChg chg="add mod">
          <ac:chgData name="Bhumika G" userId="7d2addb7d3656191" providerId="LiveId" clId="{AD56285A-64E7-487E-85A2-6653A65DD126}" dt="2023-12-25T17:33:40.653" v="65"/>
          <ac:spMkLst>
            <pc:docMk/>
            <pc:sldMk cId="2025762763" sldId="318"/>
            <ac:spMk id="688" creationId="{C626DF65-CE31-2C4E-1D18-D3A42581862E}"/>
          </ac:spMkLst>
        </pc:spChg>
        <pc:spChg chg="add mod">
          <ac:chgData name="Bhumika G" userId="7d2addb7d3656191" providerId="LiveId" clId="{AD56285A-64E7-487E-85A2-6653A65DD126}" dt="2023-12-25T17:33:40.653" v="65"/>
          <ac:spMkLst>
            <pc:docMk/>
            <pc:sldMk cId="2025762763" sldId="318"/>
            <ac:spMk id="689" creationId="{BC430654-0FE6-13D6-EB61-B88B5F96C340}"/>
          </ac:spMkLst>
        </pc:spChg>
        <pc:spChg chg="add mod">
          <ac:chgData name="Bhumika G" userId="7d2addb7d3656191" providerId="LiveId" clId="{AD56285A-64E7-487E-85A2-6653A65DD126}" dt="2023-12-25T17:33:40.653" v="65"/>
          <ac:spMkLst>
            <pc:docMk/>
            <pc:sldMk cId="2025762763" sldId="318"/>
            <ac:spMk id="690" creationId="{47768161-0E73-A8BF-D92B-CD0DACA0430C}"/>
          </ac:spMkLst>
        </pc:spChg>
        <pc:spChg chg="add mod">
          <ac:chgData name="Bhumika G" userId="7d2addb7d3656191" providerId="LiveId" clId="{AD56285A-64E7-487E-85A2-6653A65DD126}" dt="2023-12-25T17:33:40.653" v="65"/>
          <ac:spMkLst>
            <pc:docMk/>
            <pc:sldMk cId="2025762763" sldId="318"/>
            <ac:spMk id="691" creationId="{4A98547D-DA8A-293A-E687-8A8DDF975001}"/>
          </ac:spMkLst>
        </pc:spChg>
        <pc:spChg chg="add mod">
          <ac:chgData name="Bhumika G" userId="7d2addb7d3656191" providerId="LiveId" clId="{AD56285A-64E7-487E-85A2-6653A65DD126}" dt="2023-12-25T17:33:40.653" v="65"/>
          <ac:spMkLst>
            <pc:docMk/>
            <pc:sldMk cId="2025762763" sldId="318"/>
            <ac:spMk id="692" creationId="{5D39D05C-20CA-F189-287E-12157A4A6FC7}"/>
          </ac:spMkLst>
        </pc:spChg>
        <pc:spChg chg="add mod">
          <ac:chgData name="Bhumika G" userId="7d2addb7d3656191" providerId="LiveId" clId="{AD56285A-64E7-487E-85A2-6653A65DD126}" dt="2023-12-25T17:33:40.653" v="65"/>
          <ac:spMkLst>
            <pc:docMk/>
            <pc:sldMk cId="2025762763" sldId="318"/>
            <ac:spMk id="693" creationId="{AB3AC122-C332-8775-5E84-E69D4E2861C3}"/>
          </ac:spMkLst>
        </pc:spChg>
        <pc:spChg chg="add mod">
          <ac:chgData name="Bhumika G" userId="7d2addb7d3656191" providerId="LiveId" clId="{AD56285A-64E7-487E-85A2-6653A65DD126}" dt="2023-12-25T17:33:40.653" v="65"/>
          <ac:spMkLst>
            <pc:docMk/>
            <pc:sldMk cId="2025762763" sldId="318"/>
            <ac:spMk id="694" creationId="{753CD9F0-C87F-8192-DC59-9C1DC96D0001}"/>
          </ac:spMkLst>
        </pc:spChg>
        <pc:spChg chg="add mod">
          <ac:chgData name="Bhumika G" userId="7d2addb7d3656191" providerId="LiveId" clId="{AD56285A-64E7-487E-85A2-6653A65DD126}" dt="2023-12-25T17:33:40.653" v="65"/>
          <ac:spMkLst>
            <pc:docMk/>
            <pc:sldMk cId="2025762763" sldId="318"/>
            <ac:spMk id="695" creationId="{420E255B-54F1-25A6-3BE9-EC21BED99DFE}"/>
          </ac:spMkLst>
        </pc:spChg>
        <pc:spChg chg="add mod">
          <ac:chgData name="Bhumika G" userId="7d2addb7d3656191" providerId="LiveId" clId="{AD56285A-64E7-487E-85A2-6653A65DD126}" dt="2023-12-25T17:33:40.653" v="65"/>
          <ac:spMkLst>
            <pc:docMk/>
            <pc:sldMk cId="2025762763" sldId="318"/>
            <ac:spMk id="696" creationId="{BE7894DB-86A5-BEF2-5D79-5CF3B6C95E98}"/>
          </ac:spMkLst>
        </pc:spChg>
        <pc:spChg chg="add mod">
          <ac:chgData name="Bhumika G" userId="7d2addb7d3656191" providerId="LiveId" clId="{AD56285A-64E7-487E-85A2-6653A65DD126}" dt="2023-12-25T17:33:40.653" v="65"/>
          <ac:spMkLst>
            <pc:docMk/>
            <pc:sldMk cId="2025762763" sldId="318"/>
            <ac:spMk id="697" creationId="{397ABFEE-0741-5BE9-39CC-B0410A9C3131}"/>
          </ac:spMkLst>
        </pc:spChg>
        <pc:spChg chg="add mod">
          <ac:chgData name="Bhumika G" userId="7d2addb7d3656191" providerId="LiveId" clId="{AD56285A-64E7-487E-85A2-6653A65DD126}" dt="2023-12-25T17:33:40.653" v="65"/>
          <ac:spMkLst>
            <pc:docMk/>
            <pc:sldMk cId="2025762763" sldId="318"/>
            <ac:spMk id="698" creationId="{24C10D2C-59DC-BFE9-C9CF-62D4021D1C52}"/>
          </ac:spMkLst>
        </pc:spChg>
        <pc:spChg chg="add mod">
          <ac:chgData name="Bhumika G" userId="7d2addb7d3656191" providerId="LiveId" clId="{AD56285A-64E7-487E-85A2-6653A65DD126}" dt="2023-12-25T17:33:40.653" v="65"/>
          <ac:spMkLst>
            <pc:docMk/>
            <pc:sldMk cId="2025762763" sldId="318"/>
            <ac:spMk id="699" creationId="{78160D37-B172-858D-0B1E-1B7F561DCB76}"/>
          </ac:spMkLst>
        </pc:spChg>
        <pc:spChg chg="add mod">
          <ac:chgData name="Bhumika G" userId="7d2addb7d3656191" providerId="LiveId" clId="{AD56285A-64E7-487E-85A2-6653A65DD126}" dt="2023-12-25T17:33:40.653" v="65"/>
          <ac:spMkLst>
            <pc:docMk/>
            <pc:sldMk cId="2025762763" sldId="318"/>
            <ac:spMk id="700" creationId="{C288976D-330F-FF2F-C693-04372B520BFA}"/>
          </ac:spMkLst>
        </pc:spChg>
        <pc:spChg chg="add mod">
          <ac:chgData name="Bhumika G" userId="7d2addb7d3656191" providerId="LiveId" clId="{AD56285A-64E7-487E-85A2-6653A65DD126}" dt="2023-12-25T17:33:40.653" v="65"/>
          <ac:spMkLst>
            <pc:docMk/>
            <pc:sldMk cId="2025762763" sldId="318"/>
            <ac:spMk id="701" creationId="{C70E91A6-C19B-4529-B3CA-836732B19249}"/>
          </ac:spMkLst>
        </pc:spChg>
        <pc:spChg chg="add mod">
          <ac:chgData name="Bhumika G" userId="7d2addb7d3656191" providerId="LiveId" clId="{AD56285A-64E7-487E-85A2-6653A65DD126}" dt="2023-12-25T17:33:40.653" v="65"/>
          <ac:spMkLst>
            <pc:docMk/>
            <pc:sldMk cId="2025762763" sldId="318"/>
            <ac:spMk id="702" creationId="{6036AB67-D912-9344-BE19-318CA6A7495C}"/>
          </ac:spMkLst>
        </pc:spChg>
        <pc:spChg chg="add mod">
          <ac:chgData name="Bhumika G" userId="7d2addb7d3656191" providerId="LiveId" clId="{AD56285A-64E7-487E-85A2-6653A65DD126}" dt="2023-12-25T17:33:40.653" v="65"/>
          <ac:spMkLst>
            <pc:docMk/>
            <pc:sldMk cId="2025762763" sldId="318"/>
            <ac:spMk id="703" creationId="{1076B5E5-787D-FE45-90BD-DFAB6556B1B5}"/>
          </ac:spMkLst>
        </pc:spChg>
        <pc:spChg chg="add mod">
          <ac:chgData name="Bhumika G" userId="7d2addb7d3656191" providerId="LiveId" clId="{AD56285A-64E7-487E-85A2-6653A65DD126}" dt="2023-12-25T17:33:40.653" v="65"/>
          <ac:spMkLst>
            <pc:docMk/>
            <pc:sldMk cId="2025762763" sldId="318"/>
            <ac:spMk id="704" creationId="{FAF54D0B-65A1-C918-0649-63F9FCFDFC87}"/>
          </ac:spMkLst>
        </pc:spChg>
        <pc:spChg chg="add mod">
          <ac:chgData name="Bhumika G" userId="7d2addb7d3656191" providerId="LiveId" clId="{AD56285A-64E7-487E-85A2-6653A65DD126}" dt="2023-12-25T17:33:40.653" v="65"/>
          <ac:spMkLst>
            <pc:docMk/>
            <pc:sldMk cId="2025762763" sldId="318"/>
            <ac:spMk id="705" creationId="{33B3400C-B097-0CFB-2A48-84B9B041104A}"/>
          </ac:spMkLst>
        </pc:spChg>
        <pc:spChg chg="add mod">
          <ac:chgData name="Bhumika G" userId="7d2addb7d3656191" providerId="LiveId" clId="{AD56285A-64E7-487E-85A2-6653A65DD126}" dt="2023-12-25T17:33:40.653" v="65"/>
          <ac:spMkLst>
            <pc:docMk/>
            <pc:sldMk cId="2025762763" sldId="318"/>
            <ac:spMk id="706" creationId="{89B488E6-4A93-8602-BE87-9A6A5CF21194}"/>
          </ac:spMkLst>
        </pc:spChg>
        <pc:spChg chg="add mod">
          <ac:chgData name="Bhumika G" userId="7d2addb7d3656191" providerId="LiveId" clId="{AD56285A-64E7-487E-85A2-6653A65DD126}" dt="2023-12-25T17:33:40.653" v="65"/>
          <ac:spMkLst>
            <pc:docMk/>
            <pc:sldMk cId="2025762763" sldId="318"/>
            <ac:spMk id="707" creationId="{21B38D16-14A8-4B31-6835-A774AD2F91AB}"/>
          </ac:spMkLst>
        </pc:spChg>
        <pc:spChg chg="add mod">
          <ac:chgData name="Bhumika G" userId="7d2addb7d3656191" providerId="LiveId" clId="{AD56285A-64E7-487E-85A2-6653A65DD126}" dt="2023-12-25T17:33:40.653" v="65"/>
          <ac:spMkLst>
            <pc:docMk/>
            <pc:sldMk cId="2025762763" sldId="318"/>
            <ac:spMk id="708" creationId="{E8E61246-553F-B22D-4EE4-BCAD3010184C}"/>
          </ac:spMkLst>
        </pc:spChg>
        <pc:spChg chg="add mod">
          <ac:chgData name="Bhumika G" userId="7d2addb7d3656191" providerId="LiveId" clId="{AD56285A-64E7-487E-85A2-6653A65DD126}" dt="2023-12-25T17:33:40.653" v="65"/>
          <ac:spMkLst>
            <pc:docMk/>
            <pc:sldMk cId="2025762763" sldId="318"/>
            <ac:spMk id="709" creationId="{9A31F331-6395-4BB3-0EC7-DAB10809484F}"/>
          </ac:spMkLst>
        </pc:spChg>
        <pc:spChg chg="add mod">
          <ac:chgData name="Bhumika G" userId="7d2addb7d3656191" providerId="LiveId" clId="{AD56285A-64E7-487E-85A2-6653A65DD126}" dt="2023-12-25T17:33:40.653" v="65"/>
          <ac:spMkLst>
            <pc:docMk/>
            <pc:sldMk cId="2025762763" sldId="318"/>
            <ac:spMk id="710" creationId="{18F74319-9323-757C-5EC3-698C7294FC71}"/>
          </ac:spMkLst>
        </pc:spChg>
        <pc:spChg chg="add mod">
          <ac:chgData name="Bhumika G" userId="7d2addb7d3656191" providerId="LiveId" clId="{AD56285A-64E7-487E-85A2-6653A65DD126}" dt="2023-12-25T17:33:40.653" v="65"/>
          <ac:spMkLst>
            <pc:docMk/>
            <pc:sldMk cId="2025762763" sldId="318"/>
            <ac:spMk id="711" creationId="{9D9B3835-FC4B-7494-140A-B265D33182B7}"/>
          </ac:spMkLst>
        </pc:spChg>
        <pc:spChg chg="add mod">
          <ac:chgData name="Bhumika G" userId="7d2addb7d3656191" providerId="LiveId" clId="{AD56285A-64E7-487E-85A2-6653A65DD126}" dt="2023-12-25T17:33:40.653" v="65"/>
          <ac:spMkLst>
            <pc:docMk/>
            <pc:sldMk cId="2025762763" sldId="318"/>
            <ac:spMk id="712" creationId="{6D5D7E78-55C0-DEEC-244B-7427CBFB435B}"/>
          </ac:spMkLst>
        </pc:spChg>
        <pc:spChg chg="mod">
          <ac:chgData name="Bhumika G" userId="7d2addb7d3656191" providerId="LiveId" clId="{AD56285A-64E7-487E-85A2-6653A65DD126}" dt="2023-12-25T17:35:31.949" v="75" actId="13822"/>
          <ac:spMkLst>
            <pc:docMk/>
            <pc:sldMk cId="2025762763" sldId="318"/>
            <ac:spMk id="715" creationId="{91009109-2EBB-5D12-1D96-441EE5E1CA29}"/>
          </ac:spMkLst>
        </pc:spChg>
        <pc:grpChg chg="add mod">
          <ac:chgData name="Bhumika G" userId="7d2addb7d3656191" providerId="LiveId" clId="{AD56285A-64E7-487E-85A2-6653A65DD126}" dt="2023-12-25T17:33:23.308" v="63" actId="1076"/>
          <ac:grpSpMkLst>
            <pc:docMk/>
            <pc:sldMk cId="2025762763" sldId="318"/>
            <ac:grpSpMk id="2" creationId="{6CAB4D36-25F7-AEB3-3173-2CACF8572A5C}"/>
          </ac:grpSpMkLst>
        </pc:grpChg>
        <pc:grpChg chg="add mod">
          <ac:chgData name="Bhumika G" userId="7d2addb7d3656191" providerId="LiveId" clId="{AD56285A-64E7-487E-85A2-6653A65DD126}" dt="2023-12-25T17:33:27.051" v="64" actId="1076"/>
          <ac:grpSpMkLst>
            <pc:docMk/>
            <pc:sldMk cId="2025762763" sldId="318"/>
            <ac:grpSpMk id="58" creationId="{F45D371B-870B-C1FB-684A-086B7B0DFFB3}"/>
          </ac:grpSpMkLst>
        </pc:grpChg>
        <pc:grpChg chg="add del mod">
          <ac:chgData name="Bhumika G" userId="7d2addb7d3656191" providerId="LiveId" clId="{AD56285A-64E7-487E-85A2-6653A65DD126}" dt="2023-12-25T17:34:10.582" v="68" actId="21"/>
          <ac:grpSpMkLst>
            <pc:docMk/>
            <pc:sldMk cId="2025762763" sldId="318"/>
            <ac:grpSpMk id="62" creationId="{D5ED9C8A-FD93-8DA6-14CB-77EF77FC9FA8}"/>
          </ac:grpSpMkLst>
        </pc:grpChg>
        <pc:grpChg chg="add del mod">
          <ac:chgData name="Bhumika G" userId="7d2addb7d3656191" providerId="LiveId" clId="{AD56285A-64E7-487E-85A2-6653A65DD126}" dt="2023-12-25T17:35:43.150" v="76" actId="21"/>
          <ac:grpSpMkLst>
            <pc:docMk/>
            <pc:sldMk cId="2025762763" sldId="318"/>
            <ac:grpSpMk id="714" creationId="{49F5BCA3-17B5-E226-C6FE-BB356E8E3566}"/>
          </ac:grpSpMkLst>
        </pc:grpChg>
        <pc:grpChg chg="mod">
          <ac:chgData name="Bhumika G" userId="7d2addb7d3656191" providerId="LiveId" clId="{AD56285A-64E7-487E-85A2-6653A65DD126}" dt="2023-12-25T17:34:59.153" v="72"/>
          <ac:grpSpMkLst>
            <pc:docMk/>
            <pc:sldMk cId="2025762763" sldId="318"/>
            <ac:grpSpMk id="716" creationId="{267BA9DA-F9AE-9197-C35D-EAD2210C345C}"/>
          </ac:grpSpMkLst>
        </pc:grpChg>
        <pc:picChg chg="add del mod">
          <ac:chgData name="Bhumika G" userId="7d2addb7d3656191" providerId="LiveId" clId="{AD56285A-64E7-487E-85A2-6653A65DD126}" dt="2023-12-25T17:33:08.075" v="60" actId="21"/>
          <ac:picMkLst>
            <pc:docMk/>
            <pc:sldMk cId="2025762763" sldId="318"/>
            <ac:picMk id="57" creationId="{CBFA7806-5E0B-05EB-ACDA-A5D0BD7A768A}"/>
          </ac:picMkLst>
        </pc:picChg>
        <pc:picChg chg="add mod">
          <ac:chgData name="Bhumika G" userId="7d2addb7d3656191" providerId="LiveId" clId="{AD56285A-64E7-487E-85A2-6653A65DD126}" dt="2023-12-25T17:34:18.201" v="71" actId="1076"/>
          <ac:picMkLst>
            <pc:docMk/>
            <pc:sldMk cId="2025762763" sldId="318"/>
            <ac:picMk id="713" creationId="{3CBFA7A3-04C7-641A-B767-4B9ADC83D5F0}"/>
          </ac:picMkLst>
        </pc:picChg>
        <pc:cxnChg chg="mod">
          <ac:chgData name="Bhumika G" userId="7d2addb7d3656191" providerId="LiveId" clId="{AD56285A-64E7-487E-85A2-6653A65DD126}" dt="2023-12-25T17:35:31.949" v="75" actId="13822"/>
          <ac:cxnSpMkLst>
            <pc:docMk/>
            <pc:sldMk cId="2025762763" sldId="318"/>
            <ac:cxnSpMk id="717" creationId="{FB7D050B-0122-061A-B466-B47C56643141}"/>
          </ac:cxnSpMkLst>
        </pc:cxnChg>
        <pc:cxnChg chg="mod">
          <ac:chgData name="Bhumika G" userId="7d2addb7d3656191" providerId="LiveId" clId="{AD56285A-64E7-487E-85A2-6653A65DD126}" dt="2023-12-25T17:35:31.949" v="75" actId="13822"/>
          <ac:cxnSpMkLst>
            <pc:docMk/>
            <pc:sldMk cId="2025762763" sldId="318"/>
            <ac:cxnSpMk id="718" creationId="{E4949000-9FED-0135-E727-567CB85AC384}"/>
          </ac:cxnSpMkLst>
        </pc:cxnChg>
      </pc:sldChg>
      <pc:sldChg chg="addSp modSp mod">
        <pc:chgData name="Bhumika G" userId="7d2addb7d3656191" providerId="LiveId" clId="{AD56285A-64E7-487E-85A2-6653A65DD126}" dt="2023-12-25T17:54:49.288" v="151" actId="13822"/>
        <pc:sldMkLst>
          <pc:docMk/>
          <pc:sldMk cId="3647940753" sldId="321"/>
        </pc:sldMkLst>
        <pc:spChg chg="add mod">
          <ac:chgData name="Bhumika G" userId="7d2addb7d3656191" providerId="LiveId" clId="{AD56285A-64E7-487E-85A2-6653A65DD126}" dt="2023-12-25T17:54:05.619" v="141" actId="13822"/>
          <ac:spMkLst>
            <pc:docMk/>
            <pc:sldMk cId="3647940753" sldId="321"/>
            <ac:spMk id="3" creationId="{EFACA643-E20C-4A4A-C490-C9B1BEBE2F6D}"/>
          </ac:spMkLst>
        </pc:spChg>
        <pc:spChg chg="add mod">
          <ac:chgData name="Bhumika G" userId="7d2addb7d3656191" providerId="LiveId" clId="{AD56285A-64E7-487E-85A2-6653A65DD126}" dt="2023-12-25T17:54:05.619" v="141" actId="13822"/>
          <ac:spMkLst>
            <pc:docMk/>
            <pc:sldMk cId="3647940753" sldId="321"/>
            <ac:spMk id="4" creationId="{C6F4B578-A65B-17BF-B27B-97C6488B681E}"/>
          </ac:spMkLst>
        </pc:spChg>
        <pc:spChg chg="add mod">
          <ac:chgData name="Bhumika G" userId="7d2addb7d3656191" providerId="LiveId" clId="{AD56285A-64E7-487E-85A2-6653A65DD126}" dt="2023-12-25T17:54:49.288" v="151" actId="13822"/>
          <ac:spMkLst>
            <pc:docMk/>
            <pc:sldMk cId="3647940753" sldId="321"/>
            <ac:spMk id="6" creationId="{CA3FEB54-2E3D-6AB6-8851-0B7EF6356EBF}"/>
          </ac:spMkLst>
        </pc:spChg>
        <pc:spChg chg="add mod">
          <ac:chgData name="Bhumika G" userId="7d2addb7d3656191" providerId="LiveId" clId="{AD56285A-64E7-487E-85A2-6653A65DD126}" dt="2023-12-25T17:54:49.288" v="151" actId="13822"/>
          <ac:spMkLst>
            <pc:docMk/>
            <pc:sldMk cId="3647940753" sldId="321"/>
            <ac:spMk id="7" creationId="{2BC7D219-3DB5-FE39-9FF1-C5C2FBF68C8D}"/>
          </ac:spMkLst>
        </pc:spChg>
        <pc:spChg chg="add mod">
          <ac:chgData name="Bhumika G" userId="7d2addb7d3656191" providerId="LiveId" clId="{AD56285A-64E7-487E-85A2-6653A65DD126}" dt="2023-12-25T17:54:49.288" v="151" actId="13822"/>
          <ac:spMkLst>
            <pc:docMk/>
            <pc:sldMk cId="3647940753" sldId="321"/>
            <ac:spMk id="8" creationId="{D15009C0-B763-45FB-062A-95EE1B79169C}"/>
          </ac:spMkLst>
        </pc:spChg>
        <pc:spChg chg="add mod">
          <ac:chgData name="Bhumika G" userId="7d2addb7d3656191" providerId="LiveId" clId="{AD56285A-64E7-487E-85A2-6653A65DD126}" dt="2023-12-25T17:54:49.288" v="151" actId="13822"/>
          <ac:spMkLst>
            <pc:docMk/>
            <pc:sldMk cId="3647940753" sldId="321"/>
            <ac:spMk id="9" creationId="{6AC93F10-DC8E-98AF-E215-794C8ED9B56A}"/>
          </ac:spMkLst>
        </pc:spChg>
        <pc:spChg chg="add mod">
          <ac:chgData name="Bhumika G" userId="7d2addb7d3656191" providerId="LiveId" clId="{AD56285A-64E7-487E-85A2-6653A65DD126}" dt="2023-12-25T17:54:49.288" v="151" actId="13822"/>
          <ac:spMkLst>
            <pc:docMk/>
            <pc:sldMk cId="3647940753" sldId="321"/>
            <ac:spMk id="10" creationId="{55389372-1D15-EE3F-C9C0-86C2F7A109C8}"/>
          </ac:spMkLst>
        </pc:spChg>
        <pc:spChg chg="mod">
          <ac:chgData name="Bhumika G" userId="7d2addb7d3656191" providerId="LiveId" clId="{AD56285A-64E7-487E-85A2-6653A65DD126}" dt="2023-12-25T17:52:49.938" v="137" actId="1076"/>
          <ac:spMkLst>
            <pc:docMk/>
            <pc:sldMk cId="3647940753" sldId="321"/>
            <ac:spMk id="645" creationId="{00000000-0000-0000-0000-000000000000}"/>
          </ac:spMkLst>
        </pc:spChg>
        <pc:spChg chg="mod">
          <ac:chgData name="Bhumika G" userId="7d2addb7d3656191" providerId="LiveId" clId="{AD56285A-64E7-487E-85A2-6653A65DD126}" dt="2023-12-25T17:52:58.650" v="139" actId="1076"/>
          <ac:spMkLst>
            <pc:docMk/>
            <pc:sldMk cId="3647940753" sldId="321"/>
            <ac:spMk id="646" creationId="{00000000-0000-0000-0000-000000000000}"/>
          </ac:spMkLst>
        </pc:spChg>
        <pc:spChg chg="mod">
          <ac:chgData name="Bhumika G" userId="7d2addb7d3656191" providerId="LiveId" clId="{AD56285A-64E7-487E-85A2-6653A65DD126}" dt="2023-12-25T17:52:52.658" v="138" actId="1076"/>
          <ac:spMkLst>
            <pc:docMk/>
            <pc:sldMk cId="3647940753" sldId="321"/>
            <ac:spMk id="648" creationId="{00000000-0000-0000-0000-000000000000}"/>
          </ac:spMkLst>
        </pc:spChg>
        <pc:grpChg chg="add mod">
          <ac:chgData name="Bhumika G" userId="7d2addb7d3656191" providerId="LiveId" clId="{AD56285A-64E7-487E-85A2-6653A65DD126}" dt="2023-12-25T17:54:09.985" v="143" actId="1076"/>
          <ac:grpSpMkLst>
            <pc:docMk/>
            <pc:sldMk cId="3647940753" sldId="321"/>
            <ac:grpSpMk id="2" creationId="{9A0332CD-6162-20DE-D0DC-EF7C457BA28B}"/>
          </ac:grpSpMkLst>
        </pc:grpChg>
        <pc:grpChg chg="add mod">
          <ac:chgData name="Bhumika G" userId="7d2addb7d3656191" providerId="LiveId" clId="{AD56285A-64E7-487E-85A2-6653A65DD126}" dt="2023-12-25T17:54:45.997" v="150" actId="1076"/>
          <ac:grpSpMkLst>
            <pc:docMk/>
            <pc:sldMk cId="3647940753" sldId="321"/>
            <ac:grpSpMk id="5" creationId="{0F6595F8-2C8B-0316-7F79-43CDDA96655E}"/>
          </ac:grpSpMkLst>
        </pc:grpChg>
      </pc:sldChg>
      <pc:sldChg chg="addSp modSp mod">
        <pc:chgData name="Bhumika G" userId="7d2addb7d3656191" providerId="LiveId" clId="{AD56285A-64E7-487E-85A2-6653A65DD126}" dt="2023-12-25T17:37:53.018" v="94" actId="1076"/>
        <pc:sldMkLst>
          <pc:docMk/>
          <pc:sldMk cId="3415227391" sldId="328"/>
        </pc:sldMkLst>
        <pc:picChg chg="add mod">
          <ac:chgData name="Bhumika G" userId="7d2addb7d3656191" providerId="LiveId" clId="{AD56285A-64E7-487E-85A2-6653A65DD126}" dt="2023-12-25T17:35:54.011" v="79" actId="14100"/>
          <ac:picMkLst>
            <pc:docMk/>
            <pc:sldMk cId="3415227391" sldId="328"/>
            <ac:picMk id="2" creationId="{1794EE46-1231-D57A-7C5F-A61942406989}"/>
          </ac:picMkLst>
        </pc:picChg>
        <pc:picChg chg="add mod">
          <ac:chgData name="Bhumika G" userId="7d2addb7d3656191" providerId="LiveId" clId="{AD56285A-64E7-487E-85A2-6653A65DD126}" dt="2023-12-25T17:37:53.018" v="94" actId="1076"/>
          <ac:picMkLst>
            <pc:docMk/>
            <pc:sldMk cId="3415227391" sldId="328"/>
            <ac:picMk id="4" creationId="{83980E1F-EA5F-46E1-C6EC-C579EE09F68A}"/>
          </ac:picMkLst>
        </pc:picChg>
        <pc:picChg chg="add mod">
          <ac:chgData name="Bhumika G" userId="7d2addb7d3656191" providerId="LiveId" clId="{AD56285A-64E7-487E-85A2-6653A65DD126}" dt="2023-12-25T17:37:48.993" v="93" actId="1076"/>
          <ac:picMkLst>
            <pc:docMk/>
            <pc:sldMk cId="3415227391" sldId="328"/>
            <ac:picMk id="6" creationId="{BD74C378-F241-074D-141D-3D5D4FAFF220}"/>
          </ac:picMkLst>
        </pc:picChg>
      </pc:sldChg>
      <pc:sldChg chg="addSp delSp modSp mod">
        <pc:chgData name="Bhumika G" userId="7d2addb7d3656191" providerId="LiveId" clId="{AD56285A-64E7-487E-85A2-6653A65DD126}" dt="2023-12-25T18:05:27.026" v="249" actId="688"/>
        <pc:sldMkLst>
          <pc:docMk/>
          <pc:sldMk cId="1353368726" sldId="330"/>
        </pc:sldMkLst>
        <pc:spChg chg="add del">
          <ac:chgData name="Bhumika G" userId="7d2addb7d3656191" providerId="LiveId" clId="{AD56285A-64E7-487E-85A2-6653A65DD126}" dt="2023-12-25T18:02:18.523" v="212" actId="21"/>
          <ac:spMkLst>
            <pc:docMk/>
            <pc:sldMk cId="1353368726" sldId="330"/>
            <ac:spMk id="8" creationId="{C3A3CE36-0489-8840-CC22-08D12CDC2623}"/>
          </ac:spMkLst>
        </pc:spChg>
        <pc:spChg chg="add mod">
          <ac:chgData name="Bhumika G" userId="7d2addb7d3656191" providerId="LiveId" clId="{AD56285A-64E7-487E-85A2-6653A65DD126}" dt="2023-12-25T18:03:04.266" v="226" actId="14100"/>
          <ac:spMkLst>
            <pc:docMk/>
            <pc:sldMk cId="1353368726" sldId="330"/>
            <ac:spMk id="9" creationId="{5B817CFE-C51A-0573-08F5-5C07154A6C67}"/>
          </ac:spMkLst>
        </pc:spChg>
        <pc:spChg chg="mod">
          <ac:chgData name="Bhumika G" userId="7d2addb7d3656191" providerId="LiveId" clId="{AD56285A-64E7-487E-85A2-6653A65DD126}" dt="2023-12-25T17:59:20.899" v="194" actId="1076"/>
          <ac:spMkLst>
            <pc:docMk/>
            <pc:sldMk cId="1353368726" sldId="330"/>
            <ac:spMk id="645" creationId="{00000000-0000-0000-0000-000000000000}"/>
          </ac:spMkLst>
        </pc:spChg>
        <pc:spChg chg="mod">
          <ac:chgData name="Bhumika G" userId="7d2addb7d3656191" providerId="LiveId" clId="{AD56285A-64E7-487E-85A2-6653A65DD126}" dt="2023-12-25T17:59:32.284" v="197" actId="1076"/>
          <ac:spMkLst>
            <pc:docMk/>
            <pc:sldMk cId="1353368726" sldId="330"/>
            <ac:spMk id="646" creationId="{00000000-0000-0000-0000-000000000000}"/>
          </ac:spMkLst>
        </pc:spChg>
        <pc:spChg chg="mod">
          <ac:chgData name="Bhumika G" userId="7d2addb7d3656191" providerId="LiveId" clId="{AD56285A-64E7-487E-85A2-6653A65DD126}" dt="2023-12-25T17:59:26.781" v="196" actId="1076"/>
          <ac:spMkLst>
            <pc:docMk/>
            <pc:sldMk cId="1353368726" sldId="330"/>
            <ac:spMk id="648" creationId="{00000000-0000-0000-0000-000000000000}"/>
          </ac:spMkLst>
        </pc:spChg>
        <pc:picChg chg="add mod">
          <ac:chgData name="Bhumika G" userId="7d2addb7d3656191" providerId="LiveId" clId="{AD56285A-64E7-487E-85A2-6653A65DD126}" dt="2023-12-25T18:01:36.509" v="206" actId="1076"/>
          <ac:picMkLst>
            <pc:docMk/>
            <pc:sldMk cId="1353368726" sldId="330"/>
            <ac:picMk id="3" creationId="{E48D7D52-E15E-3245-6F2B-630640786732}"/>
          </ac:picMkLst>
        </pc:picChg>
        <pc:picChg chg="add mod">
          <ac:chgData name="Bhumika G" userId="7d2addb7d3656191" providerId="LiveId" clId="{AD56285A-64E7-487E-85A2-6653A65DD126}" dt="2023-12-25T18:03:40.237" v="229" actId="1076"/>
          <ac:picMkLst>
            <pc:docMk/>
            <pc:sldMk cId="1353368726" sldId="330"/>
            <ac:picMk id="5" creationId="{5A866DC8-50EE-CD1B-C0AB-459F701AC9AD}"/>
          </ac:picMkLst>
        </pc:picChg>
        <pc:picChg chg="add mod">
          <ac:chgData name="Bhumika G" userId="7d2addb7d3656191" providerId="LiveId" clId="{AD56285A-64E7-487E-85A2-6653A65DD126}" dt="2023-12-25T18:05:19.490" v="246" actId="1076"/>
          <ac:picMkLst>
            <pc:docMk/>
            <pc:sldMk cId="1353368726" sldId="330"/>
            <ac:picMk id="7" creationId="{9DE74D11-982A-B5D4-63FB-317DCCCF17B2}"/>
          </ac:picMkLst>
        </pc:picChg>
        <pc:picChg chg="add mod">
          <ac:chgData name="Bhumika G" userId="7d2addb7d3656191" providerId="LiveId" clId="{AD56285A-64E7-487E-85A2-6653A65DD126}" dt="2023-12-25T18:05:27.026" v="249" actId="688"/>
          <ac:picMkLst>
            <pc:docMk/>
            <pc:sldMk cId="1353368726" sldId="330"/>
            <ac:picMk id="10" creationId="{395B9FC2-CF0F-79FD-0DE8-50C72666F506}"/>
          </ac:picMkLst>
        </pc:picChg>
        <pc:picChg chg="add del mod">
          <ac:chgData name="Bhumika G" userId="7d2addb7d3656191" providerId="LiveId" clId="{AD56285A-64E7-487E-85A2-6653A65DD126}" dt="2023-12-25T18:05:09.174" v="244" actId="21"/>
          <ac:picMkLst>
            <pc:docMk/>
            <pc:sldMk cId="1353368726" sldId="330"/>
            <ac:picMk id="12" creationId="{6A158893-3077-38A0-FD39-580007D832DF}"/>
          </ac:picMkLst>
        </pc:picChg>
        <pc:picChg chg="add del mod">
          <ac:chgData name="Bhumika G" userId="7d2addb7d3656191" providerId="LiveId" clId="{AD56285A-64E7-487E-85A2-6653A65DD126}" dt="2023-12-25T18:05:12.159" v="245" actId="21"/>
          <ac:picMkLst>
            <pc:docMk/>
            <pc:sldMk cId="1353368726" sldId="330"/>
            <ac:picMk id="13" creationId="{643D3FEC-9B43-B013-B96C-409A78116719}"/>
          </ac:picMkLst>
        </pc:picChg>
        <pc:picChg chg="add del mod">
          <ac:chgData name="Bhumika G" userId="7d2addb7d3656191" providerId="LiveId" clId="{AD56285A-64E7-487E-85A2-6653A65DD126}" dt="2023-12-25T18:04:55.749" v="241" actId="21"/>
          <ac:picMkLst>
            <pc:docMk/>
            <pc:sldMk cId="1353368726" sldId="330"/>
            <ac:picMk id="14" creationId="{C40BE546-461E-D597-6D01-0CBE3948E187}"/>
          </ac:picMkLst>
        </pc:picChg>
      </pc:sldChg>
      <pc:sldChg chg="modSp mod">
        <pc:chgData name="Bhumika G" userId="7d2addb7d3656191" providerId="LiveId" clId="{AD56285A-64E7-487E-85A2-6653A65DD126}" dt="2023-12-25T17:59:13.346" v="193" actId="1076"/>
        <pc:sldMkLst>
          <pc:docMk/>
          <pc:sldMk cId="3262611912" sldId="331"/>
        </pc:sldMkLst>
        <pc:spChg chg="mod">
          <ac:chgData name="Bhumika G" userId="7d2addb7d3656191" providerId="LiveId" clId="{AD56285A-64E7-487E-85A2-6653A65DD126}" dt="2023-12-25T17:59:13.346" v="193" actId="1076"/>
          <ac:spMkLst>
            <pc:docMk/>
            <pc:sldMk cId="3262611912" sldId="331"/>
            <ac:spMk id="555" creationId="{00000000-0000-0000-0000-000000000000}"/>
          </ac:spMkLst>
        </pc:spChg>
        <pc:spChg chg="mod">
          <ac:chgData name="Bhumika G" userId="7d2addb7d3656191" providerId="LiveId" clId="{AD56285A-64E7-487E-85A2-6653A65DD126}" dt="2023-12-25T17:56:41.812" v="172" actId="1076"/>
          <ac:spMkLst>
            <pc:docMk/>
            <pc:sldMk cId="3262611912" sldId="331"/>
            <ac:spMk id="556" creationId="{00000000-0000-0000-0000-000000000000}"/>
          </ac:spMkLst>
        </pc:spChg>
      </pc:sldChg>
      <pc:sldChg chg="modSp mod">
        <pc:chgData name="Bhumika G" userId="7d2addb7d3656191" providerId="LiveId" clId="{AD56285A-64E7-487E-85A2-6653A65DD126}" dt="2023-12-25T17:59:05.385" v="192" actId="1076"/>
        <pc:sldMkLst>
          <pc:docMk/>
          <pc:sldMk cId="219778961" sldId="332"/>
        </pc:sldMkLst>
        <pc:spChg chg="mod">
          <ac:chgData name="Bhumika G" userId="7d2addb7d3656191" providerId="LiveId" clId="{AD56285A-64E7-487E-85A2-6653A65DD126}" dt="2023-12-25T17:59:05.385" v="192" actId="1076"/>
          <ac:spMkLst>
            <pc:docMk/>
            <pc:sldMk cId="219778961" sldId="332"/>
            <ac:spMk id="555" creationId="{00000000-0000-0000-0000-000000000000}"/>
          </ac:spMkLst>
        </pc:spChg>
        <pc:spChg chg="mod">
          <ac:chgData name="Bhumika G" userId="7d2addb7d3656191" providerId="LiveId" clId="{AD56285A-64E7-487E-85A2-6653A65DD126}" dt="2023-12-25T17:56:35.493" v="171" actId="2711"/>
          <ac:spMkLst>
            <pc:docMk/>
            <pc:sldMk cId="219778961" sldId="332"/>
            <ac:spMk id="556" creationId="{00000000-0000-0000-0000-000000000000}"/>
          </ac:spMkLst>
        </pc:spChg>
      </pc:sldChg>
      <pc:sldChg chg="addSp modSp mod">
        <pc:chgData name="Bhumika G" userId="7d2addb7d3656191" providerId="LiveId" clId="{AD56285A-64E7-487E-85A2-6653A65DD126}" dt="2023-12-25T17:58:54.247" v="191" actId="1076"/>
        <pc:sldMkLst>
          <pc:docMk/>
          <pc:sldMk cId="2652847857" sldId="333"/>
        </pc:sldMkLst>
        <pc:spChg chg="add mod">
          <ac:chgData name="Bhumika G" userId="7d2addb7d3656191" providerId="LiveId" clId="{AD56285A-64E7-487E-85A2-6653A65DD126}" dt="2023-12-25T17:57:51.368" v="182" actId="13822"/>
          <ac:spMkLst>
            <pc:docMk/>
            <pc:sldMk cId="2652847857" sldId="333"/>
            <ac:spMk id="3" creationId="{4CEA5E56-89D9-D0E0-D4A8-222BBED12D4E}"/>
          </ac:spMkLst>
        </pc:spChg>
        <pc:spChg chg="add mod">
          <ac:chgData name="Bhumika G" userId="7d2addb7d3656191" providerId="LiveId" clId="{AD56285A-64E7-487E-85A2-6653A65DD126}" dt="2023-12-25T17:57:51.368" v="182" actId="13822"/>
          <ac:spMkLst>
            <pc:docMk/>
            <pc:sldMk cId="2652847857" sldId="333"/>
            <ac:spMk id="4" creationId="{13C569E5-3F12-61F9-5D2D-E3BEB269652E}"/>
          </ac:spMkLst>
        </pc:spChg>
        <pc:spChg chg="add mod">
          <ac:chgData name="Bhumika G" userId="7d2addb7d3656191" providerId="LiveId" clId="{AD56285A-64E7-487E-85A2-6653A65DD126}" dt="2023-12-25T17:57:51.368" v="182" actId="13822"/>
          <ac:spMkLst>
            <pc:docMk/>
            <pc:sldMk cId="2652847857" sldId="333"/>
            <ac:spMk id="5" creationId="{3391916D-B52D-024C-1291-699B3560CB16}"/>
          </ac:spMkLst>
        </pc:spChg>
        <pc:spChg chg="add mod">
          <ac:chgData name="Bhumika G" userId="7d2addb7d3656191" providerId="LiveId" clId="{AD56285A-64E7-487E-85A2-6653A65DD126}" dt="2023-12-25T17:57:51.368" v="182" actId="13822"/>
          <ac:spMkLst>
            <pc:docMk/>
            <pc:sldMk cId="2652847857" sldId="333"/>
            <ac:spMk id="6" creationId="{36BBE2FC-8676-77F2-E9F6-1E1990443257}"/>
          </ac:spMkLst>
        </pc:spChg>
        <pc:spChg chg="add mod">
          <ac:chgData name="Bhumika G" userId="7d2addb7d3656191" providerId="LiveId" clId="{AD56285A-64E7-487E-85A2-6653A65DD126}" dt="2023-12-25T17:57:51.368" v="182" actId="13822"/>
          <ac:spMkLst>
            <pc:docMk/>
            <pc:sldMk cId="2652847857" sldId="333"/>
            <ac:spMk id="7" creationId="{84167E12-0A17-9F2B-99B6-EC26D1DAEFD2}"/>
          </ac:spMkLst>
        </pc:spChg>
        <pc:spChg chg="add mod">
          <ac:chgData name="Bhumika G" userId="7d2addb7d3656191" providerId="LiveId" clId="{AD56285A-64E7-487E-85A2-6653A65DD126}" dt="2023-12-25T17:58:44.152" v="188" actId="13822"/>
          <ac:spMkLst>
            <pc:docMk/>
            <pc:sldMk cId="2652847857" sldId="333"/>
            <ac:spMk id="9" creationId="{09B129E7-4C3A-5ECE-1499-BC2A544E4159}"/>
          </ac:spMkLst>
        </pc:spChg>
        <pc:spChg chg="add mod">
          <ac:chgData name="Bhumika G" userId="7d2addb7d3656191" providerId="LiveId" clId="{AD56285A-64E7-487E-85A2-6653A65DD126}" dt="2023-12-25T17:58:44.152" v="188" actId="13822"/>
          <ac:spMkLst>
            <pc:docMk/>
            <pc:sldMk cId="2652847857" sldId="333"/>
            <ac:spMk id="10" creationId="{D79AEE8B-F406-CBA7-3A42-9EF68DE64619}"/>
          </ac:spMkLst>
        </pc:spChg>
        <pc:spChg chg="mod">
          <ac:chgData name="Bhumika G" userId="7d2addb7d3656191" providerId="LiveId" clId="{AD56285A-64E7-487E-85A2-6653A65DD126}" dt="2023-12-25T17:57:00.555" v="175" actId="1076"/>
          <ac:spMkLst>
            <pc:docMk/>
            <pc:sldMk cId="2652847857" sldId="333"/>
            <ac:spMk id="645" creationId="{00000000-0000-0000-0000-000000000000}"/>
          </ac:spMkLst>
        </pc:spChg>
        <pc:spChg chg="mod">
          <ac:chgData name="Bhumika G" userId="7d2addb7d3656191" providerId="LiveId" clId="{AD56285A-64E7-487E-85A2-6653A65DD126}" dt="2023-12-25T17:57:10.755" v="177" actId="1076"/>
          <ac:spMkLst>
            <pc:docMk/>
            <pc:sldMk cId="2652847857" sldId="333"/>
            <ac:spMk id="646" creationId="{00000000-0000-0000-0000-000000000000}"/>
          </ac:spMkLst>
        </pc:spChg>
        <pc:spChg chg="mod">
          <ac:chgData name="Bhumika G" userId="7d2addb7d3656191" providerId="LiveId" clId="{AD56285A-64E7-487E-85A2-6653A65DD126}" dt="2023-12-25T17:57:06.692" v="176" actId="1076"/>
          <ac:spMkLst>
            <pc:docMk/>
            <pc:sldMk cId="2652847857" sldId="333"/>
            <ac:spMk id="648" creationId="{00000000-0000-0000-0000-000000000000}"/>
          </ac:spMkLst>
        </pc:spChg>
        <pc:grpChg chg="add mod">
          <ac:chgData name="Bhumika G" userId="7d2addb7d3656191" providerId="LiveId" clId="{AD56285A-64E7-487E-85A2-6653A65DD126}" dt="2023-12-25T17:58:54.247" v="191" actId="1076"/>
          <ac:grpSpMkLst>
            <pc:docMk/>
            <pc:sldMk cId="2652847857" sldId="333"/>
            <ac:grpSpMk id="2" creationId="{9A935885-4614-C57C-9149-C06CA7D88408}"/>
          </ac:grpSpMkLst>
        </pc:grpChg>
        <pc:grpChg chg="add mod">
          <ac:chgData name="Bhumika G" userId="7d2addb7d3656191" providerId="LiveId" clId="{AD56285A-64E7-487E-85A2-6653A65DD126}" dt="2023-12-25T17:58:46.305" v="189" actId="1076"/>
          <ac:grpSpMkLst>
            <pc:docMk/>
            <pc:sldMk cId="2652847857" sldId="333"/>
            <ac:grpSpMk id="8" creationId="{47405EBC-EBCB-C6EE-D98F-535CF03D7538}"/>
          </ac:grpSpMkLst>
        </pc:grpChg>
      </pc:sldChg>
      <pc:sldChg chg="modSp mod">
        <pc:chgData name="Bhumika G" userId="7d2addb7d3656191" providerId="LiveId" clId="{AD56285A-64E7-487E-85A2-6653A65DD126}" dt="2023-12-25T17:56:51.247" v="174" actId="2711"/>
        <pc:sldMkLst>
          <pc:docMk/>
          <pc:sldMk cId="1457680878" sldId="334"/>
        </pc:sldMkLst>
        <pc:spChg chg="mod">
          <ac:chgData name="Bhumika G" userId="7d2addb7d3656191" providerId="LiveId" clId="{AD56285A-64E7-487E-85A2-6653A65DD126}" dt="2023-12-25T17:56:51.247" v="174" actId="2711"/>
          <ac:spMkLst>
            <pc:docMk/>
            <pc:sldMk cId="1457680878" sldId="334"/>
            <ac:spMk id="556" creationId="{00000000-0000-0000-0000-000000000000}"/>
          </ac:spMkLst>
        </pc:spChg>
      </pc:sldChg>
      <pc:sldChg chg="addSp modSp mod">
        <pc:chgData name="Bhumika G" userId="7d2addb7d3656191" providerId="LiveId" clId="{AD56285A-64E7-487E-85A2-6653A65DD126}" dt="2023-12-25T17:40:13.748" v="106" actId="1076"/>
        <pc:sldMkLst>
          <pc:docMk/>
          <pc:sldMk cId="1064727583" sldId="335"/>
        </pc:sldMkLst>
        <pc:spChg chg="mod">
          <ac:chgData name="Bhumika G" userId="7d2addb7d3656191" providerId="LiveId" clId="{AD56285A-64E7-487E-85A2-6653A65DD126}" dt="2023-12-25T17:39:56.946" v="104" actId="13822"/>
          <ac:spMkLst>
            <pc:docMk/>
            <pc:sldMk cId="1064727583" sldId="335"/>
            <ac:spMk id="3" creationId="{23FB08A4-32E0-5491-72DE-3F6F4867DBD3}"/>
          </ac:spMkLst>
        </pc:spChg>
        <pc:spChg chg="mod">
          <ac:chgData name="Bhumika G" userId="7d2addb7d3656191" providerId="LiveId" clId="{AD56285A-64E7-487E-85A2-6653A65DD126}" dt="2023-12-25T17:39:56.946" v="104" actId="13822"/>
          <ac:spMkLst>
            <pc:docMk/>
            <pc:sldMk cId="1064727583" sldId="335"/>
            <ac:spMk id="4" creationId="{96F53C36-1EDA-F13F-BE7E-5856C76F2297}"/>
          </ac:spMkLst>
        </pc:spChg>
        <pc:spChg chg="mod">
          <ac:chgData name="Bhumika G" userId="7d2addb7d3656191" providerId="LiveId" clId="{AD56285A-64E7-487E-85A2-6653A65DD126}" dt="2023-12-25T17:39:56.946" v="104" actId="13822"/>
          <ac:spMkLst>
            <pc:docMk/>
            <pc:sldMk cId="1064727583" sldId="335"/>
            <ac:spMk id="5" creationId="{999CAC9B-FAF4-8059-DE4C-AC007E96616B}"/>
          </ac:spMkLst>
        </pc:spChg>
        <pc:grpChg chg="add mod">
          <ac:chgData name="Bhumika G" userId="7d2addb7d3656191" providerId="LiveId" clId="{AD56285A-64E7-487E-85A2-6653A65DD126}" dt="2023-12-25T17:40:13.748" v="106" actId="1076"/>
          <ac:grpSpMkLst>
            <pc:docMk/>
            <pc:sldMk cId="1064727583" sldId="335"/>
            <ac:grpSpMk id="2" creationId="{BC4B39D6-2E68-8A98-0DA1-739C662ED628}"/>
          </ac:grpSpMkLst>
        </pc:grpChg>
      </pc:sldChg>
      <pc:sldMasterChg chg="delSldLayout">
        <pc:chgData name="Bhumika G" userId="7d2addb7d3656191" providerId="LiveId" clId="{AD56285A-64E7-487E-85A2-6653A65DD126}" dt="2023-12-25T18:16:04.851" v="445" actId="2696"/>
        <pc:sldMasterMkLst>
          <pc:docMk/>
          <pc:sldMasterMk cId="0" sldId="2147483679"/>
        </pc:sldMasterMkLst>
        <pc:sldLayoutChg chg="del">
          <pc:chgData name="Bhumika G" userId="7d2addb7d3656191" providerId="LiveId" clId="{AD56285A-64E7-487E-85A2-6653A65DD126}" dt="2023-12-25T18:16:04.851" v="445" actId="2696"/>
          <pc:sldLayoutMkLst>
            <pc:docMk/>
            <pc:sldMasterMk cId="0" sldId="214748367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478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76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053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5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3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417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89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53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6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77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481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151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939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891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379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504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42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f61a32cbe2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f61a32cbe2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04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88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54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3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9890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 id="2147483663" r:id="rId5"/>
    <p:sldLayoutId id="2147483675" r:id="rId6"/>
    <p:sldLayoutId id="2147483676"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97972" y="763342"/>
            <a:ext cx="5007300" cy="2024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tx2">
                    <a:lumMod val="75000"/>
                  </a:schemeClr>
                </a:solidFill>
              </a:rPr>
              <a:t>Reliance</a:t>
            </a:r>
            <a:r>
              <a:rPr lang="en-IN" dirty="0"/>
              <a:t> stock analysis</a:t>
            </a:r>
            <a:endParaRPr dirty="0"/>
          </a:p>
        </p:txBody>
      </p:sp>
      <p:sp>
        <p:nvSpPr>
          <p:cNvPr id="240" name="Google Shape;240;p34"/>
          <p:cNvSpPr txBox="1">
            <a:spLocks noGrp="1"/>
          </p:cNvSpPr>
          <p:nvPr>
            <p:ph type="subTitle" idx="1"/>
          </p:nvPr>
        </p:nvSpPr>
        <p:spPr>
          <a:xfrm>
            <a:off x="687536" y="2938465"/>
            <a:ext cx="4529974" cy="14416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Bebas Neue" panose="020B0606020202050201" pitchFamily="34" charset="0"/>
                <a:cs typeface="Times New Roman" panose="02020603050405020304" pitchFamily="18" charset="0"/>
              </a:rPr>
              <a:t>ANIRUDH M - 1RVU23CSE060</a:t>
            </a:r>
          </a:p>
          <a:p>
            <a:pPr marL="0" lvl="0" indent="0" algn="l" rtl="0">
              <a:spcBef>
                <a:spcPts val="0"/>
              </a:spcBef>
              <a:spcAft>
                <a:spcPts val="0"/>
              </a:spcAft>
              <a:buNone/>
            </a:pPr>
            <a:r>
              <a:rPr lang="en-IN" sz="2400" dirty="0">
                <a:latin typeface="Bebas Neue" panose="020B0606020202050201" pitchFamily="34" charset="0"/>
                <a:cs typeface="Times New Roman" panose="02020603050405020304" pitchFamily="18" charset="0"/>
              </a:rPr>
              <a:t>BHUVAN MADHUSUDHAN - 1RVU23CSE116</a:t>
            </a:r>
          </a:p>
          <a:p>
            <a:pPr marL="0" lvl="0" indent="0" algn="l" rtl="0">
              <a:spcBef>
                <a:spcPts val="0"/>
              </a:spcBef>
              <a:spcAft>
                <a:spcPts val="0"/>
              </a:spcAft>
              <a:buNone/>
            </a:pPr>
            <a:r>
              <a:rPr lang="en-IN" sz="2400" dirty="0">
                <a:latin typeface="Bebas Neue" panose="020B0606020202050201" pitchFamily="34" charset="0"/>
                <a:cs typeface="Times New Roman" panose="02020603050405020304" pitchFamily="18" charset="0"/>
              </a:rPr>
              <a:t>BHUMIKA G -1RVU23CSE111</a:t>
            </a:r>
          </a:p>
          <a:p>
            <a:pPr marL="0" lvl="0" indent="0" algn="l" rtl="0">
              <a:spcBef>
                <a:spcPts val="0"/>
              </a:spcBef>
              <a:spcAft>
                <a:spcPts val="0"/>
              </a:spcAft>
              <a:buNone/>
            </a:pPr>
            <a:r>
              <a:rPr lang="en-IN" sz="2400" dirty="0">
                <a:latin typeface="Bebas Neue" panose="020B0606020202050201" pitchFamily="34" charset="0"/>
                <a:cs typeface="Times New Roman" panose="02020603050405020304" pitchFamily="18" charset="0"/>
              </a:rPr>
              <a:t>ANIKETH C.S -1RVU23CSE057</a:t>
            </a:r>
          </a:p>
          <a:p>
            <a:pPr marL="0" lvl="0" indent="0" algn="l" rtl="0">
              <a:spcBef>
                <a:spcPts val="0"/>
              </a:spcBef>
              <a:spcAft>
                <a:spcPts val="0"/>
              </a:spcAft>
              <a:buNone/>
            </a:pPr>
            <a:endParaRPr lang="en-IN" dirty="0"/>
          </a:p>
        </p:txBody>
      </p:sp>
      <p:sp>
        <p:nvSpPr>
          <p:cNvPr id="245" name="Google Shape;245;p34"/>
          <p:cNvSpPr txBox="1"/>
          <p:nvPr/>
        </p:nvSpPr>
        <p:spPr>
          <a:xfrm>
            <a:off x="7151648" y="148682"/>
            <a:ext cx="1367883" cy="252762"/>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IN" b="1" dirty="0">
                <a:solidFill>
                  <a:schemeClr val="lt2"/>
                </a:solidFill>
              </a:rPr>
              <a:t>Data analysis with python </a:t>
            </a:r>
            <a:endParaRPr b="1" dirty="0">
              <a:solidFill>
                <a:schemeClr val="lt2"/>
              </a:solidFill>
            </a:endParaRPr>
          </a:p>
        </p:txBody>
      </p:sp>
      <p:pic>
        <p:nvPicPr>
          <p:cNvPr id="504" name="Picture 503">
            <a:extLst>
              <a:ext uri="{FF2B5EF4-FFF2-40B4-BE49-F238E27FC236}">
                <a16:creationId xmlns:a16="http://schemas.microsoft.com/office/drawing/2014/main" id="{A629125D-6977-2B61-D843-F538FC4861BA}"/>
              </a:ext>
            </a:extLst>
          </p:cNvPr>
          <p:cNvPicPr>
            <a:picLocks noChangeAspect="1"/>
          </p:cNvPicPr>
          <p:nvPr/>
        </p:nvPicPr>
        <p:blipFill>
          <a:blip r:embed="rId3"/>
          <a:stretch>
            <a:fillRect/>
          </a:stretch>
        </p:blipFill>
        <p:spPr>
          <a:xfrm>
            <a:off x="5382537" y="513649"/>
            <a:ext cx="3627434" cy="36762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590908" y="474292"/>
            <a:ext cx="4445619" cy="79710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methodology</a:t>
            </a:r>
            <a:endParaRPr dirty="0"/>
          </a:p>
        </p:txBody>
      </p:sp>
      <p:sp>
        <p:nvSpPr>
          <p:cNvPr id="556" name="Google Shape;556;p39"/>
          <p:cNvSpPr txBox="1">
            <a:spLocks noGrp="1"/>
          </p:cNvSpPr>
          <p:nvPr>
            <p:ph type="subTitle" idx="1"/>
          </p:nvPr>
        </p:nvSpPr>
        <p:spPr>
          <a:xfrm>
            <a:off x="740297" y="1182029"/>
            <a:ext cx="7807662" cy="3256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We have used in built libraries of python like Pandas ,matplotlib, seaborn, </a:t>
            </a:r>
            <a:r>
              <a:rPr lang="en-US" dirty="0" err="1"/>
              <a:t>scipy</a:t>
            </a:r>
            <a:r>
              <a:rPr lang="en-US" dirty="0"/>
              <a:t>,     sklearn, NumPy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Outlining the data points which are related to each other so we can understand the correlation between each other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 have chosen appropriate  graphs for the corresponding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Identifying  the datapoints  which stand out  to generate a conclusion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Using the appropriate tools we have identified if investing in this company is profitable or not </a:t>
            </a:r>
          </a:p>
          <a:p>
            <a:pPr marL="0" indent="0" algn="l"/>
            <a:endParaRPr lang="en-IN" dirty="0"/>
          </a:p>
          <a:p>
            <a:pPr marL="0" lvl="0" indent="0" algn="r" rtl="0">
              <a:spcBef>
                <a:spcPts val="0"/>
              </a:spcBef>
              <a:spcAft>
                <a:spcPts val="0"/>
              </a:spcAft>
              <a:buNone/>
            </a:pPr>
            <a:endParaRPr lang="en-US"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0E056B0B-895B-27FD-7153-7CB547497949}"/>
              </a:ext>
            </a:extLst>
          </p:cNvPr>
          <p:cNvPicPr>
            <a:picLocks noChangeAspect="1"/>
          </p:cNvPicPr>
          <p:nvPr/>
        </p:nvPicPr>
        <p:blipFill>
          <a:blip r:embed="rId3"/>
          <a:stretch>
            <a:fillRect/>
          </a:stretch>
        </p:blipFill>
        <p:spPr>
          <a:xfrm>
            <a:off x="7807338" y="872846"/>
            <a:ext cx="109738" cy="103641"/>
          </a:xfrm>
          <a:prstGeom prst="rect">
            <a:avLst/>
          </a:prstGeom>
        </p:spPr>
      </p:pic>
      <p:pic>
        <p:nvPicPr>
          <p:cNvPr id="3" name="Picture 2">
            <a:extLst>
              <a:ext uri="{FF2B5EF4-FFF2-40B4-BE49-F238E27FC236}">
                <a16:creationId xmlns:a16="http://schemas.microsoft.com/office/drawing/2014/main" id="{735A41E6-7B12-CBDD-3832-8243E46B9FC6}"/>
              </a:ext>
            </a:extLst>
          </p:cNvPr>
          <p:cNvPicPr>
            <a:picLocks noChangeAspect="1"/>
          </p:cNvPicPr>
          <p:nvPr/>
        </p:nvPicPr>
        <p:blipFill>
          <a:blip r:embed="rId3"/>
          <a:stretch>
            <a:fillRect/>
          </a:stretch>
        </p:blipFill>
        <p:spPr>
          <a:xfrm>
            <a:off x="431434" y="1850457"/>
            <a:ext cx="109738" cy="103641"/>
          </a:xfrm>
          <a:prstGeom prst="rect">
            <a:avLst/>
          </a:prstGeom>
        </p:spPr>
      </p:pic>
      <p:pic>
        <p:nvPicPr>
          <p:cNvPr id="4" name="Picture 3">
            <a:extLst>
              <a:ext uri="{FF2B5EF4-FFF2-40B4-BE49-F238E27FC236}">
                <a16:creationId xmlns:a16="http://schemas.microsoft.com/office/drawing/2014/main" id="{5CB67CF6-1504-B3F5-6938-AFD9D1FE5E51}"/>
              </a:ext>
            </a:extLst>
          </p:cNvPr>
          <p:cNvPicPr>
            <a:picLocks noChangeAspect="1"/>
          </p:cNvPicPr>
          <p:nvPr/>
        </p:nvPicPr>
        <p:blipFill>
          <a:blip r:embed="rId3"/>
          <a:stretch>
            <a:fillRect/>
          </a:stretch>
        </p:blipFill>
        <p:spPr>
          <a:xfrm>
            <a:off x="8293965" y="2903651"/>
            <a:ext cx="109738" cy="103641"/>
          </a:xfrm>
          <a:prstGeom prst="rect">
            <a:avLst/>
          </a:prstGeom>
        </p:spPr>
      </p:pic>
      <p:pic>
        <p:nvPicPr>
          <p:cNvPr id="5" name="Picture 4">
            <a:extLst>
              <a:ext uri="{FF2B5EF4-FFF2-40B4-BE49-F238E27FC236}">
                <a16:creationId xmlns:a16="http://schemas.microsoft.com/office/drawing/2014/main" id="{83B0D40D-762A-6202-4316-EC42A6BF7C7C}"/>
              </a:ext>
            </a:extLst>
          </p:cNvPr>
          <p:cNvPicPr>
            <a:picLocks noChangeAspect="1"/>
          </p:cNvPicPr>
          <p:nvPr/>
        </p:nvPicPr>
        <p:blipFill>
          <a:blip r:embed="rId3"/>
          <a:stretch>
            <a:fillRect/>
          </a:stretch>
        </p:blipFill>
        <p:spPr>
          <a:xfrm>
            <a:off x="659428" y="3532300"/>
            <a:ext cx="109738" cy="103641"/>
          </a:xfrm>
          <a:prstGeom prst="rect">
            <a:avLst/>
          </a:prstGeom>
        </p:spPr>
      </p:pic>
      <p:pic>
        <p:nvPicPr>
          <p:cNvPr id="6" name="Picture 5">
            <a:extLst>
              <a:ext uri="{FF2B5EF4-FFF2-40B4-BE49-F238E27FC236}">
                <a16:creationId xmlns:a16="http://schemas.microsoft.com/office/drawing/2014/main" id="{4B7371DC-9CF9-EF6B-20AF-32CF9C8BEEE6}"/>
              </a:ext>
            </a:extLst>
          </p:cNvPr>
          <p:cNvPicPr>
            <a:picLocks noChangeAspect="1"/>
          </p:cNvPicPr>
          <p:nvPr/>
        </p:nvPicPr>
        <p:blipFill>
          <a:blip r:embed="rId3"/>
          <a:stretch>
            <a:fillRect/>
          </a:stretch>
        </p:blipFill>
        <p:spPr>
          <a:xfrm>
            <a:off x="1028430" y="872845"/>
            <a:ext cx="109738" cy="103641"/>
          </a:xfrm>
          <a:prstGeom prst="rect">
            <a:avLst/>
          </a:prstGeom>
        </p:spPr>
      </p:pic>
    </p:spTree>
    <p:extLst>
      <p:ext uri="{BB962C8B-B14F-4D97-AF65-F5344CB8AC3E}">
        <p14:creationId xmlns:p14="http://schemas.microsoft.com/office/powerpoint/2010/main" val="348853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00" y="807266"/>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64807" y="620368"/>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inference</a:t>
            </a:r>
            <a:endParaRPr dirty="0"/>
          </a:p>
        </p:txBody>
      </p:sp>
      <p:sp>
        <p:nvSpPr>
          <p:cNvPr id="648" name="Google Shape;648;p40"/>
          <p:cNvSpPr txBox="1">
            <a:spLocks noGrp="1"/>
          </p:cNvSpPr>
          <p:nvPr>
            <p:ph type="title" idx="2"/>
          </p:nvPr>
        </p:nvSpPr>
        <p:spPr>
          <a:xfrm>
            <a:off x="714300" y="1157321"/>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725;p52">
            <a:extLst>
              <a:ext uri="{FF2B5EF4-FFF2-40B4-BE49-F238E27FC236}">
                <a16:creationId xmlns:a16="http://schemas.microsoft.com/office/drawing/2014/main" id="{6CAB4D36-25F7-AEB3-3173-2CACF8572A5C}"/>
              </a:ext>
            </a:extLst>
          </p:cNvPr>
          <p:cNvGrpSpPr/>
          <p:nvPr/>
        </p:nvGrpSpPr>
        <p:grpSpPr>
          <a:xfrm>
            <a:off x="3046826" y="1991832"/>
            <a:ext cx="2635880" cy="1757250"/>
            <a:chOff x="238125" y="470675"/>
            <a:chExt cx="7124000" cy="4749325"/>
          </a:xfrm>
        </p:grpSpPr>
        <p:sp>
          <p:nvSpPr>
            <p:cNvPr id="3" name="Google Shape;1726;p52">
              <a:extLst>
                <a:ext uri="{FF2B5EF4-FFF2-40B4-BE49-F238E27FC236}">
                  <a16:creationId xmlns:a16="http://schemas.microsoft.com/office/drawing/2014/main" id="{540532DE-21A3-FBD1-8280-D2468FFDE598}"/>
                </a:ext>
              </a:extLst>
            </p:cNvPr>
            <p:cNvSpPr/>
            <p:nvPr/>
          </p:nvSpPr>
          <p:spPr>
            <a:xfrm>
              <a:off x="238125" y="470675"/>
              <a:ext cx="7124000" cy="4749325"/>
            </a:xfrm>
            <a:custGeom>
              <a:avLst/>
              <a:gdLst/>
              <a:ahLst/>
              <a:cxnLst/>
              <a:rect l="l" t="t" r="r" b="b"/>
              <a:pathLst>
                <a:path w="284960" h="189973" extrusionOk="0">
                  <a:moveTo>
                    <a:pt x="0" y="0"/>
                  </a:moveTo>
                  <a:lnTo>
                    <a:pt x="0" y="189972"/>
                  </a:lnTo>
                  <a:lnTo>
                    <a:pt x="284960" y="189972"/>
                  </a:lnTo>
                  <a:lnTo>
                    <a:pt x="284960"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727;p52">
              <a:extLst>
                <a:ext uri="{FF2B5EF4-FFF2-40B4-BE49-F238E27FC236}">
                  <a16:creationId xmlns:a16="http://schemas.microsoft.com/office/drawing/2014/main" id="{8CB1853D-3A4C-0F5C-2C07-E98C582BD552}"/>
                </a:ext>
              </a:extLst>
            </p:cNvPr>
            <p:cNvSpPr/>
            <p:nvPr/>
          </p:nvSpPr>
          <p:spPr>
            <a:xfrm>
              <a:off x="288275" y="526125"/>
              <a:ext cx="7023700" cy="4045675"/>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728;p52">
              <a:extLst>
                <a:ext uri="{FF2B5EF4-FFF2-40B4-BE49-F238E27FC236}">
                  <a16:creationId xmlns:a16="http://schemas.microsoft.com/office/drawing/2014/main" id="{80F86852-E9E7-052E-991C-EAD34A29CF84}"/>
                </a:ext>
              </a:extLst>
            </p:cNvPr>
            <p:cNvSpPr/>
            <p:nvPr/>
          </p:nvSpPr>
          <p:spPr>
            <a:xfrm>
              <a:off x="1300450" y="2915775"/>
              <a:ext cx="443025" cy="182600"/>
            </a:xfrm>
            <a:custGeom>
              <a:avLst/>
              <a:gdLst/>
              <a:ahLst/>
              <a:cxnLst/>
              <a:rect l="l" t="t" r="r" b="b"/>
              <a:pathLst>
                <a:path w="17721" h="7304" extrusionOk="0">
                  <a:moveTo>
                    <a:pt x="1404" y="1"/>
                  </a:moveTo>
                  <a:cubicBezTo>
                    <a:pt x="905" y="1"/>
                    <a:pt x="443" y="45"/>
                    <a:pt x="0" y="70"/>
                  </a:cubicBezTo>
                  <a:lnTo>
                    <a:pt x="0" y="7304"/>
                  </a:lnTo>
                  <a:lnTo>
                    <a:pt x="17721" y="7304"/>
                  </a:lnTo>
                  <a:cubicBezTo>
                    <a:pt x="12766" y="2836"/>
                    <a:pt x="7478" y="39"/>
                    <a:pt x="1763" y="9"/>
                  </a:cubicBezTo>
                  <a:cubicBezTo>
                    <a:pt x="1641" y="3"/>
                    <a:pt x="1522" y="1"/>
                    <a:pt x="1404"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729;p52">
              <a:extLst>
                <a:ext uri="{FF2B5EF4-FFF2-40B4-BE49-F238E27FC236}">
                  <a16:creationId xmlns:a16="http://schemas.microsoft.com/office/drawing/2014/main" id="{41AAFCFA-5097-092F-371A-CEAF3CA8BF21}"/>
                </a:ext>
              </a:extLst>
            </p:cNvPr>
            <p:cNvSpPr/>
            <p:nvPr/>
          </p:nvSpPr>
          <p:spPr>
            <a:xfrm>
              <a:off x="798925"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730;p52">
              <a:extLst>
                <a:ext uri="{FF2B5EF4-FFF2-40B4-BE49-F238E27FC236}">
                  <a16:creationId xmlns:a16="http://schemas.microsoft.com/office/drawing/2014/main" id="{0C1A809B-27E0-1799-E211-97242B809301}"/>
                </a:ext>
              </a:extLst>
            </p:cNvPr>
            <p:cNvSpPr/>
            <p:nvPr/>
          </p:nvSpPr>
          <p:spPr>
            <a:xfrm>
              <a:off x="973700" y="2918275"/>
              <a:ext cx="316900" cy="180100"/>
            </a:xfrm>
            <a:custGeom>
              <a:avLst/>
              <a:gdLst/>
              <a:ahLst/>
              <a:cxnLst/>
              <a:rect l="l" t="t" r="r" b="b"/>
              <a:pathLst>
                <a:path w="12676" h="7204" extrusionOk="0">
                  <a:moveTo>
                    <a:pt x="12675" y="0"/>
                  </a:moveTo>
                  <a:cubicBezTo>
                    <a:pt x="7325" y="547"/>
                    <a:pt x="3252" y="3252"/>
                    <a:pt x="0" y="7204"/>
                  </a:cubicBezTo>
                  <a:lnTo>
                    <a:pt x="12675" y="7204"/>
                  </a:lnTo>
                  <a:lnTo>
                    <a:pt x="1267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731;p52">
              <a:extLst>
                <a:ext uri="{FF2B5EF4-FFF2-40B4-BE49-F238E27FC236}">
                  <a16:creationId xmlns:a16="http://schemas.microsoft.com/office/drawing/2014/main" id="{8E7D1B65-1F82-EFB7-AC32-F6FC24D67675}"/>
                </a:ext>
              </a:extLst>
            </p:cNvPr>
            <p:cNvSpPr/>
            <p:nvPr/>
          </p:nvSpPr>
          <p:spPr>
            <a:xfrm>
              <a:off x="2981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732;p52">
              <a:extLst>
                <a:ext uri="{FF2B5EF4-FFF2-40B4-BE49-F238E27FC236}">
                  <a16:creationId xmlns:a16="http://schemas.microsoft.com/office/drawing/2014/main" id="{4C4BD02D-C4F5-C825-6FCE-A32F707CC9AF}"/>
                </a:ext>
              </a:extLst>
            </p:cNvPr>
            <p:cNvSpPr/>
            <p:nvPr/>
          </p:nvSpPr>
          <p:spPr>
            <a:xfrm>
              <a:off x="238125" y="4226800"/>
              <a:ext cx="7124000" cy="993200"/>
            </a:xfrm>
            <a:custGeom>
              <a:avLst/>
              <a:gdLst/>
              <a:ahLst/>
              <a:cxnLst/>
              <a:rect l="l" t="t" r="r" b="b"/>
              <a:pathLst>
                <a:path w="284960" h="39728" extrusionOk="0">
                  <a:moveTo>
                    <a:pt x="2006" y="0"/>
                  </a:moveTo>
                  <a:cubicBezTo>
                    <a:pt x="1368" y="92"/>
                    <a:pt x="669" y="183"/>
                    <a:pt x="0" y="183"/>
                  </a:cubicBezTo>
                  <a:lnTo>
                    <a:pt x="0" y="39727"/>
                  </a:lnTo>
                  <a:lnTo>
                    <a:pt x="284960" y="39727"/>
                  </a:lnTo>
                  <a:lnTo>
                    <a:pt x="284960" y="5502"/>
                  </a:lnTo>
                  <a:cubicBezTo>
                    <a:pt x="284291" y="5502"/>
                    <a:pt x="283592" y="5411"/>
                    <a:pt x="282954" y="5320"/>
                  </a:cubicBezTo>
                  <a:lnTo>
                    <a:pt x="282954" y="37326"/>
                  </a:lnTo>
                  <a:lnTo>
                    <a:pt x="282771" y="37326"/>
                  </a:lnTo>
                  <a:lnTo>
                    <a:pt x="282771" y="37539"/>
                  </a:lnTo>
                  <a:lnTo>
                    <a:pt x="2219" y="37539"/>
                  </a:lnTo>
                  <a:lnTo>
                    <a:pt x="2219" y="37326"/>
                  </a:lnTo>
                  <a:lnTo>
                    <a:pt x="2006" y="37326"/>
                  </a:lnTo>
                  <a:lnTo>
                    <a:pt x="200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733;p52">
              <a:extLst>
                <a:ext uri="{FF2B5EF4-FFF2-40B4-BE49-F238E27FC236}">
                  <a16:creationId xmlns:a16="http://schemas.microsoft.com/office/drawing/2014/main" id="{7E281957-EB1F-D102-3233-366F1658B38F}"/>
                </a:ext>
              </a:extLst>
            </p:cNvPr>
            <p:cNvSpPr/>
            <p:nvPr/>
          </p:nvSpPr>
          <p:spPr>
            <a:xfrm>
              <a:off x="1800450" y="3152300"/>
              <a:ext cx="354900" cy="459775"/>
            </a:xfrm>
            <a:custGeom>
              <a:avLst/>
              <a:gdLst/>
              <a:ahLst/>
              <a:cxnLst/>
              <a:rect l="l" t="t" r="r" b="b"/>
              <a:pathLst>
                <a:path w="14196" h="18391" extrusionOk="0">
                  <a:moveTo>
                    <a:pt x="1" y="1"/>
                  </a:moveTo>
                  <a:lnTo>
                    <a:pt x="1" y="18390"/>
                  </a:lnTo>
                  <a:lnTo>
                    <a:pt x="14195" y="18390"/>
                  </a:lnTo>
                  <a:cubicBezTo>
                    <a:pt x="9697" y="11582"/>
                    <a:pt x="5016" y="5047"/>
                    <a:pt x="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734;p52">
              <a:extLst>
                <a:ext uri="{FF2B5EF4-FFF2-40B4-BE49-F238E27FC236}">
                  <a16:creationId xmlns:a16="http://schemas.microsoft.com/office/drawing/2014/main" id="{A5449B84-CB90-1360-F9A1-B30D7C65B47A}"/>
                </a:ext>
              </a:extLst>
            </p:cNvPr>
            <p:cNvSpPr/>
            <p:nvPr/>
          </p:nvSpPr>
          <p:spPr>
            <a:xfrm>
              <a:off x="298150" y="4135600"/>
              <a:ext cx="490900" cy="505350"/>
            </a:xfrm>
            <a:custGeom>
              <a:avLst/>
              <a:gdLst/>
              <a:ahLst/>
              <a:cxnLst/>
              <a:rect l="l" t="t" r="r" b="b"/>
              <a:pathLst>
                <a:path w="19636" h="20214" extrusionOk="0">
                  <a:moveTo>
                    <a:pt x="6079" y="1"/>
                  </a:moveTo>
                  <a:cubicBezTo>
                    <a:pt x="4316" y="1825"/>
                    <a:pt x="2310" y="3071"/>
                    <a:pt x="0" y="3557"/>
                  </a:cubicBez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735;p52">
              <a:extLst>
                <a:ext uri="{FF2B5EF4-FFF2-40B4-BE49-F238E27FC236}">
                  <a16:creationId xmlns:a16="http://schemas.microsoft.com/office/drawing/2014/main" id="{3384988C-EC15-9BED-0FF1-CEF21F59603F}"/>
                </a:ext>
              </a:extLst>
            </p:cNvPr>
            <p:cNvSpPr/>
            <p:nvPr/>
          </p:nvSpPr>
          <p:spPr>
            <a:xfrm>
              <a:off x="1300450" y="41363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736;p52">
              <a:extLst>
                <a:ext uri="{FF2B5EF4-FFF2-40B4-BE49-F238E27FC236}">
                  <a16:creationId xmlns:a16="http://schemas.microsoft.com/office/drawing/2014/main" id="{45AA42D4-CAB7-77F1-4E86-C83748D092A2}"/>
                </a:ext>
              </a:extLst>
            </p:cNvPr>
            <p:cNvSpPr/>
            <p:nvPr/>
          </p:nvSpPr>
          <p:spPr>
            <a:xfrm>
              <a:off x="798925" y="36211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737;p52">
              <a:extLst>
                <a:ext uri="{FF2B5EF4-FFF2-40B4-BE49-F238E27FC236}">
                  <a16:creationId xmlns:a16="http://schemas.microsoft.com/office/drawing/2014/main" id="{7333CABA-24CD-4FD0-ADD1-267865789101}"/>
                </a:ext>
              </a:extLst>
            </p:cNvPr>
            <p:cNvSpPr/>
            <p:nvPr/>
          </p:nvSpPr>
          <p:spPr>
            <a:xfrm>
              <a:off x="798925" y="41363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738;p52">
              <a:extLst>
                <a:ext uri="{FF2B5EF4-FFF2-40B4-BE49-F238E27FC236}">
                  <a16:creationId xmlns:a16="http://schemas.microsoft.com/office/drawing/2014/main" id="{D63BD352-45BA-57C7-EDC0-E32A5249B385}"/>
                </a:ext>
              </a:extLst>
            </p:cNvPr>
            <p:cNvSpPr/>
            <p:nvPr/>
          </p:nvSpPr>
          <p:spPr>
            <a:xfrm>
              <a:off x="13004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739;p52">
              <a:extLst>
                <a:ext uri="{FF2B5EF4-FFF2-40B4-BE49-F238E27FC236}">
                  <a16:creationId xmlns:a16="http://schemas.microsoft.com/office/drawing/2014/main" id="{52F5B9A1-73E2-61FB-99A7-12B94969DF69}"/>
                </a:ext>
              </a:extLst>
            </p:cNvPr>
            <p:cNvSpPr/>
            <p:nvPr/>
          </p:nvSpPr>
          <p:spPr>
            <a:xfrm>
              <a:off x="713050" y="3420550"/>
              <a:ext cx="76000" cy="191525"/>
            </a:xfrm>
            <a:custGeom>
              <a:avLst/>
              <a:gdLst/>
              <a:ahLst/>
              <a:cxnLst/>
              <a:rect l="l" t="t" r="r" b="b"/>
              <a:pathLst>
                <a:path w="3040" h="7661" extrusionOk="0">
                  <a:moveTo>
                    <a:pt x="3040" y="1"/>
                  </a:moveTo>
                  <a:cubicBezTo>
                    <a:pt x="1976" y="2523"/>
                    <a:pt x="1003" y="5107"/>
                    <a:pt x="0" y="7660"/>
                  </a:cubicBezTo>
                  <a:lnTo>
                    <a:pt x="3040" y="7660"/>
                  </a:lnTo>
                  <a:lnTo>
                    <a:pt x="3040"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740;p52">
              <a:extLst>
                <a:ext uri="{FF2B5EF4-FFF2-40B4-BE49-F238E27FC236}">
                  <a16:creationId xmlns:a16="http://schemas.microsoft.com/office/drawing/2014/main" id="{BC390E95-90FC-6089-25EE-1F279A9C564C}"/>
                </a:ext>
              </a:extLst>
            </p:cNvPr>
            <p:cNvSpPr/>
            <p:nvPr/>
          </p:nvSpPr>
          <p:spPr>
            <a:xfrm>
              <a:off x="5333200" y="3621175"/>
              <a:ext cx="466600" cy="505350"/>
            </a:xfrm>
            <a:custGeom>
              <a:avLst/>
              <a:gdLst/>
              <a:ahLst/>
              <a:cxnLst/>
              <a:rect l="l" t="t" r="r" b="b"/>
              <a:pathLst>
                <a:path w="18664" h="20214" extrusionOk="0">
                  <a:moveTo>
                    <a:pt x="10973" y="0"/>
                  </a:moveTo>
                  <a:cubicBezTo>
                    <a:pt x="7143" y="6626"/>
                    <a:pt x="3526" y="13830"/>
                    <a:pt x="0" y="20213"/>
                  </a:cubicBezTo>
                  <a:lnTo>
                    <a:pt x="18663" y="20213"/>
                  </a:lnTo>
                  <a:lnTo>
                    <a:pt x="18663"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741;p52">
              <a:extLst>
                <a:ext uri="{FF2B5EF4-FFF2-40B4-BE49-F238E27FC236}">
                  <a16:creationId xmlns:a16="http://schemas.microsoft.com/office/drawing/2014/main" id="{C3CAC124-F6C5-A460-EBF6-878ED1FCD0CB}"/>
                </a:ext>
              </a:extLst>
            </p:cNvPr>
            <p:cNvSpPr/>
            <p:nvPr/>
          </p:nvSpPr>
          <p:spPr>
            <a:xfrm>
              <a:off x="5613600" y="3328600"/>
              <a:ext cx="186200" cy="283475"/>
            </a:xfrm>
            <a:custGeom>
              <a:avLst/>
              <a:gdLst/>
              <a:ahLst/>
              <a:cxnLst/>
              <a:rect l="l" t="t" r="r" b="b"/>
              <a:pathLst>
                <a:path w="7448" h="11339" extrusionOk="0">
                  <a:moveTo>
                    <a:pt x="7447" y="1"/>
                  </a:moveTo>
                  <a:cubicBezTo>
                    <a:pt x="4864" y="3314"/>
                    <a:pt x="2401" y="7174"/>
                    <a:pt x="0" y="11338"/>
                  </a:cubicBezTo>
                  <a:lnTo>
                    <a:pt x="7447" y="11338"/>
                  </a:lnTo>
                  <a:lnTo>
                    <a:pt x="744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742;p52">
              <a:extLst>
                <a:ext uri="{FF2B5EF4-FFF2-40B4-BE49-F238E27FC236}">
                  <a16:creationId xmlns:a16="http://schemas.microsoft.com/office/drawing/2014/main" id="{11BE91F8-5BCF-E945-489B-E64ABB69F4CA}"/>
                </a:ext>
              </a:extLst>
            </p:cNvPr>
            <p:cNvSpPr/>
            <p:nvPr/>
          </p:nvSpPr>
          <p:spPr>
            <a:xfrm>
              <a:off x="5307350" y="4135600"/>
              <a:ext cx="491675" cy="505350"/>
            </a:xfrm>
            <a:custGeom>
              <a:avLst/>
              <a:gdLst/>
              <a:ahLst/>
              <a:cxnLst/>
              <a:rect l="l" t="t" r="r" b="b"/>
              <a:pathLst>
                <a:path w="19667" h="20214" extrusionOk="0">
                  <a:moveTo>
                    <a:pt x="761" y="1"/>
                  </a:moveTo>
                  <a:cubicBezTo>
                    <a:pt x="517" y="457"/>
                    <a:pt x="244" y="913"/>
                    <a:pt x="1" y="1369"/>
                  </a:cubicBez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743;p52">
              <a:extLst>
                <a:ext uri="{FF2B5EF4-FFF2-40B4-BE49-F238E27FC236}">
                  <a16:creationId xmlns:a16="http://schemas.microsoft.com/office/drawing/2014/main" id="{64677189-0F5C-0922-539A-8E265BEA5013}"/>
                </a:ext>
              </a:extLst>
            </p:cNvPr>
            <p:cNvSpPr/>
            <p:nvPr/>
          </p:nvSpPr>
          <p:spPr>
            <a:xfrm>
              <a:off x="6309650" y="3621175"/>
              <a:ext cx="492450" cy="505350"/>
            </a:xfrm>
            <a:custGeom>
              <a:avLst/>
              <a:gdLst/>
              <a:ahLst/>
              <a:cxnLst/>
              <a:rect l="l" t="t" r="r" b="b"/>
              <a:pathLst>
                <a:path w="19698" h="20214" extrusionOk="0">
                  <a:moveTo>
                    <a:pt x="1" y="0"/>
                  </a:moveTo>
                  <a:lnTo>
                    <a:pt x="1" y="20213"/>
                  </a:lnTo>
                  <a:lnTo>
                    <a:pt x="19697" y="20213"/>
                  </a:lnTo>
                  <a:lnTo>
                    <a:pt x="19697" y="3769"/>
                  </a:lnTo>
                  <a:lnTo>
                    <a:pt x="17752"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744;p52">
              <a:extLst>
                <a:ext uri="{FF2B5EF4-FFF2-40B4-BE49-F238E27FC236}">
                  <a16:creationId xmlns:a16="http://schemas.microsoft.com/office/drawing/2014/main" id="{BD60EA7D-B949-5731-B455-5B7D268A20F0}"/>
                </a:ext>
              </a:extLst>
            </p:cNvPr>
            <p:cNvSpPr/>
            <p:nvPr/>
          </p:nvSpPr>
          <p:spPr>
            <a:xfrm>
              <a:off x="3597600" y="4014775"/>
              <a:ext cx="197600" cy="111750"/>
            </a:xfrm>
            <a:custGeom>
              <a:avLst/>
              <a:gdLst/>
              <a:ahLst/>
              <a:cxnLst/>
              <a:rect l="l" t="t" r="r" b="b"/>
              <a:pathLst>
                <a:path w="7904" h="4470" extrusionOk="0">
                  <a:moveTo>
                    <a:pt x="7903" y="1"/>
                  </a:moveTo>
                  <a:cubicBezTo>
                    <a:pt x="4833" y="913"/>
                    <a:pt x="2280" y="2524"/>
                    <a:pt x="0" y="4469"/>
                  </a:cubicBezTo>
                  <a:lnTo>
                    <a:pt x="7903" y="4469"/>
                  </a:lnTo>
                  <a:lnTo>
                    <a:pt x="7903"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745;p52">
              <a:extLst>
                <a:ext uri="{FF2B5EF4-FFF2-40B4-BE49-F238E27FC236}">
                  <a16:creationId xmlns:a16="http://schemas.microsoft.com/office/drawing/2014/main" id="{DF630A41-9D7F-D16F-41BE-AFBA66751838}"/>
                </a:ext>
              </a:extLst>
            </p:cNvPr>
            <p:cNvSpPr/>
            <p:nvPr/>
          </p:nvSpPr>
          <p:spPr>
            <a:xfrm>
              <a:off x="6811175" y="3734400"/>
              <a:ext cx="218875" cy="392125"/>
            </a:xfrm>
            <a:custGeom>
              <a:avLst/>
              <a:gdLst/>
              <a:ahLst/>
              <a:cxnLst/>
              <a:rect l="l" t="t" r="r" b="b"/>
              <a:pathLst>
                <a:path w="8755" h="15685" extrusionOk="0">
                  <a:moveTo>
                    <a:pt x="1" y="0"/>
                  </a:moveTo>
                  <a:lnTo>
                    <a:pt x="1" y="15684"/>
                  </a:lnTo>
                  <a:lnTo>
                    <a:pt x="8755" y="15684"/>
                  </a:lnTo>
                  <a:cubicBezTo>
                    <a:pt x="5715" y="11216"/>
                    <a:pt x="2858" y="5623"/>
                    <a:pt x="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746;p52">
              <a:extLst>
                <a:ext uri="{FF2B5EF4-FFF2-40B4-BE49-F238E27FC236}">
                  <a16:creationId xmlns:a16="http://schemas.microsoft.com/office/drawing/2014/main" id="{A68F0DF8-30A7-DDDF-9710-17DA3A42EF6C}"/>
                </a:ext>
              </a:extLst>
            </p:cNvPr>
            <p:cNvSpPr/>
            <p:nvPr/>
          </p:nvSpPr>
          <p:spPr>
            <a:xfrm>
              <a:off x="2301975" y="3840000"/>
              <a:ext cx="188475" cy="286525"/>
            </a:xfrm>
            <a:custGeom>
              <a:avLst/>
              <a:gdLst/>
              <a:ahLst/>
              <a:cxnLst/>
              <a:rect l="l" t="t" r="r" b="b"/>
              <a:pathLst>
                <a:path w="7539" h="11461" extrusionOk="0">
                  <a:moveTo>
                    <a:pt x="1" y="1"/>
                  </a:moveTo>
                  <a:lnTo>
                    <a:pt x="1" y="11460"/>
                  </a:lnTo>
                  <a:lnTo>
                    <a:pt x="7539" y="11460"/>
                  </a:lnTo>
                  <a:cubicBezTo>
                    <a:pt x="5077" y="7934"/>
                    <a:pt x="2554" y="4013"/>
                    <a:pt x="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747;p52">
              <a:extLst>
                <a:ext uri="{FF2B5EF4-FFF2-40B4-BE49-F238E27FC236}">
                  <a16:creationId xmlns:a16="http://schemas.microsoft.com/office/drawing/2014/main" id="{A254CCFF-63D0-AB3C-201C-C025FDFBF684}"/>
                </a:ext>
              </a:extLst>
            </p:cNvPr>
            <p:cNvSpPr/>
            <p:nvPr/>
          </p:nvSpPr>
          <p:spPr>
            <a:xfrm>
              <a:off x="458475" y="3621175"/>
              <a:ext cx="330575" cy="505350"/>
            </a:xfrm>
            <a:custGeom>
              <a:avLst/>
              <a:gdLst/>
              <a:ahLst/>
              <a:cxnLst/>
              <a:rect l="l" t="t" r="r" b="b"/>
              <a:pathLst>
                <a:path w="13223" h="20214" extrusionOk="0">
                  <a:moveTo>
                    <a:pt x="10062" y="0"/>
                  </a:moveTo>
                  <a:cubicBezTo>
                    <a:pt x="7083" y="7964"/>
                    <a:pt x="4226" y="15654"/>
                    <a:pt x="1" y="20213"/>
                  </a:cubicBezTo>
                  <a:lnTo>
                    <a:pt x="13223" y="20213"/>
                  </a:lnTo>
                  <a:lnTo>
                    <a:pt x="13223"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748;p52">
              <a:extLst>
                <a:ext uri="{FF2B5EF4-FFF2-40B4-BE49-F238E27FC236}">
                  <a16:creationId xmlns:a16="http://schemas.microsoft.com/office/drawing/2014/main" id="{E6C17B16-6420-BD33-7333-BB0F49AA7A95}"/>
                </a:ext>
              </a:extLst>
            </p:cNvPr>
            <p:cNvSpPr/>
            <p:nvPr/>
          </p:nvSpPr>
          <p:spPr>
            <a:xfrm>
              <a:off x="799675" y="3106725"/>
              <a:ext cx="490150" cy="505350"/>
            </a:xfrm>
            <a:custGeom>
              <a:avLst/>
              <a:gdLst/>
              <a:ahLst/>
              <a:cxnLst/>
              <a:rect l="l" t="t" r="r" b="b"/>
              <a:pathLst>
                <a:path w="19606" h="20214" extrusionOk="0">
                  <a:moveTo>
                    <a:pt x="6627" y="0"/>
                  </a:moveTo>
                  <a:cubicBezTo>
                    <a:pt x="4013" y="3253"/>
                    <a:pt x="1855" y="7326"/>
                    <a:pt x="0" y="11672"/>
                  </a:cubicBezTo>
                  <a:lnTo>
                    <a:pt x="0" y="20213"/>
                  </a:lnTo>
                  <a:lnTo>
                    <a:pt x="19606" y="20213"/>
                  </a:lnTo>
                  <a:lnTo>
                    <a:pt x="1960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749;p52">
              <a:extLst>
                <a:ext uri="{FF2B5EF4-FFF2-40B4-BE49-F238E27FC236}">
                  <a16:creationId xmlns:a16="http://schemas.microsoft.com/office/drawing/2014/main" id="{4D993726-29FB-87C9-7B0A-10C9A87659CE}"/>
                </a:ext>
              </a:extLst>
            </p:cNvPr>
            <p:cNvSpPr/>
            <p:nvPr/>
          </p:nvSpPr>
          <p:spPr>
            <a:xfrm>
              <a:off x="1300450" y="36211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750;p52">
              <a:extLst>
                <a:ext uri="{FF2B5EF4-FFF2-40B4-BE49-F238E27FC236}">
                  <a16:creationId xmlns:a16="http://schemas.microsoft.com/office/drawing/2014/main" id="{F32EA9F6-3E2C-6923-6A10-9C5918F7E44E}"/>
                </a:ext>
              </a:extLst>
            </p:cNvPr>
            <p:cNvSpPr/>
            <p:nvPr/>
          </p:nvSpPr>
          <p:spPr>
            <a:xfrm>
              <a:off x="1300450" y="3107475"/>
              <a:ext cx="490900" cy="505350"/>
            </a:xfrm>
            <a:custGeom>
              <a:avLst/>
              <a:gdLst/>
              <a:ahLst/>
              <a:cxnLst/>
              <a:rect l="l" t="t" r="r" b="b"/>
              <a:pathLst>
                <a:path w="19636" h="20214" extrusionOk="0">
                  <a:moveTo>
                    <a:pt x="0" y="1"/>
                  </a:moveTo>
                  <a:lnTo>
                    <a:pt x="0" y="20214"/>
                  </a:lnTo>
                  <a:lnTo>
                    <a:pt x="19636" y="20214"/>
                  </a:lnTo>
                  <a:lnTo>
                    <a:pt x="19636" y="1460"/>
                  </a:lnTo>
                  <a:cubicBezTo>
                    <a:pt x="19119" y="943"/>
                    <a:pt x="18633" y="457"/>
                    <a:pt x="18116"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751;p52">
              <a:extLst>
                <a:ext uri="{FF2B5EF4-FFF2-40B4-BE49-F238E27FC236}">
                  <a16:creationId xmlns:a16="http://schemas.microsoft.com/office/drawing/2014/main" id="{3483AC10-6D71-EA98-1127-0B88976806A0}"/>
                </a:ext>
              </a:extLst>
            </p:cNvPr>
            <p:cNvSpPr/>
            <p:nvPr/>
          </p:nvSpPr>
          <p:spPr>
            <a:xfrm>
              <a:off x="1800450" y="3621175"/>
              <a:ext cx="491675" cy="505350"/>
            </a:xfrm>
            <a:custGeom>
              <a:avLst/>
              <a:gdLst/>
              <a:ahLst/>
              <a:cxnLst/>
              <a:rect l="l" t="t" r="r" b="b"/>
              <a:pathLst>
                <a:path w="19667" h="20214" extrusionOk="0">
                  <a:moveTo>
                    <a:pt x="1" y="0"/>
                  </a:moveTo>
                  <a:lnTo>
                    <a:pt x="1" y="20213"/>
                  </a:lnTo>
                  <a:lnTo>
                    <a:pt x="19667" y="20213"/>
                  </a:lnTo>
                  <a:lnTo>
                    <a:pt x="19667" y="8146"/>
                  </a:lnTo>
                  <a:cubicBezTo>
                    <a:pt x="17934" y="5441"/>
                    <a:pt x="16201" y="2705"/>
                    <a:pt x="1440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752;p52">
              <a:extLst>
                <a:ext uri="{FF2B5EF4-FFF2-40B4-BE49-F238E27FC236}">
                  <a16:creationId xmlns:a16="http://schemas.microsoft.com/office/drawing/2014/main" id="{B51FA0B2-77C9-EF0F-8C57-0905EEBBD585}"/>
                </a:ext>
              </a:extLst>
            </p:cNvPr>
            <p:cNvSpPr/>
            <p:nvPr/>
          </p:nvSpPr>
          <p:spPr>
            <a:xfrm>
              <a:off x="6309650" y="3093050"/>
              <a:ext cx="10675" cy="5325"/>
            </a:xfrm>
            <a:custGeom>
              <a:avLst/>
              <a:gdLst/>
              <a:ahLst/>
              <a:cxnLst/>
              <a:rect l="l" t="t" r="r" b="b"/>
              <a:pathLst>
                <a:path w="427" h="213" extrusionOk="0">
                  <a:moveTo>
                    <a:pt x="1" y="0"/>
                  </a:moveTo>
                  <a:lnTo>
                    <a:pt x="1" y="213"/>
                  </a:lnTo>
                  <a:lnTo>
                    <a:pt x="426" y="213"/>
                  </a:lnTo>
                  <a:cubicBezTo>
                    <a:pt x="274" y="122"/>
                    <a:pt x="153" y="91"/>
                    <a:pt x="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753;p52">
              <a:extLst>
                <a:ext uri="{FF2B5EF4-FFF2-40B4-BE49-F238E27FC236}">
                  <a16:creationId xmlns:a16="http://schemas.microsoft.com/office/drawing/2014/main" id="{B307E527-A03E-BD14-6275-B22AAF01D1F0}"/>
                </a:ext>
              </a:extLst>
            </p:cNvPr>
            <p:cNvSpPr/>
            <p:nvPr/>
          </p:nvSpPr>
          <p:spPr>
            <a:xfrm>
              <a:off x="5808875"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754;p52">
              <a:extLst>
                <a:ext uri="{FF2B5EF4-FFF2-40B4-BE49-F238E27FC236}">
                  <a16:creationId xmlns:a16="http://schemas.microsoft.com/office/drawing/2014/main" id="{13FB2F11-C8B1-1965-D8E1-B8C2890AF2B5}"/>
                </a:ext>
              </a:extLst>
            </p:cNvPr>
            <p:cNvSpPr/>
            <p:nvPr/>
          </p:nvSpPr>
          <p:spPr>
            <a:xfrm>
              <a:off x="6067250" y="3072475"/>
              <a:ext cx="233300" cy="25900"/>
            </a:xfrm>
            <a:custGeom>
              <a:avLst/>
              <a:gdLst/>
              <a:ahLst/>
              <a:cxnLst/>
              <a:rect l="l" t="t" r="r" b="b"/>
              <a:pathLst>
                <a:path w="9332" h="1036" extrusionOk="0">
                  <a:moveTo>
                    <a:pt x="4761" y="1"/>
                  </a:moveTo>
                  <a:cubicBezTo>
                    <a:pt x="3154" y="1"/>
                    <a:pt x="1549" y="364"/>
                    <a:pt x="0" y="1036"/>
                  </a:cubicBezTo>
                  <a:lnTo>
                    <a:pt x="9332" y="1036"/>
                  </a:lnTo>
                  <a:lnTo>
                    <a:pt x="9332" y="732"/>
                  </a:lnTo>
                  <a:cubicBezTo>
                    <a:pt x="7964" y="215"/>
                    <a:pt x="6475" y="2"/>
                    <a:pt x="4955" y="2"/>
                  </a:cubicBezTo>
                  <a:cubicBezTo>
                    <a:pt x="4890" y="1"/>
                    <a:pt x="4826" y="1"/>
                    <a:pt x="476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755;p52">
              <a:extLst>
                <a:ext uri="{FF2B5EF4-FFF2-40B4-BE49-F238E27FC236}">
                  <a16:creationId xmlns:a16="http://schemas.microsoft.com/office/drawing/2014/main" id="{93361C34-21E7-E8DA-AF7C-2C02C2F7AE12}"/>
                </a:ext>
              </a:extLst>
            </p:cNvPr>
            <p:cNvSpPr/>
            <p:nvPr/>
          </p:nvSpPr>
          <p:spPr>
            <a:xfrm>
              <a:off x="5808875" y="41363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756;p52">
              <a:extLst>
                <a:ext uri="{FF2B5EF4-FFF2-40B4-BE49-F238E27FC236}">
                  <a16:creationId xmlns:a16="http://schemas.microsoft.com/office/drawing/2014/main" id="{706498F9-086D-8FE1-DFC6-B1871ECEA9CF}"/>
                </a:ext>
              </a:extLst>
            </p:cNvPr>
            <p:cNvSpPr/>
            <p:nvPr/>
          </p:nvSpPr>
          <p:spPr>
            <a:xfrm>
              <a:off x="5808875" y="3107475"/>
              <a:ext cx="491675" cy="505350"/>
            </a:xfrm>
            <a:custGeom>
              <a:avLst/>
              <a:gdLst/>
              <a:ahLst/>
              <a:cxnLst/>
              <a:rect l="l" t="t" r="r" b="b"/>
              <a:pathLst>
                <a:path w="19667" h="20214" extrusionOk="0">
                  <a:moveTo>
                    <a:pt x="9515" y="1"/>
                  </a:moveTo>
                  <a:cubicBezTo>
                    <a:pt x="6171" y="1642"/>
                    <a:pt x="3010" y="4590"/>
                    <a:pt x="1" y="8390"/>
                  </a:cubicBez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757;p52">
              <a:extLst>
                <a:ext uri="{FF2B5EF4-FFF2-40B4-BE49-F238E27FC236}">
                  <a16:creationId xmlns:a16="http://schemas.microsoft.com/office/drawing/2014/main" id="{CB54AFD6-812D-A6F2-0064-69223F14E2D7}"/>
                </a:ext>
              </a:extLst>
            </p:cNvPr>
            <p:cNvSpPr/>
            <p:nvPr/>
          </p:nvSpPr>
          <p:spPr>
            <a:xfrm>
              <a:off x="48073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758;p52">
              <a:extLst>
                <a:ext uri="{FF2B5EF4-FFF2-40B4-BE49-F238E27FC236}">
                  <a16:creationId xmlns:a16="http://schemas.microsoft.com/office/drawing/2014/main" id="{55139FB4-658C-2C9A-AB6E-3B366175FA56}"/>
                </a:ext>
              </a:extLst>
            </p:cNvPr>
            <p:cNvSpPr/>
            <p:nvPr/>
          </p:nvSpPr>
          <p:spPr>
            <a:xfrm>
              <a:off x="5307350"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759;p52">
              <a:extLst>
                <a:ext uri="{FF2B5EF4-FFF2-40B4-BE49-F238E27FC236}">
                  <a16:creationId xmlns:a16="http://schemas.microsoft.com/office/drawing/2014/main" id="{F7996220-14DD-F43A-C874-81D4FF3B225A}"/>
                </a:ext>
              </a:extLst>
            </p:cNvPr>
            <p:cNvSpPr/>
            <p:nvPr/>
          </p:nvSpPr>
          <p:spPr>
            <a:xfrm>
              <a:off x="5808875" y="36211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760;p52">
              <a:extLst>
                <a:ext uri="{FF2B5EF4-FFF2-40B4-BE49-F238E27FC236}">
                  <a16:creationId xmlns:a16="http://schemas.microsoft.com/office/drawing/2014/main" id="{FE0367AC-E8B5-CA21-96FE-4C0F86DF0D87}"/>
                </a:ext>
              </a:extLst>
            </p:cNvPr>
            <p:cNvSpPr/>
            <p:nvPr/>
          </p:nvSpPr>
          <p:spPr>
            <a:xfrm>
              <a:off x="6811175"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761;p52">
              <a:extLst>
                <a:ext uri="{FF2B5EF4-FFF2-40B4-BE49-F238E27FC236}">
                  <a16:creationId xmlns:a16="http://schemas.microsoft.com/office/drawing/2014/main" id="{BBBEA5D0-2A16-F5FF-8D4A-3AE22C038CF2}"/>
                </a:ext>
              </a:extLst>
            </p:cNvPr>
            <p:cNvSpPr/>
            <p:nvPr/>
          </p:nvSpPr>
          <p:spPr>
            <a:xfrm>
              <a:off x="6309650" y="4136375"/>
              <a:ext cx="490925" cy="505350"/>
            </a:xfrm>
            <a:custGeom>
              <a:avLst/>
              <a:gdLst/>
              <a:ahLst/>
              <a:cxnLst/>
              <a:rect l="l" t="t" r="r" b="b"/>
              <a:pathLst>
                <a:path w="19637" h="20214" extrusionOk="0">
                  <a:moveTo>
                    <a:pt x="1" y="0"/>
                  </a:moveTo>
                  <a:lnTo>
                    <a:pt x="1"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762;p52">
              <a:extLst>
                <a:ext uri="{FF2B5EF4-FFF2-40B4-BE49-F238E27FC236}">
                  <a16:creationId xmlns:a16="http://schemas.microsoft.com/office/drawing/2014/main" id="{AC199D68-DB07-6655-B4BC-F11A881ABE27}"/>
                </a:ext>
              </a:extLst>
            </p:cNvPr>
            <p:cNvSpPr/>
            <p:nvPr/>
          </p:nvSpPr>
          <p:spPr>
            <a:xfrm>
              <a:off x="6811175" y="4136375"/>
              <a:ext cx="490925" cy="504575"/>
            </a:xfrm>
            <a:custGeom>
              <a:avLst/>
              <a:gdLst/>
              <a:ahLst/>
              <a:cxnLst/>
              <a:rect l="l" t="t" r="r" b="b"/>
              <a:pathLst>
                <a:path w="19637" h="20183" extrusionOk="0">
                  <a:moveTo>
                    <a:pt x="1" y="0"/>
                  </a:moveTo>
                  <a:lnTo>
                    <a:pt x="1" y="20183"/>
                  </a:lnTo>
                  <a:lnTo>
                    <a:pt x="19636" y="20183"/>
                  </a:lnTo>
                  <a:lnTo>
                    <a:pt x="19636" y="8815"/>
                  </a:lnTo>
                  <a:cubicBezTo>
                    <a:pt x="15624" y="7903"/>
                    <a:pt x="12190" y="4560"/>
                    <a:pt x="899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763;p52">
              <a:extLst>
                <a:ext uri="{FF2B5EF4-FFF2-40B4-BE49-F238E27FC236}">
                  <a16:creationId xmlns:a16="http://schemas.microsoft.com/office/drawing/2014/main" id="{8509AE38-2CE4-275D-9F69-F467C220C6EC}"/>
                </a:ext>
              </a:extLst>
            </p:cNvPr>
            <p:cNvSpPr/>
            <p:nvPr/>
          </p:nvSpPr>
          <p:spPr>
            <a:xfrm>
              <a:off x="4305825" y="4650050"/>
              <a:ext cx="491675" cy="505350"/>
            </a:xfrm>
            <a:custGeom>
              <a:avLst/>
              <a:gdLst/>
              <a:ahLst/>
              <a:cxnLst/>
              <a:rect l="l" t="t" r="r" b="b"/>
              <a:pathLst>
                <a:path w="19667" h="20214" extrusionOk="0">
                  <a:moveTo>
                    <a:pt x="0" y="1"/>
                  </a:moveTo>
                  <a:lnTo>
                    <a:pt x="0" y="20214"/>
                  </a:lnTo>
                  <a:lnTo>
                    <a:pt x="19666" y="20214"/>
                  </a:lnTo>
                  <a:lnTo>
                    <a:pt x="1966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764;p52">
              <a:extLst>
                <a:ext uri="{FF2B5EF4-FFF2-40B4-BE49-F238E27FC236}">
                  <a16:creationId xmlns:a16="http://schemas.microsoft.com/office/drawing/2014/main" id="{83DE3FC2-2953-0DC9-2AC4-164916BF0805}"/>
                </a:ext>
              </a:extLst>
            </p:cNvPr>
            <p:cNvSpPr/>
            <p:nvPr/>
          </p:nvSpPr>
          <p:spPr>
            <a:xfrm>
              <a:off x="6309650"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765;p52">
              <a:extLst>
                <a:ext uri="{FF2B5EF4-FFF2-40B4-BE49-F238E27FC236}">
                  <a16:creationId xmlns:a16="http://schemas.microsoft.com/office/drawing/2014/main" id="{674B8344-A0D8-974B-6828-4FD84C96B2A7}"/>
                </a:ext>
              </a:extLst>
            </p:cNvPr>
            <p:cNvSpPr/>
            <p:nvPr/>
          </p:nvSpPr>
          <p:spPr>
            <a:xfrm>
              <a:off x="6309650" y="3107475"/>
              <a:ext cx="437725" cy="505350"/>
            </a:xfrm>
            <a:custGeom>
              <a:avLst/>
              <a:gdLst/>
              <a:ahLst/>
              <a:cxnLst/>
              <a:rect l="l" t="t" r="r" b="b"/>
              <a:pathLst>
                <a:path w="17509" h="20214" extrusionOk="0">
                  <a:moveTo>
                    <a:pt x="1" y="1"/>
                  </a:moveTo>
                  <a:lnTo>
                    <a:pt x="1" y="20214"/>
                  </a:lnTo>
                  <a:lnTo>
                    <a:pt x="17509" y="20214"/>
                  </a:lnTo>
                  <a:cubicBezTo>
                    <a:pt x="12888" y="11369"/>
                    <a:pt x="7843" y="3192"/>
                    <a:pt x="1308"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766;p52">
              <a:extLst>
                <a:ext uri="{FF2B5EF4-FFF2-40B4-BE49-F238E27FC236}">
                  <a16:creationId xmlns:a16="http://schemas.microsoft.com/office/drawing/2014/main" id="{5780CD0C-90C8-E2DB-5B82-D6D9E0EFC391}"/>
                </a:ext>
              </a:extLst>
            </p:cNvPr>
            <p:cNvSpPr/>
            <p:nvPr/>
          </p:nvSpPr>
          <p:spPr>
            <a:xfrm>
              <a:off x="3805050" y="4650050"/>
              <a:ext cx="490925" cy="505350"/>
            </a:xfrm>
            <a:custGeom>
              <a:avLst/>
              <a:gdLst/>
              <a:ahLst/>
              <a:cxnLst/>
              <a:rect l="l" t="t" r="r" b="b"/>
              <a:pathLst>
                <a:path w="19637"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767;p52">
              <a:extLst>
                <a:ext uri="{FF2B5EF4-FFF2-40B4-BE49-F238E27FC236}">
                  <a16:creationId xmlns:a16="http://schemas.microsoft.com/office/drawing/2014/main" id="{CDEDEBAA-0481-9161-4D0F-99F88B8F78F0}"/>
                </a:ext>
              </a:extLst>
            </p:cNvPr>
            <p:cNvSpPr/>
            <p:nvPr/>
          </p:nvSpPr>
          <p:spPr>
            <a:xfrm>
              <a:off x="1800450" y="41363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768;p52">
              <a:extLst>
                <a:ext uri="{FF2B5EF4-FFF2-40B4-BE49-F238E27FC236}">
                  <a16:creationId xmlns:a16="http://schemas.microsoft.com/office/drawing/2014/main" id="{1E7B247A-76ED-E059-D53C-DEBEA235E9AE}"/>
                </a:ext>
              </a:extLst>
            </p:cNvPr>
            <p:cNvSpPr/>
            <p:nvPr/>
          </p:nvSpPr>
          <p:spPr>
            <a:xfrm>
              <a:off x="2802750"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769;p52">
              <a:extLst>
                <a:ext uri="{FF2B5EF4-FFF2-40B4-BE49-F238E27FC236}">
                  <a16:creationId xmlns:a16="http://schemas.microsoft.com/office/drawing/2014/main" id="{150FC110-B758-AC6B-1EB4-B9C0E797C963}"/>
                </a:ext>
              </a:extLst>
            </p:cNvPr>
            <p:cNvSpPr/>
            <p:nvPr/>
          </p:nvSpPr>
          <p:spPr>
            <a:xfrm>
              <a:off x="2301975"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770;p52">
              <a:extLst>
                <a:ext uri="{FF2B5EF4-FFF2-40B4-BE49-F238E27FC236}">
                  <a16:creationId xmlns:a16="http://schemas.microsoft.com/office/drawing/2014/main" id="{4C43BC05-6ABD-3665-C6D8-0EFAF42FADDA}"/>
                </a:ext>
              </a:extLst>
            </p:cNvPr>
            <p:cNvSpPr/>
            <p:nvPr/>
          </p:nvSpPr>
          <p:spPr>
            <a:xfrm>
              <a:off x="3303525" y="4135600"/>
              <a:ext cx="490900" cy="505350"/>
            </a:xfrm>
            <a:custGeom>
              <a:avLst/>
              <a:gdLst/>
              <a:ahLst/>
              <a:cxnLst/>
              <a:rect l="l" t="t" r="r" b="b"/>
              <a:pathLst>
                <a:path w="19636" h="20214" extrusionOk="0">
                  <a:moveTo>
                    <a:pt x="11307" y="1"/>
                  </a:moveTo>
                  <a:cubicBezTo>
                    <a:pt x="7447" y="3436"/>
                    <a:pt x="4225" y="7752"/>
                    <a:pt x="0" y="10943"/>
                  </a:cubicBez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771;p52">
              <a:extLst>
                <a:ext uri="{FF2B5EF4-FFF2-40B4-BE49-F238E27FC236}">
                  <a16:creationId xmlns:a16="http://schemas.microsoft.com/office/drawing/2014/main" id="{14BA9558-3995-2C77-776B-851893FFC496}"/>
                </a:ext>
              </a:extLst>
            </p:cNvPr>
            <p:cNvSpPr/>
            <p:nvPr/>
          </p:nvSpPr>
          <p:spPr>
            <a:xfrm>
              <a:off x="1800450"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772;p52">
              <a:extLst>
                <a:ext uri="{FF2B5EF4-FFF2-40B4-BE49-F238E27FC236}">
                  <a16:creationId xmlns:a16="http://schemas.microsoft.com/office/drawing/2014/main" id="{77C86EAA-9846-1014-36FC-6B20BA284D2B}"/>
                </a:ext>
              </a:extLst>
            </p:cNvPr>
            <p:cNvSpPr/>
            <p:nvPr/>
          </p:nvSpPr>
          <p:spPr>
            <a:xfrm>
              <a:off x="2802750" y="4415250"/>
              <a:ext cx="490925" cy="225700"/>
            </a:xfrm>
            <a:custGeom>
              <a:avLst/>
              <a:gdLst/>
              <a:ahLst/>
              <a:cxnLst/>
              <a:rect l="l" t="t" r="r" b="b"/>
              <a:pathLst>
                <a:path w="19637" h="9028" extrusionOk="0">
                  <a:moveTo>
                    <a:pt x="19636" y="0"/>
                  </a:moveTo>
                  <a:cubicBezTo>
                    <a:pt x="16232" y="2554"/>
                    <a:pt x="12098" y="4347"/>
                    <a:pt x="6414" y="4347"/>
                  </a:cubicBezTo>
                  <a:cubicBezTo>
                    <a:pt x="6373" y="4348"/>
                    <a:pt x="6332" y="4348"/>
                    <a:pt x="6291" y="4348"/>
                  </a:cubicBezTo>
                  <a:cubicBezTo>
                    <a:pt x="4203" y="4348"/>
                    <a:pt x="2087" y="3591"/>
                    <a:pt x="1" y="2219"/>
                  </a:cubicBezTo>
                  <a:lnTo>
                    <a:pt x="1" y="9028"/>
                  </a:lnTo>
                  <a:lnTo>
                    <a:pt x="19636" y="9028"/>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773;p52">
              <a:extLst>
                <a:ext uri="{FF2B5EF4-FFF2-40B4-BE49-F238E27FC236}">
                  <a16:creationId xmlns:a16="http://schemas.microsoft.com/office/drawing/2014/main" id="{30535C3C-D192-80D9-556F-1255B0E30362}"/>
                </a:ext>
              </a:extLst>
            </p:cNvPr>
            <p:cNvSpPr/>
            <p:nvPr/>
          </p:nvSpPr>
          <p:spPr>
            <a:xfrm>
              <a:off x="3303525"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774;p52">
              <a:extLst>
                <a:ext uri="{FF2B5EF4-FFF2-40B4-BE49-F238E27FC236}">
                  <a16:creationId xmlns:a16="http://schemas.microsoft.com/office/drawing/2014/main" id="{23CE0E83-3D8C-9DED-0AFF-B3CA3E2F0FC3}"/>
                </a:ext>
              </a:extLst>
            </p:cNvPr>
            <p:cNvSpPr/>
            <p:nvPr/>
          </p:nvSpPr>
          <p:spPr>
            <a:xfrm>
              <a:off x="3805050" y="3993500"/>
              <a:ext cx="487125" cy="133025"/>
            </a:xfrm>
            <a:custGeom>
              <a:avLst/>
              <a:gdLst/>
              <a:ahLst/>
              <a:cxnLst/>
              <a:rect l="l" t="t" r="r" b="b"/>
              <a:pathLst>
                <a:path w="19485" h="5321" extrusionOk="0">
                  <a:moveTo>
                    <a:pt x="5624" y="1"/>
                  </a:moveTo>
                  <a:cubicBezTo>
                    <a:pt x="3526" y="1"/>
                    <a:pt x="1672" y="274"/>
                    <a:pt x="0" y="730"/>
                  </a:cubicBezTo>
                  <a:lnTo>
                    <a:pt x="0" y="5320"/>
                  </a:lnTo>
                  <a:lnTo>
                    <a:pt x="19484" y="5320"/>
                  </a:lnTo>
                  <a:cubicBezTo>
                    <a:pt x="15715" y="2250"/>
                    <a:pt x="11308" y="1"/>
                    <a:pt x="5624"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775;p52">
              <a:extLst>
                <a:ext uri="{FF2B5EF4-FFF2-40B4-BE49-F238E27FC236}">
                  <a16:creationId xmlns:a16="http://schemas.microsoft.com/office/drawing/2014/main" id="{893EE63C-5AEC-29AF-C538-316C6F9A9877}"/>
                </a:ext>
              </a:extLst>
            </p:cNvPr>
            <p:cNvSpPr/>
            <p:nvPr/>
          </p:nvSpPr>
          <p:spPr>
            <a:xfrm>
              <a:off x="2301975" y="4136375"/>
              <a:ext cx="491675" cy="504575"/>
            </a:xfrm>
            <a:custGeom>
              <a:avLst/>
              <a:gdLst/>
              <a:ahLst/>
              <a:cxnLst/>
              <a:rect l="l" t="t" r="r" b="b"/>
              <a:pathLst>
                <a:path w="19667" h="20183" extrusionOk="0">
                  <a:moveTo>
                    <a:pt x="1" y="0"/>
                  </a:moveTo>
                  <a:lnTo>
                    <a:pt x="1" y="20183"/>
                  </a:lnTo>
                  <a:lnTo>
                    <a:pt x="19667" y="20183"/>
                  </a:lnTo>
                  <a:lnTo>
                    <a:pt x="19667" y="13101"/>
                  </a:lnTo>
                  <a:cubicBezTo>
                    <a:pt x="15715" y="10456"/>
                    <a:pt x="11794" y="5684"/>
                    <a:pt x="781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776;p52">
              <a:extLst>
                <a:ext uri="{FF2B5EF4-FFF2-40B4-BE49-F238E27FC236}">
                  <a16:creationId xmlns:a16="http://schemas.microsoft.com/office/drawing/2014/main" id="{FF0EB674-7800-FE21-6411-AA7C541F048D}"/>
                </a:ext>
              </a:extLst>
            </p:cNvPr>
            <p:cNvSpPr/>
            <p:nvPr/>
          </p:nvSpPr>
          <p:spPr>
            <a:xfrm>
              <a:off x="4305825" y="4137900"/>
              <a:ext cx="491675" cy="503050"/>
            </a:xfrm>
            <a:custGeom>
              <a:avLst/>
              <a:gdLst/>
              <a:ahLst/>
              <a:cxnLst/>
              <a:rect l="l" t="t" r="r" b="b"/>
              <a:pathLst>
                <a:path w="19667" h="20122" extrusionOk="0">
                  <a:moveTo>
                    <a:pt x="0" y="0"/>
                  </a:moveTo>
                  <a:lnTo>
                    <a:pt x="0" y="20122"/>
                  </a:lnTo>
                  <a:lnTo>
                    <a:pt x="19666" y="20122"/>
                  </a:lnTo>
                  <a:lnTo>
                    <a:pt x="19666" y="17234"/>
                  </a:lnTo>
                  <a:cubicBezTo>
                    <a:pt x="11946" y="14681"/>
                    <a:pt x="6991" y="5927"/>
                    <a:pt x="0"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777;p52">
              <a:extLst>
                <a:ext uri="{FF2B5EF4-FFF2-40B4-BE49-F238E27FC236}">
                  <a16:creationId xmlns:a16="http://schemas.microsoft.com/office/drawing/2014/main" id="{70703B55-9467-D322-0E46-DA4EBF2E7B94}"/>
                </a:ext>
              </a:extLst>
            </p:cNvPr>
            <p:cNvSpPr/>
            <p:nvPr/>
          </p:nvSpPr>
          <p:spPr>
            <a:xfrm>
              <a:off x="4807350" y="4186525"/>
              <a:ext cx="490900" cy="454425"/>
            </a:xfrm>
            <a:custGeom>
              <a:avLst/>
              <a:gdLst/>
              <a:ahLst/>
              <a:cxnLst/>
              <a:rect l="l" t="t" r="r" b="b"/>
              <a:pathLst>
                <a:path w="19636" h="18177" extrusionOk="0">
                  <a:moveTo>
                    <a:pt x="19636" y="0"/>
                  </a:moveTo>
                  <a:cubicBezTo>
                    <a:pt x="14438" y="9119"/>
                    <a:pt x="9423" y="15988"/>
                    <a:pt x="4195" y="15988"/>
                  </a:cubicBezTo>
                  <a:cubicBezTo>
                    <a:pt x="2736" y="15988"/>
                    <a:pt x="1307" y="15776"/>
                    <a:pt x="0" y="15381"/>
                  </a:cubicBezTo>
                  <a:lnTo>
                    <a:pt x="0" y="18177"/>
                  </a:lnTo>
                  <a:lnTo>
                    <a:pt x="19636" y="18177"/>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778;p52">
              <a:extLst>
                <a:ext uri="{FF2B5EF4-FFF2-40B4-BE49-F238E27FC236}">
                  <a16:creationId xmlns:a16="http://schemas.microsoft.com/office/drawing/2014/main" id="{65FDC38E-CD3C-BFA4-1C1D-EB41A793F348}"/>
                </a:ext>
              </a:extLst>
            </p:cNvPr>
            <p:cNvSpPr/>
            <p:nvPr/>
          </p:nvSpPr>
          <p:spPr>
            <a:xfrm>
              <a:off x="3805050" y="4136375"/>
              <a:ext cx="490925" cy="505350"/>
            </a:xfrm>
            <a:custGeom>
              <a:avLst/>
              <a:gdLst/>
              <a:ahLst/>
              <a:cxnLst/>
              <a:rect l="l" t="t" r="r" b="b"/>
              <a:pathLst>
                <a:path w="19637"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779;p52">
              <a:extLst>
                <a:ext uri="{FF2B5EF4-FFF2-40B4-BE49-F238E27FC236}">
                  <a16:creationId xmlns:a16="http://schemas.microsoft.com/office/drawing/2014/main" id="{522A6B5D-0C8A-3199-F7C6-4D1A8B0C4C5A}"/>
                </a:ext>
              </a:extLst>
            </p:cNvPr>
            <p:cNvSpPr/>
            <p:nvPr/>
          </p:nvSpPr>
          <p:spPr>
            <a:xfrm>
              <a:off x="288275" y="2915975"/>
              <a:ext cx="7023700" cy="2249300"/>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 name="Google Shape;1890;p52">
            <a:extLst>
              <a:ext uri="{FF2B5EF4-FFF2-40B4-BE49-F238E27FC236}">
                <a16:creationId xmlns:a16="http://schemas.microsoft.com/office/drawing/2014/main" id="{F45D371B-870B-C1FB-684A-086B7B0DFFB3}"/>
              </a:ext>
            </a:extLst>
          </p:cNvPr>
          <p:cNvGrpSpPr/>
          <p:nvPr/>
        </p:nvGrpSpPr>
        <p:grpSpPr>
          <a:xfrm>
            <a:off x="5403186" y="1854663"/>
            <a:ext cx="961539" cy="952419"/>
            <a:chOff x="8613198" y="598525"/>
            <a:chExt cx="1210853" cy="1199368"/>
          </a:xfrm>
        </p:grpSpPr>
        <p:sp>
          <p:nvSpPr>
            <p:cNvPr id="59" name="Google Shape;1891;p52">
              <a:extLst>
                <a:ext uri="{FF2B5EF4-FFF2-40B4-BE49-F238E27FC236}">
                  <a16:creationId xmlns:a16="http://schemas.microsoft.com/office/drawing/2014/main" id="{A5977F1A-B08F-97E3-FA86-5456C0B98391}"/>
                </a:ext>
              </a:extLst>
            </p:cNvPr>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892;p52">
              <a:extLst>
                <a:ext uri="{FF2B5EF4-FFF2-40B4-BE49-F238E27FC236}">
                  <a16:creationId xmlns:a16="http://schemas.microsoft.com/office/drawing/2014/main" id="{1A7843F5-9217-71B5-B876-3A8B6CC26019}"/>
                </a:ext>
              </a:extLst>
            </p:cNvPr>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893;p52">
              <a:extLst>
                <a:ext uri="{FF2B5EF4-FFF2-40B4-BE49-F238E27FC236}">
                  <a16:creationId xmlns:a16="http://schemas.microsoft.com/office/drawing/2014/main" id="{7509EC41-E21F-BD85-F3F9-CB743EB7CB75}"/>
                </a:ext>
              </a:extLst>
            </p:cNvPr>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713" name="Picture 712">
            <a:extLst>
              <a:ext uri="{FF2B5EF4-FFF2-40B4-BE49-F238E27FC236}">
                <a16:creationId xmlns:a16="http://schemas.microsoft.com/office/drawing/2014/main" id="{3CBFA7A3-04C7-641A-B767-4B9ADC83D5F0}"/>
              </a:ext>
            </a:extLst>
          </p:cNvPr>
          <p:cNvPicPr>
            <a:picLocks noChangeAspect="1"/>
          </p:cNvPicPr>
          <p:nvPr/>
        </p:nvPicPr>
        <p:blipFill>
          <a:blip r:embed="rId3"/>
          <a:stretch>
            <a:fillRect/>
          </a:stretch>
        </p:blipFill>
        <p:spPr>
          <a:xfrm>
            <a:off x="2865375" y="2381784"/>
            <a:ext cx="1164522" cy="2271343"/>
          </a:xfrm>
          <a:prstGeom prst="rect">
            <a:avLst/>
          </a:prstGeom>
        </p:spPr>
      </p:pic>
    </p:spTree>
    <p:extLst>
      <p:ext uri="{BB962C8B-B14F-4D97-AF65-F5344CB8AC3E}">
        <p14:creationId xmlns:p14="http://schemas.microsoft.com/office/powerpoint/2010/main" val="20257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971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inference</a:t>
            </a:r>
            <a:endParaRPr dirty="0"/>
          </a:p>
        </p:txBody>
      </p:sp>
      <p:sp>
        <p:nvSpPr>
          <p:cNvPr id="556" name="Google Shape;556;p39"/>
          <p:cNvSpPr txBox="1">
            <a:spLocks noGrp="1"/>
          </p:cNvSpPr>
          <p:nvPr>
            <p:ph type="subTitle" idx="1"/>
          </p:nvPr>
        </p:nvSpPr>
        <p:spPr>
          <a:xfrm>
            <a:off x="795166" y="1271399"/>
            <a:ext cx="7807662" cy="3166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Our basic aim is to understand the behavior of the reliance stocks throughout the year based on a time period of 21 years ,also our aim is to learn how the stock market works through this analysis </a:t>
            </a:r>
          </a:p>
          <a:p>
            <a:pPr marL="0" lvl="0" indent="0" algn="l" rtl="0">
              <a:spcBef>
                <a:spcPts val="0"/>
              </a:spcBef>
              <a:spcAft>
                <a:spcPts val="0"/>
              </a:spcAft>
              <a:buNone/>
            </a:pPr>
            <a:endParaRPr lang="en-US" dirty="0"/>
          </a:p>
          <a:p>
            <a:pPr marL="0" lvl="0" indent="0" algn="l" rtl="0">
              <a:spcBef>
                <a:spcPts val="0"/>
              </a:spcBef>
              <a:spcAft>
                <a:spcPts val="0"/>
              </a:spcAft>
            </a:pPr>
            <a:r>
              <a:rPr lang="en-US" dirty="0"/>
              <a:t>We look into how the stock behaves everyday by looking into the opening prices on the beginning of the day .By looking at the maximum and minimum value the stock has attained in that particular day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,we compare the closing price of the previous day and opening price of the current day To see if the stock value is increased or decreased.</a:t>
            </a:r>
          </a:p>
          <a:p>
            <a:pPr marL="0" lvl="0" indent="0" algn="l" rtl="0">
              <a:spcBef>
                <a:spcPts val="0"/>
              </a:spcBef>
              <a:spcAft>
                <a:spcPts val="0"/>
              </a:spcAft>
              <a:buNone/>
            </a:pPr>
            <a:endParaRPr lang="en-US"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1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inference</a:t>
            </a:r>
            <a:endParaRPr dirty="0"/>
          </a:p>
        </p:txBody>
      </p:sp>
      <p:sp>
        <p:nvSpPr>
          <p:cNvPr id="556" name="Google Shape;556;p39"/>
          <p:cNvSpPr txBox="1">
            <a:spLocks noGrp="1"/>
          </p:cNvSpPr>
          <p:nvPr>
            <p:ph type="subTitle" idx="1"/>
          </p:nvPr>
        </p:nvSpPr>
        <p:spPr>
          <a:xfrm>
            <a:off x="795166" y="1479395"/>
            <a:ext cx="7807662" cy="2958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datapoint which we refer to is the last price </a:t>
            </a:r>
          </a:p>
          <a:p>
            <a:pPr marL="0" lvl="0" indent="0" algn="l" rtl="0">
              <a:spcBef>
                <a:spcPts val="0"/>
              </a:spcBef>
              <a:spcAft>
                <a:spcPts val="0"/>
              </a:spcAft>
              <a:buNone/>
            </a:pPr>
            <a:r>
              <a:rPr lang="en-US" dirty="0"/>
              <a:t>(</a:t>
            </a:r>
            <a:r>
              <a:rPr lang="en-US" dirty="0" err="1"/>
              <a:t>i.e</a:t>
            </a:r>
            <a:r>
              <a:rPr lang="en-US" dirty="0"/>
              <a:t> which is the last price at which the stock is that particular day) and the closing price (</a:t>
            </a:r>
            <a:r>
              <a:rPr lang="en-US" dirty="0" err="1"/>
              <a:t>i.e</a:t>
            </a:r>
            <a:r>
              <a:rPr lang="en-US" dirty="0"/>
              <a:t> which is the value of the stock at  the end of the day)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Examination of volatility patterns provides insights into the stock's price fluctuations.</a:t>
            </a:r>
          </a:p>
          <a:p>
            <a:pPr marL="0" lvl="0" indent="0" algn="l" rtl="0">
              <a:spcBef>
                <a:spcPts val="0"/>
              </a:spcBef>
              <a:spcAft>
                <a:spcPts val="0"/>
              </a:spcAft>
              <a:buNone/>
            </a:pPr>
            <a:r>
              <a:rPr lang="en-US" dirty="0"/>
              <a:t>Identification of periods of high and low volatility, which may influence trading strategies</a:t>
            </a:r>
          </a:p>
          <a:p>
            <a:pPr marL="0" lvl="0" indent="0" algn="l" rtl="0">
              <a:spcBef>
                <a:spcPts val="0"/>
              </a:spcBef>
              <a:spcAft>
                <a:spcPts val="0"/>
              </a:spcAft>
              <a:buNone/>
            </a:pPr>
            <a:endParaRPr lang="en-US"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3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04094" y="143374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graphs</a:t>
            </a:r>
            <a:endParaRPr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794EE46-1231-D57A-7C5F-A61942406989}"/>
              </a:ext>
            </a:extLst>
          </p:cNvPr>
          <p:cNvPicPr>
            <a:picLocks noChangeAspect="1"/>
          </p:cNvPicPr>
          <p:nvPr/>
        </p:nvPicPr>
        <p:blipFill>
          <a:blip r:embed="rId3"/>
          <a:stretch>
            <a:fillRect/>
          </a:stretch>
        </p:blipFill>
        <p:spPr>
          <a:xfrm>
            <a:off x="2415501" y="2800845"/>
            <a:ext cx="2187599" cy="1438213"/>
          </a:xfrm>
          <a:prstGeom prst="rect">
            <a:avLst/>
          </a:prstGeom>
        </p:spPr>
      </p:pic>
      <p:pic>
        <p:nvPicPr>
          <p:cNvPr id="4" name="Graphic 3" descr="Bar graph with upward trend with solid fill">
            <a:extLst>
              <a:ext uri="{FF2B5EF4-FFF2-40B4-BE49-F238E27FC236}">
                <a16:creationId xmlns:a16="http://schemas.microsoft.com/office/drawing/2014/main" id="{83980E1F-EA5F-46E1-C6EC-C579EE09F6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7892" y="1223297"/>
            <a:ext cx="1300627" cy="1300627"/>
          </a:xfrm>
          <a:prstGeom prst="rect">
            <a:avLst/>
          </a:prstGeom>
        </p:spPr>
      </p:pic>
      <p:pic>
        <p:nvPicPr>
          <p:cNvPr id="6" name="Graphic 5" descr="Downward trend graph with solid fill">
            <a:extLst>
              <a:ext uri="{FF2B5EF4-FFF2-40B4-BE49-F238E27FC236}">
                <a16:creationId xmlns:a16="http://schemas.microsoft.com/office/drawing/2014/main" id="{BD74C378-F241-074D-141D-3D5D4FAFF2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42822" y="2860452"/>
            <a:ext cx="1578473" cy="1578473"/>
          </a:xfrm>
          <a:prstGeom prst="rect">
            <a:avLst/>
          </a:prstGeom>
        </p:spPr>
      </p:pic>
    </p:spTree>
    <p:extLst>
      <p:ext uri="{BB962C8B-B14F-4D97-AF65-F5344CB8AC3E}">
        <p14:creationId xmlns:p14="http://schemas.microsoft.com/office/powerpoint/2010/main" val="341522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graphs</a:t>
            </a:r>
            <a:endParaRPr dirty="0"/>
          </a:p>
        </p:txBody>
      </p:sp>
      <p:pic>
        <p:nvPicPr>
          <p:cNvPr id="3" name="Picture 2">
            <a:extLst>
              <a:ext uri="{FF2B5EF4-FFF2-40B4-BE49-F238E27FC236}">
                <a16:creationId xmlns:a16="http://schemas.microsoft.com/office/drawing/2014/main" id="{B1CAE397-69F3-4481-3EC2-A51D4EAE84E1}"/>
              </a:ext>
            </a:extLst>
          </p:cNvPr>
          <p:cNvPicPr>
            <a:picLocks noChangeAspect="1"/>
          </p:cNvPicPr>
          <p:nvPr/>
        </p:nvPicPr>
        <p:blipFill>
          <a:blip r:embed="rId3"/>
          <a:stretch>
            <a:fillRect/>
          </a:stretch>
        </p:blipFill>
        <p:spPr>
          <a:xfrm>
            <a:off x="714297" y="1486831"/>
            <a:ext cx="3465314" cy="2613222"/>
          </a:xfrm>
          <a:prstGeom prst="rect">
            <a:avLst/>
          </a:prstGeom>
        </p:spPr>
      </p:pic>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591D60E-96C3-6332-2DA5-4FEFB616939F}"/>
              </a:ext>
            </a:extLst>
          </p:cNvPr>
          <p:cNvPicPr>
            <a:picLocks noChangeAspect="1"/>
          </p:cNvPicPr>
          <p:nvPr/>
        </p:nvPicPr>
        <p:blipFill>
          <a:blip r:embed="rId4"/>
          <a:stretch>
            <a:fillRect/>
          </a:stretch>
        </p:blipFill>
        <p:spPr>
          <a:xfrm>
            <a:off x="4689327" y="1434791"/>
            <a:ext cx="3855059" cy="2717302"/>
          </a:xfrm>
          <a:prstGeom prst="rect">
            <a:avLst/>
          </a:prstGeom>
        </p:spPr>
      </p:pic>
    </p:spTree>
    <p:extLst>
      <p:ext uri="{BB962C8B-B14F-4D97-AF65-F5344CB8AC3E}">
        <p14:creationId xmlns:p14="http://schemas.microsoft.com/office/powerpoint/2010/main" val="354936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graphs</a:t>
            </a:r>
            <a:endParaRPr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EF0A904-8A25-F93F-BD5A-C4870A708FAB}"/>
              </a:ext>
            </a:extLst>
          </p:cNvPr>
          <p:cNvPicPr>
            <a:picLocks noChangeAspect="1"/>
          </p:cNvPicPr>
          <p:nvPr/>
        </p:nvPicPr>
        <p:blipFill>
          <a:blip r:embed="rId3"/>
          <a:stretch>
            <a:fillRect/>
          </a:stretch>
        </p:blipFill>
        <p:spPr>
          <a:xfrm>
            <a:off x="642071" y="1556484"/>
            <a:ext cx="3714339" cy="2576902"/>
          </a:xfrm>
          <a:prstGeom prst="rect">
            <a:avLst/>
          </a:prstGeom>
        </p:spPr>
      </p:pic>
      <p:pic>
        <p:nvPicPr>
          <p:cNvPr id="7" name="Picture 6">
            <a:extLst>
              <a:ext uri="{FF2B5EF4-FFF2-40B4-BE49-F238E27FC236}">
                <a16:creationId xmlns:a16="http://schemas.microsoft.com/office/drawing/2014/main" id="{1CF5303D-2309-EE67-C3F8-64795BA8295F}"/>
              </a:ext>
            </a:extLst>
          </p:cNvPr>
          <p:cNvPicPr>
            <a:picLocks noChangeAspect="1"/>
          </p:cNvPicPr>
          <p:nvPr/>
        </p:nvPicPr>
        <p:blipFill>
          <a:blip r:embed="rId4"/>
          <a:stretch>
            <a:fillRect/>
          </a:stretch>
        </p:blipFill>
        <p:spPr>
          <a:xfrm>
            <a:off x="4519961" y="1556484"/>
            <a:ext cx="4386146" cy="2576901"/>
          </a:xfrm>
          <a:prstGeom prst="rect">
            <a:avLst/>
          </a:prstGeom>
        </p:spPr>
      </p:pic>
    </p:spTree>
    <p:extLst>
      <p:ext uri="{BB962C8B-B14F-4D97-AF65-F5344CB8AC3E}">
        <p14:creationId xmlns:p14="http://schemas.microsoft.com/office/powerpoint/2010/main" val="226271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graphs</a:t>
            </a:r>
            <a:endParaRPr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B84D197-06E9-54E4-AE41-74CEBA631C73}"/>
              </a:ext>
            </a:extLst>
          </p:cNvPr>
          <p:cNvPicPr>
            <a:picLocks noChangeAspect="1"/>
          </p:cNvPicPr>
          <p:nvPr/>
        </p:nvPicPr>
        <p:blipFill>
          <a:blip r:embed="rId3"/>
          <a:stretch>
            <a:fillRect/>
          </a:stretch>
        </p:blipFill>
        <p:spPr>
          <a:xfrm>
            <a:off x="307969" y="1794113"/>
            <a:ext cx="3791053" cy="2584598"/>
          </a:xfrm>
          <a:prstGeom prst="rect">
            <a:avLst/>
          </a:prstGeom>
        </p:spPr>
      </p:pic>
      <p:pic>
        <p:nvPicPr>
          <p:cNvPr id="6" name="Picture 5">
            <a:extLst>
              <a:ext uri="{FF2B5EF4-FFF2-40B4-BE49-F238E27FC236}">
                <a16:creationId xmlns:a16="http://schemas.microsoft.com/office/drawing/2014/main" id="{B56E11F5-9955-9040-F358-B04055301E63}"/>
              </a:ext>
            </a:extLst>
          </p:cNvPr>
          <p:cNvPicPr>
            <a:picLocks noChangeAspect="1"/>
          </p:cNvPicPr>
          <p:nvPr/>
        </p:nvPicPr>
        <p:blipFill>
          <a:blip r:embed="rId3"/>
          <a:stretch>
            <a:fillRect/>
          </a:stretch>
        </p:blipFill>
        <p:spPr>
          <a:xfrm>
            <a:off x="4572000" y="1905238"/>
            <a:ext cx="4215160" cy="2225662"/>
          </a:xfrm>
          <a:prstGeom prst="rect">
            <a:avLst/>
          </a:prstGeom>
        </p:spPr>
      </p:pic>
    </p:spTree>
    <p:extLst>
      <p:ext uri="{BB962C8B-B14F-4D97-AF65-F5344CB8AC3E}">
        <p14:creationId xmlns:p14="http://schemas.microsoft.com/office/powerpoint/2010/main" val="2397345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graphs</a:t>
            </a:r>
            <a:endParaRPr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9E97A2A-2B6E-833B-B710-C056CC910DFA}"/>
              </a:ext>
            </a:extLst>
          </p:cNvPr>
          <p:cNvPicPr>
            <a:picLocks noChangeAspect="1"/>
          </p:cNvPicPr>
          <p:nvPr/>
        </p:nvPicPr>
        <p:blipFill>
          <a:blip r:embed="rId3"/>
          <a:stretch>
            <a:fillRect/>
          </a:stretch>
        </p:blipFill>
        <p:spPr>
          <a:xfrm>
            <a:off x="171604" y="1538867"/>
            <a:ext cx="4615748" cy="2577371"/>
          </a:xfrm>
          <a:prstGeom prst="rect">
            <a:avLst/>
          </a:prstGeom>
        </p:spPr>
      </p:pic>
      <p:pic>
        <p:nvPicPr>
          <p:cNvPr id="7" name="Picture 6">
            <a:extLst>
              <a:ext uri="{FF2B5EF4-FFF2-40B4-BE49-F238E27FC236}">
                <a16:creationId xmlns:a16="http://schemas.microsoft.com/office/drawing/2014/main" id="{1FA8906E-22FC-8AB3-73BC-36E696188761}"/>
              </a:ext>
            </a:extLst>
          </p:cNvPr>
          <p:cNvPicPr>
            <a:picLocks noChangeAspect="1"/>
          </p:cNvPicPr>
          <p:nvPr/>
        </p:nvPicPr>
        <p:blipFill>
          <a:blip r:embed="rId4"/>
          <a:stretch>
            <a:fillRect/>
          </a:stretch>
        </p:blipFill>
        <p:spPr>
          <a:xfrm>
            <a:off x="4972018" y="1538866"/>
            <a:ext cx="4062315" cy="2577371"/>
          </a:xfrm>
          <a:prstGeom prst="rect">
            <a:avLst/>
          </a:prstGeom>
        </p:spPr>
      </p:pic>
    </p:spTree>
    <p:extLst>
      <p:ext uri="{BB962C8B-B14F-4D97-AF65-F5344CB8AC3E}">
        <p14:creationId xmlns:p14="http://schemas.microsoft.com/office/powerpoint/2010/main" val="57954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252546" y="474292"/>
            <a:ext cx="4140820" cy="707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graphs</a:t>
            </a:r>
            <a:endParaRPr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BA80094-8C2F-40C8-2856-33EC9D50ECD1}"/>
              </a:ext>
            </a:extLst>
          </p:cNvPr>
          <p:cNvPicPr>
            <a:picLocks noChangeAspect="1"/>
          </p:cNvPicPr>
          <p:nvPr/>
        </p:nvPicPr>
        <p:blipFill>
          <a:blip r:embed="rId3"/>
          <a:stretch>
            <a:fillRect/>
          </a:stretch>
        </p:blipFill>
        <p:spPr>
          <a:xfrm>
            <a:off x="230458" y="1393494"/>
            <a:ext cx="4274635" cy="2904467"/>
          </a:xfrm>
          <a:prstGeom prst="rect">
            <a:avLst/>
          </a:prstGeom>
        </p:spPr>
      </p:pic>
      <p:pic>
        <p:nvPicPr>
          <p:cNvPr id="6" name="Picture 5">
            <a:extLst>
              <a:ext uri="{FF2B5EF4-FFF2-40B4-BE49-F238E27FC236}">
                <a16:creationId xmlns:a16="http://schemas.microsoft.com/office/drawing/2014/main" id="{6919642D-B232-EF45-A5F1-C5B306A92B8C}"/>
              </a:ext>
            </a:extLst>
          </p:cNvPr>
          <p:cNvPicPr>
            <a:picLocks noChangeAspect="1"/>
          </p:cNvPicPr>
          <p:nvPr/>
        </p:nvPicPr>
        <p:blipFill>
          <a:blip r:embed="rId4"/>
          <a:stretch>
            <a:fillRect/>
          </a:stretch>
        </p:blipFill>
        <p:spPr>
          <a:xfrm>
            <a:off x="4638909" y="1448107"/>
            <a:ext cx="4408447" cy="2795239"/>
          </a:xfrm>
          <a:prstGeom prst="rect">
            <a:avLst/>
          </a:prstGeom>
        </p:spPr>
      </p:pic>
    </p:spTree>
    <p:extLst>
      <p:ext uri="{BB962C8B-B14F-4D97-AF65-F5344CB8AC3E}">
        <p14:creationId xmlns:p14="http://schemas.microsoft.com/office/powerpoint/2010/main" val="89580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60569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907496" y="561664"/>
            <a:ext cx="7100356" cy="4667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 </a:t>
            </a:r>
            <a:endParaRPr dirty="0"/>
          </a:p>
        </p:txBody>
      </p:sp>
      <p:sp>
        <p:nvSpPr>
          <p:cNvPr id="508" name="Google Shape;508;p38"/>
          <p:cNvSpPr txBox="1">
            <a:spLocks noGrp="1"/>
          </p:cNvSpPr>
          <p:nvPr>
            <p:ph type="title" idx="2"/>
          </p:nvPr>
        </p:nvSpPr>
        <p:spPr>
          <a:xfrm>
            <a:off x="786908" y="1804475"/>
            <a:ext cx="731103" cy="401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09" name="Google Shape;509;p38"/>
          <p:cNvCxnSpPr/>
          <p:nvPr/>
        </p:nvCxnSpPr>
        <p:spPr>
          <a:xfrm>
            <a:off x="1788643" y="2137171"/>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inference</a:t>
            </a:r>
            <a:endParaRPr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6" name="Google Shape;516;p38"/>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graphs</a:t>
            </a:r>
            <a:endParaRPr dirty="0"/>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 dirty="0">
                <a:solidFill>
                  <a:schemeClr val="lt2"/>
                </a:solidFill>
                <a:latin typeface="Bebas Neue"/>
                <a:sym typeface="Bebas Neue"/>
              </a:rPr>
              <a:t>WITH PYTHON </a:t>
            </a:r>
            <a:endParaRPr dirty="0">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591084" y="74781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149897" y="704575"/>
            <a:ext cx="468929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R</a:t>
            </a:r>
            <a:r>
              <a:rPr lang="en" dirty="0">
                <a:solidFill>
                  <a:schemeClr val="lt2"/>
                </a:solidFill>
              </a:rPr>
              <a:t>esult and discussions</a:t>
            </a:r>
            <a:endParaRPr dirty="0"/>
          </a:p>
        </p:txBody>
      </p:sp>
      <p:sp>
        <p:nvSpPr>
          <p:cNvPr id="648" name="Google Shape;648;p40"/>
          <p:cNvSpPr txBox="1">
            <a:spLocks noGrp="1"/>
          </p:cNvSpPr>
          <p:nvPr>
            <p:ph type="title" idx="2"/>
          </p:nvPr>
        </p:nvSpPr>
        <p:spPr>
          <a:xfrm>
            <a:off x="587661" y="1147052"/>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012;p93">
            <a:extLst>
              <a:ext uri="{FF2B5EF4-FFF2-40B4-BE49-F238E27FC236}">
                <a16:creationId xmlns:a16="http://schemas.microsoft.com/office/drawing/2014/main" id="{9A0332CD-6162-20DE-D0DC-EF7C457BA28B}"/>
              </a:ext>
            </a:extLst>
          </p:cNvPr>
          <p:cNvGrpSpPr/>
          <p:nvPr/>
        </p:nvGrpSpPr>
        <p:grpSpPr>
          <a:xfrm>
            <a:off x="5865378" y="2843449"/>
            <a:ext cx="1436190" cy="1411938"/>
            <a:chOff x="-2310650" y="3958175"/>
            <a:chExt cx="293825" cy="291450"/>
          </a:xfrm>
        </p:grpSpPr>
        <p:sp>
          <p:nvSpPr>
            <p:cNvPr id="3" name="Google Shape;11013;p93">
              <a:extLst>
                <a:ext uri="{FF2B5EF4-FFF2-40B4-BE49-F238E27FC236}">
                  <a16:creationId xmlns:a16="http://schemas.microsoft.com/office/drawing/2014/main" id="{EFACA643-E20C-4A4A-C490-C9B1BEBE2F6D}"/>
                </a:ext>
              </a:extLst>
            </p:cNvPr>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1014;p93">
              <a:extLst>
                <a:ext uri="{FF2B5EF4-FFF2-40B4-BE49-F238E27FC236}">
                  <a16:creationId xmlns:a16="http://schemas.microsoft.com/office/drawing/2014/main" id="{C6F4B578-A65B-17BF-B27B-97C6488B681E}"/>
                </a:ext>
              </a:extLst>
            </p:cNvPr>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11023;p93">
            <a:extLst>
              <a:ext uri="{FF2B5EF4-FFF2-40B4-BE49-F238E27FC236}">
                <a16:creationId xmlns:a16="http://schemas.microsoft.com/office/drawing/2014/main" id="{0F6595F8-2C8B-0316-7F79-43CDDA96655E}"/>
              </a:ext>
            </a:extLst>
          </p:cNvPr>
          <p:cNvGrpSpPr/>
          <p:nvPr/>
        </p:nvGrpSpPr>
        <p:grpSpPr>
          <a:xfrm>
            <a:off x="2149897" y="2822579"/>
            <a:ext cx="1681687" cy="1471871"/>
            <a:chOff x="-5611575" y="3272950"/>
            <a:chExt cx="294600" cy="291450"/>
          </a:xfrm>
        </p:grpSpPr>
        <p:sp>
          <p:nvSpPr>
            <p:cNvPr id="6" name="Google Shape;11024;p93">
              <a:extLst>
                <a:ext uri="{FF2B5EF4-FFF2-40B4-BE49-F238E27FC236}">
                  <a16:creationId xmlns:a16="http://schemas.microsoft.com/office/drawing/2014/main" id="{CA3FEB54-2E3D-6AB6-8851-0B7EF6356EBF}"/>
                </a:ext>
              </a:extLst>
            </p:cNvPr>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1025;p93">
              <a:extLst>
                <a:ext uri="{FF2B5EF4-FFF2-40B4-BE49-F238E27FC236}">
                  <a16:creationId xmlns:a16="http://schemas.microsoft.com/office/drawing/2014/main" id="{2BC7D219-3DB5-FE39-9FF1-C5C2FBF68C8D}"/>
                </a:ext>
              </a:extLst>
            </p:cNvPr>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1026;p93">
              <a:extLst>
                <a:ext uri="{FF2B5EF4-FFF2-40B4-BE49-F238E27FC236}">
                  <a16:creationId xmlns:a16="http://schemas.microsoft.com/office/drawing/2014/main" id="{D15009C0-B763-45FB-062A-95EE1B79169C}"/>
                </a:ext>
              </a:extLst>
            </p:cNvPr>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1027;p93">
              <a:extLst>
                <a:ext uri="{FF2B5EF4-FFF2-40B4-BE49-F238E27FC236}">
                  <a16:creationId xmlns:a16="http://schemas.microsoft.com/office/drawing/2014/main" id="{6AC93F10-DC8E-98AF-E215-794C8ED9B56A}"/>
                </a:ext>
              </a:extLst>
            </p:cNvPr>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1028;p93">
              <a:extLst>
                <a:ext uri="{FF2B5EF4-FFF2-40B4-BE49-F238E27FC236}">
                  <a16:creationId xmlns:a16="http://schemas.microsoft.com/office/drawing/2014/main" id="{55389372-1D15-EE3F-C9C0-86C2F7A109C8}"/>
                </a:ext>
              </a:extLst>
            </p:cNvPr>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794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077952" y="474292"/>
            <a:ext cx="6400800" cy="14362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Result and discussions</a:t>
            </a:r>
            <a:endParaRPr dirty="0"/>
          </a:p>
        </p:txBody>
      </p:sp>
      <p:sp>
        <p:nvSpPr>
          <p:cNvPr id="556" name="Google Shape;556;p39"/>
          <p:cNvSpPr txBox="1">
            <a:spLocks noGrp="1"/>
          </p:cNvSpPr>
          <p:nvPr>
            <p:ph type="subTitle" idx="1"/>
          </p:nvPr>
        </p:nvSpPr>
        <p:spPr>
          <a:xfrm>
            <a:off x="817468" y="1293542"/>
            <a:ext cx="7807662" cy="3166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Through the analysis of the RIL's turnovers, the standard deviation of the turnover was relatively high compared to its mean turnover which are signs of positive large fluctuations which might lead to high profit considering all circumstances. The large deviation of std from mean could potentially be a sign of increased risk of investment.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contradicting situation made us inspire to make a more detailed analysis.</a:t>
            </a:r>
          </a:p>
          <a:p>
            <a:pPr marL="0" lvl="0" indent="0" algn="l" rtl="0">
              <a:spcBef>
                <a:spcPts val="0"/>
              </a:spcBef>
              <a:spcAft>
                <a:spcPts val="0"/>
              </a:spcAft>
              <a:buNone/>
            </a:pPr>
            <a:r>
              <a:rPr lang="en-US" dirty="0"/>
              <a:t>To be able to conclude the final statement on the stock analysis of RIL, we looked into the comparison graphs of the opening and closing prices and also the skewness distribution of the stock prices.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key elements lead us to be able to make a more defining conclusion on the company.</a:t>
            </a:r>
          </a:p>
          <a:p>
            <a:pPr marL="0" lvl="0" indent="0" algn="l" rtl="0">
              <a:spcBef>
                <a:spcPts val="0"/>
              </a:spcBef>
              <a:spcAft>
                <a:spcPts val="0"/>
              </a:spcAft>
              <a:buNone/>
            </a:pPr>
            <a:endParaRPr lang="en-US" dirty="0"/>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66907"/>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00" y="78872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01759" y="651800"/>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Conclusions </a:t>
            </a:r>
            <a:endParaRPr dirty="0"/>
          </a:p>
        </p:txBody>
      </p:sp>
      <p:sp>
        <p:nvSpPr>
          <p:cNvPr id="648" name="Google Shape;648;p40"/>
          <p:cNvSpPr txBox="1">
            <a:spLocks noGrp="1"/>
          </p:cNvSpPr>
          <p:nvPr>
            <p:ph type="title" idx="2"/>
          </p:nvPr>
        </p:nvSpPr>
        <p:spPr>
          <a:xfrm>
            <a:off x="734572" y="1157321"/>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Brain in head with solid fill">
            <a:extLst>
              <a:ext uri="{FF2B5EF4-FFF2-40B4-BE49-F238E27FC236}">
                <a16:creationId xmlns:a16="http://schemas.microsoft.com/office/drawing/2014/main" id="{E48D7D52-E15E-3245-6F2B-6306407867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2242" y="3208590"/>
            <a:ext cx="1367105" cy="1367105"/>
          </a:xfrm>
          <a:prstGeom prst="rect">
            <a:avLst/>
          </a:prstGeom>
        </p:spPr>
      </p:pic>
      <p:pic>
        <p:nvPicPr>
          <p:cNvPr id="5" name="Graphic 4" descr="Cloud Computing with solid fill">
            <a:extLst>
              <a:ext uri="{FF2B5EF4-FFF2-40B4-BE49-F238E27FC236}">
                <a16:creationId xmlns:a16="http://schemas.microsoft.com/office/drawing/2014/main" id="{5A866DC8-50EE-CD1B-C0AB-459F701AC9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3904" y="2078909"/>
            <a:ext cx="1129681" cy="1129681"/>
          </a:xfrm>
          <a:prstGeom prst="rect">
            <a:avLst/>
          </a:prstGeom>
        </p:spPr>
      </p:pic>
      <p:pic>
        <p:nvPicPr>
          <p:cNvPr id="7" name="Graphic 6" descr="Coins with solid fill">
            <a:extLst>
              <a:ext uri="{FF2B5EF4-FFF2-40B4-BE49-F238E27FC236}">
                <a16:creationId xmlns:a16="http://schemas.microsoft.com/office/drawing/2014/main" id="{9DE74D11-982A-B5D4-63FB-317DCCCF17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75797" y="3446014"/>
            <a:ext cx="1129681" cy="1129681"/>
          </a:xfrm>
          <a:prstGeom prst="rect">
            <a:avLst/>
          </a:prstGeom>
        </p:spPr>
      </p:pic>
      <p:sp>
        <p:nvSpPr>
          <p:cNvPr id="9" name="Arrow: Right 8">
            <a:extLst>
              <a:ext uri="{FF2B5EF4-FFF2-40B4-BE49-F238E27FC236}">
                <a16:creationId xmlns:a16="http://schemas.microsoft.com/office/drawing/2014/main" id="{5B817CFE-C51A-0573-08F5-5C07154A6C67}"/>
              </a:ext>
            </a:extLst>
          </p:cNvPr>
          <p:cNvSpPr/>
          <p:nvPr/>
        </p:nvSpPr>
        <p:spPr>
          <a:xfrm rot="20300822">
            <a:off x="2742455" y="2775793"/>
            <a:ext cx="1188880" cy="4334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395B9FC2-CF0F-79FD-0DE8-50C72666F506}"/>
              </a:ext>
            </a:extLst>
          </p:cNvPr>
          <p:cNvPicPr>
            <a:picLocks noChangeAspect="1"/>
          </p:cNvPicPr>
          <p:nvPr/>
        </p:nvPicPr>
        <p:blipFill>
          <a:blip r:embed="rId9"/>
          <a:stretch>
            <a:fillRect/>
          </a:stretch>
        </p:blipFill>
        <p:spPr>
          <a:xfrm rot="3483777">
            <a:off x="4994664" y="2655498"/>
            <a:ext cx="1192430" cy="732406"/>
          </a:xfrm>
          <a:prstGeom prst="rect">
            <a:avLst/>
          </a:prstGeom>
        </p:spPr>
      </p:pic>
    </p:spTree>
    <p:extLst>
      <p:ext uri="{BB962C8B-B14F-4D97-AF65-F5344CB8AC3E}">
        <p14:creationId xmlns:p14="http://schemas.microsoft.com/office/powerpoint/2010/main" val="135336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469313" y="549455"/>
            <a:ext cx="6400800" cy="148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conclusions</a:t>
            </a:r>
            <a:endParaRPr dirty="0"/>
          </a:p>
        </p:txBody>
      </p:sp>
      <p:sp>
        <p:nvSpPr>
          <p:cNvPr id="556" name="Google Shape;556;p39"/>
          <p:cNvSpPr txBox="1">
            <a:spLocks noGrp="1"/>
          </p:cNvSpPr>
          <p:nvPr>
            <p:ph type="subTitle" idx="1"/>
          </p:nvPr>
        </p:nvSpPr>
        <p:spPr>
          <a:xfrm>
            <a:off x="714297" y="1290364"/>
            <a:ext cx="7910833" cy="348661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this analysis we are trying to understand how the reliance stock </a:t>
            </a:r>
            <a:r>
              <a:rPr lang="en-US" sz="1600" dirty="0">
                <a:latin typeface="Times New Roman" panose="02020603050405020304" pitchFamily="18" charset="0"/>
                <a:cs typeface="Times New Roman" panose="02020603050405020304" pitchFamily="18" charset="0"/>
              </a:rPr>
              <a:t>has been behaving over the years , and what factors might have be affecting the valuation of the stock ,also we can observe that the stock value  of  RIL has been consistently profitable. </a:t>
            </a:r>
          </a:p>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conclude the overall aim of our project, we have plot a skew norm distribution which gives a proper overall insight on the stock fluctuations of RIL. </a:t>
            </a:r>
          </a:p>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first, the closing prices has more higher leap than the opening prices which is a good sign of big returns.</a:t>
            </a:r>
          </a:p>
          <a:p>
            <a:pPr marL="285750" lvl="0" indent="-285750" algn="l" rtl="0">
              <a:spcBef>
                <a:spcPts val="0"/>
              </a:spcBef>
              <a:spcAft>
                <a:spcPts val="0"/>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Second, we have the skewness distribution curve of the opening and closing prices. The curve has a longer right tail indicating frequent rise in prices more than its average price and the curve being highly positively skewed which means that there is positive sentiment of the company stocks in the market. Since the closing and opening prices are following a similar skewness distribution, there could be less risks of depreciation leading to heavy losses</a:t>
            </a:r>
            <a:r>
              <a:rPr lang="en-US" dirty="0">
                <a:latin typeface="Times New Roman" panose="02020603050405020304" pitchFamily="18" charset="0"/>
                <a:cs typeface="Times New Roman" panose="02020603050405020304" pitchFamily="18" charset="0"/>
              </a:rPr>
              <a:t>.</a:t>
            </a:r>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299" y="21373"/>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61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371600" y="564067"/>
            <a:ext cx="6400800" cy="148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conclusions</a:t>
            </a:r>
            <a:endParaRPr dirty="0"/>
          </a:p>
        </p:txBody>
      </p:sp>
      <p:sp>
        <p:nvSpPr>
          <p:cNvPr id="556" name="Google Shape;556;p39"/>
          <p:cNvSpPr txBox="1">
            <a:spLocks noGrp="1"/>
          </p:cNvSpPr>
          <p:nvPr>
            <p:ph type="subTitle" idx="1"/>
          </p:nvPr>
        </p:nvSpPr>
        <p:spPr>
          <a:xfrm>
            <a:off x="714297" y="1479394"/>
            <a:ext cx="7910833" cy="31000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Reliance is a good company to invest which has many positive signs of appreciation. Even though, there might chances of drop in prices But looking at our analysis there is a slight promising situation of not losing your principal amount. A good investment could be a small investment at the start and slowing increasing our investment stocks as the prices take a gradual increase. Taking patience and waiting when the prices drop would be advisable. In the art of waiting, there lies moments filled with happiness so definitely there will be huge profits despite the ups and downs in the market sentiment. </a:t>
            </a:r>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299" y="21373"/>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612459" y="750563"/>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275616" y="56366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references </a:t>
            </a:r>
            <a:endParaRPr dirty="0"/>
          </a:p>
        </p:txBody>
      </p:sp>
      <p:sp>
        <p:nvSpPr>
          <p:cNvPr id="648" name="Google Shape;648;p40"/>
          <p:cNvSpPr txBox="1">
            <a:spLocks noGrp="1"/>
          </p:cNvSpPr>
          <p:nvPr>
            <p:ph type="title" idx="2"/>
          </p:nvPr>
        </p:nvSpPr>
        <p:spPr>
          <a:xfrm>
            <a:off x="612459" y="1125198"/>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888;p93">
            <a:extLst>
              <a:ext uri="{FF2B5EF4-FFF2-40B4-BE49-F238E27FC236}">
                <a16:creationId xmlns:a16="http://schemas.microsoft.com/office/drawing/2014/main" id="{9A935885-4614-C57C-9149-C06CA7D88408}"/>
              </a:ext>
            </a:extLst>
          </p:cNvPr>
          <p:cNvGrpSpPr/>
          <p:nvPr/>
        </p:nvGrpSpPr>
        <p:grpSpPr>
          <a:xfrm>
            <a:off x="5177103" y="2494944"/>
            <a:ext cx="1662091" cy="1588497"/>
            <a:chOff x="-6690625" y="3631325"/>
            <a:chExt cx="307225" cy="292225"/>
          </a:xfrm>
        </p:grpSpPr>
        <p:sp>
          <p:nvSpPr>
            <p:cNvPr id="3" name="Google Shape;10889;p93">
              <a:extLst>
                <a:ext uri="{FF2B5EF4-FFF2-40B4-BE49-F238E27FC236}">
                  <a16:creationId xmlns:a16="http://schemas.microsoft.com/office/drawing/2014/main" id="{4CEA5E56-89D9-D0E0-D4A8-222BBED12D4E}"/>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0890;p93">
              <a:extLst>
                <a:ext uri="{FF2B5EF4-FFF2-40B4-BE49-F238E27FC236}">
                  <a16:creationId xmlns:a16="http://schemas.microsoft.com/office/drawing/2014/main" id="{13C569E5-3F12-61F9-5D2D-E3BEB269652E}"/>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0891;p93">
              <a:extLst>
                <a:ext uri="{FF2B5EF4-FFF2-40B4-BE49-F238E27FC236}">
                  <a16:creationId xmlns:a16="http://schemas.microsoft.com/office/drawing/2014/main" id="{3391916D-B52D-024C-1291-699B3560CB16}"/>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0892;p93">
              <a:extLst>
                <a:ext uri="{FF2B5EF4-FFF2-40B4-BE49-F238E27FC236}">
                  <a16:creationId xmlns:a16="http://schemas.microsoft.com/office/drawing/2014/main" id="{36BBE2FC-8676-77F2-E9F6-1E1990443257}"/>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0893;p93">
              <a:extLst>
                <a:ext uri="{FF2B5EF4-FFF2-40B4-BE49-F238E27FC236}">
                  <a16:creationId xmlns:a16="http://schemas.microsoft.com/office/drawing/2014/main" id="{84167E12-0A17-9F2B-99B6-EC26D1DAEFD2}"/>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10967;p93">
            <a:extLst>
              <a:ext uri="{FF2B5EF4-FFF2-40B4-BE49-F238E27FC236}">
                <a16:creationId xmlns:a16="http://schemas.microsoft.com/office/drawing/2014/main" id="{47405EBC-EBCB-C6EE-D98F-535CF03D7538}"/>
              </a:ext>
            </a:extLst>
          </p:cNvPr>
          <p:cNvGrpSpPr/>
          <p:nvPr/>
        </p:nvGrpSpPr>
        <p:grpSpPr>
          <a:xfrm>
            <a:off x="2446024" y="2502144"/>
            <a:ext cx="1321497" cy="1651370"/>
            <a:chOff x="-2671375" y="3597450"/>
            <a:chExt cx="292250" cy="291450"/>
          </a:xfrm>
        </p:grpSpPr>
        <p:sp>
          <p:nvSpPr>
            <p:cNvPr id="9" name="Google Shape;10968;p93">
              <a:extLst>
                <a:ext uri="{FF2B5EF4-FFF2-40B4-BE49-F238E27FC236}">
                  <a16:creationId xmlns:a16="http://schemas.microsoft.com/office/drawing/2014/main" id="{09B129E7-4C3A-5ECE-1499-BC2A544E4159}"/>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10" name="Google Shape;10969;p93">
              <a:extLst>
                <a:ext uri="{FF2B5EF4-FFF2-40B4-BE49-F238E27FC236}">
                  <a16:creationId xmlns:a16="http://schemas.microsoft.com/office/drawing/2014/main" id="{D79AEE8B-F406-CBA7-3A42-9EF68DE64619}"/>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grpSp>
    </p:spTree>
    <p:extLst>
      <p:ext uri="{BB962C8B-B14F-4D97-AF65-F5344CB8AC3E}">
        <p14:creationId xmlns:p14="http://schemas.microsoft.com/office/powerpoint/2010/main" val="2652847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077952" y="564066"/>
            <a:ext cx="6400800" cy="1346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references</a:t>
            </a:r>
            <a:endParaRPr dirty="0"/>
          </a:p>
        </p:txBody>
      </p:sp>
      <p:sp>
        <p:nvSpPr>
          <p:cNvPr id="556" name="Google Shape;556;p39"/>
          <p:cNvSpPr txBox="1">
            <a:spLocks noGrp="1"/>
          </p:cNvSpPr>
          <p:nvPr>
            <p:ph type="subTitle" idx="1"/>
          </p:nvPr>
        </p:nvSpPr>
        <p:spPr>
          <a:xfrm>
            <a:off x="714297" y="1479394"/>
            <a:ext cx="7910833" cy="3100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 </a:t>
            </a:r>
          </a:p>
          <a:p>
            <a:pPr marL="0" lvl="0" indent="0" algn="l" rtl="0">
              <a:spcBef>
                <a:spcPts val="0"/>
              </a:spcBef>
              <a:spcAft>
                <a:spcPts val="0"/>
              </a:spcAft>
            </a:pPr>
            <a:r>
              <a:rPr lang="en-US" dirty="0">
                <a:latin typeface="Times New Roman" panose="02020603050405020304" pitchFamily="18" charset="0"/>
                <a:cs typeface="Times New Roman" panose="02020603050405020304" pitchFamily="18" charset="0"/>
              </a:rPr>
              <a:t>dataset-https://www.kaggle.com/datasets/rohanrao/nifty50-stock-market-data</a:t>
            </a:r>
          </a:p>
          <a:p>
            <a:pPr marL="0" lvl="0" indent="0" algn="l"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pPr>
            <a:r>
              <a:rPr lang="en-US" dirty="0">
                <a:latin typeface="Times New Roman" panose="02020603050405020304" pitchFamily="18" charset="0"/>
                <a:cs typeface="Times New Roman" panose="02020603050405020304" pitchFamily="18" charset="0"/>
              </a:rPr>
              <a:t>https://chat.openai.com/</a:t>
            </a:r>
          </a:p>
        </p:txBody>
      </p:sp>
      <p:sp>
        <p:nvSpPr>
          <p:cNvPr id="557" name="Google Shape;557;p39"/>
          <p:cNvSpPr/>
          <p:nvPr/>
        </p:nvSpPr>
        <p:spPr>
          <a:xfrm>
            <a:off x="8819450" y="429796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299" y="21373"/>
            <a:ext cx="1367400" cy="40738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80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70"/>
          <p:cNvSpPr txBox="1">
            <a:spLocks noGrp="1"/>
          </p:cNvSpPr>
          <p:nvPr>
            <p:ph type="title"/>
          </p:nvPr>
        </p:nvSpPr>
        <p:spPr>
          <a:xfrm>
            <a:off x="259653" y="1272406"/>
            <a:ext cx="7715400" cy="11439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THANK YOU!!</a:t>
            </a:r>
            <a:endParaRPr sz="5400" dirty="0"/>
          </a:p>
        </p:txBody>
      </p:sp>
      <p:grpSp>
        <p:nvGrpSpPr>
          <p:cNvPr id="2633" name="Google Shape;2633;p70"/>
          <p:cNvGrpSpPr/>
          <p:nvPr/>
        </p:nvGrpSpPr>
        <p:grpSpPr>
          <a:xfrm>
            <a:off x="5657850" y="1456715"/>
            <a:ext cx="3149039" cy="2649921"/>
            <a:chOff x="5178700" y="1900588"/>
            <a:chExt cx="3223650" cy="2519663"/>
          </a:xfrm>
        </p:grpSpPr>
        <p:grpSp>
          <p:nvGrpSpPr>
            <p:cNvPr id="2634" name="Google Shape;2634;p70"/>
            <p:cNvGrpSpPr/>
            <p:nvPr/>
          </p:nvGrpSpPr>
          <p:grpSpPr>
            <a:xfrm>
              <a:off x="5308325" y="2175824"/>
              <a:ext cx="955410" cy="791843"/>
              <a:chOff x="3616600" y="2051524"/>
              <a:chExt cx="955410" cy="791843"/>
            </a:xfrm>
          </p:grpSpPr>
          <p:sp>
            <p:nvSpPr>
              <p:cNvPr id="2635" name="Google Shape;2635;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70"/>
            <p:cNvGrpSpPr/>
            <p:nvPr/>
          </p:nvGrpSpPr>
          <p:grpSpPr>
            <a:xfrm>
              <a:off x="5547091" y="2722146"/>
              <a:ext cx="2129895" cy="1316036"/>
              <a:chOff x="2918225" y="1793675"/>
              <a:chExt cx="2518500" cy="1556150"/>
            </a:xfrm>
          </p:grpSpPr>
          <p:sp>
            <p:nvSpPr>
              <p:cNvPr id="2639" name="Google Shape;2639;p70"/>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0"/>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0"/>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0"/>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0"/>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0"/>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0"/>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0"/>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0"/>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0"/>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9" name="Google Shape;2649;p70"/>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2650" name="Google Shape;2650;p70"/>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1" name="Google Shape;2651;p70"/>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2" name="Google Shape;2652;p70"/>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3" name="Google Shape;2653;p70"/>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2654" name="Google Shape;2654;p70"/>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5" name="Google Shape;2655;p70"/>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2656" name="Google Shape;2656;p70"/>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2657" name="Google Shape;2657;p70"/>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8" name="Google Shape;2658;p70"/>
            <p:cNvGrpSpPr/>
            <p:nvPr/>
          </p:nvGrpSpPr>
          <p:grpSpPr>
            <a:xfrm>
              <a:off x="7320116" y="3611724"/>
              <a:ext cx="730793" cy="605681"/>
              <a:chOff x="3616600" y="2051524"/>
              <a:chExt cx="955410" cy="791843"/>
            </a:xfrm>
          </p:grpSpPr>
          <p:sp>
            <p:nvSpPr>
              <p:cNvPr id="2659" name="Google Shape;2659;p70"/>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0"/>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0"/>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70"/>
            <p:cNvGrpSpPr/>
            <p:nvPr/>
          </p:nvGrpSpPr>
          <p:grpSpPr>
            <a:xfrm>
              <a:off x="6782088" y="2389650"/>
              <a:ext cx="1425859" cy="691841"/>
              <a:chOff x="7010688" y="2460575"/>
              <a:chExt cx="1425859" cy="691841"/>
            </a:xfrm>
          </p:grpSpPr>
          <p:sp>
            <p:nvSpPr>
              <p:cNvPr id="2663" name="Google Shape;2663;p70"/>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0"/>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0"/>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0"/>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0"/>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0"/>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0"/>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0"/>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0"/>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0"/>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0"/>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0"/>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0"/>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0"/>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0"/>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0"/>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0"/>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0"/>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0"/>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0"/>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0"/>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0"/>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0"/>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0"/>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7" name="Google Shape;2687;p70"/>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0"/>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0"/>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0"/>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0"/>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0"/>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0"/>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0"/>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0"/>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0"/>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9" name="Google Shape;2719;p70"/>
          <p:cNvGrpSpPr/>
          <p:nvPr/>
        </p:nvGrpSpPr>
        <p:grpSpPr>
          <a:xfrm>
            <a:off x="368193" y="685366"/>
            <a:ext cx="1512073" cy="1732144"/>
            <a:chOff x="818300" y="1811250"/>
            <a:chExt cx="1885938" cy="2275613"/>
          </a:xfrm>
        </p:grpSpPr>
        <p:grpSp>
          <p:nvGrpSpPr>
            <p:cNvPr id="2720" name="Google Shape;2720;p70"/>
            <p:cNvGrpSpPr/>
            <p:nvPr/>
          </p:nvGrpSpPr>
          <p:grpSpPr>
            <a:xfrm>
              <a:off x="818300" y="1811250"/>
              <a:ext cx="1616075" cy="2275613"/>
              <a:chOff x="818300" y="2144625"/>
              <a:chExt cx="1616075" cy="2275613"/>
            </a:xfrm>
          </p:grpSpPr>
          <p:grpSp>
            <p:nvGrpSpPr>
              <p:cNvPr id="2721" name="Google Shape;2721;p70"/>
              <p:cNvGrpSpPr/>
              <p:nvPr/>
            </p:nvGrpSpPr>
            <p:grpSpPr>
              <a:xfrm>
                <a:off x="818300" y="2470076"/>
                <a:ext cx="1616065" cy="1564413"/>
                <a:chOff x="867250" y="2531276"/>
                <a:chExt cx="1616065" cy="1564413"/>
              </a:xfrm>
            </p:grpSpPr>
            <p:sp>
              <p:nvSpPr>
                <p:cNvPr id="2722" name="Google Shape;2722;p70"/>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0"/>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0"/>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5" name="Google Shape;2725;p70"/>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0"/>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0"/>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0"/>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0"/>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0"/>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1" name="Google Shape;2731;p70"/>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70"/>
          <p:cNvSpPr txBox="1"/>
          <p:nvPr/>
        </p:nvSpPr>
        <p:spPr>
          <a:xfrm>
            <a:off x="7105497" y="168066"/>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 dirty="0">
                <a:solidFill>
                  <a:schemeClr val="lt2"/>
                </a:solidFill>
                <a:latin typeface="Bebas Neue"/>
                <a:sym typeface="Bebas Neue"/>
              </a:rPr>
              <a:t>WITH PYTHON</a:t>
            </a:r>
            <a:endParaRPr dirty="0">
              <a:solidFill>
                <a:schemeClr val="lt2"/>
              </a:solidFill>
            </a:endParaRPr>
          </a:p>
        </p:txBody>
      </p:sp>
      <p:sp>
        <p:nvSpPr>
          <p:cNvPr id="2733" name="Google Shape;2733;p7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32;p70">
            <a:extLst>
              <a:ext uri="{FF2B5EF4-FFF2-40B4-BE49-F238E27FC236}">
                <a16:creationId xmlns:a16="http://schemas.microsoft.com/office/drawing/2014/main" id="{E857FDA4-5996-9A6F-801D-114DCE358465}"/>
              </a:ext>
            </a:extLst>
          </p:cNvPr>
          <p:cNvSpPr txBox="1">
            <a:spLocks/>
          </p:cNvSpPr>
          <p:nvPr/>
        </p:nvSpPr>
        <p:spPr>
          <a:xfrm>
            <a:off x="534855" y="2541535"/>
            <a:ext cx="7715400" cy="2024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sz="3200" dirty="0"/>
              <a:t>TEAM MEMBERS</a:t>
            </a:r>
          </a:p>
          <a:p>
            <a:pPr marL="571500" indent="-571500">
              <a:buFont typeface="Arial" panose="020B0604020202020204" pitchFamily="34" charset="0"/>
              <a:buChar char="•"/>
            </a:pPr>
            <a:r>
              <a:rPr lang="en-IN" sz="2000" dirty="0"/>
              <a:t>BhuMIKA G</a:t>
            </a:r>
          </a:p>
          <a:p>
            <a:pPr marL="571500" indent="-571500">
              <a:buFont typeface="Arial" panose="020B0604020202020204" pitchFamily="34" charset="0"/>
              <a:buChar char="•"/>
            </a:pPr>
            <a:r>
              <a:rPr lang="en-IN" sz="2000" dirty="0"/>
              <a:t>ANIRUDH M</a:t>
            </a:r>
          </a:p>
          <a:p>
            <a:pPr marL="571500" indent="-571500">
              <a:buFont typeface="Arial" panose="020B0604020202020204" pitchFamily="34" charset="0"/>
              <a:buChar char="•"/>
            </a:pPr>
            <a:r>
              <a:rPr lang="en-IN" sz="2000" dirty="0"/>
              <a:t>ANIKETH CHAKRAVARTHY</a:t>
            </a:r>
          </a:p>
          <a:p>
            <a:pPr marL="571500" indent="-571500">
              <a:buFont typeface="Arial" panose="020B0604020202020204" pitchFamily="34" charset="0"/>
              <a:buChar char="•"/>
            </a:pPr>
            <a:r>
              <a:rPr lang="en-IN" sz="2000" dirty="0"/>
              <a:t>BHUVAN MADHUSUDAN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60569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907496" y="561664"/>
            <a:ext cx="7100356" cy="4667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 </a:t>
            </a:r>
            <a:endParaRPr dirty="0"/>
          </a:p>
        </p:txBody>
      </p:sp>
      <p:sp>
        <p:nvSpPr>
          <p:cNvPr id="508" name="Google Shape;508;p38"/>
          <p:cNvSpPr txBox="1">
            <a:spLocks noGrp="1"/>
          </p:cNvSpPr>
          <p:nvPr>
            <p:ph type="title" idx="2"/>
          </p:nvPr>
        </p:nvSpPr>
        <p:spPr>
          <a:xfrm>
            <a:off x="786908" y="1804475"/>
            <a:ext cx="731103" cy="401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509" name="Google Shape;509;p38"/>
          <p:cNvCxnSpPr/>
          <p:nvPr/>
        </p:nvCxnSpPr>
        <p:spPr>
          <a:xfrm>
            <a:off x="1788643" y="2137171"/>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 dirty="0">
                <a:solidFill>
                  <a:schemeClr val="lt2"/>
                </a:solidFill>
                <a:latin typeface="Bebas Neue"/>
                <a:sym typeface="Bebas Neue"/>
              </a:rPr>
              <a:t>WITH PYTHON </a:t>
            </a:r>
            <a:endParaRPr dirty="0">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436;p62">
            <a:extLst>
              <a:ext uri="{FF2B5EF4-FFF2-40B4-BE49-F238E27FC236}">
                <a16:creationId xmlns:a16="http://schemas.microsoft.com/office/drawing/2014/main" id="{BC4B39D6-2E68-8A98-0DA1-739C662ED628}"/>
              </a:ext>
            </a:extLst>
          </p:cNvPr>
          <p:cNvGrpSpPr/>
          <p:nvPr/>
        </p:nvGrpSpPr>
        <p:grpSpPr>
          <a:xfrm>
            <a:off x="6009688" y="2693243"/>
            <a:ext cx="1292546" cy="1310297"/>
            <a:chOff x="2404875" y="3592725"/>
            <a:chExt cx="298525" cy="293825"/>
          </a:xfrm>
        </p:grpSpPr>
        <p:sp>
          <p:nvSpPr>
            <p:cNvPr id="3" name="Google Shape;7437;p62">
              <a:extLst>
                <a:ext uri="{FF2B5EF4-FFF2-40B4-BE49-F238E27FC236}">
                  <a16:creationId xmlns:a16="http://schemas.microsoft.com/office/drawing/2014/main" id="{23FB08A4-32E0-5491-72DE-3F6F4867DBD3}"/>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38;p62">
              <a:extLst>
                <a:ext uri="{FF2B5EF4-FFF2-40B4-BE49-F238E27FC236}">
                  <a16:creationId xmlns:a16="http://schemas.microsoft.com/office/drawing/2014/main" id="{96F53C36-1EDA-F13F-BE7E-5856C76F2297}"/>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439;p62">
              <a:extLst>
                <a:ext uri="{FF2B5EF4-FFF2-40B4-BE49-F238E27FC236}">
                  <a16:creationId xmlns:a16="http://schemas.microsoft.com/office/drawing/2014/main" id="{999CAC9B-FAF4-8059-DE4C-AC007E96616B}"/>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472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657485" y="977663"/>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19369" y="849008"/>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introduction</a:t>
            </a:r>
            <a:endParaRPr dirty="0"/>
          </a:p>
        </p:txBody>
      </p:sp>
      <p:sp>
        <p:nvSpPr>
          <p:cNvPr id="648" name="Google Shape;648;p40"/>
          <p:cNvSpPr txBox="1">
            <a:spLocks noGrp="1"/>
          </p:cNvSpPr>
          <p:nvPr>
            <p:ph type="title" idx="2"/>
          </p:nvPr>
        </p:nvSpPr>
        <p:spPr>
          <a:xfrm>
            <a:off x="678314" y="1397902"/>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727;p43">
            <a:extLst>
              <a:ext uri="{FF2B5EF4-FFF2-40B4-BE49-F238E27FC236}">
                <a16:creationId xmlns:a16="http://schemas.microsoft.com/office/drawing/2014/main" id="{D42EDC61-FB06-8777-42C6-30A94901C1EB}"/>
              </a:ext>
            </a:extLst>
          </p:cNvPr>
          <p:cNvGrpSpPr/>
          <p:nvPr/>
        </p:nvGrpSpPr>
        <p:grpSpPr>
          <a:xfrm rot="629654">
            <a:off x="2225783" y="1610627"/>
            <a:ext cx="4187361" cy="2719269"/>
            <a:chOff x="-84625" y="2061401"/>
            <a:chExt cx="3963509" cy="2215249"/>
          </a:xfrm>
        </p:grpSpPr>
        <p:sp>
          <p:nvSpPr>
            <p:cNvPr id="36" name="Google Shape;728;p43">
              <a:extLst>
                <a:ext uri="{FF2B5EF4-FFF2-40B4-BE49-F238E27FC236}">
                  <a16:creationId xmlns:a16="http://schemas.microsoft.com/office/drawing/2014/main" id="{B79806D0-52DE-E8F7-80D2-1D23C40266C9}"/>
                </a:ext>
              </a:extLst>
            </p:cNvPr>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ln w="7620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37" name="Google Shape;729;p43">
              <a:extLst>
                <a:ext uri="{FF2B5EF4-FFF2-40B4-BE49-F238E27FC236}">
                  <a16:creationId xmlns:a16="http://schemas.microsoft.com/office/drawing/2014/main" id="{98603E97-3EF3-975F-4798-37D5B5F9C4FD}"/>
                </a:ext>
              </a:extLst>
            </p:cNvPr>
            <p:cNvSpPr/>
            <p:nvPr/>
          </p:nvSpPr>
          <p:spPr>
            <a:xfrm rot="2161912">
              <a:off x="3316864" y="2061401"/>
              <a:ext cx="562020" cy="645548"/>
            </a:xfrm>
            <a:prstGeom prst="triangle">
              <a:avLst>
                <a:gd name="adj" fmla="val 50000"/>
              </a:avLst>
            </a:pr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 name="Google Shape;730;p43">
            <a:extLst>
              <a:ext uri="{FF2B5EF4-FFF2-40B4-BE49-F238E27FC236}">
                <a16:creationId xmlns:a16="http://schemas.microsoft.com/office/drawing/2014/main" id="{38AA3040-0ABC-8630-6855-030F19F0D0D1}"/>
              </a:ext>
            </a:extLst>
          </p:cNvPr>
          <p:cNvGrpSpPr/>
          <p:nvPr/>
        </p:nvGrpSpPr>
        <p:grpSpPr>
          <a:xfrm>
            <a:off x="3134242" y="2571750"/>
            <a:ext cx="2445160" cy="1855433"/>
            <a:chOff x="3070475" y="1826750"/>
            <a:chExt cx="2652750" cy="1730425"/>
          </a:xfrm>
        </p:grpSpPr>
        <p:grpSp>
          <p:nvGrpSpPr>
            <p:cNvPr id="3" name="Google Shape;731;p43">
              <a:extLst>
                <a:ext uri="{FF2B5EF4-FFF2-40B4-BE49-F238E27FC236}">
                  <a16:creationId xmlns:a16="http://schemas.microsoft.com/office/drawing/2014/main" id="{91CB5C22-63C3-C646-5841-34E663B4810B}"/>
                </a:ext>
              </a:extLst>
            </p:cNvPr>
            <p:cNvGrpSpPr/>
            <p:nvPr/>
          </p:nvGrpSpPr>
          <p:grpSpPr>
            <a:xfrm>
              <a:off x="3070475" y="1826750"/>
              <a:ext cx="2652750" cy="1730425"/>
              <a:chOff x="3070475" y="1826750"/>
              <a:chExt cx="2652750" cy="1730425"/>
            </a:xfrm>
          </p:grpSpPr>
          <p:sp>
            <p:nvSpPr>
              <p:cNvPr id="7" name="Google Shape;732;p43">
                <a:extLst>
                  <a:ext uri="{FF2B5EF4-FFF2-40B4-BE49-F238E27FC236}">
                    <a16:creationId xmlns:a16="http://schemas.microsoft.com/office/drawing/2014/main" id="{2A963258-5887-588D-E63C-A420754770C7}"/>
                  </a:ext>
                </a:extLst>
              </p:cNvPr>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33;p43">
                <a:extLst>
                  <a:ext uri="{FF2B5EF4-FFF2-40B4-BE49-F238E27FC236}">
                    <a16:creationId xmlns:a16="http://schemas.microsoft.com/office/drawing/2014/main" id="{EA4F2CA6-491D-2171-6136-EBCFA7181024}"/>
                  </a:ext>
                </a:extLst>
              </p:cNvPr>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734;p43">
                <a:extLst>
                  <a:ext uri="{FF2B5EF4-FFF2-40B4-BE49-F238E27FC236}">
                    <a16:creationId xmlns:a16="http://schemas.microsoft.com/office/drawing/2014/main" id="{132B8904-2894-6993-D96E-C6F503A8FAAA}"/>
                  </a:ext>
                </a:extLst>
              </p:cNvPr>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735;p43">
                <a:extLst>
                  <a:ext uri="{FF2B5EF4-FFF2-40B4-BE49-F238E27FC236}">
                    <a16:creationId xmlns:a16="http://schemas.microsoft.com/office/drawing/2014/main" id="{0C0D0605-C0C1-D069-F652-769F6F48E285}"/>
                  </a:ext>
                </a:extLst>
              </p:cNvPr>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36;p43">
                <a:extLst>
                  <a:ext uri="{FF2B5EF4-FFF2-40B4-BE49-F238E27FC236}">
                    <a16:creationId xmlns:a16="http://schemas.microsoft.com/office/drawing/2014/main" id="{7BC04FE7-67E2-EFFD-E6FC-D55EB272E9CE}"/>
                  </a:ext>
                </a:extLst>
              </p:cNvPr>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37;p43">
                <a:extLst>
                  <a:ext uri="{FF2B5EF4-FFF2-40B4-BE49-F238E27FC236}">
                    <a16:creationId xmlns:a16="http://schemas.microsoft.com/office/drawing/2014/main" id="{E279E95F-B118-0718-F253-6F4BE077E6D9}"/>
                  </a:ext>
                </a:extLst>
              </p:cNvPr>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38;p43">
                <a:extLst>
                  <a:ext uri="{FF2B5EF4-FFF2-40B4-BE49-F238E27FC236}">
                    <a16:creationId xmlns:a16="http://schemas.microsoft.com/office/drawing/2014/main" id="{54B37631-3EE7-C1B4-C72C-DCA0A6C80DBE}"/>
                  </a:ext>
                </a:extLst>
              </p:cNvPr>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739;p43">
                <a:extLst>
                  <a:ext uri="{FF2B5EF4-FFF2-40B4-BE49-F238E27FC236}">
                    <a16:creationId xmlns:a16="http://schemas.microsoft.com/office/drawing/2014/main" id="{ADBA4811-3A58-805D-25A0-650B079039E9}"/>
                  </a:ext>
                </a:extLst>
              </p:cNvPr>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740;p43">
                <a:extLst>
                  <a:ext uri="{FF2B5EF4-FFF2-40B4-BE49-F238E27FC236}">
                    <a16:creationId xmlns:a16="http://schemas.microsoft.com/office/drawing/2014/main" id="{6424F761-1CD5-E547-EA7E-AFE3E1052F49}"/>
                  </a:ext>
                </a:extLst>
              </p:cNvPr>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741;p43">
                <a:extLst>
                  <a:ext uri="{FF2B5EF4-FFF2-40B4-BE49-F238E27FC236}">
                    <a16:creationId xmlns:a16="http://schemas.microsoft.com/office/drawing/2014/main" id="{9CF337B0-7F77-0E06-D79E-3A407629450F}"/>
                  </a:ext>
                </a:extLst>
              </p:cNvPr>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742;p43">
                <a:extLst>
                  <a:ext uri="{FF2B5EF4-FFF2-40B4-BE49-F238E27FC236}">
                    <a16:creationId xmlns:a16="http://schemas.microsoft.com/office/drawing/2014/main" id="{7A3FD932-556C-189D-675E-4C69AFFC1D36}"/>
                  </a:ext>
                </a:extLst>
              </p:cNvPr>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743;p43">
                <a:extLst>
                  <a:ext uri="{FF2B5EF4-FFF2-40B4-BE49-F238E27FC236}">
                    <a16:creationId xmlns:a16="http://schemas.microsoft.com/office/drawing/2014/main" id="{9885BD54-5B02-3A7B-E563-DEBDE1D30FD7}"/>
                  </a:ext>
                </a:extLst>
              </p:cNvPr>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744;p43">
                <a:extLst>
                  <a:ext uri="{FF2B5EF4-FFF2-40B4-BE49-F238E27FC236}">
                    <a16:creationId xmlns:a16="http://schemas.microsoft.com/office/drawing/2014/main" id="{A7465087-74FF-F84F-C4AD-F666BB927175}"/>
                  </a:ext>
                </a:extLst>
              </p:cNvPr>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745;p43">
                <a:extLst>
                  <a:ext uri="{FF2B5EF4-FFF2-40B4-BE49-F238E27FC236}">
                    <a16:creationId xmlns:a16="http://schemas.microsoft.com/office/drawing/2014/main" id="{4F80CA79-13C0-30C6-74E6-45C69FBEC2F5}"/>
                  </a:ext>
                </a:extLst>
              </p:cNvPr>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746;p43">
                <a:extLst>
                  <a:ext uri="{FF2B5EF4-FFF2-40B4-BE49-F238E27FC236}">
                    <a16:creationId xmlns:a16="http://schemas.microsoft.com/office/drawing/2014/main" id="{1E71CCDC-80AC-D878-E244-4D304788D272}"/>
                  </a:ext>
                </a:extLst>
              </p:cNvPr>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747;p43">
                <a:extLst>
                  <a:ext uri="{FF2B5EF4-FFF2-40B4-BE49-F238E27FC236}">
                    <a16:creationId xmlns:a16="http://schemas.microsoft.com/office/drawing/2014/main" id="{F6ED2DD3-9B0E-5AF2-40DC-0553D62A9C44}"/>
                  </a:ext>
                </a:extLst>
              </p:cNvPr>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748;p43">
                <a:extLst>
                  <a:ext uri="{FF2B5EF4-FFF2-40B4-BE49-F238E27FC236}">
                    <a16:creationId xmlns:a16="http://schemas.microsoft.com/office/drawing/2014/main" id="{20F6A7BA-77A7-CD15-19FE-AAE750B49D4E}"/>
                  </a:ext>
                </a:extLst>
              </p:cNvPr>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749;p43">
                <a:extLst>
                  <a:ext uri="{FF2B5EF4-FFF2-40B4-BE49-F238E27FC236}">
                    <a16:creationId xmlns:a16="http://schemas.microsoft.com/office/drawing/2014/main" id="{E92E43D7-DBD6-5B52-F836-CF6278B0AB37}"/>
                  </a:ext>
                </a:extLst>
              </p:cNvPr>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750;p43">
                <a:extLst>
                  <a:ext uri="{FF2B5EF4-FFF2-40B4-BE49-F238E27FC236}">
                    <a16:creationId xmlns:a16="http://schemas.microsoft.com/office/drawing/2014/main" id="{0148B942-E68A-D8DA-512A-B528309766A2}"/>
                  </a:ext>
                </a:extLst>
              </p:cNvPr>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751;p43">
                <a:extLst>
                  <a:ext uri="{FF2B5EF4-FFF2-40B4-BE49-F238E27FC236}">
                    <a16:creationId xmlns:a16="http://schemas.microsoft.com/office/drawing/2014/main" id="{181C4634-5781-BF2B-00F3-4D5A38B4B19B}"/>
                  </a:ext>
                </a:extLst>
              </p:cNvPr>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752;p43">
                <a:extLst>
                  <a:ext uri="{FF2B5EF4-FFF2-40B4-BE49-F238E27FC236}">
                    <a16:creationId xmlns:a16="http://schemas.microsoft.com/office/drawing/2014/main" id="{3B11CE1E-446E-6E6A-CBDD-11474F9932C8}"/>
                  </a:ext>
                </a:extLst>
              </p:cNvPr>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753;p43">
                <a:extLst>
                  <a:ext uri="{FF2B5EF4-FFF2-40B4-BE49-F238E27FC236}">
                    <a16:creationId xmlns:a16="http://schemas.microsoft.com/office/drawing/2014/main" id="{6653101E-7F94-36C9-A821-A037A5F5012F}"/>
                  </a:ext>
                </a:extLst>
              </p:cNvPr>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754;p43">
                <a:extLst>
                  <a:ext uri="{FF2B5EF4-FFF2-40B4-BE49-F238E27FC236}">
                    <a16:creationId xmlns:a16="http://schemas.microsoft.com/office/drawing/2014/main" id="{9B234CDB-CE74-ADF5-FA83-232B0E9F25A4}"/>
                  </a:ext>
                </a:extLst>
              </p:cNvPr>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755;p43">
                <a:extLst>
                  <a:ext uri="{FF2B5EF4-FFF2-40B4-BE49-F238E27FC236}">
                    <a16:creationId xmlns:a16="http://schemas.microsoft.com/office/drawing/2014/main" id="{A1B7C68E-305B-94C1-8314-53982525A860}"/>
                  </a:ext>
                </a:extLst>
              </p:cNvPr>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756;p43">
                <a:extLst>
                  <a:ext uri="{FF2B5EF4-FFF2-40B4-BE49-F238E27FC236}">
                    <a16:creationId xmlns:a16="http://schemas.microsoft.com/office/drawing/2014/main" id="{8D58F36C-BD09-861D-950C-EB479322E926}"/>
                  </a:ext>
                </a:extLst>
              </p:cNvPr>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757;p43">
                <a:extLst>
                  <a:ext uri="{FF2B5EF4-FFF2-40B4-BE49-F238E27FC236}">
                    <a16:creationId xmlns:a16="http://schemas.microsoft.com/office/drawing/2014/main" id="{5DB99390-61CA-063E-DD2F-B7FFB7481BF8}"/>
                  </a:ext>
                </a:extLst>
              </p:cNvPr>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758;p43">
                <a:extLst>
                  <a:ext uri="{FF2B5EF4-FFF2-40B4-BE49-F238E27FC236}">
                    <a16:creationId xmlns:a16="http://schemas.microsoft.com/office/drawing/2014/main" id="{BE6EF969-689B-D2F1-2AA2-46EE60542BAD}"/>
                  </a:ext>
                </a:extLst>
              </p:cNvPr>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759;p43">
                <a:extLst>
                  <a:ext uri="{FF2B5EF4-FFF2-40B4-BE49-F238E27FC236}">
                    <a16:creationId xmlns:a16="http://schemas.microsoft.com/office/drawing/2014/main" id="{2A96A0A7-6294-F894-5C73-5693D5A2A2B4}"/>
                  </a:ext>
                </a:extLst>
              </p:cNvPr>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760;p43">
              <a:extLst>
                <a:ext uri="{FF2B5EF4-FFF2-40B4-BE49-F238E27FC236}">
                  <a16:creationId xmlns:a16="http://schemas.microsoft.com/office/drawing/2014/main" id="{714A5F86-A990-9768-23F8-22577E0DB96A}"/>
                </a:ext>
              </a:extLst>
            </p:cNvPr>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61;p43">
              <a:extLst>
                <a:ext uri="{FF2B5EF4-FFF2-40B4-BE49-F238E27FC236}">
                  <a16:creationId xmlns:a16="http://schemas.microsoft.com/office/drawing/2014/main" id="{A3AE343B-3FEA-C8CD-A316-0413BB36BB10}"/>
                </a:ext>
              </a:extLst>
            </p:cNvPr>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62;p43">
              <a:extLst>
                <a:ext uri="{FF2B5EF4-FFF2-40B4-BE49-F238E27FC236}">
                  <a16:creationId xmlns:a16="http://schemas.microsoft.com/office/drawing/2014/main" id="{B966945F-001D-1E31-8247-CB06FD9AD617}"/>
                </a:ext>
              </a:extLst>
            </p:cNvPr>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594732"/>
            <a:ext cx="4045200" cy="97972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4384500" y="1337025"/>
            <a:ext cx="4045200" cy="2401938"/>
          </a:xfrm>
          <a:prstGeom prst="rect">
            <a:avLst/>
          </a:prstGeom>
        </p:spPr>
        <p:txBody>
          <a:bodyPr spcFirstLastPara="1" wrap="square" lIns="91425" tIns="91425" rIns="91425" bIns="91425" anchor="t" anchorCtr="0">
            <a:noAutofit/>
          </a:bodyPr>
          <a:lstStyle/>
          <a:p>
            <a:pPr marL="457200">
              <a:lnSpc>
                <a:spcPct val="115000"/>
              </a:lnSpc>
            </a:pPr>
            <a:r>
              <a:rPr lang="en-US" sz="1800" dirty="0">
                <a:effectLst/>
                <a:latin typeface="Times New Roman" panose="02020603050405020304" pitchFamily="18" charset="0"/>
                <a:ea typeface="Times New Roman" panose="02020603050405020304" pitchFamily="18" charset="0"/>
              </a:rPr>
              <a:t>Our project contains a detailed analysis of Reliance stocks from the time period 2000 to 2021</a:t>
            </a:r>
            <a:endParaRPr lang="en-IN" sz="1800" dirty="0">
              <a:effectLst/>
              <a:latin typeface="Arial" panose="020B0604020202020204" pitchFamily="34" charset="0"/>
              <a:ea typeface="Arial" panose="020B0604020202020204" pitchFamily="34" charset="0"/>
            </a:endParaRPr>
          </a:p>
          <a:p>
            <a:pPr marL="457200">
              <a:lnSpc>
                <a:spcPct val="115000"/>
              </a:lnSpc>
            </a:pPr>
            <a:r>
              <a:rPr lang="en-US" sz="1800" dirty="0">
                <a:effectLst/>
                <a:latin typeface="Times New Roman" panose="02020603050405020304" pitchFamily="18" charset="0"/>
                <a:ea typeface="Times New Roman" panose="02020603050405020304" pitchFamily="18" charset="0"/>
              </a:rPr>
              <a:t>The stock data can be obtained from financial markets, stock exchanges, or financial data providers. Common sources include NSE (National Stock Exchange) or BSE (Bombay Stock Exchange) for Indian stocks.</a:t>
            </a:r>
            <a:endParaRPr lang="en-IN" sz="1800" dirty="0">
              <a:effectLst/>
              <a:latin typeface="Arial" panose="020B0604020202020204" pitchFamily="34" charset="0"/>
              <a:ea typeface="Arial" panose="020B0604020202020204" pitchFamily="34" charset="0"/>
            </a:endParaRPr>
          </a:p>
          <a:p>
            <a:pPr marL="457200">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marL="0" lvl="0" indent="0" algn="r" rtl="0">
              <a:spcBef>
                <a:spcPts val="0"/>
              </a:spcBef>
              <a:spcAft>
                <a:spcPts val="0"/>
              </a:spcAft>
              <a:buNone/>
            </a:pP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594732"/>
            <a:ext cx="3653333" cy="97972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4384500" y="1337025"/>
            <a:ext cx="4045200" cy="2401938"/>
          </a:xfrm>
          <a:prstGeom prst="rect">
            <a:avLst/>
          </a:prstGeom>
        </p:spPr>
        <p:txBody>
          <a:bodyPr spcFirstLastPara="1" wrap="square" lIns="91425" tIns="91425" rIns="91425" bIns="91425" anchor="t" anchorCtr="0">
            <a:noAutofit/>
          </a:bodyPr>
          <a:lstStyle/>
          <a:p>
            <a:pPr marL="457200">
              <a:lnSpc>
                <a:spcPct val="115000"/>
              </a:lnSpc>
            </a:pPr>
            <a:r>
              <a:rPr lang="en-US" sz="1600" dirty="0">
                <a:effectLst/>
                <a:latin typeface="Times New Roman" panose="02020603050405020304" pitchFamily="18" charset="0"/>
                <a:ea typeface="Times New Roman" panose="02020603050405020304" pitchFamily="18" charset="0"/>
              </a:rPr>
              <a:t>Historical stock data typically includes daily or intraday information on Open, High, Low, Close (OHLC) prices, trading volume, and adjusted closing prices.</a:t>
            </a:r>
            <a:endParaRPr lang="en-IN" sz="1600" dirty="0">
              <a:effectLst/>
              <a:latin typeface="Arial" panose="020B0604020202020204" pitchFamily="34" charset="0"/>
              <a:ea typeface="Arial" panose="020B0604020202020204" pitchFamily="34" charset="0"/>
            </a:endParaRPr>
          </a:p>
          <a:p>
            <a:pPr marL="457200">
              <a:lnSpc>
                <a:spcPct val="115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457200">
              <a:lnSpc>
                <a:spcPct val="115000"/>
              </a:lnSpc>
            </a:pPr>
            <a:r>
              <a:rPr lang="en-US" sz="1600" dirty="0">
                <a:effectLst/>
                <a:latin typeface="Times New Roman" panose="02020603050405020304" pitchFamily="18" charset="0"/>
                <a:ea typeface="Times New Roman" panose="02020603050405020304" pitchFamily="18" charset="0"/>
              </a:rPr>
              <a:t>we have used python and its inbuilt libraries to do  the statistical analysis , our aim is to visualize the data using graphs and Statistical formulae for better analytics </a:t>
            </a:r>
            <a:endParaRPr lang="en-IN" sz="1600" dirty="0">
              <a:effectLst/>
              <a:latin typeface="Arial" panose="020B0604020202020204" pitchFamily="34" charset="0"/>
              <a:ea typeface="Arial" panose="020B0604020202020204" pitchFamily="34" charset="0"/>
            </a:endParaRPr>
          </a:p>
          <a:p>
            <a:pPr marL="0" lvl="0" indent="0" algn="r" rtl="0">
              <a:spcBef>
                <a:spcPts val="0"/>
              </a:spcBef>
              <a:spcAft>
                <a:spcPts val="0"/>
              </a:spcAft>
              <a:buNone/>
            </a:pPr>
            <a:endParaRPr dirty="0"/>
          </a:p>
        </p:txBody>
      </p:sp>
      <p:sp>
        <p:nvSpPr>
          <p:cNvPr id="557" name="Google Shape;557;p39"/>
          <p:cNvSpPr/>
          <p:nvPr/>
        </p:nvSpPr>
        <p:spPr>
          <a:xfrm>
            <a:off x="4433303" y="168259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3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36350" y="2728012"/>
            <a:ext cx="2230500" cy="877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a:t>
            </a:r>
            <a:r>
              <a:rPr lang="en" dirty="0"/>
              <a:t>tandard deviation</a:t>
            </a:r>
            <a:endParaRPr dirty="0"/>
          </a:p>
        </p:txBody>
      </p:sp>
      <p:sp>
        <p:nvSpPr>
          <p:cNvPr id="750" name="Google Shape;750;p42"/>
          <p:cNvSpPr txBox="1">
            <a:spLocks noGrp="1"/>
          </p:cNvSpPr>
          <p:nvPr>
            <p:ph type="subTitle" idx="1"/>
          </p:nvPr>
        </p:nvSpPr>
        <p:spPr>
          <a:xfrm>
            <a:off x="736350" y="3655766"/>
            <a:ext cx="2230500" cy="897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50" dirty="0"/>
              <a:t>The standard deviation is a measure of the amount of variation or dispersion of a set of values</a:t>
            </a:r>
            <a:endParaRPr sz="1350" dirty="0"/>
          </a:p>
        </p:txBody>
      </p:sp>
      <p:cxnSp>
        <p:nvCxnSpPr>
          <p:cNvPr id="751" name="Google Shape;751;p42"/>
          <p:cNvCxnSpPr/>
          <p:nvPr/>
        </p:nvCxnSpPr>
        <p:spPr>
          <a:xfrm>
            <a:off x="7804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a:t>
            </a:r>
            <a:r>
              <a:rPr lang="en" dirty="0"/>
              <a:t>tatistical tools used </a:t>
            </a:r>
            <a:endParaRPr dirty="0"/>
          </a:p>
        </p:txBody>
      </p:sp>
      <p:sp>
        <p:nvSpPr>
          <p:cNvPr id="753" name="Google Shape;753;p42"/>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mean</a:t>
            </a:r>
            <a:endParaRPr dirty="0"/>
          </a:p>
        </p:txBody>
      </p:sp>
      <p:sp>
        <p:nvSpPr>
          <p:cNvPr id="754" name="Google Shape;754;p42"/>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mean is the average of a set of numbers.</a:t>
            </a:r>
            <a:endParaRPr dirty="0"/>
          </a:p>
        </p:txBody>
      </p:sp>
      <p:sp>
        <p:nvSpPr>
          <p:cNvPr id="755" name="Google Shape;755;p42"/>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 </a:t>
            </a:r>
            <a:endParaRPr dirty="0"/>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mode is the value that appears most frequently</a:t>
            </a:r>
            <a:endParaRPr dirty="0"/>
          </a:p>
        </p:txBody>
      </p:sp>
      <p:cxnSp>
        <p:nvCxnSpPr>
          <p:cNvPr id="757" name="Google Shape;757;p42"/>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60" name="Google Shape;760;p42"/>
          <p:cNvSpPr txBox="1">
            <a:spLocks noGrp="1"/>
          </p:cNvSpPr>
          <p:nvPr>
            <p:ph type="title" idx="7"/>
          </p:nvPr>
        </p:nvSpPr>
        <p:spPr>
          <a:xfrm>
            <a:off x="6207450" y="3061701"/>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K</a:t>
            </a:r>
            <a:r>
              <a:rPr lang="en" dirty="0"/>
              <a:t>urtosis </a:t>
            </a:r>
            <a:endParaRPr dirty="0"/>
          </a:p>
        </p:txBody>
      </p:sp>
      <p:sp>
        <p:nvSpPr>
          <p:cNvPr id="761" name="Google Shape;761;p42"/>
          <p:cNvSpPr txBox="1">
            <a:spLocks noGrp="1"/>
          </p:cNvSpPr>
          <p:nvPr>
            <p:ph type="subTitle" idx="8"/>
          </p:nvPr>
        </p:nvSpPr>
        <p:spPr>
          <a:xfrm>
            <a:off x="6199200" y="3686787"/>
            <a:ext cx="2230500" cy="733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is a measure of the “peakedness” of a probability distribution</a:t>
            </a:r>
            <a:endParaRPr dirty="0"/>
          </a:p>
        </p:txBody>
      </p:sp>
      <p:cxnSp>
        <p:nvCxnSpPr>
          <p:cNvPr id="762" name="Google Shape;762;p42"/>
          <p:cNvCxnSpPr/>
          <p:nvPr/>
        </p:nvCxnSpPr>
        <p:spPr>
          <a:xfrm>
            <a:off x="62515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42"/>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skewness</a:t>
            </a:r>
            <a:endParaRPr dirty="0"/>
          </a:p>
        </p:txBody>
      </p:sp>
      <p:sp>
        <p:nvSpPr>
          <p:cNvPr id="764" name="Google Shape;764;p42"/>
          <p:cNvSpPr txBox="1">
            <a:spLocks noGrp="1"/>
          </p:cNvSpPr>
          <p:nvPr>
            <p:ph type="subTitle" idx="13"/>
          </p:nvPr>
        </p:nvSpPr>
        <p:spPr>
          <a:xfrm>
            <a:off x="3459563" y="3686787"/>
            <a:ext cx="2230500" cy="802787"/>
          </a:xfrm>
          <a:prstGeom prst="rect">
            <a:avLst/>
          </a:prstGeom>
        </p:spPr>
        <p:txBody>
          <a:bodyPr spcFirstLastPara="1" wrap="square" lIns="91425" tIns="91425" rIns="91425" bIns="91425" anchor="t" anchorCtr="0">
            <a:noAutofit/>
          </a:bodyPr>
          <a:lstStyle/>
          <a:p>
            <a:pPr marL="0" indent="0"/>
            <a:r>
              <a:rPr lang="en-US" dirty="0"/>
              <a:t>Skewness is a measure of the asymmetry of a probability distribution</a:t>
            </a:r>
          </a:p>
          <a:p>
            <a:pPr marL="0" lvl="0" indent="0" algn="ctr" rtl="0">
              <a:spcBef>
                <a:spcPts val="0"/>
              </a:spcBef>
              <a:spcAft>
                <a:spcPts val="0"/>
              </a:spcAft>
              <a:buNone/>
            </a:pPr>
            <a:endParaRPr dirty="0"/>
          </a:p>
        </p:txBody>
      </p:sp>
      <p:sp>
        <p:nvSpPr>
          <p:cNvPr id="765" name="Google Shape;765;p42"/>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median</a:t>
            </a:r>
            <a:endParaRPr dirty="0"/>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median is the middle value in a set of numbers</a:t>
            </a:r>
            <a:endParaRPr dirty="0"/>
          </a:p>
        </p:txBody>
      </p:sp>
      <p:cxnSp>
        <p:nvCxnSpPr>
          <p:cNvPr id="767" name="Google Shape;767;p42"/>
          <p:cNvCxnSpPr/>
          <p:nvPr/>
        </p:nvCxnSpPr>
        <p:spPr>
          <a:xfrm>
            <a:off x="3481613" y="366740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648034" y="97491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49300" y="905975"/>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methodology</a:t>
            </a:r>
            <a:endParaRPr dirty="0"/>
          </a:p>
        </p:txBody>
      </p:sp>
      <p:sp>
        <p:nvSpPr>
          <p:cNvPr id="648" name="Google Shape;648;p40"/>
          <p:cNvSpPr txBox="1">
            <a:spLocks noGrp="1"/>
          </p:cNvSpPr>
          <p:nvPr>
            <p:ph type="title" idx="2"/>
          </p:nvPr>
        </p:nvSpPr>
        <p:spPr>
          <a:xfrm>
            <a:off x="647915" y="1299291"/>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50" name="Google Shape;650;p40"/>
          <p:cNvSpPr txBox="1"/>
          <p:nvPr/>
        </p:nvSpPr>
        <p:spPr>
          <a:xfrm>
            <a:off x="7062300" y="167083"/>
            <a:ext cx="1367400" cy="34656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48948"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64;p44">
            <a:extLst>
              <a:ext uri="{FF2B5EF4-FFF2-40B4-BE49-F238E27FC236}">
                <a16:creationId xmlns:a16="http://schemas.microsoft.com/office/drawing/2014/main" id="{07A23DA0-CA71-6C5E-34F6-E890B18B1D3B}"/>
              </a:ext>
            </a:extLst>
          </p:cNvPr>
          <p:cNvGrpSpPr/>
          <p:nvPr/>
        </p:nvGrpSpPr>
        <p:grpSpPr>
          <a:xfrm>
            <a:off x="2765090" y="2362078"/>
            <a:ext cx="3058207" cy="1858186"/>
            <a:chOff x="5361198" y="3162832"/>
            <a:chExt cx="2586336" cy="1404579"/>
          </a:xfrm>
        </p:grpSpPr>
        <p:sp>
          <p:nvSpPr>
            <p:cNvPr id="4" name="Google Shape;865;p44">
              <a:extLst>
                <a:ext uri="{FF2B5EF4-FFF2-40B4-BE49-F238E27FC236}">
                  <a16:creationId xmlns:a16="http://schemas.microsoft.com/office/drawing/2014/main" id="{E8059447-F9E0-C70A-96E7-6C7BA5D74D6E}"/>
                </a:ext>
              </a:extLst>
            </p:cNvPr>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866;p44">
              <a:extLst>
                <a:ext uri="{FF2B5EF4-FFF2-40B4-BE49-F238E27FC236}">
                  <a16:creationId xmlns:a16="http://schemas.microsoft.com/office/drawing/2014/main" id="{057AE2A3-42AC-2FC6-E5E2-A03D717EF78A}"/>
                </a:ext>
              </a:extLst>
            </p:cNvPr>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867;p44">
              <a:extLst>
                <a:ext uri="{FF2B5EF4-FFF2-40B4-BE49-F238E27FC236}">
                  <a16:creationId xmlns:a16="http://schemas.microsoft.com/office/drawing/2014/main" id="{39E0747E-007B-F36D-1C31-F609C9B01CD8}"/>
                </a:ext>
              </a:extLst>
            </p:cNvPr>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68;p44">
              <a:extLst>
                <a:ext uri="{FF2B5EF4-FFF2-40B4-BE49-F238E27FC236}">
                  <a16:creationId xmlns:a16="http://schemas.microsoft.com/office/drawing/2014/main" id="{A454514B-F987-6D3B-8FD2-8175082C6CCC}"/>
                </a:ext>
              </a:extLst>
            </p:cNvPr>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69;p44">
              <a:extLst>
                <a:ext uri="{FF2B5EF4-FFF2-40B4-BE49-F238E27FC236}">
                  <a16:creationId xmlns:a16="http://schemas.microsoft.com/office/drawing/2014/main" id="{FEEF40DD-3B70-D284-79AA-D3EA151F27F3}"/>
                </a:ext>
              </a:extLst>
            </p:cNvPr>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870;p44">
              <a:extLst>
                <a:ext uri="{FF2B5EF4-FFF2-40B4-BE49-F238E27FC236}">
                  <a16:creationId xmlns:a16="http://schemas.microsoft.com/office/drawing/2014/main" id="{AB16A92B-3889-27AF-2671-F6051AE0900E}"/>
                </a:ext>
              </a:extLst>
            </p:cNvPr>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871;p44">
              <a:extLst>
                <a:ext uri="{FF2B5EF4-FFF2-40B4-BE49-F238E27FC236}">
                  <a16:creationId xmlns:a16="http://schemas.microsoft.com/office/drawing/2014/main" id="{DC8D587D-00D4-89BD-F821-BBAF2C85E417}"/>
                </a:ext>
              </a:extLst>
            </p:cNvPr>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872;p44">
              <a:extLst>
                <a:ext uri="{FF2B5EF4-FFF2-40B4-BE49-F238E27FC236}">
                  <a16:creationId xmlns:a16="http://schemas.microsoft.com/office/drawing/2014/main" id="{E02F0FA9-7567-1273-B03A-BA40F7E30E1E}"/>
                </a:ext>
              </a:extLst>
            </p:cNvPr>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873;p44">
              <a:extLst>
                <a:ext uri="{FF2B5EF4-FFF2-40B4-BE49-F238E27FC236}">
                  <a16:creationId xmlns:a16="http://schemas.microsoft.com/office/drawing/2014/main" id="{23F33525-48C7-38A3-B943-E726594010DA}"/>
                </a:ext>
              </a:extLst>
            </p:cNvPr>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874;p44">
              <a:extLst>
                <a:ext uri="{FF2B5EF4-FFF2-40B4-BE49-F238E27FC236}">
                  <a16:creationId xmlns:a16="http://schemas.microsoft.com/office/drawing/2014/main" id="{1556C1EC-A8BF-8E4E-8C43-F8146B27DA69}"/>
                </a:ext>
              </a:extLst>
            </p:cNvPr>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4" name="Google Shape;875;p44">
              <a:extLst>
                <a:ext uri="{FF2B5EF4-FFF2-40B4-BE49-F238E27FC236}">
                  <a16:creationId xmlns:a16="http://schemas.microsoft.com/office/drawing/2014/main" id="{FA384008-FC9D-1FE6-DCEE-4364B9DA9195}"/>
                </a:ext>
              </a:extLst>
            </p:cNvPr>
            <p:cNvGrpSpPr/>
            <p:nvPr/>
          </p:nvGrpSpPr>
          <p:grpSpPr>
            <a:xfrm>
              <a:off x="6555846" y="3417051"/>
              <a:ext cx="1044180" cy="766303"/>
              <a:chOff x="3484693" y="2832063"/>
              <a:chExt cx="1957840" cy="1488963"/>
            </a:xfrm>
          </p:grpSpPr>
          <p:sp>
            <p:nvSpPr>
              <p:cNvPr id="20" name="Google Shape;876;p44">
                <a:extLst>
                  <a:ext uri="{FF2B5EF4-FFF2-40B4-BE49-F238E27FC236}">
                    <a16:creationId xmlns:a16="http://schemas.microsoft.com/office/drawing/2014/main" id="{F43C93D2-7F08-1131-4B37-9E79877CA8C9}"/>
                  </a:ext>
                </a:extLst>
              </p:cNvPr>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877;p44">
                <a:extLst>
                  <a:ext uri="{FF2B5EF4-FFF2-40B4-BE49-F238E27FC236}">
                    <a16:creationId xmlns:a16="http://schemas.microsoft.com/office/drawing/2014/main" id="{8E1FB195-AA2B-CB35-4988-C549FD860794}"/>
                  </a:ext>
                </a:extLst>
              </p:cNvPr>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878;p44">
                <a:extLst>
                  <a:ext uri="{FF2B5EF4-FFF2-40B4-BE49-F238E27FC236}">
                    <a16:creationId xmlns:a16="http://schemas.microsoft.com/office/drawing/2014/main" id="{1B4795ED-BB6F-E95B-F54D-7D5CC7B50A1A}"/>
                  </a:ext>
                </a:extLst>
              </p:cNvPr>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79;p44">
                <a:extLst>
                  <a:ext uri="{FF2B5EF4-FFF2-40B4-BE49-F238E27FC236}">
                    <a16:creationId xmlns:a16="http://schemas.microsoft.com/office/drawing/2014/main" id="{CDF00541-9802-1128-D8FB-21B0E7BAC844}"/>
                  </a:ext>
                </a:extLst>
              </p:cNvPr>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880;p44">
                <a:extLst>
                  <a:ext uri="{FF2B5EF4-FFF2-40B4-BE49-F238E27FC236}">
                    <a16:creationId xmlns:a16="http://schemas.microsoft.com/office/drawing/2014/main" id="{8946AC11-D762-C860-0C27-B0DDEA271464}"/>
                  </a:ext>
                </a:extLst>
              </p:cNvPr>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881;p44">
                <a:extLst>
                  <a:ext uri="{FF2B5EF4-FFF2-40B4-BE49-F238E27FC236}">
                    <a16:creationId xmlns:a16="http://schemas.microsoft.com/office/drawing/2014/main" id="{F5E37AFF-0939-E1DF-7059-98D6584F98C3}"/>
                  </a:ext>
                </a:extLst>
              </p:cNvPr>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882;p44">
                <a:extLst>
                  <a:ext uri="{FF2B5EF4-FFF2-40B4-BE49-F238E27FC236}">
                    <a16:creationId xmlns:a16="http://schemas.microsoft.com/office/drawing/2014/main" id="{13504BEC-7A89-42C9-FD59-3250D3D85B9C}"/>
                  </a:ext>
                </a:extLst>
              </p:cNvPr>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883;p44">
                <a:extLst>
                  <a:ext uri="{FF2B5EF4-FFF2-40B4-BE49-F238E27FC236}">
                    <a16:creationId xmlns:a16="http://schemas.microsoft.com/office/drawing/2014/main" id="{4874D7A5-2AF5-C5F3-FED4-6547B3C0A650}"/>
                  </a:ext>
                </a:extLst>
              </p:cNvPr>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84;p44">
                <a:extLst>
                  <a:ext uri="{FF2B5EF4-FFF2-40B4-BE49-F238E27FC236}">
                    <a16:creationId xmlns:a16="http://schemas.microsoft.com/office/drawing/2014/main" id="{13A278A1-3638-755B-B04C-82D3FDD71ACE}"/>
                  </a:ext>
                </a:extLst>
              </p:cNvPr>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85;p44">
                <a:extLst>
                  <a:ext uri="{FF2B5EF4-FFF2-40B4-BE49-F238E27FC236}">
                    <a16:creationId xmlns:a16="http://schemas.microsoft.com/office/drawing/2014/main" id="{FC288B02-EF3F-D94A-32E6-DE08004E7021}"/>
                  </a:ext>
                </a:extLst>
              </p:cNvPr>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86;p44">
                <a:extLst>
                  <a:ext uri="{FF2B5EF4-FFF2-40B4-BE49-F238E27FC236}">
                    <a16:creationId xmlns:a16="http://schemas.microsoft.com/office/drawing/2014/main" id="{DE79C93B-6E7B-0F15-7C8E-98385AD00C53}"/>
                  </a:ext>
                </a:extLst>
              </p:cNvPr>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87;p44">
                <a:extLst>
                  <a:ext uri="{FF2B5EF4-FFF2-40B4-BE49-F238E27FC236}">
                    <a16:creationId xmlns:a16="http://schemas.microsoft.com/office/drawing/2014/main" id="{743DA5E2-1E9F-DD2C-A52A-1599EAFE9E81}"/>
                  </a:ext>
                </a:extLst>
              </p:cNvPr>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88;p44">
                <a:extLst>
                  <a:ext uri="{FF2B5EF4-FFF2-40B4-BE49-F238E27FC236}">
                    <a16:creationId xmlns:a16="http://schemas.microsoft.com/office/drawing/2014/main" id="{F9D4C70D-12A8-48AA-ECED-9B12F3EF1831}"/>
                  </a:ext>
                </a:extLst>
              </p:cNvPr>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89;p44">
                <a:extLst>
                  <a:ext uri="{FF2B5EF4-FFF2-40B4-BE49-F238E27FC236}">
                    <a16:creationId xmlns:a16="http://schemas.microsoft.com/office/drawing/2014/main" id="{23642967-91D7-7CBE-F249-424D8884BF1D}"/>
                  </a:ext>
                </a:extLst>
              </p:cNvPr>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90;p44">
                <a:extLst>
                  <a:ext uri="{FF2B5EF4-FFF2-40B4-BE49-F238E27FC236}">
                    <a16:creationId xmlns:a16="http://schemas.microsoft.com/office/drawing/2014/main" id="{F8AF4137-9947-3D7E-F94C-61B2E17776AA}"/>
                  </a:ext>
                </a:extLst>
              </p:cNvPr>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91;p44">
                <a:extLst>
                  <a:ext uri="{FF2B5EF4-FFF2-40B4-BE49-F238E27FC236}">
                    <a16:creationId xmlns:a16="http://schemas.microsoft.com/office/drawing/2014/main" id="{62E56CAD-3CC5-AD75-0314-FDFFC040BE72}"/>
                  </a:ext>
                </a:extLst>
              </p:cNvPr>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92;p44">
                <a:extLst>
                  <a:ext uri="{FF2B5EF4-FFF2-40B4-BE49-F238E27FC236}">
                    <a16:creationId xmlns:a16="http://schemas.microsoft.com/office/drawing/2014/main" id="{51EE67EE-6DF9-B3F5-F49F-7E5A2A3CD1D6}"/>
                  </a:ext>
                </a:extLst>
              </p:cNvPr>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93;p44">
                <a:extLst>
                  <a:ext uri="{FF2B5EF4-FFF2-40B4-BE49-F238E27FC236}">
                    <a16:creationId xmlns:a16="http://schemas.microsoft.com/office/drawing/2014/main" id="{9B875254-C03D-2EA0-6537-E48BBB627789}"/>
                  </a:ext>
                </a:extLst>
              </p:cNvPr>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894;p44">
                <a:extLst>
                  <a:ext uri="{FF2B5EF4-FFF2-40B4-BE49-F238E27FC236}">
                    <a16:creationId xmlns:a16="http://schemas.microsoft.com/office/drawing/2014/main" id="{AC5D60AF-0E0E-4EA2-32AF-5D315C5467C1}"/>
                  </a:ext>
                </a:extLst>
              </p:cNvPr>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895;p44">
                <a:extLst>
                  <a:ext uri="{FF2B5EF4-FFF2-40B4-BE49-F238E27FC236}">
                    <a16:creationId xmlns:a16="http://schemas.microsoft.com/office/drawing/2014/main" id="{230DF685-5CCB-AD2D-5972-935059B50721}"/>
                  </a:ext>
                </a:extLst>
              </p:cNvPr>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896;p44">
                <a:extLst>
                  <a:ext uri="{FF2B5EF4-FFF2-40B4-BE49-F238E27FC236}">
                    <a16:creationId xmlns:a16="http://schemas.microsoft.com/office/drawing/2014/main" id="{34B36ADC-6247-002D-9C05-DECD644213A1}"/>
                  </a:ext>
                </a:extLst>
              </p:cNvPr>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97;p44">
                <a:extLst>
                  <a:ext uri="{FF2B5EF4-FFF2-40B4-BE49-F238E27FC236}">
                    <a16:creationId xmlns:a16="http://schemas.microsoft.com/office/drawing/2014/main" id="{D4D53CF0-8B4C-C0BC-9C48-E1F2F9C1C6EA}"/>
                  </a:ext>
                </a:extLst>
              </p:cNvPr>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898;p44">
                <a:extLst>
                  <a:ext uri="{FF2B5EF4-FFF2-40B4-BE49-F238E27FC236}">
                    <a16:creationId xmlns:a16="http://schemas.microsoft.com/office/drawing/2014/main" id="{25968828-7416-F451-2125-3F85982E1FB4}"/>
                  </a:ext>
                </a:extLst>
              </p:cNvPr>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899;p44">
                <a:extLst>
                  <a:ext uri="{FF2B5EF4-FFF2-40B4-BE49-F238E27FC236}">
                    <a16:creationId xmlns:a16="http://schemas.microsoft.com/office/drawing/2014/main" id="{77335F19-4A4D-314B-BB8E-5CDE6FF47A1A}"/>
                  </a:ext>
                </a:extLst>
              </p:cNvPr>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900;p44">
                <a:extLst>
                  <a:ext uri="{FF2B5EF4-FFF2-40B4-BE49-F238E27FC236}">
                    <a16:creationId xmlns:a16="http://schemas.microsoft.com/office/drawing/2014/main" id="{1FD45B86-BB41-4F88-5B41-AB5D6D914305}"/>
                  </a:ext>
                </a:extLst>
              </p:cNvPr>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901;p44">
                <a:extLst>
                  <a:ext uri="{FF2B5EF4-FFF2-40B4-BE49-F238E27FC236}">
                    <a16:creationId xmlns:a16="http://schemas.microsoft.com/office/drawing/2014/main" id="{37DB2FA1-722B-545E-6054-EE4FEC6E43E8}"/>
                  </a:ext>
                </a:extLst>
              </p:cNvPr>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5" name="Google Shape;902;p44">
              <a:extLst>
                <a:ext uri="{FF2B5EF4-FFF2-40B4-BE49-F238E27FC236}">
                  <a16:creationId xmlns:a16="http://schemas.microsoft.com/office/drawing/2014/main" id="{58B9A7F5-E2B5-69D2-A199-F5F4A6F23227}"/>
                </a:ext>
              </a:extLst>
            </p:cNvPr>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903;p44">
              <a:extLst>
                <a:ext uri="{FF2B5EF4-FFF2-40B4-BE49-F238E27FC236}">
                  <a16:creationId xmlns:a16="http://schemas.microsoft.com/office/drawing/2014/main" id="{347CA93C-BA49-1BE2-AE58-6BEBE7EADDED}"/>
                </a:ext>
              </a:extLst>
            </p:cNvPr>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904;p44">
              <a:extLst>
                <a:ext uri="{FF2B5EF4-FFF2-40B4-BE49-F238E27FC236}">
                  <a16:creationId xmlns:a16="http://schemas.microsoft.com/office/drawing/2014/main" id="{FD41F9D3-1DB0-50FD-CE0F-1C047D450E25}"/>
                </a:ext>
              </a:extLst>
            </p:cNvPr>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905;p44">
              <a:extLst>
                <a:ext uri="{FF2B5EF4-FFF2-40B4-BE49-F238E27FC236}">
                  <a16:creationId xmlns:a16="http://schemas.microsoft.com/office/drawing/2014/main" id="{C9CC192E-0C3B-97BC-9A64-37F4902E4916}"/>
                </a:ext>
              </a:extLst>
            </p:cNvPr>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906;p44">
              <a:extLst>
                <a:ext uri="{FF2B5EF4-FFF2-40B4-BE49-F238E27FC236}">
                  <a16:creationId xmlns:a16="http://schemas.microsoft.com/office/drawing/2014/main" id="{6C6FF657-3134-739E-C2AF-52F0B91F1A34}"/>
                </a:ext>
              </a:extLst>
            </p:cNvPr>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815" name="Picture 814">
            <a:extLst>
              <a:ext uri="{FF2B5EF4-FFF2-40B4-BE49-F238E27FC236}">
                <a16:creationId xmlns:a16="http://schemas.microsoft.com/office/drawing/2014/main" id="{C67548E5-8BF1-3CA4-EF8E-5D4F078EF3E3}"/>
              </a:ext>
            </a:extLst>
          </p:cNvPr>
          <p:cNvPicPr>
            <a:picLocks noChangeAspect="1"/>
          </p:cNvPicPr>
          <p:nvPr/>
        </p:nvPicPr>
        <p:blipFill>
          <a:blip r:embed="rId3"/>
          <a:stretch>
            <a:fillRect/>
          </a:stretch>
        </p:blipFill>
        <p:spPr>
          <a:xfrm>
            <a:off x="6345486" y="2807774"/>
            <a:ext cx="743776" cy="749873"/>
          </a:xfrm>
          <a:prstGeom prst="rect">
            <a:avLst/>
          </a:prstGeom>
        </p:spPr>
      </p:pic>
      <p:pic>
        <p:nvPicPr>
          <p:cNvPr id="816" name="Picture 815">
            <a:extLst>
              <a:ext uri="{FF2B5EF4-FFF2-40B4-BE49-F238E27FC236}">
                <a16:creationId xmlns:a16="http://schemas.microsoft.com/office/drawing/2014/main" id="{64EDA66A-BF25-6103-5576-6A9C55428BD0}"/>
              </a:ext>
            </a:extLst>
          </p:cNvPr>
          <p:cNvPicPr>
            <a:picLocks noChangeAspect="1"/>
          </p:cNvPicPr>
          <p:nvPr/>
        </p:nvPicPr>
        <p:blipFill>
          <a:blip r:embed="rId3"/>
          <a:stretch>
            <a:fillRect/>
          </a:stretch>
        </p:blipFill>
        <p:spPr>
          <a:xfrm>
            <a:off x="2283932" y="528521"/>
            <a:ext cx="743776" cy="749873"/>
          </a:xfrm>
          <a:prstGeom prst="rect">
            <a:avLst/>
          </a:prstGeom>
        </p:spPr>
      </p:pic>
    </p:spTree>
    <p:extLst>
      <p:ext uri="{BB962C8B-B14F-4D97-AF65-F5344CB8AC3E}">
        <p14:creationId xmlns:p14="http://schemas.microsoft.com/office/powerpoint/2010/main" val="377239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2520177" y="617034"/>
            <a:ext cx="3702203" cy="9797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endParaRPr dirty="0"/>
          </a:p>
        </p:txBody>
      </p:sp>
      <p:sp>
        <p:nvSpPr>
          <p:cNvPr id="556" name="Google Shape;556;p39"/>
          <p:cNvSpPr txBox="1">
            <a:spLocks noGrp="1"/>
          </p:cNvSpPr>
          <p:nvPr>
            <p:ph type="subTitle" idx="1"/>
          </p:nvPr>
        </p:nvSpPr>
        <p:spPr>
          <a:xfrm>
            <a:off x="884662" y="1492213"/>
            <a:ext cx="7545037" cy="303425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Our first step was to identify a dataset ,which is complete and did not have any missing values or duplicate values or other errors </a:t>
            </a:r>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r>
              <a:rPr lang="en-US" dirty="0"/>
              <a:t>• We decided on this dataset  keeping the result in our mind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 have used python and its libraries(modules) for generation of   graphs and   other statistical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 have used a </a:t>
            </a:r>
            <a:r>
              <a:rPr lang="en-US" dirty="0" err="1"/>
              <a:t>jupyter</a:t>
            </a:r>
            <a:r>
              <a:rPr lang="en-US" dirty="0"/>
              <a:t> notebook to incorporate the data which we generated using python .</a:t>
            </a:r>
          </a:p>
          <a:p>
            <a:pPr marL="0" lvl="0" indent="0" algn="r" rtl="0">
              <a:spcBef>
                <a:spcPts val="0"/>
              </a:spcBef>
              <a:spcAft>
                <a:spcPts val="0"/>
              </a:spcAft>
              <a:buNone/>
            </a:pPr>
            <a:endParaRPr lang="en-IN" dirty="0"/>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2333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p>
          <a:p>
            <a:pPr marL="0" lvl="0" indent="0" algn="r" rtl="0">
              <a:spcBef>
                <a:spcPts val="0"/>
              </a:spcBef>
              <a:spcAft>
                <a:spcPts val="0"/>
              </a:spcAft>
              <a:buNone/>
            </a:pPr>
            <a:r>
              <a:rPr lang="en-IN" dirty="0">
                <a:solidFill>
                  <a:schemeClr val="lt2"/>
                </a:solidFill>
                <a:latin typeface="Bebas Neue"/>
                <a:sym typeface="Bebas Neue"/>
              </a:rPr>
              <a:t>W</a:t>
            </a:r>
            <a:r>
              <a:rPr lang="en" dirty="0">
                <a:solidFill>
                  <a:schemeClr val="lt2"/>
                </a:solidFill>
                <a:latin typeface="Bebas Neue"/>
                <a:sym typeface="Bebas Neue"/>
              </a:rPr>
              <a:t>ith python </a:t>
            </a:r>
            <a:endParaRPr dirty="0">
              <a:solidFill>
                <a:schemeClr val="lt2"/>
              </a:solidFill>
            </a:endParaRPr>
          </a:p>
        </p:txBody>
      </p: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EF8C258-72D3-421E-9A8A-1A7FEDD5619F}"/>
              </a:ext>
            </a:extLst>
          </p:cNvPr>
          <p:cNvPicPr>
            <a:picLocks noChangeAspect="1"/>
          </p:cNvPicPr>
          <p:nvPr/>
        </p:nvPicPr>
        <p:blipFill>
          <a:blip r:embed="rId3"/>
          <a:stretch>
            <a:fillRect/>
          </a:stretch>
        </p:blipFill>
        <p:spPr>
          <a:xfrm>
            <a:off x="8295468" y="950982"/>
            <a:ext cx="109738" cy="103641"/>
          </a:xfrm>
          <a:prstGeom prst="rect">
            <a:avLst/>
          </a:prstGeom>
        </p:spPr>
      </p:pic>
      <p:pic>
        <p:nvPicPr>
          <p:cNvPr id="3" name="Picture 2">
            <a:extLst>
              <a:ext uri="{FF2B5EF4-FFF2-40B4-BE49-F238E27FC236}">
                <a16:creationId xmlns:a16="http://schemas.microsoft.com/office/drawing/2014/main" id="{AFA7E600-C03F-6B4C-982E-65DD1B7491D3}"/>
              </a:ext>
            </a:extLst>
          </p:cNvPr>
          <p:cNvPicPr>
            <a:picLocks noChangeAspect="1"/>
          </p:cNvPicPr>
          <p:nvPr/>
        </p:nvPicPr>
        <p:blipFill>
          <a:blip r:embed="rId3"/>
          <a:stretch>
            <a:fillRect/>
          </a:stretch>
        </p:blipFill>
        <p:spPr>
          <a:xfrm>
            <a:off x="1186102" y="731951"/>
            <a:ext cx="109738" cy="103641"/>
          </a:xfrm>
          <a:prstGeom prst="rect">
            <a:avLst/>
          </a:prstGeom>
        </p:spPr>
      </p:pic>
      <p:pic>
        <p:nvPicPr>
          <p:cNvPr id="4" name="Picture 3">
            <a:extLst>
              <a:ext uri="{FF2B5EF4-FFF2-40B4-BE49-F238E27FC236}">
                <a16:creationId xmlns:a16="http://schemas.microsoft.com/office/drawing/2014/main" id="{F7D0D468-152F-7A7E-6854-65F7A8D68C5C}"/>
              </a:ext>
            </a:extLst>
          </p:cNvPr>
          <p:cNvPicPr>
            <a:picLocks noChangeAspect="1"/>
          </p:cNvPicPr>
          <p:nvPr/>
        </p:nvPicPr>
        <p:blipFill>
          <a:blip r:embed="rId3"/>
          <a:stretch>
            <a:fillRect/>
          </a:stretch>
        </p:blipFill>
        <p:spPr>
          <a:xfrm>
            <a:off x="7203181" y="2226015"/>
            <a:ext cx="109738" cy="103641"/>
          </a:xfrm>
          <a:prstGeom prst="rect">
            <a:avLst/>
          </a:prstGeom>
        </p:spPr>
      </p:pic>
      <p:pic>
        <p:nvPicPr>
          <p:cNvPr id="5" name="Picture 4">
            <a:extLst>
              <a:ext uri="{FF2B5EF4-FFF2-40B4-BE49-F238E27FC236}">
                <a16:creationId xmlns:a16="http://schemas.microsoft.com/office/drawing/2014/main" id="{114EA84C-808B-407B-06EB-C24FEFFF0E59}"/>
              </a:ext>
            </a:extLst>
          </p:cNvPr>
          <p:cNvPicPr>
            <a:picLocks noChangeAspect="1"/>
          </p:cNvPicPr>
          <p:nvPr/>
        </p:nvPicPr>
        <p:blipFill>
          <a:blip r:embed="rId3"/>
          <a:stretch>
            <a:fillRect/>
          </a:stretch>
        </p:blipFill>
        <p:spPr>
          <a:xfrm>
            <a:off x="451316" y="3458821"/>
            <a:ext cx="109738" cy="103641"/>
          </a:xfrm>
          <a:prstGeom prst="rect">
            <a:avLst/>
          </a:prstGeom>
        </p:spPr>
      </p:pic>
      <p:pic>
        <p:nvPicPr>
          <p:cNvPr id="6" name="Picture 5">
            <a:extLst>
              <a:ext uri="{FF2B5EF4-FFF2-40B4-BE49-F238E27FC236}">
                <a16:creationId xmlns:a16="http://schemas.microsoft.com/office/drawing/2014/main" id="{40EDDEBA-3140-0BA6-83A6-AB75660FA4F4}"/>
              </a:ext>
            </a:extLst>
          </p:cNvPr>
          <p:cNvPicPr>
            <a:picLocks noChangeAspect="1"/>
          </p:cNvPicPr>
          <p:nvPr/>
        </p:nvPicPr>
        <p:blipFill>
          <a:blip r:embed="rId3"/>
          <a:stretch>
            <a:fillRect/>
          </a:stretch>
        </p:blipFill>
        <p:spPr>
          <a:xfrm>
            <a:off x="392220" y="1388572"/>
            <a:ext cx="109738" cy="103641"/>
          </a:xfrm>
          <a:prstGeom prst="rect">
            <a:avLst/>
          </a:prstGeom>
        </p:spPr>
      </p:pic>
      <p:pic>
        <p:nvPicPr>
          <p:cNvPr id="7" name="Picture 6">
            <a:extLst>
              <a:ext uri="{FF2B5EF4-FFF2-40B4-BE49-F238E27FC236}">
                <a16:creationId xmlns:a16="http://schemas.microsoft.com/office/drawing/2014/main" id="{540AD7E3-12A3-3A5D-A74A-F3639EE56E81}"/>
              </a:ext>
            </a:extLst>
          </p:cNvPr>
          <p:cNvPicPr>
            <a:picLocks noChangeAspect="1"/>
          </p:cNvPicPr>
          <p:nvPr/>
        </p:nvPicPr>
        <p:blipFill>
          <a:blip r:embed="rId3"/>
          <a:stretch>
            <a:fillRect/>
          </a:stretch>
        </p:blipFill>
        <p:spPr>
          <a:xfrm>
            <a:off x="8047188" y="4044690"/>
            <a:ext cx="109738" cy="103641"/>
          </a:xfrm>
          <a:prstGeom prst="rect">
            <a:avLst/>
          </a:prstGeom>
        </p:spPr>
      </p:pic>
    </p:spTree>
    <p:extLst>
      <p:ext uri="{BB962C8B-B14F-4D97-AF65-F5344CB8AC3E}">
        <p14:creationId xmlns:p14="http://schemas.microsoft.com/office/powerpoint/2010/main" val="758088901"/>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1185</Words>
  <Application>Microsoft Office PowerPoint</Application>
  <PresentationFormat>On-screen Show (16:9)</PresentationFormat>
  <Paragraphs>168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Arimo</vt:lpstr>
      <vt:lpstr>Times New Roman</vt:lpstr>
      <vt:lpstr>Arial</vt:lpstr>
      <vt:lpstr>Bebas Neue</vt:lpstr>
      <vt:lpstr>Data Analysis for Business by Slidesgo</vt:lpstr>
      <vt:lpstr>Reliance stock analysis</vt:lpstr>
      <vt:lpstr>TABLE OF CONTENT</vt:lpstr>
      <vt:lpstr>TABLE OF CONTENT</vt:lpstr>
      <vt:lpstr>introduction</vt:lpstr>
      <vt:lpstr>INTRODUCTION</vt:lpstr>
      <vt:lpstr>INTRODUCTION</vt:lpstr>
      <vt:lpstr>Standard deviation</vt:lpstr>
      <vt:lpstr>methodology</vt:lpstr>
      <vt:lpstr>methodology</vt:lpstr>
      <vt:lpstr>methodology</vt:lpstr>
      <vt:lpstr>inference</vt:lpstr>
      <vt:lpstr>inference</vt:lpstr>
      <vt:lpstr>inference</vt:lpstr>
      <vt:lpstr>graphs</vt:lpstr>
      <vt:lpstr>graphs</vt:lpstr>
      <vt:lpstr>graphs</vt:lpstr>
      <vt:lpstr>graphs</vt:lpstr>
      <vt:lpstr>graphs</vt:lpstr>
      <vt:lpstr>graphs</vt:lpstr>
      <vt:lpstr>Result and discussions</vt:lpstr>
      <vt:lpstr>Result and discussions</vt:lpstr>
      <vt:lpstr>Conclusions </vt:lpstr>
      <vt:lpstr>conclusions</vt:lpstr>
      <vt:lpstr>conclusions</vt:lpstr>
      <vt:lpstr>references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stock analysis</dc:title>
  <dc:creator>Aniketh chakravarthy</dc:creator>
  <cp:lastModifiedBy>Bhumika G</cp:lastModifiedBy>
  <cp:revision>1</cp:revision>
  <dcterms:modified xsi:type="dcterms:W3CDTF">2024-01-24T12:01:28Z</dcterms:modified>
</cp:coreProperties>
</file>